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60" r:id="rId3"/>
    <p:sldId id="288" r:id="rId4"/>
    <p:sldId id="276" r:id="rId5"/>
    <p:sldId id="291" r:id="rId6"/>
    <p:sldId id="268" r:id="rId7"/>
    <p:sldId id="261" r:id="rId8"/>
    <p:sldId id="262" r:id="rId9"/>
    <p:sldId id="263" r:id="rId10"/>
    <p:sldId id="264" r:id="rId11"/>
    <p:sldId id="290" r:id="rId12"/>
    <p:sldId id="277" r:id="rId13"/>
    <p:sldId id="287" r:id="rId14"/>
    <p:sldId id="279" r:id="rId15"/>
    <p:sldId id="295" r:id="rId16"/>
    <p:sldId id="266" r:id="rId17"/>
    <p:sldId id="267" r:id="rId18"/>
    <p:sldId id="294" r:id="rId19"/>
    <p:sldId id="292" r:id="rId20"/>
    <p:sldId id="293" r:id="rId21"/>
    <p:sldId id="296" r:id="rId2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800000"/>
    <a:srgbClr val="532476"/>
    <a:srgbClr val="006600"/>
    <a:srgbClr val="800080"/>
    <a:srgbClr val="B05800"/>
    <a:srgbClr val="CC6600"/>
    <a:srgbClr val="FF9900"/>
    <a:srgbClr val="FFCD2D"/>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5" autoAdjust="0"/>
    <p:restoredTop sz="94660"/>
  </p:normalViewPr>
  <p:slideViewPr>
    <p:cSldViewPr snapToGrid="0">
      <p:cViewPr>
        <p:scale>
          <a:sx n="80" d="100"/>
          <a:sy n="80" d="100"/>
        </p:scale>
        <p:origin x="-658"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4D844B-1320-41A3-9A9F-BD3E0D5D6227}" type="datetimeFigureOut">
              <a:rPr lang="pt-BR" smtClean="0"/>
              <a:t>26/05/2015</a:t>
            </a:fld>
            <a:endParaRPr lang="pt-BR"/>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55175A-A26E-44EE-AC52-09E9DA548C59}" type="slidenum">
              <a:rPr lang="pt-BR" smtClean="0"/>
              <a:t>‹nº›</a:t>
            </a:fld>
            <a:endParaRPr lang="pt-BR"/>
          </a:p>
        </p:txBody>
      </p:sp>
    </p:spTree>
    <p:extLst>
      <p:ext uri="{BB962C8B-B14F-4D97-AF65-F5344CB8AC3E}">
        <p14:creationId xmlns:p14="http://schemas.microsoft.com/office/powerpoint/2010/main" val="174449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r>
              <a:rPr lang="es-ES" dirty="0" err="1" smtClean="0"/>
              <a:t>Doc</a:t>
            </a:r>
            <a:r>
              <a:rPr lang="es-ES" dirty="0" smtClean="0"/>
              <a:t> p.5-7</a:t>
            </a:r>
            <a:endParaRPr lang="es-ES" baseline="0" dirty="0" smtClean="0"/>
          </a:p>
          <a:p>
            <a:pPr>
              <a:buFont typeface="Arial" charset="0"/>
              <a:buNone/>
            </a:pPr>
            <a:endParaRPr lang="es-ES" baseline="0" dirty="0" smtClean="0"/>
          </a:p>
        </p:txBody>
      </p:sp>
      <p:sp>
        <p:nvSpPr>
          <p:cNvPr id="4" name="Slide Number Placeholder 3"/>
          <p:cNvSpPr>
            <a:spLocks noGrp="1"/>
          </p:cNvSpPr>
          <p:nvPr>
            <p:ph type="sldNum" sz="quarter" idx="10"/>
          </p:nvPr>
        </p:nvSpPr>
        <p:spPr/>
        <p:txBody>
          <a:bodyPr/>
          <a:lstStyle/>
          <a:p>
            <a:fld id="{5E0C3846-8D4C-4326-8BC7-9B455A036298}" type="slidenum">
              <a:rPr lang="es-ES" smtClean="0"/>
              <a:pPr/>
              <a:t>14</a:t>
            </a:fld>
            <a:endParaRPr lang="es-ES"/>
          </a:p>
        </p:txBody>
      </p:sp>
    </p:spTree>
    <p:extLst>
      <p:ext uri="{BB962C8B-B14F-4D97-AF65-F5344CB8AC3E}">
        <p14:creationId xmlns:p14="http://schemas.microsoft.com/office/powerpoint/2010/main" val="77155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título mestre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30" name="Date Placeholder 29"/>
          <p:cNvSpPr>
            <a:spLocks noGrp="1"/>
          </p:cNvSpPr>
          <p:nvPr>
            <p:ph type="dt" sz="half" idx="10"/>
          </p:nvPr>
        </p:nvSpPr>
        <p:spPr/>
        <p:txBody>
          <a:bodyPr/>
          <a:lstStyle/>
          <a:p>
            <a:fld id="{89AB26CE-DBB0-42EE-A9EF-B1D8B9682352}" type="datetimeFigureOut">
              <a:rPr lang="es-ES" smtClean="0"/>
              <a:t>26/05/2015</a:t>
            </a:fld>
            <a:endParaRPr lang="es-ES"/>
          </a:p>
        </p:txBody>
      </p:sp>
      <p:sp>
        <p:nvSpPr>
          <p:cNvPr id="19" name="Footer Placeholder 18"/>
          <p:cNvSpPr>
            <a:spLocks noGrp="1"/>
          </p:cNvSpPr>
          <p:nvPr>
            <p:ph type="ftr" sz="quarter" idx="11"/>
          </p:nvPr>
        </p:nvSpPr>
        <p:spPr/>
        <p:txBody>
          <a:bodyPr/>
          <a:lstStyle/>
          <a:p>
            <a:endParaRPr lang="es-ES"/>
          </a:p>
        </p:txBody>
      </p:sp>
      <p:sp>
        <p:nvSpPr>
          <p:cNvPr id="27" name="Slide Number Placeholder 26"/>
          <p:cNvSpPr>
            <a:spLocks noGrp="1"/>
          </p:cNvSpPr>
          <p:nvPr>
            <p:ph type="sldNum" sz="quarter" idx="12"/>
          </p:nvPr>
        </p:nvSpPr>
        <p:spPr/>
        <p:txBody>
          <a:bodyPr/>
          <a:lstStyle/>
          <a:p>
            <a:fld id="{2F86146E-5414-4E2A-94B1-546CE2ED9C7B}"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t-BR" smtClean="0"/>
              <a:t>Clique para editar o título mestre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Date Placeholder 3"/>
          <p:cNvSpPr>
            <a:spLocks noGrp="1"/>
          </p:cNvSpPr>
          <p:nvPr>
            <p:ph type="dt" sz="half" idx="10"/>
          </p:nvPr>
        </p:nvSpPr>
        <p:spPr/>
        <p:txBody>
          <a:bodyPr/>
          <a:lstStyle/>
          <a:p>
            <a:fld id="{89AB26CE-DBB0-42EE-A9EF-B1D8B9682352}" type="datetimeFigureOut">
              <a:rPr lang="es-ES" smtClean="0"/>
              <a:t>26/05/2015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F86146E-5414-4E2A-94B1-546CE2ED9C7B}"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pt-BR" smtClean="0"/>
              <a:t>Clique para editar o título mestre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Date Placeholder 3"/>
          <p:cNvSpPr>
            <a:spLocks noGrp="1"/>
          </p:cNvSpPr>
          <p:nvPr>
            <p:ph type="dt" sz="half" idx="10"/>
          </p:nvPr>
        </p:nvSpPr>
        <p:spPr/>
        <p:txBody>
          <a:bodyPr/>
          <a:lstStyle/>
          <a:p>
            <a:fld id="{89AB26CE-DBB0-42EE-A9EF-B1D8B9682352}" type="datetimeFigureOut">
              <a:rPr lang="es-ES" smtClean="0"/>
              <a:t>26/05/2015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F86146E-5414-4E2A-94B1-546CE2ED9C7B}"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t-BR" smtClean="0"/>
              <a:t>Clique para editar o título mestre</a:t>
            </a:r>
            <a:endParaRPr kumimoji="0" lang="en-US"/>
          </a:p>
        </p:txBody>
      </p:sp>
      <p:sp>
        <p:nvSpPr>
          <p:cNvPr id="3" name="Content Placeholder 2"/>
          <p:cNvSpPr>
            <a:spLocks noGrp="1"/>
          </p:cNvSpPr>
          <p:nvPr>
            <p:ph idx="1"/>
          </p:nvPr>
        </p:nvSpPr>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Date Placeholder 3"/>
          <p:cNvSpPr>
            <a:spLocks noGrp="1"/>
          </p:cNvSpPr>
          <p:nvPr>
            <p:ph type="dt" sz="half" idx="10"/>
          </p:nvPr>
        </p:nvSpPr>
        <p:spPr/>
        <p:txBody>
          <a:bodyPr/>
          <a:lstStyle/>
          <a:p>
            <a:fld id="{89AB26CE-DBB0-42EE-A9EF-B1D8B9682352}" type="datetimeFigureOut">
              <a:rPr lang="es-ES" smtClean="0"/>
              <a:t>26/05/2015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F86146E-5414-4E2A-94B1-546CE2ED9C7B}"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título mestre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 texto mestre</a:t>
            </a:r>
          </a:p>
        </p:txBody>
      </p:sp>
      <p:sp>
        <p:nvSpPr>
          <p:cNvPr id="4" name="Date Placeholder 3"/>
          <p:cNvSpPr>
            <a:spLocks noGrp="1"/>
          </p:cNvSpPr>
          <p:nvPr>
            <p:ph type="dt" sz="half" idx="10"/>
          </p:nvPr>
        </p:nvSpPr>
        <p:spPr/>
        <p:txBody>
          <a:bodyPr/>
          <a:lstStyle/>
          <a:p>
            <a:fld id="{89AB26CE-DBB0-42EE-A9EF-B1D8B9682352}" type="datetimeFigureOut">
              <a:rPr lang="es-ES" smtClean="0"/>
              <a:t>26/05/2015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F86146E-5414-4E2A-94B1-546CE2ED9C7B}"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pt-BR" smtClean="0"/>
              <a:t>Clique para editar o título mestre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Date Placeholder 4"/>
          <p:cNvSpPr>
            <a:spLocks noGrp="1"/>
          </p:cNvSpPr>
          <p:nvPr>
            <p:ph type="dt" sz="half" idx="10"/>
          </p:nvPr>
        </p:nvSpPr>
        <p:spPr/>
        <p:txBody>
          <a:bodyPr/>
          <a:lstStyle/>
          <a:p>
            <a:fld id="{89AB26CE-DBB0-42EE-A9EF-B1D8B9682352}" type="datetimeFigureOut">
              <a:rPr lang="es-ES" smtClean="0"/>
              <a:t>26/05/2015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F86146E-5414-4E2A-94B1-546CE2ED9C7B}"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pt-BR" smtClean="0"/>
              <a:t>Clique para editar o título mestre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Date Placeholder 6"/>
          <p:cNvSpPr>
            <a:spLocks noGrp="1"/>
          </p:cNvSpPr>
          <p:nvPr>
            <p:ph type="dt" sz="half" idx="10"/>
          </p:nvPr>
        </p:nvSpPr>
        <p:spPr/>
        <p:txBody>
          <a:bodyPr/>
          <a:lstStyle/>
          <a:p>
            <a:fld id="{89AB26CE-DBB0-42EE-A9EF-B1D8B9682352}" type="datetimeFigureOut">
              <a:rPr lang="es-ES" smtClean="0"/>
              <a:t>26/05/2015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F86146E-5414-4E2A-94B1-546CE2ED9C7B}"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t-BR" smtClean="0"/>
              <a:t>Clique para editar o título mestre</a:t>
            </a:r>
            <a:endParaRPr kumimoji="0" lang="en-US"/>
          </a:p>
        </p:txBody>
      </p:sp>
      <p:sp>
        <p:nvSpPr>
          <p:cNvPr id="3" name="Date Placeholder 2"/>
          <p:cNvSpPr>
            <a:spLocks noGrp="1"/>
          </p:cNvSpPr>
          <p:nvPr>
            <p:ph type="dt" sz="half" idx="10"/>
          </p:nvPr>
        </p:nvSpPr>
        <p:spPr/>
        <p:txBody>
          <a:bodyPr/>
          <a:lstStyle/>
          <a:p>
            <a:fld id="{89AB26CE-DBB0-42EE-A9EF-B1D8B9682352}" type="datetimeFigureOut">
              <a:rPr lang="es-ES" smtClean="0"/>
              <a:t>26/05/2015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F86146E-5414-4E2A-94B1-546CE2ED9C7B}"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AB26CE-DBB0-42EE-A9EF-B1D8B9682352}" type="datetimeFigureOut">
              <a:rPr lang="es-ES" smtClean="0"/>
              <a:t>26/05/2015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F86146E-5414-4E2A-94B1-546CE2ED9C7B}"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t-BR" smtClean="0"/>
              <a:t>Clique para editar o título mestre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t-BR" smtClean="0"/>
              <a:t>Clique para editar o texto mestre</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Date Placeholder 4"/>
          <p:cNvSpPr>
            <a:spLocks noGrp="1"/>
          </p:cNvSpPr>
          <p:nvPr>
            <p:ph type="dt" sz="half" idx="10"/>
          </p:nvPr>
        </p:nvSpPr>
        <p:spPr/>
        <p:txBody>
          <a:bodyPr/>
          <a:lstStyle/>
          <a:p>
            <a:fld id="{89AB26CE-DBB0-42EE-A9EF-B1D8B9682352}" type="datetimeFigureOut">
              <a:rPr lang="es-ES" smtClean="0"/>
              <a:t>26/05/2015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F86146E-5414-4E2A-94B1-546CE2ED9C7B}"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pt-BR" smtClean="0"/>
              <a:t>Clique para editar o título mestre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t-BR" smtClean="0"/>
              <a:t>Clique para editar o texto mestre</a:t>
            </a:r>
          </a:p>
        </p:txBody>
      </p:sp>
      <p:sp>
        <p:nvSpPr>
          <p:cNvPr id="5" name="Date Placeholder 4"/>
          <p:cNvSpPr>
            <a:spLocks noGrp="1"/>
          </p:cNvSpPr>
          <p:nvPr>
            <p:ph type="dt" sz="half" idx="10"/>
          </p:nvPr>
        </p:nvSpPr>
        <p:spPr/>
        <p:txBody>
          <a:bodyPr/>
          <a:lstStyle/>
          <a:p>
            <a:fld id="{89AB26CE-DBB0-42EE-A9EF-B1D8B9682352}" type="datetimeFigureOut">
              <a:rPr lang="es-ES" smtClean="0"/>
              <a:t>26/05/2015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a:xfrm>
            <a:off x="10769600" y="6356351"/>
            <a:ext cx="812800" cy="365125"/>
          </a:xfrm>
        </p:spPr>
        <p:txBody>
          <a:bodyPr/>
          <a:lstStyle/>
          <a:p>
            <a:fld id="{2F86146E-5414-4E2A-94B1-546CE2ED9C7B}" type="slidenum">
              <a:rPr lang="es-ES" smtClean="0"/>
              <a:t>‹nº›</a:t>
            </a:fld>
            <a:endParaRPr lang="es-E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t-BR" smtClean="0"/>
              <a:t>Clique no ícone para adicionar uma imagem</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pt-BR" smtClean="0"/>
              <a:t>Clique para editar o título mestre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9AB26CE-DBB0-42EE-A9EF-B1D8B9682352}" type="datetimeFigureOut">
              <a:rPr lang="es-ES" smtClean="0"/>
              <a:t>26/05/2015</a:t>
            </a:fld>
            <a:endParaRPr lang="es-E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F86146E-5414-4E2A-94B1-546CE2ED9C7B}" type="slidenum">
              <a:rPr lang="es-ES" smtClean="0"/>
              <a:t>‹nº›</a:t>
            </a:fld>
            <a:endParaRPr lang="es-E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5.jpe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7858" y="0"/>
            <a:ext cx="4554142" cy="6858000"/>
          </a:xfrm>
          <a:prstGeom prst="rect">
            <a:avLst/>
          </a:prstGeom>
          <a:ln>
            <a:noFill/>
          </a:ln>
          <a:effectLst>
            <a:outerShdw blurRad="292100" dist="139700" dir="2700000" algn="tl" rotWithShape="0">
              <a:srgbClr val="333333">
                <a:alpha val="65000"/>
              </a:srgbClr>
            </a:outerShdw>
          </a:effectLst>
        </p:spPr>
      </p:pic>
      <p:pic>
        <p:nvPicPr>
          <p:cNvPr id="5" name="Imagen 1"/>
          <p:cNvPicPr/>
          <p:nvPr/>
        </p:nvPicPr>
        <p:blipFill>
          <a:blip r:embed="rId3" cstate="print">
            <a:extLst>
              <a:ext uri="{28A0092B-C50C-407E-A947-70E740481C1C}">
                <a14:useLocalDpi xmlns:a14="http://schemas.microsoft.com/office/drawing/2010/main" val="0"/>
              </a:ext>
            </a:extLst>
          </a:blip>
          <a:stretch>
            <a:fillRect/>
          </a:stretch>
        </p:blipFill>
        <p:spPr>
          <a:xfrm>
            <a:off x="2752725" y="1876425"/>
            <a:ext cx="5143499" cy="3247802"/>
          </a:xfrm>
          <a:prstGeom prst="rect">
            <a:avLst/>
          </a:prstGeom>
        </p:spPr>
      </p:pic>
      <p:sp>
        <p:nvSpPr>
          <p:cNvPr id="2" name="Título 1"/>
          <p:cNvSpPr>
            <a:spLocks noGrp="1"/>
          </p:cNvSpPr>
          <p:nvPr>
            <p:ph type="ctrTitle"/>
          </p:nvPr>
        </p:nvSpPr>
        <p:spPr>
          <a:xfrm>
            <a:off x="955675" y="310609"/>
            <a:ext cx="6581773" cy="2089692"/>
          </a:xfrm>
          <a:noFill/>
          <a:ln w="38100">
            <a:noFill/>
          </a:ln>
        </p:spPr>
        <p:style>
          <a:lnRef idx="2">
            <a:schemeClr val="accent1"/>
          </a:lnRef>
          <a:fillRef idx="1">
            <a:schemeClr val="lt1"/>
          </a:fillRef>
          <a:effectRef idx="0">
            <a:schemeClr val="accent1"/>
          </a:effectRef>
          <a:fontRef idx="minor">
            <a:schemeClr val="dk1"/>
          </a:fontRef>
        </p:style>
        <p:txBody>
          <a:bodyPr anchor="t">
            <a:noAutofit/>
          </a:bodyPr>
          <a:lstStyle/>
          <a:p>
            <a:r>
              <a:rPr lang="es-ES_tradnl" sz="4000" spc="0" dirty="0" smtClean="0">
                <a:ln w="18415" cmpd="sng">
                  <a:solidFill>
                    <a:srgbClr val="FFFFFF"/>
                  </a:solidFill>
                  <a:prstDash val="solid"/>
                </a:ln>
                <a:solidFill>
                  <a:schemeClr val="tx1"/>
                </a:solidFill>
                <a:effectLst>
                  <a:glow rad="101600">
                    <a:srgbClr val="002060">
                      <a:alpha val="83000"/>
                    </a:srgbClr>
                  </a:glow>
                  <a:outerShdw blurRad="63500" dir="3600000" algn="tl" rotWithShape="0">
                    <a:srgbClr val="000000">
                      <a:alpha val="70000"/>
                    </a:srgbClr>
                  </a:outerShdw>
                </a:effectLst>
                <a:latin typeface="Berlin Sans FB Demi" panose="020E0802020502020306" pitchFamily="34" charset="0"/>
              </a:rPr>
              <a:t>M</a:t>
            </a:r>
            <a:r>
              <a:rPr lang="es-ES_tradnl" sz="4000" b="0" spc="0" dirty="0" smtClean="0">
                <a:ln w="18415" cmpd="sng">
                  <a:solidFill>
                    <a:srgbClr val="FFFFFF"/>
                  </a:solidFill>
                  <a:prstDash val="solid"/>
                </a:ln>
                <a:solidFill>
                  <a:schemeClr val="tx1"/>
                </a:solidFill>
                <a:effectLst>
                  <a:glow rad="101600">
                    <a:srgbClr val="002060">
                      <a:alpha val="83000"/>
                    </a:srgbClr>
                  </a:glow>
                  <a:outerShdw blurRad="63500" dir="3600000" algn="tl" rotWithShape="0">
                    <a:srgbClr val="000000">
                      <a:alpha val="70000"/>
                    </a:srgbClr>
                  </a:outerShdw>
                </a:effectLst>
                <a:latin typeface="Berlin Sans FB Demi" panose="020E0802020502020306" pitchFamily="34" charset="0"/>
              </a:rPr>
              <a:t>arco Global del </a:t>
            </a:r>
            <a:br>
              <a:rPr lang="es-ES_tradnl" sz="4000" b="0" spc="0" dirty="0" smtClean="0">
                <a:ln w="18415" cmpd="sng">
                  <a:solidFill>
                    <a:srgbClr val="FFFFFF"/>
                  </a:solidFill>
                  <a:prstDash val="solid"/>
                </a:ln>
                <a:solidFill>
                  <a:schemeClr val="tx1"/>
                </a:solidFill>
                <a:effectLst>
                  <a:glow rad="101600">
                    <a:srgbClr val="002060">
                      <a:alpha val="83000"/>
                    </a:srgbClr>
                  </a:glow>
                  <a:outerShdw blurRad="63500" dir="3600000" algn="tl" rotWithShape="0">
                    <a:srgbClr val="000000">
                      <a:alpha val="70000"/>
                    </a:srgbClr>
                  </a:outerShdw>
                </a:effectLst>
                <a:latin typeface="Berlin Sans FB Demi" panose="020E0802020502020306" pitchFamily="34" charset="0"/>
              </a:rPr>
            </a:br>
            <a:r>
              <a:rPr lang="es-ES_tradnl" sz="4000" b="0" spc="0" dirty="0" smtClean="0">
                <a:ln w="18415" cmpd="sng">
                  <a:solidFill>
                    <a:srgbClr val="FFFFFF"/>
                  </a:solidFill>
                  <a:prstDash val="solid"/>
                </a:ln>
                <a:solidFill>
                  <a:schemeClr val="tx1"/>
                </a:solidFill>
                <a:effectLst>
                  <a:glow rad="101600">
                    <a:srgbClr val="002060">
                      <a:alpha val="83000"/>
                    </a:srgbClr>
                  </a:glow>
                  <a:outerShdw blurRad="63500" dir="3600000" algn="tl" rotWithShape="0">
                    <a:srgbClr val="000000">
                      <a:alpha val="70000"/>
                    </a:srgbClr>
                  </a:outerShdw>
                </a:effectLst>
                <a:latin typeface="Berlin Sans FB Demi" panose="020E0802020502020306" pitchFamily="34" charset="0"/>
              </a:rPr>
              <a:t>Proceso Vocacional </a:t>
            </a:r>
            <a:r>
              <a:rPr lang="es-ES_tradnl" sz="4000" b="0" dirty="0" smtClean="0">
                <a:ln w="18415" cmpd="sng">
                  <a:solidFill>
                    <a:srgbClr val="FFFFFF"/>
                  </a:solidFill>
                  <a:prstDash val="solid"/>
                </a:ln>
                <a:solidFill>
                  <a:schemeClr val="tx1"/>
                </a:solidFill>
                <a:effectLst>
                  <a:glow rad="101600">
                    <a:srgbClr val="002060">
                      <a:alpha val="83000"/>
                    </a:srgbClr>
                  </a:glow>
                  <a:outerShdw blurRad="63500" dir="3600000" algn="tl" rotWithShape="0">
                    <a:srgbClr val="000000">
                      <a:alpha val="70000"/>
                    </a:srgbClr>
                  </a:outerShdw>
                </a:effectLst>
                <a:latin typeface="Berlin Sans FB Demi" panose="020E0802020502020306" pitchFamily="34" charset="0"/>
              </a:rPr>
              <a:t>Marista </a:t>
            </a:r>
            <a:br>
              <a:rPr lang="es-ES_tradnl" sz="4000" b="0" dirty="0" smtClean="0">
                <a:ln w="18415" cmpd="sng">
                  <a:solidFill>
                    <a:srgbClr val="FFFFFF"/>
                  </a:solidFill>
                  <a:prstDash val="solid"/>
                </a:ln>
                <a:solidFill>
                  <a:schemeClr val="tx1"/>
                </a:solidFill>
                <a:effectLst>
                  <a:glow rad="101600">
                    <a:srgbClr val="002060">
                      <a:alpha val="83000"/>
                    </a:srgbClr>
                  </a:glow>
                  <a:outerShdw blurRad="63500" dir="3600000" algn="tl" rotWithShape="0">
                    <a:srgbClr val="000000">
                      <a:alpha val="70000"/>
                    </a:srgbClr>
                  </a:outerShdw>
                </a:effectLst>
                <a:latin typeface="Berlin Sans FB Demi" panose="020E0802020502020306" pitchFamily="34" charset="0"/>
              </a:rPr>
            </a:br>
            <a:r>
              <a:rPr lang="es-ES_tradnl" sz="4000" b="0" dirty="0" smtClean="0">
                <a:ln w="18415" cmpd="sng">
                  <a:solidFill>
                    <a:srgbClr val="FFFFFF"/>
                  </a:solidFill>
                  <a:prstDash val="solid"/>
                </a:ln>
                <a:solidFill>
                  <a:schemeClr val="tx1"/>
                </a:solidFill>
                <a:effectLst>
                  <a:glow rad="101600">
                    <a:srgbClr val="002060">
                      <a:alpha val="83000"/>
                    </a:srgbClr>
                  </a:glow>
                  <a:outerShdw blurRad="63500" dir="3600000" algn="tl" rotWithShape="0">
                    <a:srgbClr val="000000">
                      <a:alpha val="70000"/>
                    </a:srgbClr>
                  </a:outerShdw>
                </a:effectLst>
                <a:latin typeface="Berlin Sans FB Demi" panose="020E0802020502020306" pitchFamily="34" charset="0"/>
              </a:rPr>
              <a:t>para Laicos y </a:t>
            </a:r>
            <a:r>
              <a:rPr lang="es-ES_tradnl" sz="4000" b="0" dirty="0" smtClean="0">
                <a:ln w="18415" cmpd="sng">
                  <a:solidFill>
                    <a:srgbClr val="FFFFFF"/>
                  </a:solidFill>
                  <a:prstDash val="solid"/>
                </a:ln>
                <a:solidFill>
                  <a:schemeClr val="tx1"/>
                </a:solidFill>
                <a:effectLst>
                  <a:glow rad="101600">
                    <a:srgbClr val="002060">
                      <a:alpha val="83000"/>
                    </a:srgbClr>
                  </a:glow>
                  <a:outerShdw blurRad="63500" dir="3600000" algn="tl" rotWithShape="0">
                    <a:srgbClr val="000000">
                      <a:alpha val="70000"/>
                    </a:srgbClr>
                  </a:outerShdw>
                </a:effectLst>
                <a:latin typeface="Berlin Sans FB Demi" panose="020E0802020502020306" pitchFamily="34" charset="0"/>
              </a:rPr>
              <a:t>Laicas</a:t>
            </a:r>
            <a:endParaRPr lang="en-US" sz="4000" b="0" spc="0" dirty="0">
              <a:ln w="18415" cmpd="sng">
                <a:solidFill>
                  <a:srgbClr val="FFFFFF"/>
                </a:solidFill>
                <a:prstDash val="solid"/>
              </a:ln>
              <a:solidFill>
                <a:schemeClr val="tx1"/>
              </a:solidFill>
              <a:effectLst>
                <a:glow rad="101600">
                  <a:srgbClr val="002060">
                    <a:alpha val="83000"/>
                  </a:srgbClr>
                </a:glow>
                <a:outerShdw blurRad="63500" dir="3600000" algn="tl" rotWithShape="0">
                  <a:srgbClr val="000000">
                    <a:alpha val="70000"/>
                  </a:srgbClr>
                </a:outerShdw>
              </a:effectLst>
              <a:latin typeface="Berlin Sans FB Demi" panose="020E0802020502020306" pitchFamily="34" charset="0"/>
            </a:endParaRPr>
          </a:p>
        </p:txBody>
      </p:sp>
      <p:sp>
        <p:nvSpPr>
          <p:cNvPr id="6" name="Título 1"/>
          <p:cNvSpPr txBox="1">
            <a:spLocks/>
          </p:cNvSpPr>
          <p:nvPr/>
        </p:nvSpPr>
        <p:spPr>
          <a:xfrm>
            <a:off x="962026" y="4762276"/>
            <a:ext cx="6581773" cy="1952850"/>
          </a:xfrm>
          <a:prstGeom prst="rect">
            <a:avLst/>
          </a:prstGeom>
          <a:noFill/>
          <a:ln w="3810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0" tIns="0" rIns="18288" bIns="0" anchor="t">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b="0" dirty="0" smtClean="0">
                <a:ln w="18415" cmpd="sng">
                  <a:solidFill>
                    <a:srgbClr val="FFFFFF"/>
                  </a:solidFill>
                  <a:prstDash val="solid"/>
                </a:ln>
                <a:solidFill>
                  <a:schemeClr val="tx1"/>
                </a:solidFill>
                <a:effectLst>
                  <a:glow rad="101600">
                    <a:srgbClr val="002060">
                      <a:alpha val="83000"/>
                    </a:srgbClr>
                  </a:glow>
                  <a:outerShdw blurRad="63500" dir="3600000" algn="tl" rotWithShape="0">
                    <a:srgbClr val="000000">
                      <a:alpha val="70000"/>
                    </a:srgbClr>
                  </a:outerShdw>
                </a:effectLst>
                <a:latin typeface="Berlin Sans FB Demi" panose="020E0802020502020306" pitchFamily="34" charset="0"/>
              </a:rPr>
              <a:t>Global Framework of a Marist Vocational Process </a:t>
            </a:r>
            <a:br>
              <a:rPr lang="en-US" sz="4000" b="0" dirty="0" smtClean="0">
                <a:ln w="18415" cmpd="sng">
                  <a:solidFill>
                    <a:srgbClr val="FFFFFF"/>
                  </a:solidFill>
                  <a:prstDash val="solid"/>
                </a:ln>
                <a:solidFill>
                  <a:schemeClr val="tx1"/>
                </a:solidFill>
                <a:effectLst>
                  <a:glow rad="101600">
                    <a:srgbClr val="002060">
                      <a:alpha val="83000"/>
                    </a:srgbClr>
                  </a:glow>
                  <a:outerShdw blurRad="63500" dir="3600000" algn="tl" rotWithShape="0">
                    <a:srgbClr val="000000">
                      <a:alpha val="70000"/>
                    </a:srgbClr>
                  </a:outerShdw>
                </a:effectLst>
                <a:latin typeface="Berlin Sans FB Demi" panose="020E0802020502020306" pitchFamily="34" charset="0"/>
              </a:rPr>
            </a:br>
            <a:r>
              <a:rPr lang="en-US" sz="4000" b="0" dirty="0" smtClean="0">
                <a:ln w="18415" cmpd="sng">
                  <a:solidFill>
                    <a:srgbClr val="FFFFFF"/>
                  </a:solidFill>
                  <a:prstDash val="solid"/>
                </a:ln>
                <a:solidFill>
                  <a:schemeClr val="tx1"/>
                </a:solidFill>
                <a:effectLst>
                  <a:glow rad="101600">
                    <a:srgbClr val="002060">
                      <a:alpha val="83000"/>
                    </a:srgbClr>
                  </a:glow>
                  <a:outerShdw blurRad="63500" dir="3600000" algn="tl" rotWithShape="0">
                    <a:srgbClr val="000000">
                      <a:alpha val="70000"/>
                    </a:srgbClr>
                  </a:outerShdw>
                </a:effectLst>
                <a:latin typeface="Berlin Sans FB Demi" panose="020E0802020502020306" pitchFamily="34" charset="0"/>
              </a:rPr>
              <a:t>for the Laity</a:t>
            </a:r>
            <a:endParaRPr lang="en-US" sz="4000" b="0" dirty="0">
              <a:ln w="18415" cmpd="sng">
                <a:solidFill>
                  <a:srgbClr val="FFFFFF"/>
                </a:solidFill>
                <a:prstDash val="solid"/>
              </a:ln>
              <a:solidFill>
                <a:schemeClr val="tx1"/>
              </a:solidFill>
              <a:effectLst>
                <a:glow rad="101600">
                  <a:srgbClr val="002060">
                    <a:alpha val="83000"/>
                  </a:srgbClr>
                </a:glow>
                <a:outerShdw blurRad="63500" dir="3600000" algn="tl" rotWithShape="0">
                  <a:srgbClr val="000000">
                    <a:alpha val="70000"/>
                  </a:srgbClr>
                </a:outerShdw>
              </a:effectLst>
              <a:latin typeface="Berlin Sans FB Demi" panose="020E0802020502020306" pitchFamily="34" charset="0"/>
            </a:endParaRPr>
          </a:p>
        </p:txBody>
      </p:sp>
      <p:pic>
        <p:nvPicPr>
          <p:cNvPr id="8" name="Imagen 2" descr="C:\Users\Roma\Documents\Encuentro LISBOA octubre 2011\Logo Secretariado\logo-color_luiz.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538" y="2617470"/>
            <a:ext cx="3167062" cy="1623060"/>
          </a:xfrm>
          <a:prstGeom prst="rect">
            <a:avLst/>
          </a:prstGeom>
          <a:noFill/>
          <a:ln>
            <a:noFill/>
          </a:ln>
        </p:spPr>
      </p:pic>
    </p:spTree>
    <p:extLst>
      <p:ext uri="{BB962C8B-B14F-4D97-AF65-F5344CB8AC3E}">
        <p14:creationId xmlns:p14="http://schemas.microsoft.com/office/powerpoint/2010/main" val="283260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683" y="694623"/>
            <a:ext cx="10972800" cy="526513"/>
          </a:xfrm>
          <a:noFill/>
          <a:ln w="38100" cap="flat" cmpd="sng" algn="ctr">
            <a:noFill/>
            <a:prstDash val="solid"/>
          </a:ln>
        </p:spPr>
        <p:style>
          <a:lnRef idx="2">
            <a:schemeClr val="accent1"/>
          </a:lnRef>
          <a:fillRef idx="1">
            <a:schemeClr val="lt1"/>
          </a:fillRef>
          <a:effectRef idx="0">
            <a:schemeClr val="accent1"/>
          </a:effectRef>
          <a:fontRef idx="minor">
            <a:schemeClr val="dk1"/>
          </a:fontRef>
        </p:style>
        <p:txBody>
          <a:bodyPr vert="horz" rtlCol="0" anchor="b" anchorCtr="0">
            <a:noAutofit/>
          </a:bodyPr>
          <a:lstStyle/>
          <a:p>
            <a:pPr algn="ctr"/>
            <a:r>
              <a:rPr lang="es-ES" sz="2800" spc="0" dirty="0" smtClean="0">
                <a:ln w="18415" cmpd="sng">
                  <a:solidFill>
                    <a:srgbClr val="FFFFFF"/>
                  </a:solidFill>
                  <a:prstDash val="solid"/>
                </a:ln>
                <a:solidFill>
                  <a:srgbClr val="006600"/>
                </a:solidFill>
                <a:latin typeface="Gill Sans Ultra Bold" panose="020B0A02020104020203" pitchFamily="34" charset="0"/>
              </a:rPr>
              <a:t>Propuesta del Consejo General</a:t>
            </a:r>
            <a:r>
              <a:rPr lang="es-ES" sz="2800" spc="0" dirty="0">
                <a:ln w="18415" cmpd="sng">
                  <a:solidFill>
                    <a:srgbClr val="FFFFFF"/>
                  </a:solidFill>
                  <a:prstDash val="solid"/>
                </a:ln>
                <a:solidFill>
                  <a:srgbClr val="006600"/>
                </a:solidFill>
                <a:latin typeface="Gill Sans Ultra Bold" panose="020B0A02020104020203" pitchFamily="34" charset="0"/>
              </a:rPr>
              <a:t>, </a:t>
            </a:r>
            <a:r>
              <a:rPr lang="es-ES" sz="2800" spc="0" dirty="0" smtClean="0">
                <a:ln w="18415" cmpd="sng">
                  <a:solidFill>
                    <a:srgbClr val="FFFFFF"/>
                  </a:solidFill>
                  <a:prstDash val="solid"/>
                </a:ln>
                <a:solidFill>
                  <a:srgbClr val="006600"/>
                </a:solidFill>
                <a:latin typeface="Gill Sans Ultra Bold" panose="020B0A02020104020203" pitchFamily="34" charset="0"/>
              </a:rPr>
              <a:t>junio </a:t>
            </a:r>
            <a:r>
              <a:rPr lang="es-ES" sz="2800" spc="0" dirty="0">
                <a:ln w="18415" cmpd="sng">
                  <a:solidFill>
                    <a:srgbClr val="FFFFFF"/>
                  </a:solidFill>
                  <a:prstDash val="solid"/>
                </a:ln>
                <a:solidFill>
                  <a:srgbClr val="006600"/>
                </a:solidFill>
                <a:latin typeface="Gill Sans Ultra Bold" panose="020B0A02020104020203" pitchFamily="34" charset="0"/>
              </a:rPr>
              <a:t>2014</a:t>
            </a:r>
          </a:p>
        </p:txBody>
      </p:sp>
      <p:sp>
        <p:nvSpPr>
          <p:cNvPr id="6" name="CaixaDeTexto 5"/>
          <p:cNvSpPr txBox="1"/>
          <p:nvPr/>
        </p:nvSpPr>
        <p:spPr>
          <a:xfrm>
            <a:off x="368488" y="1838325"/>
            <a:ext cx="5003612" cy="3970318"/>
          </a:xfrm>
          <a:prstGeom prst="rect">
            <a:avLst/>
          </a:prstGeom>
          <a:noFill/>
        </p:spPr>
        <p:txBody>
          <a:bodyPr wrap="square" rtlCol="0">
            <a:spAutoFit/>
          </a:bodyPr>
          <a:lstStyle/>
          <a:p>
            <a:pPr lvl="0" algn="ctr"/>
            <a:r>
              <a:rPr lang="es-ES_tradnl" sz="2800" dirty="0">
                <a:solidFill>
                  <a:srgbClr val="002060"/>
                </a:solidFill>
                <a:latin typeface="Berlin Sans FB" panose="020E0602020502020306" pitchFamily="34" charset="0"/>
              </a:rPr>
              <a:t>El diseño de un </a:t>
            </a:r>
            <a:r>
              <a:rPr lang="es-ES_tradnl" sz="2800" b="1" dirty="0">
                <a:solidFill>
                  <a:srgbClr val="002060"/>
                </a:solidFill>
                <a:latin typeface="Berlin Sans FB" panose="020E0602020502020306" pitchFamily="34" charset="0"/>
              </a:rPr>
              <a:t>marco global</a:t>
            </a:r>
            <a:r>
              <a:rPr lang="es-ES_tradnl" sz="2800" dirty="0">
                <a:solidFill>
                  <a:srgbClr val="002060"/>
                </a:solidFill>
                <a:latin typeface="Berlin Sans FB" panose="020E0602020502020306" pitchFamily="34" charset="0"/>
              </a:rPr>
              <a:t> de proceso vocacional marista para laicos y laicas, </a:t>
            </a:r>
            <a:endParaRPr lang="es-ES_tradnl" sz="2800" dirty="0" smtClean="0">
              <a:solidFill>
                <a:srgbClr val="002060"/>
              </a:solidFill>
              <a:latin typeface="Berlin Sans FB" panose="020E0602020502020306" pitchFamily="34" charset="0"/>
            </a:endParaRPr>
          </a:p>
          <a:p>
            <a:pPr lvl="0" algn="ctr"/>
            <a:r>
              <a:rPr lang="es-ES_tradnl" sz="2800" dirty="0" smtClean="0">
                <a:solidFill>
                  <a:srgbClr val="002060"/>
                </a:solidFill>
                <a:latin typeface="Berlin Sans FB" panose="020E0602020502020306" pitchFamily="34" charset="0"/>
              </a:rPr>
              <a:t>que </a:t>
            </a:r>
            <a:r>
              <a:rPr lang="es-ES_tradnl" sz="2800" dirty="0">
                <a:solidFill>
                  <a:srgbClr val="002060"/>
                </a:solidFill>
                <a:latin typeface="Berlin Sans FB" panose="020E0602020502020306" pitchFamily="34" charset="0"/>
              </a:rPr>
              <a:t>ofrezca criterios comunes tanto para un discernimiento y profundización</a:t>
            </a:r>
            <a:r>
              <a:rPr lang="es-ES_tradnl" sz="2800" b="1" dirty="0">
                <a:solidFill>
                  <a:srgbClr val="002060"/>
                </a:solidFill>
                <a:latin typeface="Berlin Sans FB" panose="020E0602020502020306" pitchFamily="34" charset="0"/>
              </a:rPr>
              <a:t> </a:t>
            </a:r>
            <a:r>
              <a:rPr lang="es-ES_tradnl" sz="2800" dirty="0">
                <a:solidFill>
                  <a:srgbClr val="002060"/>
                </a:solidFill>
                <a:latin typeface="Berlin Sans FB" panose="020E0602020502020306" pitchFamily="34" charset="0"/>
              </a:rPr>
              <a:t>vocacional </a:t>
            </a:r>
            <a:endParaRPr lang="es-ES_tradnl" sz="2800" dirty="0" smtClean="0">
              <a:solidFill>
                <a:srgbClr val="002060"/>
              </a:solidFill>
              <a:latin typeface="Berlin Sans FB" panose="020E0602020502020306" pitchFamily="34" charset="0"/>
            </a:endParaRPr>
          </a:p>
          <a:p>
            <a:pPr lvl="0" algn="ctr"/>
            <a:r>
              <a:rPr lang="es-ES_tradnl" sz="2800" dirty="0" smtClean="0">
                <a:solidFill>
                  <a:srgbClr val="002060"/>
                </a:solidFill>
                <a:latin typeface="Berlin Sans FB" panose="020E0602020502020306" pitchFamily="34" charset="0"/>
              </a:rPr>
              <a:t>como </a:t>
            </a:r>
            <a:r>
              <a:rPr lang="es-ES_tradnl" sz="2800" dirty="0">
                <a:solidFill>
                  <a:srgbClr val="002060"/>
                </a:solidFill>
                <a:latin typeface="Berlin Sans FB" panose="020E0602020502020306" pitchFamily="34" charset="0"/>
              </a:rPr>
              <a:t>para la vinculación y pertenencia laical al carisma </a:t>
            </a:r>
            <a:r>
              <a:rPr lang="es-ES_tradnl" sz="2800" dirty="0" smtClean="0">
                <a:solidFill>
                  <a:srgbClr val="002060"/>
                </a:solidFill>
                <a:latin typeface="Berlin Sans FB" panose="020E0602020502020306" pitchFamily="34" charset="0"/>
              </a:rPr>
              <a:t/>
            </a:r>
            <a:br>
              <a:rPr lang="es-ES_tradnl" sz="2800" dirty="0" smtClean="0">
                <a:solidFill>
                  <a:srgbClr val="002060"/>
                </a:solidFill>
                <a:latin typeface="Berlin Sans FB" panose="020E0602020502020306" pitchFamily="34" charset="0"/>
              </a:rPr>
            </a:br>
            <a:r>
              <a:rPr lang="es-ES_tradnl" sz="2800" dirty="0" smtClean="0">
                <a:solidFill>
                  <a:srgbClr val="002060"/>
                </a:solidFill>
                <a:latin typeface="Berlin Sans FB" panose="020E0602020502020306" pitchFamily="34" charset="0"/>
              </a:rPr>
              <a:t>y/o </a:t>
            </a:r>
            <a:r>
              <a:rPr lang="es-ES_tradnl" sz="2800" dirty="0">
                <a:solidFill>
                  <a:srgbClr val="002060"/>
                </a:solidFill>
                <a:latin typeface="Berlin Sans FB" panose="020E0602020502020306" pitchFamily="34" charset="0"/>
              </a:rPr>
              <a:t>al Instituto</a:t>
            </a:r>
            <a:r>
              <a:rPr lang="es-ES_tradnl" sz="2800" dirty="0" smtClean="0">
                <a:solidFill>
                  <a:srgbClr val="002060"/>
                </a:solidFill>
                <a:latin typeface="Berlin Sans FB" panose="020E0602020502020306" pitchFamily="34" charset="0"/>
              </a:rPr>
              <a:t>.</a:t>
            </a:r>
            <a:endParaRPr lang="pt-BR" sz="2800" dirty="0">
              <a:solidFill>
                <a:srgbClr val="002060"/>
              </a:solidFill>
              <a:latin typeface="Berlin Sans FB" panose="020E0602020502020306" pitchFamily="34" charset="0"/>
            </a:endParaRPr>
          </a:p>
        </p:txBody>
      </p:sp>
      <p:sp>
        <p:nvSpPr>
          <p:cNvPr id="7" name="CaixaDeTexto 6"/>
          <p:cNvSpPr txBox="1"/>
          <p:nvPr/>
        </p:nvSpPr>
        <p:spPr>
          <a:xfrm>
            <a:off x="6073962" y="1874818"/>
            <a:ext cx="5060763" cy="3970318"/>
          </a:xfrm>
          <a:prstGeom prst="rect">
            <a:avLst/>
          </a:prstGeom>
          <a:noFill/>
        </p:spPr>
        <p:txBody>
          <a:bodyPr wrap="square" rtlCol="0">
            <a:spAutoFit/>
          </a:bodyPr>
          <a:lstStyle/>
          <a:p>
            <a:pPr algn="ctr"/>
            <a:r>
              <a:rPr lang="en-US" sz="2800" dirty="0" smtClean="0">
                <a:solidFill>
                  <a:srgbClr val="800000"/>
                </a:solidFill>
                <a:latin typeface="Berlin Sans FB" panose="020E0602020502020306" pitchFamily="34" charset="0"/>
              </a:rPr>
              <a:t>Designing the </a:t>
            </a:r>
            <a:r>
              <a:rPr lang="en-US" sz="2800" b="1" dirty="0" smtClean="0">
                <a:solidFill>
                  <a:srgbClr val="800000"/>
                </a:solidFill>
                <a:latin typeface="Berlin Sans FB" panose="020E0602020502020306" pitchFamily="34" charset="0"/>
              </a:rPr>
              <a:t>global framework </a:t>
            </a:r>
            <a:r>
              <a:rPr lang="en-US" sz="2800" dirty="0" smtClean="0">
                <a:solidFill>
                  <a:srgbClr val="800000"/>
                </a:solidFill>
                <a:latin typeface="Berlin Sans FB" panose="020E0602020502020306" pitchFamily="34" charset="0"/>
              </a:rPr>
              <a:t>of a Marist vocational process for the laity,</a:t>
            </a:r>
          </a:p>
          <a:p>
            <a:pPr algn="ctr"/>
            <a:r>
              <a:rPr lang="en-US" sz="2800" dirty="0" smtClean="0">
                <a:solidFill>
                  <a:srgbClr val="800000"/>
                </a:solidFill>
                <a:latin typeface="Berlin Sans FB" panose="020E0602020502020306" pitchFamily="34" charset="0"/>
              </a:rPr>
              <a:t>which can offer common criteria for both a process of vocational discernment/development, </a:t>
            </a:r>
          </a:p>
          <a:p>
            <a:pPr algn="ctr"/>
            <a:r>
              <a:rPr lang="en-US" sz="2800" dirty="0" smtClean="0">
                <a:solidFill>
                  <a:srgbClr val="800000"/>
                </a:solidFill>
                <a:latin typeface="Berlin Sans FB" panose="020E0602020502020306" pitchFamily="34" charset="0"/>
              </a:rPr>
              <a:t>and a procedure of a lay </a:t>
            </a:r>
            <a:r>
              <a:rPr lang="en-US" sz="2800" dirty="0" smtClean="0">
                <a:solidFill>
                  <a:srgbClr val="800000"/>
                </a:solidFill>
                <a:latin typeface="Berlin Sans FB" panose="020E0602020502020306" pitchFamily="34" charset="0"/>
              </a:rPr>
              <a:t>bonding </a:t>
            </a:r>
            <a:r>
              <a:rPr lang="en-US" sz="2800" dirty="0" smtClean="0">
                <a:solidFill>
                  <a:srgbClr val="800000"/>
                </a:solidFill>
                <a:latin typeface="Berlin Sans FB" panose="020E0602020502020306" pitchFamily="34" charset="0"/>
              </a:rPr>
              <a:t>and belonging to the charism or the Institute.</a:t>
            </a:r>
            <a:endParaRPr lang="en-US" sz="2800" dirty="0">
              <a:solidFill>
                <a:srgbClr val="800000"/>
              </a:solidFill>
              <a:latin typeface="Berlin Sans FB" panose="020E0602020502020306" pitchFamily="34" charset="0"/>
            </a:endParaRPr>
          </a:p>
        </p:txBody>
      </p:sp>
    </p:spTree>
    <p:extLst>
      <p:ext uri="{BB962C8B-B14F-4D97-AF65-F5344CB8AC3E}">
        <p14:creationId xmlns:p14="http://schemas.microsoft.com/office/powerpoint/2010/main" val="236796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4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fade">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500"/>
                                        <p:tgtEl>
                                          <p:spTgt spid="6">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683" y="694623"/>
            <a:ext cx="10972800" cy="526513"/>
          </a:xfrm>
          <a:noFill/>
          <a:ln w="38100" cap="flat" cmpd="sng" algn="ctr">
            <a:noFill/>
            <a:prstDash val="solid"/>
          </a:ln>
        </p:spPr>
        <p:style>
          <a:lnRef idx="2">
            <a:schemeClr val="accent1"/>
          </a:lnRef>
          <a:fillRef idx="1">
            <a:schemeClr val="lt1"/>
          </a:fillRef>
          <a:effectRef idx="0">
            <a:schemeClr val="accent1"/>
          </a:effectRef>
          <a:fontRef idx="minor">
            <a:schemeClr val="dk1"/>
          </a:fontRef>
        </p:style>
        <p:txBody>
          <a:bodyPr vert="horz" rtlCol="0" anchor="b" anchorCtr="0">
            <a:noAutofit/>
          </a:bodyPr>
          <a:lstStyle/>
          <a:p>
            <a:pPr algn="ctr"/>
            <a:r>
              <a:rPr lang="es-ES" sz="2800" spc="0" dirty="0" smtClean="0">
                <a:ln w="18415" cmpd="sng">
                  <a:solidFill>
                    <a:srgbClr val="FFFFFF"/>
                  </a:solidFill>
                  <a:prstDash val="solid"/>
                </a:ln>
                <a:solidFill>
                  <a:srgbClr val="006600"/>
                </a:solidFill>
                <a:latin typeface="Gill Sans Ultra Bold" panose="020B0A02020104020203" pitchFamily="34" charset="0"/>
              </a:rPr>
              <a:t>Propuesta del Consejo General</a:t>
            </a:r>
            <a:r>
              <a:rPr lang="es-ES" sz="2800" spc="0" dirty="0">
                <a:ln w="18415" cmpd="sng">
                  <a:solidFill>
                    <a:srgbClr val="FFFFFF"/>
                  </a:solidFill>
                  <a:prstDash val="solid"/>
                </a:ln>
                <a:solidFill>
                  <a:srgbClr val="006600"/>
                </a:solidFill>
                <a:latin typeface="Gill Sans Ultra Bold" panose="020B0A02020104020203" pitchFamily="34" charset="0"/>
              </a:rPr>
              <a:t>, </a:t>
            </a:r>
            <a:r>
              <a:rPr lang="es-ES" sz="2800" spc="0" dirty="0" smtClean="0">
                <a:ln w="18415" cmpd="sng">
                  <a:solidFill>
                    <a:srgbClr val="FFFFFF"/>
                  </a:solidFill>
                  <a:prstDash val="solid"/>
                </a:ln>
                <a:solidFill>
                  <a:srgbClr val="006600"/>
                </a:solidFill>
                <a:latin typeface="Gill Sans Ultra Bold" panose="020B0A02020104020203" pitchFamily="34" charset="0"/>
              </a:rPr>
              <a:t>junio </a:t>
            </a:r>
            <a:r>
              <a:rPr lang="es-ES" sz="2800" spc="0" dirty="0">
                <a:ln w="18415" cmpd="sng">
                  <a:solidFill>
                    <a:srgbClr val="FFFFFF"/>
                  </a:solidFill>
                  <a:prstDash val="solid"/>
                </a:ln>
                <a:solidFill>
                  <a:srgbClr val="006600"/>
                </a:solidFill>
                <a:latin typeface="Gill Sans Ultra Bold" panose="020B0A02020104020203" pitchFamily="34" charset="0"/>
              </a:rPr>
              <a:t>2014</a:t>
            </a:r>
          </a:p>
        </p:txBody>
      </p:sp>
      <p:sp>
        <p:nvSpPr>
          <p:cNvPr id="6" name="CaixaDeTexto 5"/>
          <p:cNvSpPr txBox="1"/>
          <p:nvPr/>
        </p:nvSpPr>
        <p:spPr>
          <a:xfrm>
            <a:off x="368488" y="1543050"/>
            <a:ext cx="5546538" cy="4401205"/>
          </a:xfrm>
          <a:prstGeom prst="rect">
            <a:avLst/>
          </a:prstGeom>
          <a:noFill/>
        </p:spPr>
        <p:txBody>
          <a:bodyPr wrap="square" rtlCol="0">
            <a:spAutoFit/>
          </a:bodyPr>
          <a:lstStyle/>
          <a:p>
            <a:pPr lvl="0" algn="ctr"/>
            <a:r>
              <a:rPr lang="es-ES_tradnl" sz="2800" dirty="0" smtClean="0">
                <a:solidFill>
                  <a:srgbClr val="002060"/>
                </a:solidFill>
                <a:latin typeface="Berlin Sans FB" panose="020E0602020502020306" pitchFamily="34" charset="0"/>
              </a:rPr>
              <a:t>Tal marco debiera ofrecer:</a:t>
            </a:r>
          </a:p>
          <a:p>
            <a:pPr marL="457200" lvl="0" indent="-457200">
              <a:buFont typeface="Arial" panose="020B0604020202020204" pitchFamily="34" charset="0"/>
              <a:buChar char="•"/>
            </a:pPr>
            <a:r>
              <a:rPr lang="es-ES_tradnl" sz="2800" dirty="0">
                <a:solidFill>
                  <a:srgbClr val="002060"/>
                </a:solidFill>
                <a:latin typeface="Berlin Sans FB" panose="020E0602020502020306" pitchFamily="34" charset="0"/>
              </a:rPr>
              <a:t>los criterios fundamentales de un </a:t>
            </a:r>
            <a:r>
              <a:rPr lang="es-ES_tradnl" sz="2800" i="1" dirty="0">
                <a:solidFill>
                  <a:srgbClr val="800000"/>
                </a:solidFill>
                <a:latin typeface="Berlin Sans FB" panose="020E0602020502020306" pitchFamily="34" charset="0"/>
              </a:rPr>
              <a:t>proceso </a:t>
            </a:r>
            <a:r>
              <a:rPr lang="es-ES_tradnl" sz="2800" i="1" dirty="0" smtClean="0">
                <a:solidFill>
                  <a:srgbClr val="800000"/>
                </a:solidFill>
                <a:latin typeface="Berlin Sans FB" panose="020E0602020502020306" pitchFamily="34" charset="0"/>
              </a:rPr>
              <a:t>vocacional</a:t>
            </a:r>
            <a:r>
              <a:rPr lang="es-ES_tradnl" sz="2800" dirty="0" smtClean="0">
                <a:solidFill>
                  <a:srgbClr val="002060"/>
                </a:solidFill>
                <a:latin typeface="Berlin Sans FB" panose="020E0602020502020306" pitchFamily="34" charset="0"/>
              </a:rPr>
              <a:t>;</a:t>
            </a:r>
            <a:endParaRPr lang="pt-BR" sz="2800" dirty="0">
              <a:solidFill>
                <a:srgbClr val="002060"/>
              </a:solidFill>
              <a:latin typeface="Berlin Sans FB" panose="020E0602020502020306" pitchFamily="34" charset="0"/>
            </a:endParaRPr>
          </a:p>
          <a:p>
            <a:pPr marL="457200" lvl="0" indent="-457200">
              <a:buFont typeface="Arial" panose="020B0604020202020204" pitchFamily="34" charset="0"/>
              <a:buChar char="•"/>
            </a:pPr>
            <a:r>
              <a:rPr lang="es-ES_tradnl" sz="2800" dirty="0">
                <a:solidFill>
                  <a:srgbClr val="002060"/>
                </a:solidFill>
                <a:latin typeface="Berlin Sans FB" panose="020E0602020502020306" pitchFamily="34" charset="0"/>
              </a:rPr>
              <a:t>un itinerario de </a:t>
            </a:r>
            <a:r>
              <a:rPr lang="es-ES_tradnl" sz="2800" i="1" dirty="0">
                <a:solidFill>
                  <a:srgbClr val="800000"/>
                </a:solidFill>
                <a:latin typeface="Berlin Sans FB" panose="020E0602020502020306" pitchFamily="34" charset="0"/>
              </a:rPr>
              <a:t>formación</a:t>
            </a:r>
            <a:r>
              <a:rPr lang="es-ES_tradnl" sz="2800" dirty="0">
                <a:solidFill>
                  <a:srgbClr val="002060"/>
                </a:solidFill>
                <a:latin typeface="Berlin Sans FB" panose="020E0602020502020306" pitchFamily="34" charset="0"/>
              </a:rPr>
              <a:t> </a:t>
            </a:r>
            <a:r>
              <a:rPr lang="es-ES_tradnl" sz="2800" dirty="0" smtClean="0">
                <a:solidFill>
                  <a:srgbClr val="002060"/>
                </a:solidFill>
                <a:latin typeface="Berlin Sans FB" panose="020E0602020502020306" pitchFamily="34" charset="0"/>
              </a:rPr>
              <a:t>carismática;</a:t>
            </a:r>
            <a:endParaRPr lang="pt-BR" sz="2800" dirty="0">
              <a:solidFill>
                <a:srgbClr val="002060"/>
              </a:solidFill>
              <a:latin typeface="Berlin Sans FB" panose="020E0602020502020306" pitchFamily="34" charset="0"/>
            </a:endParaRPr>
          </a:p>
          <a:p>
            <a:pPr marL="457200" lvl="0" indent="-457200">
              <a:buFont typeface="Arial" panose="020B0604020202020204" pitchFamily="34" charset="0"/>
              <a:buChar char="•"/>
            </a:pPr>
            <a:r>
              <a:rPr lang="es-ES_tradnl" sz="2800" dirty="0">
                <a:solidFill>
                  <a:srgbClr val="002060"/>
                </a:solidFill>
                <a:latin typeface="Berlin Sans FB" panose="020E0602020502020306" pitchFamily="34" charset="0"/>
              </a:rPr>
              <a:t>los posibles formas de </a:t>
            </a:r>
            <a:r>
              <a:rPr lang="es-ES_tradnl" sz="2800" i="1" dirty="0">
                <a:solidFill>
                  <a:srgbClr val="800000"/>
                </a:solidFill>
                <a:latin typeface="Berlin Sans FB" panose="020E0602020502020306" pitchFamily="34" charset="0"/>
              </a:rPr>
              <a:t>vinculación y </a:t>
            </a:r>
            <a:r>
              <a:rPr lang="es-ES_tradnl" sz="2800" i="1" dirty="0" smtClean="0">
                <a:solidFill>
                  <a:srgbClr val="800000"/>
                </a:solidFill>
                <a:latin typeface="Berlin Sans FB" panose="020E0602020502020306" pitchFamily="34" charset="0"/>
              </a:rPr>
              <a:t>pertenencia</a:t>
            </a:r>
            <a:r>
              <a:rPr lang="es-ES_tradnl" sz="2800" dirty="0">
                <a:solidFill>
                  <a:srgbClr val="002060"/>
                </a:solidFill>
                <a:latin typeface="Berlin Sans FB" panose="020E0602020502020306" pitchFamily="34" charset="0"/>
              </a:rPr>
              <a:t>;</a:t>
            </a:r>
            <a:endParaRPr lang="pt-BR" sz="2800" dirty="0">
              <a:solidFill>
                <a:srgbClr val="002060"/>
              </a:solidFill>
              <a:latin typeface="Berlin Sans FB" panose="020E0602020502020306" pitchFamily="34" charset="0"/>
            </a:endParaRPr>
          </a:p>
          <a:p>
            <a:pPr marL="457200" indent="-457200">
              <a:buFont typeface="Arial" panose="020B0604020202020204" pitchFamily="34" charset="0"/>
              <a:buChar char="•"/>
            </a:pPr>
            <a:r>
              <a:rPr lang="es-ES_tradnl" sz="2800" dirty="0">
                <a:solidFill>
                  <a:srgbClr val="002060"/>
                </a:solidFill>
                <a:latin typeface="Berlin Sans FB" panose="020E0602020502020306" pitchFamily="34" charset="0"/>
              </a:rPr>
              <a:t>posibilidades de </a:t>
            </a:r>
            <a:r>
              <a:rPr lang="es-ES_tradnl" sz="2800" i="1" dirty="0">
                <a:solidFill>
                  <a:srgbClr val="800000"/>
                </a:solidFill>
                <a:latin typeface="Berlin Sans FB" panose="020E0602020502020306" pitchFamily="34" charset="0"/>
              </a:rPr>
              <a:t>organización</a:t>
            </a:r>
            <a:r>
              <a:rPr lang="es-ES_tradnl" sz="2800" dirty="0">
                <a:solidFill>
                  <a:srgbClr val="002060"/>
                </a:solidFill>
                <a:latin typeface="Berlin Sans FB" panose="020E0602020502020306" pitchFamily="34" charset="0"/>
              </a:rPr>
              <a:t> de los laicos y laicas vinculadas al carisma</a:t>
            </a:r>
            <a:r>
              <a:rPr lang="es-ES_tradnl" sz="2800" dirty="0" smtClean="0">
                <a:solidFill>
                  <a:srgbClr val="002060"/>
                </a:solidFill>
                <a:latin typeface="Berlin Sans FB" panose="020E0602020502020306" pitchFamily="34" charset="0"/>
              </a:rPr>
              <a:t>.</a:t>
            </a:r>
            <a:endParaRPr lang="pt-BR" sz="2800" dirty="0">
              <a:solidFill>
                <a:srgbClr val="002060"/>
              </a:solidFill>
              <a:latin typeface="Berlin Sans FB" panose="020E0602020502020306" pitchFamily="34" charset="0"/>
            </a:endParaRPr>
          </a:p>
        </p:txBody>
      </p:sp>
      <p:sp>
        <p:nvSpPr>
          <p:cNvPr id="4" name="CaixaDeTexto 3"/>
          <p:cNvSpPr txBox="1"/>
          <p:nvPr/>
        </p:nvSpPr>
        <p:spPr>
          <a:xfrm>
            <a:off x="6293038" y="1562100"/>
            <a:ext cx="5546538" cy="4401205"/>
          </a:xfrm>
          <a:prstGeom prst="rect">
            <a:avLst/>
          </a:prstGeom>
          <a:noFill/>
        </p:spPr>
        <p:txBody>
          <a:bodyPr wrap="square" rtlCol="0">
            <a:spAutoFit/>
          </a:bodyPr>
          <a:lstStyle/>
          <a:p>
            <a:pPr algn="ctr"/>
            <a:r>
              <a:rPr lang="en-US" sz="2800" dirty="0" smtClean="0">
                <a:solidFill>
                  <a:srgbClr val="800000"/>
                </a:solidFill>
                <a:latin typeface="Berlin Sans FB" panose="020E0602020502020306" pitchFamily="34" charset="0"/>
              </a:rPr>
              <a:t>Such framework should include:</a:t>
            </a:r>
          </a:p>
          <a:p>
            <a:pPr marL="457200" indent="-457200">
              <a:buFont typeface="Arial" panose="020B0604020202020204" pitchFamily="34" charset="0"/>
              <a:buChar char="•"/>
            </a:pPr>
            <a:r>
              <a:rPr lang="en-US" sz="2800" dirty="0" smtClean="0">
                <a:solidFill>
                  <a:srgbClr val="800000"/>
                </a:solidFill>
                <a:latin typeface="Berlin Sans FB" panose="020E0602020502020306" pitchFamily="34" charset="0"/>
              </a:rPr>
              <a:t>Fundamental criteria for a </a:t>
            </a:r>
            <a:r>
              <a:rPr lang="en-US" sz="2800" i="1" dirty="0" smtClean="0">
                <a:solidFill>
                  <a:srgbClr val="002060"/>
                </a:solidFill>
                <a:latin typeface="Berlin Sans FB" panose="020E0602020502020306" pitchFamily="34" charset="0"/>
              </a:rPr>
              <a:t>vocational process</a:t>
            </a:r>
            <a:r>
              <a:rPr lang="en-US" sz="2800" dirty="0" smtClean="0">
                <a:solidFill>
                  <a:srgbClr val="800000"/>
                </a:solidFill>
                <a:latin typeface="Berlin Sans FB" panose="020E0602020502020306" pitchFamily="34" charset="0"/>
              </a:rPr>
              <a:t>;</a:t>
            </a:r>
            <a:endParaRPr lang="en-US" sz="2800" i="1" dirty="0" smtClean="0">
              <a:solidFill>
                <a:srgbClr val="800000"/>
              </a:solidFill>
              <a:latin typeface="Berlin Sans FB" panose="020E0602020502020306" pitchFamily="34" charset="0"/>
            </a:endParaRPr>
          </a:p>
          <a:p>
            <a:pPr marL="457200" indent="-457200">
              <a:buFont typeface="Arial" panose="020B0604020202020204" pitchFamily="34" charset="0"/>
              <a:buChar char="•"/>
            </a:pPr>
            <a:r>
              <a:rPr lang="en-US" sz="2800" dirty="0" smtClean="0">
                <a:solidFill>
                  <a:srgbClr val="800000"/>
                </a:solidFill>
                <a:latin typeface="Berlin Sans FB" panose="020E0602020502020306" pitchFamily="34" charset="0"/>
              </a:rPr>
              <a:t>A </a:t>
            </a:r>
            <a:r>
              <a:rPr lang="en-US" sz="2800" i="1" dirty="0" smtClean="0">
                <a:solidFill>
                  <a:srgbClr val="002060"/>
                </a:solidFill>
                <a:latin typeface="Berlin Sans FB" panose="020E0602020502020306" pitchFamily="34" charset="0"/>
              </a:rPr>
              <a:t>formation itinerary</a:t>
            </a:r>
            <a:r>
              <a:rPr lang="en-US" sz="2800" i="1" dirty="0" smtClean="0">
                <a:solidFill>
                  <a:srgbClr val="800000"/>
                </a:solidFill>
                <a:latin typeface="Berlin Sans FB" panose="020E0602020502020306" pitchFamily="34" charset="0"/>
              </a:rPr>
              <a:t> </a:t>
            </a:r>
            <a:r>
              <a:rPr lang="en-US" sz="2800" dirty="0" smtClean="0">
                <a:solidFill>
                  <a:srgbClr val="800000"/>
                </a:solidFill>
                <a:latin typeface="Berlin Sans FB" panose="020E0602020502020306" pitchFamily="34" charset="0"/>
              </a:rPr>
              <a:t>aimed at transmitting the charism;</a:t>
            </a:r>
          </a:p>
          <a:p>
            <a:pPr marL="457200" indent="-457200">
              <a:buFont typeface="Arial" panose="020B0604020202020204" pitchFamily="34" charset="0"/>
              <a:buChar char="•"/>
            </a:pPr>
            <a:r>
              <a:rPr lang="en-US" sz="2800" dirty="0" smtClean="0">
                <a:solidFill>
                  <a:srgbClr val="800000"/>
                </a:solidFill>
                <a:latin typeface="Berlin Sans FB" panose="020E0602020502020306" pitchFamily="34" charset="0"/>
              </a:rPr>
              <a:t>Possible ways of </a:t>
            </a:r>
            <a:r>
              <a:rPr lang="en-US" sz="2800" i="1" dirty="0" smtClean="0">
                <a:solidFill>
                  <a:srgbClr val="002060"/>
                </a:solidFill>
                <a:latin typeface="Berlin Sans FB" panose="020E0602020502020306" pitchFamily="34" charset="0"/>
              </a:rPr>
              <a:t>bonding and belonging</a:t>
            </a:r>
            <a:r>
              <a:rPr lang="en-US" sz="2800" dirty="0" smtClean="0">
                <a:solidFill>
                  <a:srgbClr val="800000"/>
                </a:solidFill>
                <a:latin typeface="Berlin Sans FB" panose="020E0602020502020306" pitchFamily="34" charset="0"/>
              </a:rPr>
              <a:t>;</a:t>
            </a:r>
          </a:p>
          <a:p>
            <a:pPr marL="457200" indent="-457200">
              <a:buFont typeface="Arial" panose="020B0604020202020204" pitchFamily="34" charset="0"/>
              <a:buChar char="•"/>
            </a:pPr>
            <a:r>
              <a:rPr lang="en-US" sz="2800" dirty="0" smtClean="0">
                <a:solidFill>
                  <a:srgbClr val="800000"/>
                </a:solidFill>
                <a:latin typeface="Berlin Sans FB" panose="020E0602020502020306" pitchFamily="34" charset="0"/>
              </a:rPr>
              <a:t>And possible way of </a:t>
            </a:r>
            <a:r>
              <a:rPr lang="en-US" sz="2800" i="1" dirty="0" smtClean="0">
                <a:solidFill>
                  <a:srgbClr val="002060"/>
                </a:solidFill>
                <a:latin typeface="Berlin Sans FB" panose="020E0602020502020306" pitchFamily="34" charset="0"/>
              </a:rPr>
              <a:t>organization</a:t>
            </a:r>
            <a:r>
              <a:rPr lang="en-US" sz="2800" dirty="0" smtClean="0">
                <a:solidFill>
                  <a:srgbClr val="800000"/>
                </a:solidFill>
                <a:latin typeface="Berlin Sans FB" panose="020E0602020502020306" pitchFamily="34" charset="0"/>
              </a:rPr>
              <a:t> for the laity that are connected to the charism.</a:t>
            </a:r>
            <a:endParaRPr lang="en-US" sz="2800" dirty="0">
              <a:solidFill>
                <a:srgbClr val="800000"/>
              </a:solidFill>
              <a:latin typeface="Berlin Sans FB" panose="020E0602020502020306" pitchFamily="34" charset="0"/>
            </a:endParaRPr>
          </a:p>
        </p:txBody>
      </p:sp>
    </p:spTree>
    <p:extLst>
      <p:ext uri="{BB962C8B-B14F-4D97-AF65-F5344CB8AC3E}">
        <p14:creationId xmlns:p14="http://schemas.microsoft.com/office/powerpoint/2010/main" val="253897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500"/>
                                        <p:tgtEl>
                                          <p:spTgt spid="6">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5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fade">
                                      <p:cBhvr>
                                        <p:cTn id="39" dur="500"/>
                                        <p:tgtEl>
                                          <p:spTgt spid="6">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scontent-b-mia.xx.fbcdn.net/hphotos-xap1/v/t1.0-9/1902962_293524664182709_4153630815363269428_n.jpg?oh=7c38b168dc971c046f398602d0b1b79c&amp;oe=54F896A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4000"/>
                    </a14:imgEffect>
                  </a14:imgLayer>
                </a14:imgProps>
              </a:ext>
              <a:ext uri="{28A0092B-C50C-407E-A947-70E740481C1C}">
                <a14:useLocalDpi xmlns:a14="http://schemas.microsoft.com/office/drawing/2010/main" val="0"/>
              </a:ext>
            </a:extLst>
          </a:blip>
          <a:srcRect l="5833" t="10001" r="1270" b="34260"/>
          <a:stretch/>
        </p:blipFill>
        <p:spPr bwMode="auto">
          <a:xfrm>
            <a:off x="1506538" y="1925849"/>
            <a:ext cx="9180512" cy="4131368"/>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781051" y="6014417"/>
            <a:ext cx="3150518" cy="707886"/>
          </a:xfrm>
          <a:prstGeom prst="rect">
            <a:avLst/>
          </a:prstGeom>
          <a:noFill/>
        </p:spPr>
        <p:txBody>
          <a:bodyPr wrap="square" rtlCol="0">
            <a:spAutoFit/>
          </a:bodyPr>
          <a:lstStyle/>
          <a:p>
            <a:pPr algn="ctr"/>
            <a:r>
              <a:rPr lang="pt-BR" sz="2000" dirty="0" smtClean="0">
                <a:solidFill>
                  <a:srgbClr val="002060"/>
                </a:solidFill>
                <a:latin typeface="Arial Rounded MT Bold" panose="020F0704030504030204" pitchFamily="34" charset="0"/>
              </a:rPr>
              <a:t>Ir. Javier Espinosa</a:t>
            </a:r>
          </a:p>
          <a:p>
            <a:pPr algn="ctr"/>
            <a:r>
              <a:rPr lang="pt-BR" sz="2000" dirty="0" smtClean="0">
                <a:solidFill>
                  <a:srgbClr val="002060"/>
                </a:solidFill>
                <a:latin typeface="Arial Rounded MT Bold" panose="020F0704030504030204" pitchFamily="34" charset="0"/>
              </a:rPr>
              <a:t>Secretariado de Leigos</a:t>
            </a:r>
            <a:endParaRPr lang="pt-BR" sz="2000" dirty="0">
              <a:solidFill>
                <a:srgbClr val="002060"/>
              </a:solidFill>
              <a:latin typeface="Arial Rounded MT Bold" panose="020F0704030504030204" pitchFamily="34" charset="0"/>
            </a:endParaRPr>
          </a:p>
        </p:txBody>
      </p:sp>
      <p:sp>
        <p:nvSpPr>
          <p:cNvPr id="7" name="CaixaDeTexto 6"/>
          <p:cNvSpPr txBox="1"/>
          <p:nvPr/>
        </p:nvSpPr>
        <p:spPr>
          <a:xfrm>
            <a:off x="3882802" y="6009868"/>
            <a:ext cx="2213992" cy="707886"/>
          </a:xfrm>
          <a:prstGeom prst="rect">
            <a:avLst/>
          </a:prstGeom>
          <a:noFill/>
        </p:spPr>
        <p:txBody>
          <a:bodyPr wrap="square" rtlCol="0">
            <a:spAutoFit/>
          </a:bodyPr>
          <a:lstStyle/>
          <a:p>
            <a:pPr algn="ctr"/>
            <a:r>
              <a:rPr lang="pt-BR" sz="2000" dirty="0" err="1" smtClean="0">
                <a:solidFill>
                  <a:srgbClr val="002060"/>
                </a:solidFill>
                <a:latin typeface="Arial Rounded MT Bold" panose="020F0704030504030204" pitchFamily="34" charset="0"/>
              </a:rPr>
              <a:t>Nohemy</a:t>
            </a:r>
            <a:r>
              <a:rPr lang="pt-BR" sz="2000" dirty="0" smtClean="0">
                <a:solidFill>
                  <a:srgbClr val="002060"/>
                </a:solidFill>
                <a:latin typeface="Arial Rounded MT Bold" panose="020F0704030504030204" pitchFamily="34" charset="0"/>
              </a:rPr>
              <a:t> Pinto</a:t>
            </a:r>
          </a:p>
          <a:p>
            <a:pPr algn="ctr"/>
            <a:r>
              <a:rPr lang="pt-BR" sz="2000" dirty="0" smtClean="0">
                <a:solidFill>
                  <a:srgbClr val="002060"/>
                </a:solidFill>
                <a:latin typeface="Arial Rounded MT Bold" panose="020F0704030504030204" pitchFamily="34" charset="0"/>
              </a:rPr>
              <a:t>América Central</a:t>
            </a:r>
            <a:endParaRPr lang="pt-BR" sz="2000" dirty="0">
              <a:solidFill>
                <a:srgbClr val="002060"/>
              </a:solidFill>
              <a:latin typeface="Arial Rounded MT Bold" panose="020F0704030504030204" pitchFamily="34" charset="0"/>
            </a:endParaRPr>
          </a:p>
        </p:txBody>
      </p:sp>
      <p:sp>
        <p:nvSpPr>
          <p:cNvPr id="8" name="CaixaDeTexto 7"/>
          <p:cNvSpPr txBox="1"/>
          <p:nvPr/>
        </p:nvSpPr>
        <p:spPr>
          <a:xfrm>
            <a:off x="5899026" y="6005319"/>
            <a:ext cx="1872208" cy="707886"/>
          </a:xfrm>
          <a:prstGeom prst="rect">
            <a:avLst/>
          </a:prstGeom>
          <a:noFill/>
        </p:spPr>
        <p:txBody>
          <a:bodyPr wrap="square" rtlCol="0">
            <a:spAutoFit/>
          </a:bodyPr>
          <a:lstStyle/>
          <a:p>
            <a:pPr algn="ctr"/>
            <a:r>
              <a:rPr lang="pt-BR" sz="2000" dirty="0" smtClean="0">
                <a:solidFill>
                  <a:srgbClr val="002060"/>
                </a:solidFill>
                <a:latin typeface="Arial Rounded MT Bold" panose="020F0704030504030204" pitchFamily="34" charset="0"/>
              </a:rPr>
              <a:t>Ana </a:t>
            </a:r>
            <a:r>
              <a:rPr lang="pt-BR" sz="2000" dirty="0" err="1" smtClean="0">
                <a:solidFill>
                  <a:srgbClr val="002060"/>
                </a:solidFill>
                <a:latin typeface="Arial Rounded MT Bold" panose="020F0704030504030204" pitchFamily="34" charset="0"/>
              </a:rPr>
              <a:t>Sarrate</a:t>
            </a:r>
            <a:endParaRPr lang="pt-BR" sz="2000" dirty="0" smtClean="0">
              <a:solidFill>
                <a:srgbClr val="002060"/>
              </a:solidFill>
              <a:latin typeface="Arial Rounded MT Bold" panose="020F0704030504030204" pitchFamily="34" charset="0"/>
            </a:endParaRPr>
          </a:p>
          <a:p>
            <a:pPr algn="ctr"/>
            <a:r>
              <a:rPr lang="pt-BR" sz="2000" dirty="0" smtClean="0">
                <a:solidFill>
                  <a:srgbClr val="002060"/>
                </a:solidFill>
                <a:latin typeface="Arial Rounded MT Bold" panose="020F0704030504030204" pitchFamily="34" charset="0"/>
              </a:rPr>
              <a:t>Ibérica</a:t>
            </a:r>
            <a:endParaRPr lang="pt-BR" sz="2000" dirty="0">
              <a:solidFill>
                <a:srgbClr val="002060"/>
              </a:solidFill>
              <a:latin typeface="Arial Rounded MT Bold" panose="020F0704030504030204" pitchFamily="34" charset="0"/>
            </a:endParaRPr>
          </a:p>
        </p:txBody>
      </p:sp>
      <p:sp>
        <p:nvSpPr>
          <p:cNvPr id="9" name="CaixaDeTexto 8"/>
          <p:cNvSpPr txBox="1"/>
          <p:nvPr/>
        </p:nvSpPr>
        <p:spPr>
          <a:xfrm>
            <a:off x="8275290" y="5997674"/>
            <a:ext cx="2088232" cy="707886"/>
          </a:xfrm>
          <a:prstGeom prst="rect">
            <a:avLst/>
          </a:prstGeom>
          <a:noFill/>
        </p:spPr>
        <p:txBody>
          <a:bodyPr wrap="square" rtlCol="0">
            <a:spAutoFit/>
          </a:bodyPr>
          <a:lstStyle/>
          <a:p>
            <a:pPr algn="ctr"/>
            <a:r>
              <a:rPr lang="pt-BR" sz="2000" dirty="0" smtClean="0">
                <a:solidFill>
                  <a:srgbClr val="002060"/>
                </a:solidFill>
                <a:latin typeface="Arial Rounded MT Bold" panose="020F0704030504030204" pitchFamily="34" charset="0"/>
              </a:rPr>
              <a:t>Joe McCarthy</a:t>
            </a:r>
          </a:p>
          <a:p>
            <a:pPr algn="ctr"/>
            <a:r>
              <a:rPr lang="pt-BR" sz="2000" dirty="0" smtClean="0">
                <a:solidFill>
                  <a:srgbClr val="002060"/>
                </a:solidFill>
                <a:latin typeface="Arial Rounded MT Bold" panose="020F0704030504030204" pitchFamily="34" charset="0"/>
              </a:rPr>
              <a:t>Austrália</a:t>
            </a:r>
            <a:endParaRPr lang="pt-BR" sz="2000" dirty="0">
              <a:solidFill>
                <a:srgbClr val="002060"/>
              </a:solidFill>
              <a:latin typeface="Arial Rounded MT Bold" panose="020F0704030504030204" pitchFamily="34" charset="0"/>
            </a:endParaRPr>
          </a:p>
        </p:txBody>
      </p:sp>
      <p:sp>
        <p:nvSpPr>
          <p:cNvPr id="10" name="CaixaDeTexto 9"/>
          <p:cNvSpPr txBox="1"/>
          <p:nvPr/>
        </p:nvSpPr>
        <p:spPr>
          <a:xfrm>
            <a:off x="4530874" y="2323038"/>
            <a:ext cx="2088232" cy="1015663"/>
          </a:xfrm>
          <a:prstGeom prst="rect">
            <a:avLst/>
          </a:prstGeom>
          <a:noFill/>
        </p:spPr>
        <p:txBody>
          <a:bodyPr wrap="square" rtlCol="0">
            <a:spAutoFit/>
          </a:bodyPr>
          <a:lstStyle>
            <a:defPPr>
              <a:defRPr lang="pt-BR"/>
            </a:defPPr>
            <a:lvl1pPr algn="ctr">
              <a:defRPr sz="2000">
                <a:solidFill>
                  <a:srgbClr val="002060"/>
                </a:solidFill>
                <a:effectLst>
                  <a:glow rad="101600">
                    <a:schemeClr val="bg1"/>
                  </a:glow>
                </a:effectLst>
                <a:latin typeface="Arial Rounded MT Bold" panose="020F0704030504030204" pitchFamily="34" charset="0"/>
              </a:defRPr>
            </a:lvl1pPr>
          </a:lstStyle>
          <a:p>
            <a:r>
              <a:rPr lang="pt-BR" dirty="0" err="1" smtClean="0"/>
              <a:t>Raúl</a:t>
            </a:r>
            <a:r>
              <a:rPr lang="pt-BR" dirty="0" smtClean="0"/>
              <a:t> </a:t>
            </a:r>
            <a:r>
              <a:rPr lang="pt-BR" dirty="0" err="1" smtClean="0"/>
              <a:t>Amaya</a:t>
            </a:r>
            <a:endParaRPr lang="pt-BR" dirty="0"/>
          </a:p>
          <a:p>
            <a:r>
              <a:rPr lang="pt-BR" dirty="0" smtClean="0"/>
              <a:t>Santa </a:t>
            </a:r>
            <a:r>
              <a:rPr lang="pt-BR" dirty="0" err="1" smtClean="0"/>
              <a:t>María</a:t>
            </a:r>
            <a:r>
              <a:rPr lang="pt-BR" dirty="0" smtClean="0"/>
              <a:t> de </a:t>
            </a:r>
            <a:r>
              <a:rPr lang="pt-BR" dirty="0" err="1" smtClean="0"/>
              <a:t>los</a:t>
            </a:r>
            <a:r>
              <a:rPr lang="pt-BR" dirty="0" smtClean="0"/>
              <a:t> Andes</a:t>
            </a:r>
            <a:endParaRPr lang="pt-BR" dirty="0"/>
          </a:p>
        </p:txBody>
      </p:sp>
      <p:sp>
        <p:nvSpPr>
          <p:cNvPr id="11" name="CaixaDeTexto 10"/>
          <p:cNvSpPr txBox="1"/>
          <p:nvPr/>
        </p:nvSpPr>
        <p:spPr>
          <a:xfrm>
            <a:off x="6619106" y="2476927"/>
            <a:ext cx="1800200" cy="707886"/>
          </a:xfrm>
          <a:prstGeom prst="rect">
            <a:avLst/>
          </a:prstGeom>
          <a:noFill/>
        </p:spPr>
        <p:txBody>
          <a:bodyPr wrap="square" rtlCol="0">
            <a:spAutoFit/>
          </a:bodyPr>
          <a:lstStyle/>
          <a:p>
            <a:pPr algn="ctr"/>
            <a:r>
              <a:rPr lang="pt-BR" sz="2000" dirty="0" err="1" smtClean="0">
                <a:solidFill>
                  <a:srgbClr val="002060"/>
                </a:solidFill>
                <a:effectLst>
                  <a:glow rad="101600">
                    <a:schemeClr val="bg1"/>
                  </a:glow>
                </a:effectLst>
                <a:latin typeface="Arial Rounded MT Bold" panose="020F0704030504030204" pitchFamily="34" charset="0"/>
              </a:rPr>
              <a:t>Pep</a:t>
            </a:r>
            <a:r>
              <a:rPr lang="pt-BR" sz="2000" dirty="0" smtClean="0">
                <a:solidFill>
                  <a:srgbClr val="002060"/>
                </a:solidFill>
                <a:effectLst>
                  <a:glow rad="101600">
                    <a:schemeClr val="bg1"/>
                  </a:glow>
                </a:effectLst>
                <a:latin typeface="Arial Rounded MT Bold" panose="020F0704030504030204" pitchFamily="34" charset="0"/>
              </a:rPr>
              <a:t> </a:t>
            </a:r>
            <a:r>
              <a:rPr lang="pt-BR" sz="2000" dirty="0" err="1" smtClean="0">
                <a:solidFill>
                  <a:srgbClr val="002060"/>
                </a:solidFill>
                <a:effectLst>
                  <a:glow rad="101600">
                    <a:schemeClr val="bg1"/>
                  </a:glow>
                </a:effectLst>
                <a:latin typeface="Arial Rounded MT Bold" panose="020F0704030504030204" pitchFamily="34" charset="0"/>
              </a:rPr>
              <a:t>Buetas</a:t>
            </a:r>
            <a:endParaRPr lang="pt-BR" sz="2000" dirty="0">
              <a:solidFill>
                <a:srgbClr val="002060"/>
              </a:solidFill>
              <a:effectLst>
                <a:glow rad="101600">
                  <a:schemeClr val="bg1"/>
                </a:glow>
              </a:effectLst>
              <a:latin typeface="Arial Rounded MT Bold" panose="020F0704030504030204" pitchFamily="34" charset="0"/>
            </a:endParaRPr>
          </a:p>
          <a:p>
            <a:pPr algn="ctr"/>
            <a:r>
              <a:rPr lang="pt-BR" sz="2000" dirty="0" smtClean="0">
                <a:solidFill>
                  <a:srgbClr val="002060"/>
                </a:solidFill>
                <a:effectLst>
                  <a:glow rad="101600">
                    <a:schemeClr val="bg1"/>
                  </a:glow>
                </a:effectLst>
                <a:latin typeface="Arial Rounded MT Bold" panose="020F0704030504030204" pitchFamily="34" charset="0"/>
              </a:rPr>
              <a:t>L’Hermitage</a:t>
            </a:r>
            <a:endParaRPr lang="pt-BR" sz="2000" dirty="0">
              <a:solidFill>
                <a:srgbClr val="002060"/>
              </a:solidFill>
              <a:effectLst>
                <a:glow rad="101600">
                  <a:schemeClr val="bg1"/>
                </a:glow>
              </a:effectLst>
              <a:latin typeface="Arial Rounded MT Bold" panose="020F0704030504030204" pitchFamily="34" charset="0"/>
            </a:endParaRPr>
          </a:p>
        </p:txBody>
      </p:sp>
      <p:sp>
        <p:nvSpPr>
          <p:cNvPr id="12" name="CaixaDeTexto 11"/>
          <p:cNvSpPr txBox="1"/>
          <p:nvPr/>
        </p:nvSpPr>
        <p:spPr>
          <a:xfrm>
            <a:off x="2000250" y="2553484"/>
            <a:ext cx="2602632" cy="707886"/>
          </a:xfrm>
          <a:prstGeom prst="rect">
            <a:avLst/>
          </a:prstGeom>
          <a:noFill/>
        </p:spPr>
        <p:txBody>
          <a:bodyPr wrap="square" rtlCol="0">
            <a:spAutoFit/>
          </a:bodyPr>
          <a:lstStyle/>
          <a:p>
            <a:pPr algn="ctr"/>
            <a:r>
              <a:rPr lang="pt-BR" sz="2000" dirty="0" smtClean="0">
                <a:solidFill>
                  <a:srgbClr val="002060"/>
                </a:solidFill>
                <a:effectLst>
                  <a:glow rad="101600">
                    <a:schemeClr val="bg1"/>
                  </a:glow>
                </a:effectLst>
                <a:latin typeface="Arial Rounded MT Bold" panose="020F0704030504030204" pitchFamily="34" charset="0"/>
              </a:rPr>
              <a:t>Eder D’Artagnan</a:t>
            </a:r>
          </a:p>
          <a:p>
            <a:pPr algn="ctr"/>
            <a:r>
              <a:rPr lang="pt-BR" sz="2000" dirty="0" smtClean="0">
                <a:solidFill>
                  <a:srgbClr val="002060"/>
                </a:solidFill>
                <a:effectLst>
                  <a:glow rad="101600">
                    <a:schemeClr val="bg1"/>
                  </a:glow>
                </a:effectLst>
                <a:latin typeface="Arial Rounded MT Bold" panose="020F0704030504030204" pitchFamily="34" charset="0"/>
              </a:rPr>
              <a:t>Brasil Centro-Norte</a:t>
            </a:r>
            <a:endParaRPr lang="pt-BR" sz="2000" dirty="0">
              <a:solidFill>
                <a:srgbClr val="002060"/>
              </a:solidFill>
              <a:effectLst>
                <a:glow rad="101600">
                  <a:schemeClr val="bg1"/>
                </a:glow>
              </a:effectLst>
              <a:latin typeface="Arial Rounded MT Bold" panose="020F0704030504030204" pitchFamily="34" charset="0"/>
            </a:endParaRPr>
          </a:p>
        </p:txBody>
      </p:sp>
      <p:sp>
        <p:nvSpPr>
          <p:cNvPr id="13" name="Título 1"/>
          <p:cNvSpPr>
            <a:spLocks noGrp="1"/>
          </p:cNvSpPr>
          <p:nvPr>
            <p:ph type="title"/>
          </p:nvPr>
        </p:nvSpPr>
        <p:spPr>
          <a:xfrm>
            <a:off x="659322" y="441389"/>
            <a:ext cx="10972800" cy="524435"/>
          </a:xfrm>
          <a:noFill/>
          <a:ln w="38100" cap="flat" cmpd="sng" algn="ctr">
            <a:noFill/>
            <a:prstDash val="solid"/>
          </a:ln>
        </p:spPr>
        <p:style>
          <a:lnRef idx="2">
            <a:schemeClr val="accent1"/>
          </a:lnRef>
          <a:fillRef idx="1">
            <a:schemeClr val="lt1"/>
          </a:fillRef>
          <a:effectRef idx="0">
            <a:schemeClr val="accent1"/>
          </a:effectRef>
          <a:fontRef idx="minor">
            <a:schemeClr val="dk1"/>
          </a:fontRef>
        </p:style>
        <p:txBody>
          <a:bodyPr vert="horz" rtlCol="0" anchor="b" anchorCtr="0">
            <a:noAutofit/>
          </a:bodyPr>
          <a:lstStyle/>
          <a:p>
            <a:pPr algn="ctr"/>
            <a:r>
              <a:rPr lang="es-ES" sz="2800" spc="0" dirty="0" smtClean="0">
                <a:ln w="18415" cmpd="sng">
                  <a:solidFill>
                    <a:srgbClr val="FFFFFF"/>
                  </a:solidFill>
                  <a:prstDash val="solid"/>
                </a:ln>
                <a:solidFill>
                  <a:srgbClr val="006600"/>
                </a:solidFill>
                <a:latin typeface="Gill Sans Ultra Bold" panose="020B0A02020104020203" pitchFamily="34" charset="0"/>
              </a:rPr>
              <a:t>Equipo internacional</a:t>
            </a:r>
            <a:r>
              <a:rPr lang="es-ES" sz="2800" spc="0" dirty="0">
                <a:ln w="18415" cmpd="sng">
                  <a:solidFill>
                    <a:srgbClr val="FFFFFF"/>
                  </a:solidFill>
                  <a:prstDash val="solid"/>
                </a:ln>
                <a:solidFill>
                  <a:srgbClr val="006600"/>
                </a:solidFill>
                <a:latin typeface="Gill Sans Ultra Bold" panose="020B0A02020104020203" pitchFamily="34" charset="0"/>
              </a:rPr>
              <a:t>, Barcelona 2014</a:t>
            </a:r>
          </a:p>
        </p:txBody>
      </p:sp>
      <p:sp>
        <p:nvSpPr>
          <p:cNvPr id="2" name="Retângulo 1"/>
          <p:cNvSpPr/>
          <p:nvPr/>
        </p:nvSpPr>
        <p:spPr>
          <a:xfrm>
            <a:off x="542925" y="1084609"/>
            <a:ext cx="5647557" cy="1292662"/>
          </a:xfrm>
          <a:prstGeom prst="rect">
            <a:avLst/>
          </a:prstGeom>
        </p:spPr>
        <p:txBody>
          <a:bodyPr wrap="square">
            <a:spAutoFit/>
          </a:bodyPr>
          <a:lstStyle/>
          <a:p>
            <a:pPr algn="ctr"/>
            <a:r>
              <a:rPr lang="es-ES" sz="2600" dirty="0" smtClean="0">
                <a:solidFill>
                  <a:srgbClr val="800000"/>
                </a:solidFill>
                <a:latin typeface="Berlin Sans FB" panose="020E0602020502020306" pitchFamily="34" charset="0"/>
              </a:rPr>
              <a:t>Elementos básicos para el diseño de un Marco global de proceso vocacional marista para laicos y laicas</a:t>
            </a:r>
            <a:endParaRPr lang="pt-BR" sz="2600" dirty="0">
              <a:solidFill>
                <a:srgbClr val="800000"/>
              </a:solidFill>
              <a:latin typeface="Berlin Sans FB" panose="020E0602020502020306" pitchFamily="34" charset="0"/>
            </a:endParaRPr>
          </a:p>
        </p:txBody>
      </p:sp>
      <p:sp>
        <p:nvSpPr>
          <p:cNvPr id="14" name="Retângulo 13"/>
          <p:cNvSpPr/>
          <p:nvPr/>
        </p:nvSpPr>
        <p:spPr>
          <a:xfrm>
            <a:off x="6123807" y="1084609"/>
            <a:ext cx="5362575" cy="1292662"/>
          </a:xfrm>
          <a:prstGeom prst="rect">
            <a:avLst/>
          </a:prstGeom>
        </p:spPr>
        <p:txBody>
          <a:bodyPr wrap="square">
            <a:spAutoFit/>
          </a:bodyPr>
          <a:lstStyle/>
          <a:p>
            <a:pPr algn="ctr"/>
            <a:r>
              <a:rPr lang="en-US" sz="2600" dirty="0" smtClean="0">
                <a:solidFill>
                  <a:srgbClr val="800080"/>
                </a:solidFill>
                <a:latin typeface="Berlin Sans FB" panose="020E0602020502020306" pitchFamily="34" charset="0"/>
              </a:rPr>
              <a:t>Basic elements to design the </a:t>
            </a:r>
            <a:br>
              <a:rPr lang="en-US" sz="2600" dirty="0" smtClean="0">
                <a:solidFill>
                  <a:srgbClr val="800080"/>
                </a:solidFill>
                <a:latin typeface="Berlin Sans FB" panose="020E0602020502020306" pitchFamily="34" charset="0"/>
              </a:rPr>
            </a:br>
            <a:r>
              <a:rPr lang="en-US" sz="2600" dirty="0" smtClean="0">
                <a:solidFill>
                  <a:srgbClr val="800080"/>
                </a:solidFill>
                <a:latin typeface="Berlin Sans FB" panose="020E0602020502020306" pitchFamily="34" charset="0"/>
              </a:rPr>
              <a:t>Global framework of a Marist </a:t>
            </a:r>
            <a:br>
              <a:rPr lang="en-US" sz="2600" dirty="0" smtClean="0">
                <a:solidFill>
                  <a:srgbClr val="800080"/>
                </a:solidFill>
                <a:latin typeface="Berlin Sans FB" panose="020E0602020502020306" pitchFamily="34" charset="0"/>
              </a:rPr>
            </a:br>
            <a:r>
              <a:rPr lang="en-US" sz="2600" dirty="0" smtClean="0">
                <a:solidFill>
                  <a:srgbClr val="800080"/>
                </a:solidFill>
                <a:latin typeface="Berlin Sans FB" panose="020E0602020502020306" pitchFamily="34" charset="0"/>
              </a:rPr>
              <a:t>vocational process for the Laity</a:t>
            </a:r>
            <a:endParaRPr lang="en-US" sz="2600" dirty="0">
              <a:solidFill>
                <a:srgbClr val="800080"/>
              </a:solidFill>
              <a:latin typeface="Berlin Sans FB" panose="020E0602020502020306" pitchFamily="34" charset="0"/>
            </a:endParaRPr>
          </a:p>
        </p:txBody>
      </p:sp>
    </p:spTree>
    <p:extLst>
      <p:ext uri="{BB962C8B-B14F-4D97-AF65-F5344CB8AC3E}">
        <p14:creationId xmlns:p14="http://schemas.microsoft.com/office/powerpoint/2010/main" val="296211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2707" y="2250504"/>
            <a:ext cx="4024559" cy="4148393"/>
          </a:xfrm>
          <a:prstGeom prst="ellipse">
            <a:avLst/>
          </a:prstGeom>
          <a:ln w="63500" cap="rnd">
            <a:noFill/>
          </a:ln>
          <a:effectLst>
            <a:softEdge rad="317500"/>
          </a:effectLst>
          <a:scene3d>
            <a:camera prst="orthographicFront"/>
            <a:lightRig rig="contrasting" dir="t">
              <a:rot lat="0" lon="0" rev="3000000"/>
            </a:lightRig>
          </a:scene3d>
          <a:sp3d contourW="7620">
            <a:bevelT w="95250" h="31750"/>
            <a:contourClr>
              <a:srgbClr val="333333"/>
            </a:contourClr>
          </a:sp3d>
        </p:spPr>
      </p:pic>
      <p:sp>
        <p:nvSpPr>
          <p:cNvPr id="4" name="Content Placeholder 3"/>
          <p:cNvSpPr>
            <a:spLocks noGrp="1"/>
          </p:cNvSpPr>
          <p:nvPr>
            <p:ph idx="1"/>
          </p:nvPr>
        </p:nvSpPr>
        <p:spPr>
          <a:xfrm>
            <a:off x="561974" y="533401"/>
            <a:ext cx="5219701" cy="1076324"/>
          </a:xfrm>
        </p:spPr>
        <p:txBody>
          <a:bodyPr>
            <a:noAutofit/>
          </a:bodyPr>
          <a:lstStyle/>
          <a:p>
            <a:pPr marL="0" indent="0" algn="ctr">
              <a:buNone/>
            </a:pPr>
            <a:r>
              <a:rPr lang="es-ES_tradnl" sz="3200" dirty="0" smtClean="0">
                <a:solidFill>
                  <a:srgbClr val="002060"/>
                </a:solidFill>
                <a:latin typeface="Berlin Sans FB Demi" panose="020E0802020502020306" pitchFamily="34" charset="0"/>
              </a:rPr>
              <a:t>Camino de desarrollo de la vocación laical marista</a:t>
            </a:r>
            <a:endParaRPr lang="es-ES_tradnl" sz="3200" dirty="0" smtClean="0">
              <a:solidFill>
                <a:srgbClr val="002060"/>
              </a:solidFill>
            </a:endParaRPr>
          </a:p>
        </p:txBody>
      </p:sp>
      <p:sp>
        <p:nvSpPr>
          <p:cNvPr id="5" name="CaixaDeTexto 4"/>
          <p:cNvSpPr txBox="1"/>
          <p:nvPr/>
        </p:nvSpPr>
        <p:spPr>
          <a:xfrm>
            <a:off x="6562725" y="1994787"/>
            <a:ext cx="3324225" cy="984885"/>
          </a:xfrm>
          <a:prstGeom prst="rect">
            <a:avLst/>
          </a:prstGeom>
          <a:noFill/>
        </p:spPr>
        <p:txBody>
          <a:bodyPr wrap="square" rtlCol="0">
            <a:spAutoFit/>
          </a:bodyPr>
          <a:lstStyle/>
          <a:p>
            <a:pPr algn="ctr"/>
            <a:r>
              <a:rPr lang="es-ES" sz="2900" dirty="0" smtClean="0">
                <a:solidFill>
                  <a:srgbClr val="800080"/>
                </a:solidFill>
                <a:latin typeface="Berlin Sans FB" panose="020E0602020502020306" pitchFamily="34" charset="0"/>
              </a:rPr>
              <a:t>Proceso vocacional</a:t>
            </a:r>
          </a:p>
          <a:p>
            <a:pPr algn="ctr"/>
            <a:r>
              <a:rPr lang="en-US" sz="2900" dirty="0" smtClean="0">
                <a:solidFill>
                  <a:srgbClr val="800080"/>
                </a:solidFill>
                <a:latin typeface="Berlin Sans FB" panose="020E0602020502020306" pitchFamily="34" charset="0"/>
              </a:rPr>
              <a:t>Vocational process</a:t>
            </a:r>
            <a:endParaRPr lang="en-US" sz="2900" dirty="0">
              <a:solidFill>
                <a:srgbClr val="800080"/>
              </a:solidFill>
              <a:latin typeface="Berlin Sans FB" panose="020E0602020502020306" pitchFamily="34" charset="0"/>
            </a:endParaRPr>
          </a:p>
        </p:txBody>
      </p:sp>
      <p:sp>
        <p:nvSpPr>
          <p:cNvPr id="6" name="CaixaDeTexto 5"/>
          <p:cNvSpPr txBox="1"/>
          <p:nvPr/>
        </p:nvSpPr>
        <p:spPr>
          <a:xfrm>
            <a:off x="7372350" y="3038475"/>
            <a:ext cx="3324225" cy="984885"/>
          </a:xfrm>
          <a:prstGeom prst="rect">
            <a:avLst/>
          </a:prstGeom>
          <a:noFill/>
        </p:spPr>
        <p:txBody>
          <a:bodyPr wrap="square" rtlCol="0">
            <a:spAutoFit/>
          </a:bodyPr>
          <a:lstStyle/>
          <a:p>
            <a:pPr algn="ctr"/>
            <a:r>
              <a:rPr lang="es-ES" sz="2900" dirty="0" smtClean="0">
                <a:solidFill>
                  <a:srgbClr val="006600"/>
                </a:solidFill>
                <a:latin typeface="Berlin Sans FB" panose="020E0602020502020306" pitchFamily="34" charset="0"/>
              </a:rPr>
              <a:t>Itinerario formativo</a:t>
            </a:r>
          </a:p>
          <a:p>
            <a:pPr algn="ctr"/>
            <a:r>
              <a:rPr lang="en-US" sz="2900" dirty="0" smtClean="0">
                <a:solidFill>
                  <a:srgbClr val="006600"/>
                </a:solidFill>
                <a:latin typeface="Berlin Sans FB" panose="020E0602020502020306" pitchFamily="34" charset="0"/>
              </a:rPr>
              <a:t>Formation itinerary</a:t>
            </a:r>
            <a:endParaRPr lang="en-US" sz="2900" dirty="0">
              <a:solidFill>
                <a:srgbClr val="006600"/>
              </a:solidFill>
              <a:latin typeface="Berlin Sans FB" panose="020E0602020502020306" pitchFamily="34" charset="0"/>
            </a:endParaRPr>
          </a:p>
        </p:txBody>
      </p:sp>
      <p:sp>
        <p:nvSpPr>
          <p:cNvPr id="7" name="CaixaDeTexto 6"/>
          <p:cNvSpPr txBox="1"/>
          <p:nvPr/>
        </p:nvSpPr>
        <p:spPr>
          <a:xfrm>
            <a:off x="7627266" y="4221286"/>
            <a:ext cx="3133725" cy="984885"/>
          </a:xfrm>
          <a:prstGeom prst="rect">
            <a:avLst/>
          </a:prstGeom>
          <a:noFill/>
        </p:spPr>
        <p:txBody>
          <a:bodyPr wrap="square" rtlCol="0">
            <a:spAutoFit/>
          </a:bodyPr>
          <a:lstStyle/>
          <a:p>
            <a:pPr algn="ctr"/>
            <a:r>
              <a:rPr lang="es-ES" sz="2900" dirty="0" smtClean="0">
                <a:solidFill>
                  <a:srgbClr val="FF0000"/>
                </a:solidFill>
                <a:latin typeface="Berlin Sans FB" panose="020E0602020502020306" pitchFamily="34" charset="0"/>
              </a:rPr>
              <a:t>Organización laical</a:t>
            </a:r>
          </a:p>
          <a:p>
            <a:pPr algn="ctr"/>
            <a:r>
              <a:rPr lang="en-US" sz="2900" dirty="0" smtClean="0">
                <a:solidFill>
                  <a:srgbClr val="FF0000"/>
                </a:solidFill>
                <a:latin typeface="Berlin Sans FB" panose="020E0602020502020306" pitchFamily="34" charset="0"/>
              </a:rPr>
              <a:t>Lay organization</a:t>
            </a:r>
            <a:endParaRPr lang="en-US" sz="2900" dirty="0">
              <a:solidFill>
                <a:srgbClr val="FF0000"/>
              </a:solidFill>
              <a:latin typeface="Berlin Sans FB" panose="020E0602020502020306" pitchFamily="34" charset="0"/>
            </a:endParaRPr>
          </a:p>
        </p:txBody>
      </p:sp>
      <p:sp>
        <p:nvSpPr>
          <p:cNvPr id="8" name="CaixaDeTexto 7"/>
          <p:cNvSpPr txBox="1"/>
          <p:nvPr/>
        </p:nvSpPr>
        <p:spPr>
          <a:xfrm>
            <a:off x="7229474" y="5327584"/>
            <a:ext cx="4238625" cy="984885"/>
          </a:xfrm>
          <a:prstGeom prst="rect">
            <a:avLst/>
          </a:prstGeom>
          <a:noFill/>
        </p:spPr>
        <p:txBody>
          <a:bodyPr wrap="square" rtlCol="0">
            <a:spAutoFit/>
          </a:bodyPr>
          <a:lstStyle/>
          <a:p>
            <a:pPr algn="ctr"/>
            <a:r>
              <a:rPr lang="es-ES" sz="2900" dirty="0" smtClean="0">
                <a:solidFill>
                  <a:srgbClr val="7030A0"/>
                </a:solidFill>
                <a:latin typeface="Berlin Sans FB" panose="020E0602020502020306" pitchFamily="34" charset="0"/>
              </a:rPr>
              <a:t>Vinculación / pertenencia</a:t>
            </a:r>
          </a:p>
          <a:p>
            <a:pPr algn="ctr"/>
            <a:r>
              <a:rPr lang="en-US" sz="2900" dirty="0" smtClean="0">
                <a:solidFill>
                  <a:srgbClr val="7030A0"/>
                </a:solidFill>
                <a:latin typeface="Berlin Sans FB" panose="020E0602020502020306" pitchFamily="34" charset="0"/>
              </a:rPr>
              <a:t>Bonding / belonging</a:t>
            </a:r>
            <a:endParaRPr lang="en-US" sz="2900" dirty="0">
              <a:solidFill>
                <a:srgbClr val="7030A0"/>
              </a:solidFill>
              <a:latin typeface="Berlin Sans FB" panose="020E0602020502020306" pitchFamily="34" charset="0"/>
            </a:endParaRPr>
          </a:p>
        </p:txBody>
      </p:sp>
      <p:sp>
        <p:nvSpPr>
          <p:cNvPr id="9" name="CaixaDeTexto 8"/>
          <p:cNvSpPr txBox="1"/>
          <p:nvPr/>
        </p:nvSpPr>
        <p:spPr>
          <a:xfrm>
            <a:off x="476251" y="4546475"/>
            <a:ext cx="3431256" cy="1877437"/>
          </a:xfrm>
          <a:prstGeom prst="rect">
            <a:avLst/>
          </a:prstGeom>
          <a:noFill/>
        </p:spPr>
        <p:txBody>
          <a:bodyPr wrap="square" rtlCol="0">
            <a:spAutoFit/>
          </a:bodyPr>
          <a:lstStyle/>
          <a:p>
            <a:pPr algn="ctr"/>
            <a:r>
              <a:rPr lang="es-ES" sz="2900" dirty="0" smtClean="0">
                <a:solidFill>
                  <a:srgbClr val="0070C0"/>
                </a:solidFill>
                <a:latin typeface="Berlin Sans FB" panose="020E0602020502020306" pitchFamily="34" charset="0"/>
              </a:rPr>
              <a:t>En comunión con </a:t>
            </a:r>
            <a:br>
              <a:rPr lang="es-ES" sz="2900" dirty="0" smtClean="0">
                <a:solidFill>
                  <a:srgbClr val="0070C0"/>
                </a:solidFill>
                <a:latin typeface="Berlin Sans FB" panose="020E0602020502020306" pitchFamily="34" charset="0"/>
              </a:rPr>
            </a:br>
            <a:r>
              <a:rPr lang="es-ES" sz="2900" dirty="0" smtClean="0">
                <a:solidFill>
                  <a:srgbClr val="0070C0"/>
                </a:solidFill>
                <a:latin typeface="Berlin Sans FB" panose="020E0602020502020306" pitchFamily="34" charset="0"/>
              </a:rPr>
              <a:t>los Hermanos</a:t>
            </a:r>
          </a:p>
          <a:p>
            <a:pPr algn="r"/>
            <a:r>
              <a:rPr lang="en-US" sz="2900" dirty="0" smtClean="0">
                <a:solidFill>
                  <a:srgbClr val="0070C0"/>
                </a:solidFill>
                <a:latin typeface="Berlin Sans FB" panose="020E0602020502020306" pitchFamily="34" charset="0"/>
              </a:rPr>
              <a:t>In communion </a:t>
            </a:r>
            <a:br>
              <a:rPr lang="en-US" sz="2900" dirty="0" smtClean="0">
                <a:solidFill>
                  <a:srgbClr val="0070C0"/>
                </a:solidFill>
                <a:latin typeface="Berlin Sans FB" panose="020E0602020502020306" pitchFamily="34" charset="0"/>
              </a:rPr>
            </a:br>
            <a:r>
              <a:rPr lang="en-US" sz="2900" dirty="0" smtClean="0">
                <a:solidFill>
                  <a:srgbClr val="0070C0"/>
                </a:solidFill>
                <a:latin typeface="Berlin Sans FB" panose="020E0602020502020306" pitchFamily="34" charset="0"/>
              </a:rPr>
              <a:t>with the Brothers</a:t>
            </a:r>
            <a:endParaRPr lang="en-US" sz="2900" dirty="0">
              <a:solidFill>
                <a:srgbClr val="0070C0"/>
              </a:solidFill>
              <a:latin typeface="Berlin Sans FB" panose="020E0602020502020306" pitchFamily="34" charset="0"/>
            </a:endParaRPr>
          </a:p>
        </p:txBody>
      </p:sp>
      <p:sp>
        <p:nvSpPr>
          <p:cNvPr id="10" name="CaixaDeTexto 9"/>
          <p:cNvSpPr txBox="1"/>
          <p:nvPr/>
        </p:nvSpPr>
        <p:spPr>
          <a:xfrm>
            <a:off x="2014290" y="3354006"/>
            <a:ext cx="1588417" cy="984885"/>
          </a:xfrm>
          <a:prstGeom prst="rect">
            <a:avLst/>
          </a:prstGeom>
          <a:noFill/>
        </p:spPr>
        <p:txBody>
          <a:bodyPr wrap="square" rtlCol="0">
            <a:spAutoFit/>
          </a:bodyPr>
          <a:lstStyle/>
          <a:p>
            <a:pPr algn="ctr"/>
            <a:r>
              <a:rPr lang="es-ES" sz="2900" dirty="0" smtClean="0">
                <a:solidFill>
                  <a:srgbClr val="800080"/>
                </a:solidFill>
                <a:latin typeface="Berlin Sans FB" panose="020E0602020502020306" pitchFamily="34" charset="0"/>
              </a:rPr>
              <a:t>Vocación</a:t>
            </a:r>
          </a:p>
          <a:p>
            <a:pPr algn="ctr"/>
            <a:r>
              <a:rPr lang="en-US" sz="2900" dirty="0" smtClean="0">
                <a:solidFill>
                  <a:srgbClr val="800080"/>
                </a:solidFill>
                <a:latin typeface="Berlin Sans FB" panose="020E0602020502020306" pitchFamily="34" charset="0"/>
              </a:rPr>
              <a:t>Vocation</a:t>
            </a:r>
            <a:endParaRPr lang="en-US" sz="2900" dirty="0">
              <a:solidFill>
                <a:srgbClr val="800080"/>
              </a:solidFill>
              <a:latin typeface="Berlin Sans FB" panose="020E0602020502020306" pitchFamily="34" charset="0"/>
            </a:endParaRPr>
          </a:p>
        </p:txBody>
      </p:sp>
      <p:sp>
        <p:nvSpPr>
          <p:cNvPr id="11" name="CaixaDeTexto 10"/>
          <p:cNvSpPr txBox="1"/>
          <p:nvPr/>
        </p:nvSpPr>
        <p:spPr>
          <a:xfrm>
            <a:off x="1190625" y="1994786"/>
            <a:ext cx="3552825" cy="984885"/>
          </a:xfrm>
          <a:prstGeom prst="rect">
            <a:avLst/>
          </a:prstGeom>
          <a:noFill/>
        </p:spPr>
        <p:txBody>
          <a:bodyPr wrap="square" rtlCol="0">
            <a:spAutoFit/>
          </a:bodyPr>
          <a:lstStyle/>
          <a:p>
            <a:pPr algn="ctr"/>
            <a:r>
              <a:rPr lang="es-ES" sz="2900" dirty="0" smtClean="0">
                <a:solidFill>
                  <a:srgbClr val="FF0000"/>
                </a:solidFill>
                <a:latin typeface="Berlin Sans FB" panose="020E0602020502020306" pitchFamily="34" charset="0"/>
              </a:rPr>
              <a:t>Familia carismática</a:t>
            </a:r>
          </a:p>
          <a:p>
            <a:pPr algn="ctr"/>
            <a:r>
              <a:rPr lang="en-US" sz="2900" dirty="0" smtClean="0">
                <a:solidFill>
                  <a:srgbClr val="FF0000"/>
                </a:solidFill>
                <a:latin typeface="Berlin Sans FB" panose="020E0602020502020306" pitchFamily="34" charset="0"/>
              </a:rPr>
              <a:t>Charismatic family</a:t>
            </a:r>
            <a:endParaRPr lang="en-US" sz="2900" dirty="0">
              <a:solidFill>
                <a:srgbClr val="FF0000"/>
              </a:solidFill>
              <a:latin typeface="Berlin Sans FB" panose="020E0602020502020306" pitchFamily="34" charset="0"/>
            </a:endParaRPr>
          </a:p>
        </p:txBody>
      </p:sp>
      <p:sp>
        <p:nvSpPr>
          <p:cNvPr id="13" name="Content Placeholder 3"/>
          <p:cNvSpPr txBox="1">
            <a:spLocks/>
          </p:cNvSpPr>
          <p:nvPr/>
        </p:nvSpPr>
        <p:spPr>
          <a:xfrm>
            <a:off x="5981699" y="542926"/>
            <a:ext cx="5219701" cy="1076324"/>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Font typeface="Wingdings 2"/>
              <a:buNone/>
            </a:pPr>
            <a:r>
              <a:rPr lang="en-US" sz="3200" dirty="0" smtClean="0">
                <a:solidFill>
                  <a:srgbClr val="002060"/>
                </a:solidFill>
                <a:latin typeface="Berlin Sans FB Demi" panose="020E0802020502020306" pitchFamily="34" charset="0"/>
              </a:rPr>
              <a:t>Pathway to develop the Marist lay vocation</a:t>
            </a:r>
            <a:endParaRPr lang="en-US" sz="3200" dirty="0" smtClean="0">
              <a:solidFill>
                <a:srgbClr val="002060"/>
              </a:solidFill>
            </a:endParaRPr>
          </a:p>
        </p:txBody>
      </p:sp>
    </p:spTree>
    <p:extLst>
      <p:ext uri="{BB962C8B-B14F-4D97-AF65-F5344CB8AC3E}">
        <p14:creationId xmlns:p14="http://schemas.microsoft.com/office/powerpoint/2010/main" val="256774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heel(1)">
                                      <p:cBhvr>
                                        <p:cTn id="4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85825" y="476251"/>
            <a:ext cx="4962525" cy="1257299"/>
          </a:xfrm>
        </p:spPr>
        <p:txBody>
          <a:bodyPr>
            <a:noAutofit/>
          </a:bodyPr>
          <a:lstStyle/>
          <a:p>
            <a:pPr marL="0" indent="0" algn="ctr">
              <a:buNone/>
            </a:pPr>
            <a:r>
              <a:rPr lang="es-ES_tradnl" sz="3200" dirty="0" smtClean="0">
                <a:solidFill>
                  <a:srgbClr val="002060"/>
                </a:solidFill>
                <a:latin typeface="Berlin Sans FB Demi" panose="020E0802020502020306" pitchFamily="34" charset="0"/>
              </a:rPr>
              <a:t>Etapas de un proceso vocacional laical</a:t>
            </a:r>
            <a:endParaRPr lang="es-ES_tradnl" sz="3200" dirty="0" smtClean="0">
              <a:solidFill>
                <a:srgbClr val="002060"/>
              </a:solidFill>
            </a:endParaRPr>
          </a:p>
        </p:txBody>
      </p:sp>
      <p:sp>
        <p:nvSpPr>
          <p:cNvPr id="17" name="Forma 16"/>
          <p:cNvSpPr/>
          <p:nvPr/>
        </p:nvSpPr>
        <p:spPr>
          <a:xfrm rot="14581648">
            <a:off x="7751884" y="2115790"/>
            <a:ext cx="3300401" cy="3348885"/>
          </a:xfrm>
          <a:prstGeom prst="leftCircularArrow">
            <a:avLst>
              <a:gd name="adj1" fmla="val 10980"/>
              <a:gd name="adj2" fmla="val 1142322"/>
              <a:gd name="adj3" fmla="val 6300000"/>
              <a:gd name="adj4" fmla="val 18900000"/>
              <a:gd name="adj5" fmla="val 12500"/>
            </a:avLst>
          </a:pr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Forma 17"/>
          <p:cNvSpPr/>
          <p:nvPr/>
        </p:nvSpPr>
        <p:spPr>
          <a:xfrm rot="17850407" flipH="1">
            <a:off x="5397834" y="1484996"/>
            <a:ext cx="3348545" cy="3300737"/>
          </a:xfrm>
          <a:prstGeom prst="leftCircularArrow">
            <a:avLst>
              <a:gd name="adj1" fmla="val 10980"/>
              <a:gd name="adj2" fmla="val 1142322"/>
              <a:gd name="adj3" fmla="val 6300000"/>
              <a:gd name="adj4" fmla="val 18900000"/>
              <a:gd name="adj5" fmla="val 12500"/>
            </a:avLst>
          </a:pr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orma 14"/>
          <p:cNvSpPr/>
          <p:nvPr/>
        </p:nvSpPr>
        <p:spPr>
          <a:xfrm rot="15069824">
            <a:off x="3031999" y="2107700"/>
            <a:ext cx="3300401" cy="3348885"/>
          </a:xfrm>
          <a:prstGeom prst="leftCircularArrow">
            <a:avLst>
              <a:gd name="adj1" fmla="val 10980"/>
              <a:gd name="adj2" fmla="val 1142322"/>
              <a:gd name="adj3" fmla="val 6300000"/>
              <a:gd name="adj4" fmla="val 18900000"/>
              <a:gd name="adj5" fmla="val 12500"/>
            </a:avLst>
          </a:prstGeom>
          <a:solidFill>
            <a:srgbClr val="FF33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Seta circular 12"/>
          <p:cNvSpPr/>
          <p:nvPr/>
        </p:nvSpPr>
        <p:spPr>
          <a:xfrm rot="17132187">
            <a:off x="577610" y="1538861"/>
            <a:ext cx="3300401" cy="3348885"/>
          </a:xfrm>
          <a:prstGeom prst="circularArrow">
            <a:avLst>
              <a:gd name="adj1" fmla="val 10980"/>
              <a:gd name="adj2" fmla="val 1142322"/>
              <a:gd name="adj3" fmla="val 4500000"/>
              <a:gd name="adj4" fmla="val 10800000"/>
              <a:gd name="adj5" fmla="val 12500"/>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etângulo 22"/>
          <p:cNvSpPr/>
          <p:nvPr/>
        </p:nvSpPr>
        <p:spPr>
          <a:xfrm>
            <a:off x="1038225" y="2410686"/>
            <a:ext cx="2419350" cy="1297278"/>
          </a:xfrm>
          <a:prstGeom prst="rect">
            <a:avLst/>
          </a:prstGeom>
        </p:spPr>
        <p:txBody>
          <a:bodyPr wrap="square">
            <a:spAutoFit/>
          </a:bodyPr>
          <a:lstStyle/>
          <a:p>
            <a:pPr lvl="0" algn="ctr" defTabSz="889000">
              <a:lnSpc>
                <a:spcPct val="90000"/>
              </a:lnSpc>
              <a:spcBef>
                <a:spcPct val="0"/>
              </a:spcBef>
              <a:spcAft>
                <a:spcPct val="35000"/>
              </a:spcAft>
            </a:pPr>
            <a:r>
              <a:rPr lang="ca-ES" sz="2900" dirty="0">
                <a:solidFill>
                  <a:schemeClr val="bg1"/>
                </a:solidFill>
                <a:effectLst>
                  <a:glow rad="139700">
                    <a:srgbClr val="B05800">
                      <a:alpha val="82745"/>
                    </a:srgbClr>
                  </a:glow>
                </a:effectLst>
                <a:latin typeface="Forte" panose="03060902040502070203" pitchFamily="66" charset="0"/>
              </a:rPr>
              <a:t>Despertar/ </a:t>
            </a:r>
            <a:r>
              <a:rPr lang="ca-ES" sz="2900" dirty="0" smtClean="0">
                <a:solidFill>
                  <a:schemeClr val="bg1"/>
                </a:solidFill>
                <a:effectLst>
                  <a:glow rad="139700">
                    <a:srgbClr val="B05800">
                      <a:alpha val="82745"/>
                    </a:srgbClr>
                  </a:glow>
                </a:effectLst>
                <a:latin typeface="Forte" panose="03060902040502070203" pitchFamily="66" charset="0"/>
              </a:rPr>
              <a:t>descubrir el Carisma</a:t>
            </a:r>
            <a:endParaRPr lang="ca-ES" sz="2900" dirty="0">
              <a:solidFill>
                <a:schemeClr val="bg1"/>
              </a:solidFill>
              <a:effectLst>
                <a:glow rad="139700">
                  <a:srgbClr val="B05800">
                    <a:alpha val="82745"/>
                  </a:srgbClr>
                </a:glow>
              </a:effectLst>
              <a:latin typeface="Forte" panose="03060902040502070203" pitchFamily="66" charset="0"/>
            </a:endParaRPr>
          </a:p>
        </p:txBody>
      </p:sp>
      <p:sp>
        <p:nvSpPr>
          <p:cNvPr id="24" name="Retângulo 23"/>
          <p:cNvSpPr/>
          <p:nvPr/>
        </p:nvSpPr>
        <p:spPr>
          <a:xfrm>
            <a:off x="3286124" y="3507939"/>
            <a:ext cx="2867025" cy="1297278"/>
          </a:xfrm>
          <a:prstGeom prst="rect">
            <a:avLst/>
          </a:prstGeom>
        </p:spPr>
        <p:txBody>
          <a:bodyPr wrap="square">
            <a:spAutoFit/>
          </a:bodyPr>
          <a:lstStyle/>
          <a:p>
            <a:pPr lvl="0" algn="ctr" defTabSz="889000">
              <a:lnSpc>
                <a:spcPct val="90000"/>
              </a:lnSpc>
              <a:spcBef>
                <a:spcPct val="0"/>
              </a:spcBef>
              <a:spcAft>
                <a:spcPct val="35000"/>
              </a:spcAft>
            </a:pPr>
            <a:r>
              <a:rPr lang="ca-ES" sz="2900" dirty="0" smtClean="0">
                <a:solidFill>
                  <a:schemeClr val="bg1"/>
                </a:solidFill>
                <a:effectLst>
                  <a:glow rad="101600">
                    <a:srgbClr val="C00000">
                      <a:alpha val="83000"/>
                    </a:srgbClr>
                  </a:glow>
                </a:effectLst>
                <a:latin typeface="Forte" panose="03060902040502070203" pitchFamily="66" charset="0"/>
              </a:rPr>
              <a:t>Profundizadión </a:t>
            </a:r>
            <a:r>
              <a:rPr lang="ca-ES" sz="2900" dirty="0">
                <a:solidFill>
                  <a:schemeClr val="bg1"/>
                </a:solidFill>
                <a:effectLst>
                  <a:glow rad="101600">
                    <a:srgbClr val="C00000">
                      <a:alpha val="83000"/>
                    </a:srgbClr>
                  </a:glow>
                </a:effectLst>
                <a:latin typeface="Forte" panose="03060902040502070203" pitchFamily="66" charset="0"/>
              </a:rPr>
              <a:t>/ </a:t>
            </a:r>
            <a:r>
              <a:rPr lang="ca-ES" sz="2900" dirty="0" smtClean="0">
                <a:solidFill>
                  <a:schemeClr val="bg1"/>
                </a:solidFill>
                <a:effectLst>
                  <a:glow rad="101600">
                    <a:srgbClr val="C00000">
                      <a:alpha val="83000"/>
                    </a:srgbClr>
                  </a:glow>
                </a:effectLst>
                <a:latin typeface="Forte" panose="03060902040502070203" pitchFamily="66" charset="0"/>
              </a:rPr>
              <a:t>encuentro con el Carisma</a:t>
            </a:r>
            <a:endParaRPr lang="ca-ES" sz="2900" dirty="0">
              <a:solidFill>
                <a:schemeClr val="bg1"/>
              </a:solidFill>
              <a:effectLst>
                <a:glow rad="101600">
                  <a:srgbClr val="C00000">
                    <a:alpha val="83000"/>
                  </a:srgbClr>
                </a:glow>
              </a:effectLst>
              <a:latin typeface="Forte" panose="03060902040502070203" pitchFamily="66" charset="0"/>
            </a:endParaRPr>
          </a:p>
        </p:txBody>
      </p:sp>
      <p:sp>
        <p:nvSpPr>
          <p:cNvPr id="25" name="Retângulo 24"/>
          <p:cNvSpPr/>
          <p:nvPr/>
        </p:nvSpPr>
        <p:spPr>
          <a:xfrm>
            <a:off x="5934073" y="2313665"/>
            <a:ext cx="2352469" cy="895630"/>
          </a:xfrm>
          <a:prstGeom prst="rect">
            <a:avLst/>
          </a:prstGeom>
        </p:spPr>
        <p:txBody>
          <a:bodyPr wrap="square">
            <a:spAutoFit/>
          </a:bodyPr>
          <a:lstStyle/>
          <a:p>
            <a:pPr algn="ctr" defTabSz="889000">
              <a:lnSpc>
                <a:spcPct val="90000"/>
              </a:lnSpc>
              <a:spcBef>
                <a:spcPct val="0"/>
              </a:spcBef>
              <a:spcAft>
                <a:spcPct val="35000"/>
              </a:spcAft>
            </a:pPr>
            <a:r>
              <a:rPr lang="ca-ES" sz="2900" dirty="0" smtClean="0">
                <a:solidFill>
                  <a:schemeClr val="bg1"/>
                </a:solidFill>
                <a:effectLst>
                  <a:glow rad="101600">
                    <a:srgbClr val="002060">
                      <a:alpha val="83000"/>
                    </a:srgbClr>
                  </a:glow>
                </a:effectLst>
                <a:latin typeface="Forte" panose="03060902040502070203" pitchFamily="66" charset="0"/>
              </a:rPr>
              <a:t>Apropriación del </a:t>
            </a:r>
            <a:r>
              <a:rPr lang="ca-ES" sz="2900" dirty="0">
                <a:solidFill>
                  <a:schemeClr val="bg1"/>
                </a:solidFill>
                <a:effectLst>
                  <a:glow rad="101600">
                    <a:srgbClr val="002060">
                      <a:alpha val="83000"/>
                    </a:srgbClr>
                  </a:glow>
                </a:effectLst>
                <a:latin typeface="Forte" panose="03060902040502070203" pitchFamily="66" charset="0"/>
              </a:rPr>
              <a:t>Carisma</a:t>
            </a:r>
          </a:p>
        </p:txBody>
      </p:sp>
      <p:sp>
        <p:nvSpPr>
          <p:cNvPr id="26" name="Retângulo 25"/>
          <p:cNvSpPr/>
          <p:nvPr/>
        </p:nvSpPr>
        <p:spPr>
          <a:xfrm>
            <a:off x="7929341" y="3507939"/>
            <a:ext cx="3100610" cy="1297278"/>
          </a:xfrm>
          <a:prstGeom prst="rect">
            <a:avLst/>
          </a:prstGeom>
        </p:spPr>
        <p:txBody>
          <a:bodyPr wrap="square">
            <a:spAutoFit/>
          </a:bodyPr>
          <a:lstStyle/>
          <a:p>
            <a:pPr lvl="0" algn="ctr" defTabSz="889000">
              <a:lnSpc>
                <a:spcPct val="90000"/>
              </a:lnSpc>
              <a:spcBef>
                <a:spcPct val="0"/>
              </a:spcBef>
              <a:spcAft>
                <a:spcPct val="35000"/>
              </a:spcAft>
            </a:pPr>
            <a:r>
              <a:rPr lang="ca-ES" sz="2900" dirty="0" smtClean="0">
                <a:solidFill>
                  <a:schemeClr val="bg1"/>
                </a:solidFill>
                <a:effectLst>
                  <a:glow rad="101600">
                    <a:srgbClr val="800080">
                      <a:alpha val="83000"/>
                    </a:srgbClr>
                  </a:glow>
                </a:effectLst>
                <a:latin typeface="Forte" panose="03060902040502070203" pitchFamily="66" charset="0"/>
              </a:rPr>
              <a:t>Desarrollo creativo del </a:t>
            </a:r>
            <a:r>
              <a:rPr lang="ca-ES" sz="2900" dirty="0">
                <a:solidFill>
                  <a:schemeClr val="bg1"/>
                </a:solidFill>
                <a:effectLst>
                  <a:glow rad="101600">
                    <a:srgbClr val="800080">
                      <a:alpha val="83000"/>
                    </a:srgbClr>
                  </a:glow>
                </a:effectLst>
                <a:latin typeface="Forte" panose="03060902040502070203" pitchFamily="66" charset="0"/>
              </a:rPr>
              <a:t>Carisma</a:t>
            </a:r>
          </a:p>
        </p:txBody>
      </p:sp>
      <p:sp>
        <p:nvSpPr>
          <p:cNvPr id="16" name="Retângulo 15"/>
          <p:cNvSpPr/>
          <p:nvPr/>
        </p:nvSpPr>
        <p:spPr>
          <a:xfrm>
            <a:off x="504825" y="5211036"/>
            <a:ext cx="2628900" cy="1297278"/>
          </a:xfrm>
          <a:prstGeom prst="rect">
            <a:avLst/>
          </a:prstGeom>
        </p:spPr>
        <p:txBody>
          <a:bodyPr wrap="square">
            <a:spAutoFit/>
          </a:bodyPr>
          <a:lstStyle/>
          <a:p>
            <a:pPr lvl="0" algn="ctr" defTabSz="889000">
              <a:lnSpc>
                <a:spcPct val="90000"/>
              </a:lnSpc>
              <a:spcBef>
                <a:spcPct val="0"/>
              </a:spcBef>
              <a:spcAft>
                <a:spcPct val="35000"/>
              </a:spcAft>
            </a:pPr>
            <a:r>
              <a:rPr lang="ca-ES" sz="2900" dirty="0" smtClean="0">
                <a:solidFill>
                  <a:srgbClr val="B05800"/>
                </a:solidFill>
                <a:effectLst/>
                <a:latin typeface="Forte" panose="03060902040502070203" pitchFamily="66" charset="0"/>
              </a:rPr>
              <a:t>Awakening / discovering </a:t>
            </a:r>
            <a:br>
              <a:rPr lang="ca-ES" sz="2900" dirty="0" smtClean="0">
                <a:solidFill>
                  <a:srgbClr val="B05800"/>
                </a:solidFill>
                <a:effectLst/>
                <a:latin typeface="Forte" panose="03060902040502070203" pitchFamily="66" charset="0"/>
              </a:rPr>
            </a:br>
            <a:r>
              <a:rPr lang="ca-ES" sz="2900" dirty="0" smtClean="0">
                <a:solidFill>
                  <a:srgbClr val="B05800"/>
                </a:solidFill>
                <a:effectLst/>
                <a:latin typeface="Forte" panose="03060902040502070203" pitchFamily="66" charset="0"/>
              </a:rPr>
              <a:t>the charism</a:t>
            </a:r>
            <a:endParaRPr lang="ca-ES" sz="2900" dirty="0">
              <a:solidFill>
                <a:srgbClr val="B05800"/>
              </a:solidFill>
              <a:effectLst/>
              <a:latin typeface="Forte" panose="03060902040502070203" pitchFamily="66" charset="0"/>
            </a:endParaRPr>
          </a:p>
        </p:txBody>
      </p:sp>
      <p:sp>
        <p:nvSpPr>
          <p:cNvPr id="19" name="Retângulo 18"/>
          <p:cNvSpPr/>
          <p:nvPr/>
        </p:nvSpPr>
        <p:spPr>
          <a:xfrm>
            <a:off x="3162299" y="5211036"/>
            <a:ext cx="2819400" cy="1297278"/>
          </a:xfrm>
          <a:prstGeom prst="rect">
            <a:avLst/>
          </a:prstGeom>
        </p:spPr>
        <p:txBody>
          <a:bodyPr wrap="square">
            <a:spAutoFit/>
          </a:bodyPr>
          <a:lstStyle/>
          <a:p>
            <a:pPr lvl="0" algn="ctr" defTabSz="889000">
              <a:lnSpc>
                <a:spcPct val="90000"/>
              </a:lnSpc>
              <a:spcBef>
                <a:spcPct val="0"/>
              </a:spcBef>
              <a:spcAft>
                <a:spcPct val="35000"/>
              </a:spcAft>
            </a:pPr>
            <a:r>
              <a:rPr lang="ca-ES" sz="2900" dirty="0" smtClean="0">
                <a:solidFill>
                  <a:srgbClr val="C00000"/>
                </a:solidFill>
                <a:effectLst/>
                <a:latin typeface="Forte" panose="03060902040502070203" pitchFamily="66" charset="0"/>
              </a:rPr>
              <a:t>Encountering / developing </a:t>
            </a:r>
            <a:br>
              <a:rPr lang="ca-ES" sz="2900" dirty="0" smtClean="0">
                <a:solidFill>
                  <a:srgbClr val="C00000"/>
                </a:solidFill>
                <a:effectLst/>
                <a:latin typeface="Forte" panose="03060902040502070203" pitchFamily="66" charset="0"/>
              </a:rPr>
            </a:br>
            <a:r>
              <a:rPr lang="ca-ES" sz="2900" dirty="0" smtClean="0">
                <a:solidFill>
                  <a:srgbClr val="C00000"/>
                </a:solidFill>
                <a:effectLst/>
                <a:latin typeface="Forte" panose="03060902040502070203" pitchFamily="66" charset="0"/>
              </a:rPr>
              <a:t>the charism</a:t>
            </a:r>
            <a:endParaRPr lang="ca-ES" sz="2900" dirty="0">
              <a:solidFill>
                <a:srgbClr val="C00000"/>
              </a:solidFill>
              <a:effectLst/>
              <a:latin typeface="Forte" panose="03060902040502070203" pitchFamily="66" charset="0"/>
            </a:endParaRPr>
          </a:p>
        </p:txBody>
      </p:sp>
      <p:sp>
        <p:nvSpPr>
          <p:cNvPr id="20" name="Retângulo 19"/>
          <p:cNvSpPr/>
          <p:nvPr/>
        </p:nvSpPr>
        <p:spPr>
          <a:xfrm>
            <a:off x="5781674" y="5468211"/>
            <a:ext cx="2581276" cy="895630"/>
          </a:xfrm>
          <a:prstGeom prst="rect">
            <a:avLst/>
          </a:prstGeom>
        </p:spPr>
        <p:txBody>
          <a:bodyPr wrap="square">
            <a:spAutoFit/>
          </a:bodyPr>
          <a:lstStyle/>
          <a:p>
            <a:pPr lvl="0" algn="ctr" defTabSz="889000">
              <a:lnSpc>
                <a:spcPct val="90000"/>
              </a:lnSpc>
              <a:spcBef>
                <a:spcPct val="0"/>
              </a:spcBef>
              <a:spcAft>
                <a:spcPct val="35000"/>
              </a:spcAft>
            </a:pPr>
            <a:r>
              <a:rPr lang="ca-ES" sz="2900" dirty="0" smtClean="0">
                <a:solidFill>
                  <a:srgbClr val="0070C0"/>
                </a:solidFill>
                <a:effectLst/>
                <a:latin typeface="Forte" panose="03060902040502070203" pitchFamily="66" charset="0"/>
              </a:rPr>
              <a:t>Appropriation of the charism</a:t>
            </a:r>
            <a:endParaRPr lang="ca-ES" sz="2900" dirty="0">
              <a:solidFill>
                <a:srgbClr val="0070C0"/>
              </a:solidFill>
              <a:effectLst/>
              <a:latin typeface="Forte" panose="03060902040502070203" pitchFamily="66" charset="0"/>
            </a:endParaRPr>
          </a:p>
        </p:txBody>
      </p:sp>
      <p:sp>
        <p:nvSpPr>
          <p:cNvPr id="21" name="Retângulo 20"/>
          <p:cNvSpPr/>
          <p:nvPr/>
        </p:nvSpPr>
        <p:spPr>
          <a:xfrm>
            <a:off x="8372474" y="5172936"/>
            <a:ext cx="2819400" cy="1297278"/>
          </a:xfrm>
          <a:prstGeom prst="rect">
            <a:avLst/>
          </a:prstGeom>
        </p:spPr>
        <p:txBody>
          <a:bodyPr wrap="square">
            <a:spAutoFit/>
          </a:bodyPr>
          <a:lstStyle/>
          <a:p>
            <a:pPr lvl="0" algn="ctr" defTabSz="889000">
              <a:lnSpc>
                <a:spcPct val="90000"/>
              </a:lnSpc>
              <a:spcBef>
                <a:spcPct val="0"/>
              </a:spcBef>
              <a:spcAft>
                <a:spcPct val="35000"/>
              </a:spcAft>
            </a:pPr>
            <a:r>
              <a:rPr lang="ca-ES" sz="2900" dirty="0" smtClean="0">
                <a:solidFill>
                  <a:srgbClr val="800080"/>
                </a:solidFill>
                <a:effectLst/>
                <a:latin typeface="Forte" panose="03060902040502070203" pitchFamily="66" charset="0"/>
              </a:rPr>
              <a:t>Creative development of</a:t>
            </a:r>
            <a:br>
              <a:rPr lang="ca-ES" sz="2900" dirty="0" smtClean="0">
                <a:solidFill>
                  <a:srgbClr val="800080"/>
                </a:solidFill>
                <a:effectLst/>
                <a:latin typeface="Forte" panose="03060902040502070203" pitchFamily="66" charset="0"/>
              </a:rPr>
            </a:br>
            <a:r>
              <a:rPr lang="ca-ES" sz="2900" dirty="0" smtClean="0">
                <a:solidFill>
                  <a:srgbClr val="800080"/>
                </a:solidFill>
                <a:effectLst/>
                <a:latin typeface="Forte" panose="03060902040502070203" pitchFamily="66" charset="0"/>
              </a:rPr>
              <a:t>the charism</a:t>
            </a:r>
            <a:endParaRPr lang="ca-ES" sz="2900" dirty="0">
              <a:solidFill>
                <a:srgbClr val="800080"/>
              </a:solidFill>
              <a:effectLst/>
              <a:latin typeface="Forte" panose="03060902040502070203" pitchFamily="66" charset="0"/>
            </a:endParaRPr>
          </a:p>
        </p:txBody>
      </p:sp>
      <p:sp>
        <p:nvSpPr>
          <p:cNvPr id="22" name="Content Placeholder 3"/>
          <p:cNvSpPr txBox="1">
            <a:spLocks/>
          </p:cNvSpPr>
          <p:nvPr/>
        </p:nvSpPr>
        <p:spPr>
          <a:xfrm>
            <a:off x="6334125" y="476251"/>
            <a:ext cx="4619625" cy="1257299"/>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Font typeface="Wingdings 2"/>
              <a:buNone/>
            </a:pPr>
            <a:r>
              <a:rPr lang="en-US" sz="3200" dirty="0" smtClean="0">
                <a:solidFill>
                  <a:srgbClr val="002060"/>
                </a:solidFill>
                <a:latin typeface="Berlin Sans FB Demi" panose="020E0802020502020306" pitchFamily="34" charset="0"/>
              </a:rPr>
              <a:t>Stages for a lay vocational process</a:t>
            </a:r>
            <a:endParaRPr lang="en-US" sz="3200" dirty="0" smtClean="0">
              <a:solidFill>
                <a:srgbClr val="002060"/>
              </a:solidFill>
            </a:endParaRPr>
          </a:p>
        </p:txBody>
      </p:sp>
    </p:spTree>
    <p:custDataLst>
      <p:tags r:id="rId1"/>
    </p:custDataLst>
    <p:extLst>
      <p:ext uri="{BB962C8B-B14F-4D97-AF65-F5344CB8AC3E}">
        <p14:creationId xmlns:p14="http://schemas.microsoft.com/office/powerpoint/2010/main" val="39960854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16"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71650" y="619126"/>
            <a:ext cx="3857625" cy="666749"/>
          </a:xfrm>
        </p:spPr>
        <p:txBody>
          <a:bodyPr>
            <a:noAutofit/>
          </a:bodyPr>
          <a:lstStyle/>
          <a:p>
            <a:pPr marL="0" indent="0" algn="ctr">
              <a:buNone/>
            </a:pPr>
            <a:r>
              <a:rPr lang="es-ES_tradnl" sz="3200" dirty="0" smtClean="0">
                <a:solidFill>
                  <a:srgbClr val="002060"/>
                </a:solidFill>
                <a:latin typeface="Berlin Sans FB Demi" panose="020E0802020502020306" pitchFamily="34" charset="0"/>
              </a:rPr>
              <a:t>Criterios globales</a:t>
            </a:r>
            <a:endParaRPr lang="es-ES_tradnl" sz="3200" dirty="0" smtClean="0">
              <a:solidFill>
                <a:srgbClr val="002060"/>
              </a:solidFill>
            </a:endParaRPr>
          </a:p>
        </p:txBody>
      </p:sp>
      <p:sp>
        <p:nvSpPr>
          <p:cNvPr id="5" name="Content Placeholder 3"/>
          <p:cNvSpPr txBox="1">
            <a:spLocks/>
          </p:cNvSpPr>
          <p:nvPr/>
        </p:nvSpPr>
        <p:spPr>
          <a:xfrm>
            <a:off x="6134100" y="628651"/>
            <a:ext cx="3857625" cy="666749"/>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Font typeface="Wingdings 2"/>
              <a:buNone/>
            </a:pPr>
            <a:r>
              <a:rPr lang="en-US" sz="3200" dirty="0" smtClean="0">
                <a:solidFill>
                  <a:srgbClr val="002060"/>
                </a:solidFill>
                <a:latin typeface="Berlin Sans FB Demi" panose="020E0802020502020306" pitchFamily="34" charset="0"/>
              </a:rPr>
              <a:t>General criteria</a:t>
            </a:r>
            <a:endParaRPr lang="en-US" sz="3200" dirty="0" smtClean="0">
              <a:solidFill>
                <a:srgbClr val="002060"/>
              </a:solidFill>
            </a:endParaRPr>
          </a:p>
        </p:txBody>
      </p:sp>
      <p:sp>
        <p:nvSpPr>
          <p:cNvPr id="6" name="Retângulo 5"/>
          <p:cNvSpPr/>
          <p:nvPr/>
        </p:nvSpPr>
        <p:spPr>
          <a:xfrm>
            <a:off x="485219" y="1301234"/>
            <a:ext cx="4810681" cy="954107"/>
          </a:xfrm>
          <a:prstGeom prst="rect">
            <a:avLst/>
          </a:prstGeom>
        </p:spPr>
        <p:txBody>
          <a:bodyPr wrap="square">
            <a:spAutoFit/>
          </a:bodyPr>
          <a:lstStyle/>
          <a:p>
            <a:pPr algn="ctr"/>
            <a:r>
              <a:rPr lang="es-ES" sz="2800" dirty="0">
                <a:solidFill>
                  <a:srgbClr val="800080"/>
                </a:solidFill>
                <a:latin typeface="Berlin Sans FB" panose="020E0602020502020306" pitchFamily="34" charset="0"/>
              </a:rPr>
              <a:t>El punto de partida no puede ser el mismo para todos</a:t>
            </a:r>
            <a:endParaRPr lang="pt-BR" sz="2800" dirty="0">
              <a:solidFill>
                <a:srgbClr val="800080"/>
              </a:solidFill>
              <a:latin typeface="Berlin Sans FB" panose="020E0602020502020306" pitchFamily="34" charset="0"/>
            </a:endParaRPr>
          </a:p>
        </p:txBody>
      </p:sp>
      <p:sp>
        <p:nvSpPr>
          <p:cNvPr id="7" name="Retângulo 6"/>
          <p:cNvSpPr/>
          <p:nvPr/>
        </p:nvSpPr>
        <p:spPr>
          <a:xfrm>
            <a:off x="1180543" y="2255341"/>
            <a:ext cx="4553785" cy="523220"/>
          </a:xfrm>
          <a:prstGeom prst="rect">
            <a:avLst/>
          </a:prstGeom>
        </p:spPr>
        <p:txBody>
          <a:bodyPr wrap="square">
            <a:spAutoFit/>
          </a:bodyPr>
          <a:lstStyle/>
          <a:p>
            <a:pPr algn="ctr"/>
            <a:r>
              <a:rPr lang="es-ES" sz="2800" dirty="0">
                <a:solidFill>
                  <a:srgbClr val="006600"/>
                </a:solidFill>
                <a:latin typeface="Berlin Sans FB" panose="020E0602020502020306" pitchFamily="34" charset="0"/>
              </a:rPr>
              <a:t>Cómo presentar la propuesta</a:t>
            </a:r>
            <a:endParaRPr lang="pt-BR" sz="2800" dirty="0">
              <a:solidFill>
                <a:srgbClr val="006600"/>
              </a:solidFill>
              <a:latin typeface="Berlin Sans FB" panose="020E0602020502020306" pitchFamily="34" charset="0"/>
            </a:endParaRPr>
          </a:p>
        </p:txBody>
      </p:sp>
      <p:sp>
        <p:nvSpPr>
          <p:cNvPr id="8" name="Retângulo 7"/>
          <p:cNvSpPr/>
          <p:nvPr/>
        </p:nvSpPr>
        <p:spPr>
          <a:xfrm>
            <a:off x="256618" y="2799754"/>
            <a:ext cx="2953308" cy="523220"/>
          </a:xfrm>
          <a:prstGeom prst="rect">
            <a:avLst/>
          </a:prstGeom>
        </p:spPr>
        <p:txBody>
          <a:bodyPr wrap="square">
            <a:spAutoFit/>
          </a:bodyPr>
          <a:lstStyle/>
          <a:p>
            <a:pPr algn="ctr"/>
            <a:r>
              <a:rPr lang="es-ES" sz="2800" dirty="0">
                <a:solidFill>
                  <a:srgbClr val="800000"/>
                </a:solidFill>
                <a:latin typeface="Berlin Sans FB" panose="020E0602020502020306" pitchFamily="34" charset="0"/>
              </a:rPr>
              <a:t>Eje antropológico</a:t>
            </a:r>
            <a:endParaRPr lang="pt-BR" sz="2800" dirty="0">
              <a:solidFill>
                <a:srgbClr val="800000"/>
              </a:solidFill>
              <a:latin typeface="Berlin Sans FB" panose="020E0602020502020306" pitchFamily="34" charset="0"/>
            </a:endParaRPr>
          </a:p>
        </p:txBody>
      </p:sp>
      <p:sp>
        <p:nvSpPr>
          <p:cNvPr id="9" name="Retângulo 8"/>
          <p:cNvSpPr/>
          <p:nvPr/>
        </p:nvSpPr>
        <p:spPr>
          <a:xfrm>
            <a:off x="2371446" y="3344167"/>
            <a:ext cx="2181504" cy="523220"/>
          </a:xfrm>
          <a:prstGeom prst="rect">
            <a:avLst/>
          </a:prstGeom>
        </p:spPr>
        <p:txBody>
          <a:bodyPr wrap="square">
            <a:spAutoFit/>
          </a:bodyPr>
          <a:lstStyle/>
          <a:p>
            <a:pPr algn="ctr"/>
            <a:r>
              <a:rPr lang="es-ES" sz="2800" dirty="0">
                <a:solidFill>
                  <a:srgbClr val="0070C0"/>
                </a:solidFill>
                <a:latin typeface="Berlin Sans FB" panose="020E0602020502020306" pitchFamily="34" charset="0"/>
              </a:rPr>
              <a:t>Circularidad</a:t>
            </a:r>
            <a:endParaRPr lang="pt-BR" sz="2800" dirty="0">
              <a:solidFill>
                <a:srgbClr val="0070C0"/>
              </a:solidFill>
              <a:latin typeface="Berlin Sans FB" panose="020E0602020502020306" pitchFamily="34" charset="0"/>
            </a:endParaRPr>
          </a:p>
        </p:txBody>
      </p:sp>
      <p:sp>
        <p:nvSpPr>
          <p:cNvPr id="10" name="Retângulo 9"/>
          <p:cNvSpPr/>
          <p:nvPr/>
        </p:nvSpPr>
        <p:spPr>
          <a:xfrm>
            <a:off x="1000125" y="3828246"/>
            <a:ext cx="2219048" cy="523220"/>
          </a:xfrm>
          <a:prstGeom prst="rect">
            <a:avLst/>
          </a:prstGeom>
        </p:spPr>
        <p:txBody>
          <a:bodyPr wrap="square">
            <a:spAutoFit/>
          </a:bodyPr>
          <a:lstStyle/>
          <a:p>
            <a:pPr algn="ctr"/>
            <a:r>
              <a:rPr lang="es-ES" sz="2800" dirty="0">
                <a:solidFill>
                  <a:srgbClr val="800080"/>
                </a:solidFill>
                <a:latin typeface="Berlin Sans FB" panose="020E0602020502020306" pitchFamily="34" charset="0"/>
              </a:rPr>
              <a:t>Flexibilidad</a:t>
            </a:r>
            <a:endParaRPr lang="pt-BR" sz="2800" dirty="0">
              <a:solidFill>
                <a:srgbClr val="800080"/>
              </a:solidFill>
              <a:latin typeface="Berlin Sans FB" panose="020E0602020502020306" pitchFamily="34" charset="0"/>
            </a:endParaRPr>
          </a:p>
        </p:txBody>
      </p:sp>
      <p:sp>
        <p:nvSpPr>
          <p:cNvPr id="11" name="Retângulo 10"/>
          <p:cNvSpPr/>
          <p:nvPr/>
        </p:nvSpPr>
        <p:spPr>
          <a:xfrm>
            <a:off x="2180668" y="4332267"/>
            <a:ext cx="3362882" cy="523220"/>
          </a:xfrm>
          <a:prstGeom prst="rect">
            <a:avLst/>
          </a:prstGeom>
        </p:spPr>
        <p:txBody>
          <a:bodyPr wrap="square">
            <a:spAutoFit/>
          </a:bodyPr>
          <a:lstStyle/>
          <a:p>
            <a:pPr algn="ctr"/>
            <a:r>
              <a:rPr lang="es-ES" sz="2800" dirty="0">
                <a:solidFill>
                  <a:srgbClr val="006600"/>
                </a:solidFill>
                <a:latin typeface="Berlin Sans FB" panose="020E0602020502020306" pitchFamily="34" charset="0"/>
              </a:rPr>
              <a:t>Retroalimentación</a:t>
            </a:r>
            <a:endParaRPr lang="pt-BR" sz="2800" dirty="0">
              <a:solidFill>
                <a:srgbClr val="006600"/>
              </a:solidFill>
              <a:latin typeface="Berlin Sans FB" panose="020E0602020502020306" pitchFamily="34" charset="0"/>
            </a:endParaRPr>
          </a:p>
        </p:txBody>
      </p:sp>
      <p:sp>
        <p:nvSpPr>
          <p:cNvPr id="12" name="Retângulo 11"/>
          <p:cNvSpPr/>
          <p:nvPr/>
        </p:nvSpPr>
        <p:spPr>
          <a:xfrm>
            <a:off x="446562" y="4918531"/>
            <a:ext cx="4010860" cy="954107"/>
          </a:xfrm>
          <a:prstGeom prst="rect">
            <a:avLst/>
          </a:prstGeom>
        </p:spPr>
        <p:txBody>
          <a:bodyPr wrap="square">
            <a:spAutoFit/>
          </a:bodyPr>
          <a:lstStyle/>
          <a:p>
            <a:pPr algn="ctr"/>
            <a:r>
              <a:rPr lang="es-ES" sz="2800" dirty="0">
                <a:solidFill>
                  <a:srgbClr val="800000"/>
                </a:solidFill>
                <a:latin typeface="Berlin Sans FB" panose="020E0602020502020306" pitchFamily="34" charset="0"/>
              </a:rPr>
              <a:t>Relación contractual y camino vocacional</a:t>
            </a:r>
            <a:endParaRPr lang="pt-BR" sz="2800" dirty="0">
              <a:solidFill>
                <a:srgbClr val="800000"/>
              </a:solidFill>
              <a:latin typeface="Berlin Sans FB" panose="020E0602020502020306" pitchFamily="34" charset="0"/>
            </a:endParaRPr>
          </a:p>
        </p:txBody>
      </p:sp>
      <p:sp>
        <p:nvSpPr>
          <p:cNvPr id="13" name="Retângulo 12"/>
          <p:cNvSpPr/>
          <p:nvPr/>
        </p:nvSpPr>
        <p:spPr>
          <a:xfrm>
            <a:off x="1990167" y="5891242"/>
            <a:ext cx="4401108" cy="523220"/>
          </a:xfrm>
          <a:prstGeom prst="rect">
            <a:avLst/>
          </a:prstGeom>
        </p:spPr>
        <p:txBody>
          <a:bodyPr wrap="square">
            <a:spAutoFit/>
          </a:bodyPr>
          <a:lstStyle/>
          <a:p>
            <a:pPr algn="ctr"/>
            <a:r>
              <a:rPr lang="es-ES" sz="2800" dirty="0">
                <a:solidFill>
                  <a:srgbClr val="0070C0"/>
                </a:solidFill>
                <a:latin typeface="Berlin Sans FB" panose="020E0602020502020306" pitchFamily="34" charset="0"/>
              </a:rPr>
              <a:t>Acompañamiento personal</a:t>
            </a:r>
            <a:endParaRPr lang="pt-BR" sz="2800" dirty="0">
              <a:solidFill>
                <a:srgbClr val="0070C0"/>
              </a:solidFill>
              <a:latin typeface="Berlin Sans FB" panose="020E0602020502020306" pitchFamily="34" charset="0"/>
            </a:endParaRPr>
          </a:p>
        </p:txBody>
      </p:sp>
      <p:sp>
        <p:nvSpPr>
          <p:cNvPr id="14" name="Retângulo 13"/>
          <p:cNvSpPr/>
          <p:nvPr/>
        </p:nvSpPr>
        <p:spPr>
          <a:xfrm>
            <a:off x="6028769" y="1310759"/>
            <a:ext cx="4810681" cy="954107"/>
          </a:xfrm>
          <a:prstGeom prst="rect">
            <a:avLst/>
          </a:prstGeom>
        </p:spPr>
        <p:txBody>
          <a:bodyPr wrap="square">
            <a:spAutoFit/>
          </a:bodyPr>
          <a:lstStyle/>
          <a:p>
            <a:pPr algn="ctr"/>
            <a:r>
              <a:rPr lang="en-US" sz="2800" dirty="0" smtClean="0">
                <a:solidFill>
                  <a:srgbClr val="800080"/>
                </a:solidFill>
                <a:latin typeface="Berlin Sans FB" panose="020E0602020502020306" pitchFamily="34" charset="0"/>
              </a:rPr>
              <a:t>The starting point is not the same for everybody</a:t>
            </a:r>
            <a:endParaRPr lang="en-US" sz="2800" dirty="0">
              <a:solidFill>
                <a:srgbClr val="800080"/>
              </a:solidFill>
              <a:latin typeface="Berlin Sans FB" panose="020E0602020502020306" pitchFamily="34" charset="0"/>
            </a:endParaRPr>
          </a:p>
        </p:txBody>
      </p:sp>
      <p:sp>
        <p:nvSpPr>
          <p:cNvPr id="15" name="Retângulo 14"/>
          <p:cNvSpPr/>
          <p:nvPr/>
        </p:nvSpPr>
        <p:spPr>
          <a:xfrm>
            <a:off x="6724093" y="2264866"/>
            <a:ext cx="4553785" cy="523220"/>
          </a:xfrm>
          <a:prstGeom prst="rect">
            <a:avLst/>
          </a:prstGeom>
        </p:spPr>
        <p:txBody>
          <a:bodyPr wrap="square">
            <a:spAutoFit/>
          </a:bodyPr>
          <a:lstStyle/>
          <a:p>
            <a:pPr algn="ctr"/>
            <a:r>
              <a:rPr lang="en-US" sz="2800" dirty="0" smtClean="0">
                <a:solidFill>
                  <a:srgbClr val="006600"/>
                </a:solidFill>
                <a:latin typeface="Berlin Sans FB" panose="020E0602020502020306" pitchFamily="34" charset="0"/>
              </a:rPr>
              <a:t>How to present the proposal</a:t>
            </a:r>
            <a:endParaRPr lang="en-US" sz="2800" dirty="0">
              <a:solidFill>
                <a:srgbClr val="006600"/>
              </a:solidFill>
              <a:latin typeface="Berlin Sans FB" panose="020E0602020502020306" pitchFamily="34" charset="0"/>
            </a:endParaRPr>
          </a:p>
        </p:txBody>
      </p:sp>
      <p:sp>
        <p:nvSpPr>
          <p:cNvPr id="16" name="Retângulo 15"/>
          <p:cNvSpPr/>
          <p:nvPr/>
        </p:nvSpPr>
        <p:spPr>
          <a:xfrm>
            <a:off x="5800168" y="2809279"/>
            <a:ext cx="4296332" cy="523220"/>
          </a:xfrm>
          <a:prstGeom prst="rect">
            <a:avLst/>
          </a:prstGeom>
        </p:spPr>
        <p:txBody>
          <a:bodyPr wrap="square">
            <a:spAutoFit/>
          </a:bodyPr>
          <a:lstStyle/>
          <a:p>
            <a:pPr algn="ctr"/>
            <a:r>
              <a:rPr lang="en-US" sz="2800" dirty="0" smtClean="0">
                <a:solidFill>
                  <a:srgbClr val="800000"/>
                </a:solidFill>
                <a:latin typeface="Berlin Sans FB" panose="020E0602020502020306" pitchFamily="34" charset="0"/>
              </a:rPr>
              <a:t>Anthropological dimension</a:t>
            </a:r>
            <a:endParaRPr lang="en-US" sz="2800" dirty="0">
              <a:solidFill>
                <a:srgbClr val="800000"/>
              </a:solidFill>
              <a:latin typeface="Berlin Sans FB" panose="020E0602020502020306" pitchFamily="34" charset="0"/>
            </a:endParaRPr>
          </a:p>
        </p:txBody>
      </p:sp>
      <p:sp>
        <p:nvSpPr>
          <p:cNvPr id="17" name="Retângulo 16"/>
          <p:cNvSpPr/>
          <p:nvPr/>
        </p:nvSpPr>
        <p:spPr>
          <a:xfrm>
            <a:off x="7914996" y="3353692"/>
            <a:ext cx="2181504" cy="523220"/>
          </a:xfrm>
          <a:prstGeom prst="rect">
            <a:avLst/>
          </a:prstGeom>
        </p:spPr>
        <p:txBody>
          <a:bodyPr wrap="square">
            <a:spAutoFit/>
          </a:bodyPr>
          <a:lstStyle/>
          <a:p>
            <a:pPr algn="ctr"/>
            <a:r>
              <a:rPr lang="en-US" sz="2800" dirty="0" smtClean="0">
                <a:solidFill>
                  <a:srgbClr val="0070C0"/>
                </a:solidFill>
                <a:latin typeface="Berlin Sans FB" panose="020E0602020502020306" pitchFamily="34" charset="0"/>
              </a:rPr>
              <a:t>Circularity</a:t>
            </a:r>
            <a:endParaRPr lang="en-US" sz="2800" dirty="0">
              <a:solidFill>
                <a:srgbClr val="0070C0"/>
              </a:solidFill>
              <a:latin typeface="Berlin Sans FB" panose="020E0602020502020306" pitchFamily="34" charset="0"/>
            </a:endParaRPr>
          </a:p>
        </p:txBody>
      </p:sp>
      <p:sp>
        <p:nvSpPr>
          <p:cNvPr id="18" name="Retângulo 17"/>
          <p:cNvSpPr/>
          <p:nvPr/>
        </p:nvSpPr>
        <p:spPr>
          <a:xfrm>
            <a:off x="6038850" y="3837771"/>
            <a:ext cx="2219048" cy="523220"/>
          </a:xfrm>
          <a:prstGeom prst="rect">
            <a:avLst/>
          </a:prstGeom>
        </p:spPr>
        <p:txBody>
          <a:bodyPr wrap="square">
            <a:spAutoFit/>
          </a:bodyPr>
          <a:lstStyle/>
          <a:p>
            <a:pPr algn="ctr"/>
            <a:r>
              <a:rPr lang="en-US" sz="2800" dirty="0" smtClean="0">
                <a:solidFill>
                  <a:srgbClr val="800080"/>
                </a:solidFill>
                <a:latin typeface="Berlin Sans FB" panose="020E0602020502020306" pitchFamily="34" charset="0"/>
              </a:rPr>
              <a:t>Flexibility</a:t>
            </a:r>
            <a:endParaRPr lang="en-US" sz="2800" dirty="0">
              <a:solidFill>
                <a:srgbClr val="800080"/>
              </a:solidFill>
              <a:latin typeface="Berlin Sans FB" panose="020E0602020502020306" pitchFamily="34" charset="0"/>
            </a:endParaRPr>
          </a:p>
        </p:txBody>
      </p:sp>
      <p:sp>
        <p:nvSpPr>
          <p:cNvPr id="19" name="Retângulo 18"/>
          <p:cNvSpPr/>
          <p:nvPr/>
        </p:nvSpPr>
        <p:spPr>
          <a:xfrm>
            <a:off x="6943725" y="4341792"/>
            <a:ext cx="4143375" cy="523220"/>
          </a:xfrm>
          <a:prstGeom prst="rect">
            <a:avLst/>
          </a:prstGeom>
        </p:spPr>
        <p:txBody>
          <a:bodyPr wrap="square">
            <a:spAutoFit/>
          </a:bodyPr>
          <a:lstStyle/>
          <a:p>
            <a:pPr algn="ctr"/>
            <a:r>
              <a:rPr lang="en-US" sz="2800" dirty="0" smtClean="0">
                <a:solidFill>
                  <a:srgbClr val="006600"/>
                </a:solidFill>
                <a:latin typeface="Berlin Sans FB" panose="020E0602020502020306" pitchFamily="34" charset="0"/>
              </a:rPr>
              <a:t>Ongoing leaders formation</a:t>
            </a:r>
            <a:endParaRPr lang="en-US" sz="2800" dirty="0">
              <a:solidFill>
                <a:srgbClr val="006600"/>
              </a:solidFill>
              <a:latin typeface="Berlin Sans FB" panose="020E0602020502020306" pitchFamily="34" charset="0"/>
            </a:endParaRPr>
          </a:p>
        </p:txBody>
      </p:sp>
      <p:sp>
        <p:nvSpPr>
          <p:cNvPr id="20" name="Retângulo 19"/>
          <p:cNvSpPr/>
          <p:nvPr/>
        </p:nvSpPr>
        <p:spPr>
          <a:xfrm>
            <a:off x="5990112" y="4928056"/>
            <a:ext cx="4010860" cy="954107"/>
          </a:xfrm>
          <a:prstGeom prst="rect">
            <a:avLst/>
          </a:prstGeom>
        </p:spPr>
        <p:txBody>
          <a:bodyPr wrap="square">
            <a:spAutoFit/>
          </a:bodyPr>
          <a:lstStyle/>
          <a:p>
            <a:pPr algn="ctr"/>
            <a:r>
              <a:rPr lang="en-US" sz="2800" dirty="0" smtClean="0">
                <a:solidFill>
                  <a:srgbClr val="800000"/>
                </a:solidFill>
                <a:latin typeface="Berlin Sans FB" panose="020E0602020502020306" pitchFamily="34" charset="0"/>
              </a:rPr>
              <a:t>Work relationship and vocational path</a:t>
            </a:r>
            <a:endParaRPr lang="en-US" sz="2800" dirty="0">
              <a:solidFill>
                <a:srgbClr val="800000"/>
              </a:solidFill>
              <a:latin typeface="Berlin Sans FB" panose="020E0602020502020306" pitchFamily="34" charset="0"/>
            </a:endParaRPr>
          </a:p>
        </p:txBody>
      </p:sp>
      <p:sp>
        <p:nvSpPr>
          <p:cNvPr id="21" name="Retângulo 20"/>
          <p:cNvSpPr/>
          <p:nvPr/>
        </p:nvSpPr>
        <p:spPr>
          <a:xfrm>
            <a:off x="7533717" y="5900767"/>
            <a:ext cx="4401108" cy="523220"/>
          </a:xfrm>
          <a:prstGeom prst="rect">
            <a:avLst/>
          </a:prstGeom>
        </p:spPr>
        <p:txBody>
          <a:bodyPr wrap="square">
            <a:spAutoFit/>
          </a:bodyPr>
          <a:lstStyle/>
          <a:p>
            <a:pPr algn="ctr"/>
            <a:r>
              <a:rPr lang="en-US" sz="2800" dirty="0" smtClean="0">
                <a:solidFill>
                  <a:srgbClr val="0070C0"/>
                </a:solidFill>
                <a:latin typeface="Berlin Sans FB" panose="020E0602020502020306" pitchFamily="34" charset="0"/>
              </a:rPr>
              <a:t>Personal accompaniment</a:t>
            </a:r>
            <a:endParaRPr lang="en-US" sz="2800" dirty="0">
              <a:solidFill>
                <a:srgbClr val="0070C0"/>
              </a:solidFill>
              <a:latin typeface="Berlin Sans FB" panose="020E0602020502020306" pitchFamily="34" charset="0"/>
            </a:endParaRPr>
          </a:p>
        </p:txBody>
      </p:sp>
    </p:spTree>
    <p:extLst>
      <p:ext uri="{BB962C8B-B14F-4D97-AF65-F5344CB8AC3E}">
        <p14:creationId xmlns:p14="http://schemas.microsoft.com/office/powerpoint/2010/main" val="208811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62325" y="837632"/>
            <a:ext cx="8248650" cy="648268"/>
          </a:xfrm>
          <a:noFill/>
          <a:ln w="38100" cap="flat" cmpd="sng" algn="ctr">
            <a:noFill/>
            <a:prstDash val="solid"/>
          </a:ln>
        </p:spPr>
        <p:style>
          <a:lnRef idx="2">
            <a:schemeClr val="accent1"/>
          </a:lnRef>
          <a:fillRef idx="1">
            <a:schemeClr val="lt1"/>
          </a:fillRef>
          <a:effectRef idx="0">
            <a:schemeClr val="accent1"/>
          </a:effectRef>
          <a:fontRef idx="minor">
            <a:schemeClr val="dk1"/>
          </a:fontRef>
        </p:style>
        <p:txBody>
          <a:bodyPr vert="horz" rtlCol="0" anchor="b" anchorCtr="0">
            <a:noAutofit/>
          </a:bodyPr>
          <a:lstStyle/>
          <a:p>
            <a:pPr algn="ctr"/>
            <a:r>
              <a:rPr lang="es-ES" sz="3600" spc="0" dirty="0" smtClean="0">
                <a:ln w="18415" cmpd="sng">
                  <a:solidFill>
                    <a:srgbClr val="FFFFFF"/>
                  </a:solidFill>
                  <a:prstDash val="solid"/>
                </a:ln>
                <a:solidFill>
                  <a:srgbClr val="006600"/>
                </a:solidFill>
                <a:effectLst>
                  <a:outerShdw blurRad="63500" dir="3600000" algn="tl" rotWithShape="0">
                    <a:srgbClr val="000000">
                      <a:alpha val="70000"/>
                    </a:srgbClr>
                  </a:outerShdw>
                </a:effectLst>
                <a:latin typeface="Gill Sans Ultra Bold" panose="020B0A02020104020203" pitchFamily="34" charset="0"/>
              </a:rPr>
              <a:t>Procesos </a:t>
            </a:r>
            <a:r>
              <a:rPr lang="es-ES" sz="3600" spc="0" dirty="0">
                <a:ln w="18415" cmpd="sng">
                  <a:solidFill>
                    <a:srgbClr val="FFFFFF"/>
                  </a:solidFill>
                  <a:prstDash val="solid"/>
                </a:ln>
                <a:solidFill>
                  <a:srgbClr val="006600"/>
                </a:solidFill>
                <a:effectLst>
                  <a:outerShdw blurRad="63500" dir="3600000" algn="tl" rotWithShape="0">
                    <a:srgbClr val="000000">
                      <a:alpha val="70000"/>
                    </a:srgbClr>
                  </a:outerShdw>
                </a:effectLst>
                <a:latin typeface="Gill Sans Ultra Bold" panose="020B0A02020104020203" pitchFamily="34" charset="0"/>
              </a:rPr>
              <a:t>2015 - 2017</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3257550" cy="6895379"/>
          </a:xfrm>
          <a:prstGeom prst="rect">
            <a:avLst/>
          </a:prstGeom>
          <a:ln>
            <a:noFill/>
          </a:ln>
          <a:effectLst/>
        </p:spPr>
      </p:pic>
      <p:sp>
        <p:nvSpPr>
          <p:cNvPr id="6" name="Retângulo 5"/>
          <p:cNvSpPr/>
          <p:nvPr/>
        </p:nvSpPr>
        <p:spPr>
          <a:xfrm>
            <a:off x="3257550" y="1840007"/>
            <a:ext cx="4514850" cy="5078313"/>
          </a:xfrm>
          <a:prstGeom prst="rect">
            <a:avLst/>
          </a:prstGeom>
        </p:spPr>
        <p:txBody>
          <a:bodyPr wrap="square">
            <a:spAutoFit/>
          </a:bodyPr>
          <a:lstStyle/>
          <a:p>
            <a:pPr marL="361950" indent="-361950">
              <a:buClr>
                <a:schemeClr val="bg2">
                  <a:lumMod val="50000"/>
                </a:schemeClr>
              </a:buClr>
              <a:buNone/>
            </a:pPr>
            <a:r>
              <a:rPr lang="es-ES" sz="2600" dirty="0" smtClean="0">
                <a:solidFill>
                  <a:srgbClr val="002060"/>
                </a:solidFill>
                <a:latin typeface="Arial Rounded MT Bold" panose="020F0704030504030204" pitchFamily="34" charset="0"/>
              </a:rPr>
              <a:t>1. Reflexión </a:t>
            </a:r>
            <a:r>
              <a:rPr lang="es-ES" sz="2600" dirty="0">
                <a:solidFill>
                  <a:srgbClr val="002060"/>
                </a:solidFill>
                <a:latin typeface="Arial Rounded MT Bold" panose="020F0704030504030204" pitchFamily="34" charset="0"/>
              </a:rPr>
              <a:t>en las provincias </a:t>
            </a:r>
            <a:r>
              <a:rPr lang="es-ES" sz="2600" dirty="0" smtClean="0">
                <a:solidFill>
                  <a:srgbClr val="002060"/>
                </a:solidFill>
                <a:latin typeface="Arial Rounded MT Bold" panose="020F0704030504030204" pitchFamily="34" charset="0"/>
              </a:rPr>
              <a:t>involucradas</a:t>
            </a:r>
            <a:r>
              <a:rPr lang="es-ES" sz="2600" dirty="0">
                <a:solidFill>
                  <a:srgbClr val="002060"/>
                </a:solidFill>
                <a:latin typeface="Arial Rounded MT Bold" panose="020F0704030504030204" pitchFamily="34" charset="0"/>
              </a:rPr>
              <a:t>.  </a:t>
            </a:r>
            <a:r>
              <a:rPr lang="es-ES" sz="2600" dirty="0" smtClean="0">
                <a:solidFill>
                  <a:srgbClr val="002060"/>
                </a:solidFill>
                <a:latin typeface="Arial Rounded MT Bold" panose="020F0704030504030204" pitchFamily="34" charset="0"/>
              </a:rPr>
              <a:t/>
            </a:r>
            <a:br>
              <a:rPr lang="es-ES" sz="2600" dirty="0" smtClean="0">
                <a:solidFill>
                  <a:srgbClr val="002060"/>
                </a:solidFill>
                <a:latin typeface="Arial Rounded MT Bold" panose="020F0704030504030204" pitchFamily="34" charset="0"/>
              </a:rPr>
            </a:br>
            <a:r>
              <a:rPr lang="es-ES" sz="2600" dirty="0" smtClean="0">
                <a:solidFill>
                  <a:srgbClr val="002060"/>
                </a:solidFill>
                <a:latin typeface="Arial Rounded MT Bold" panose="020F0704030504030204" pitchFamily="34" charset="0"/>
              </a:rPr>
              <a:t>Hasta </a:t>
            </a:r>
            <a:r>
              <a:rPr lang="es-ES" sz="2600" dirty="0">
                <a:solidFill>
                  <a:srgbClr val="002060"/>
                </a:solidFill>
                <a:latin typeface="Arial Rounded MT Bold" panose="020F0704030504030204" pitchFamily="34" charset="0"/>
              </a:rPr>
              <a:t>junio de 2015</a:t>
            </a:r>
            <a:r>
              <a:rPr lang="pt-BR" sz="2600" dirty="0" smtClean="0">
                <a:solidFill>
                  <a:srgbClr val="002060"/>
                </a:solidFill>
                <a:latin typeface="Arial Rounded MT Bold" panose="020F0704030504030204" pitchFamily="34" charset="0"/>
              </a:rPr>
              <a:t>.</a:t>
            </a:r>
            <a:br>
              <a:rPr lang="pt-BR" sz="2600" dirty="0" smtClean="0">
                <a:solidFill>
                  <a:srgbClr val="002060"/>
                </a:solidFill>
                <a:latin typeface="Arial Rounded MT Bold" panose="020F0704030504030204" pitchFamily="34" charset="0"/>
              </a:rPr>
            </a:br>
            <a:endParaRPr lang="es-ES" sz="1400" dirty="0">
              <a:solidFill>
                <a:srgbClr val="002060"/>
              </a:solidFill>
              <a:latin typeface="Arial Rounded MT Bold" panose="020F0704030504030204" pitchFamily="34" charset="0"/>
            </a:endParaRPr>
          </a:p>
          <a:p>
            <a:pPr marL="361950" indent="-361950">
              <a:buClr>
                <a:schemeClr val="bg2">
                  <a:lumMod val="50000"/>
                </a:schemeClr>
              </a:buClr>
              <a:buNone/>
            </a:pPr>
            <a:r>
              <a:rPr lang="es-ES" sz="2600" dirty="0" smtClean="0">
                <a:solidFill>
                  <a:srgbClr val="002060"/>
                </a:solidFill>
                <a:latin typeface="Arial Rounded MT Bold" panose="020F0704030504030204" pitchFamily="34" charset="0"/>
              </a:rPr>
              <a:t>2</a:t>
            </a:r>
            <a:r>
              <a:rPr lang="es-ES" sz="2600" dirty="0">
                <a:solidFill>
                  <a:srgbClr val="002060"/>
                </a:solidFill>
                <a:latin typeface="Arial Rounded MT Bold" panose="020F0704030504030204" pitchFamily="34" charset="0"/>
              </a:rPr>
              <a:t>. </a:t>
            </a:r>
            <a:r>
              <a:rPr lang="es-ES" sz="2600" dirty="0" smtClean="0">
                <a:solidFill>
                  <a:srgbClr val="002060"/>
                </a:solidFill>
                <a:latin typeface="Arial Rounded MT Bold" panose="020F0704030504030204" pitchFamily="34" charset="0"/>
              </a:rPr>
              <a:t>Nuevas provincias </a:t>
            </a:r>
            <a:r>
              <a:rPr lang="es-ES" sz="2600" dirty="0">
                <a:solidFill>
                  <a:srgbClr val="002060"/>
                </a:solidFill>
                <a:latin typeface="Arial Rounded MT Bold" panose="020F0704030504030204" pitchFamily="34" charset="0"/>
              </a:rPr>
              <a:t>que </a:t>
            </a:r>
            <a:r>
              <a:rPr lang="es-ES" sz="2600" dirty="0" smtClean="0">
                <a:solidFill>
                  <a:srgbClr val="002060"/>
                </a:solidFill>
                <a:latin typeface="Arial Rounded MT Bold" panose="020F0704030504030204" pitchFamily="34" charset="0"/>
              </a:rPr>
              <a:t>desean adherir </a:t>
            </a:r>
            <a:r>
              <a:rPr lang="es-ES" sz="2600" dirty="0">
                <a:solidFill>
                  <a:srgbClr val="002060"/>
                </a:solidFill>
                <a:latin typeface="Arial Rounded MT Bold" panose="020F0704030504030204" pitchFamily="34" charset="0"/>
              </a:rPr>
              <a:t>a partir de </a:t>
            </a:r>
            <a:r>
              <a:rPr lang="es-ES" sz="2600" dirty="0" smtClean="0">
                <a:solidFill>
                  <a:srgbClr val="002060"/>
                </a:solidFill>
                <a:latin typeface="Arial Rounded MT Bold" panose="020F0704030504030204" pitchFamily="34" charset="0"/>
              </a:rPr>
              <a:t>alguna experiencia</a:t>
            </a:r>
            <a:r>
              <a:rPr lang="es-ES" sz="2600" dirty="0">
                <a:solidFill>
                  <a:srgbClr val="002060"/>
                </a:solidFill>
                <a:latin typeface="Arial Rounded MT Bold" panose="020F0704030504030204" pitchFamily="34" charset="0"/>
              </a:rPr>
              <a:t>. </a:t>
            </a:r>
            <a:r>
              <a:rPr lang="es-ES" sz="2600" dirty="0" smtClean="0">
                <a:solidFill>
                  <a:srgbClr val="002060"/>
                </a:solidFill>
                <a:latin typeface="Arial Rounded MT Bold" panose="020F0704030504030204" pitchFamily="34" charset="0"/>
              </a:rPr>
              <a:t/>
            </a:r>
            <a:br>
              <a:rPr lang="es-ES" sz="2600" dirty="0" smtClean="0">
                <a:solidFill>
                  <a:srgbClr val="002060"/>
                </a:solidFill>
                <a:latin typeface="Arial Rounded MT Bold" panose="020F0704030504030204" pitchFamily="34" charset="0"/>
              </a:rPr>
            </a:br>
            <a:r>
              <a:rPr lang="es-ES" sz="2600" dirty="0" smtClean="0">
                <a:solidFill>
                  <a:srgbClr val="002060"/>
                </a:solidFill>
                <a:latin typeface="Arial Rounded MT Bold" panose="020F0704030504030204" pitchFamily="34" charset="0"/>
              </a:rPr>
              <a:t>2015-2016.</a:t>
            </a:r>
            <a:br>
              <a:rPr lang="es-ES" sz="2600" dirty="0" smtClean="0">
                <a:solidFill>
                  <a:srgbClr val="002060"/>
                </a:solidFill>
                <a:latin typeface="Arial Rounded MT Bold" panose="020F0704030504030204" pitchFamily="34" charset="0"/>
              </a:rPr>
            </a:br>
            <a:endParaRPr lang="es-ES" sz="1400" dirty="0">
              <a:solidFill>
                <a:srgbClr val="002060"/>
              </a:solidFill>
              <a:latin typeface="Arial Rounded MT Bold" panose="020F0704030504030204" pitchFamily="34" charset="0"/>
            </a:endParaRPr>
          </a:p>
          <a:p>
            <a:pPr marL="361950" indent="-361950">
              <a:buNone/>
            </a:pPr>
            <a:r>
              <a:rPr lang="es-ES" sz="2600" dirty="0" smtClean="0">
                <a:solidFill>
                  <a:srgbClr val="002060"/>
                </a:solidFill>
                <a:latin typeface="Arial Rounded MT Bold" panose="020F0704030504030204" pitchFamily="34" charset="0"/>
              </a:rPr>
              <a:t>3. Grupos diversos: Comisiones continentales, Curso Roma…</a:t>
            </a:r>
            <a:endParaRPr lang="es-ES" sz="2600" dirty="0">
              <a:latin typeface="Arial Rounded MT Bold" panose="020F0704030504030204" pitchFamily="34" charset="0"/>
            </a:endParaRPr>
          </a:p>
        </p:txBody>
      </p:sp>
      <p:sp>
        <p:nvSpPr>
          <p:cNvPr id="7" name="Retângulo 6"/>
          <p:cNvSpPr/>
          <p:nvPr/>
        </p:nvSpPr>
        <p:spPr>
          <a:xfrm>
            <a:off x="7562850" y="1840007"/>
            <a:ext cx="4238625" cy="5109091"/>
          </a:xfrm>
          <a:prstGeom prst="rect">
            <a:avLst/>
          </a:prstGeom>
        </p:spPr>
        <p:txBody>
          <a:bodyPr wrap="square">
            <a:spAutoFit/>
          </a:bodyPr>
          <a:lstStyle/>
          <a:p>
            <a:pPr marL="361950" indent="-361950">
              <a:buClr>
                <a:schemeClr val="bg2">
                  <a:lumMod val="50000"/>
                </a:schemeClr>
              </a:buClr>
              <a:buNone/>
            </a:pPr>
            <a:r>
              <a:rPr lang="es-ES" sz="2600" dirty="0" smtClean="0">
                <a:solidFill>
                  <a:srgbClr val="800000"/>
                </a:solidFill>
                <a:latin typeface="Arial Rounded MT Bold" panose="020F0704030504030204" pitchFamily="34" charset="0"/>
              </a:rPr>
              <a:t>1. </a:t>
            </a:r>
            <a:r>
              <a:rPr lang="en-US" sz="2600" dirty="0" smtClean="0">
                <a:solidFill>
                  <a:srgbClr val="800000"/>
                </a:solidFill>
                <a:latin typeface="Arial Rounded MT Bold" panose="020F0704030504030204" pitchFamily="34" charset="0"/>
              </a:rPr>
              <a:t>Studying in the provinces involved.  </a:t>
            </a:r>
            <a:br>
              <a:rPr lang="en-US" sz="2600" dirty="0" smtClean="0">
                <a:solidFill>
                  <a:srgbClr val="800000"/>
                </a:solidFill>
                <a:latin typeface="Arial Rounded MT Bold" panose="020F0704030504030204" pitchFamily="34" charset="0"/>
              </a:rPr>
            </a:br>
            <a:r>
              <a:rPr lang="en-US" sz="2600" dirty="0" smtClean="0">
                <a:solidFill>
                  <a:srgbClr val="800000"/>
                </a:solidFill>
                <a:latin typeface="Arial Rounded MT Bold" panose="020F0704030504030204" pitchFamily="34" charset="0"/>
              </a:rPr>
              <a:t>Until 2015 June</a:t>
            </a:r>
            <a:r>
              <a:rPr lang="pt-BR" sz="2600" dirty="0" smtClean="0">
                <a:solidFill>
                  <a:srgbClr val="800000"/>
                </a:solidFill>
                <a:latin typeface="Arial Rounded MT Bold" panose="020F0704030504030204" pitchFamily="34" charset="0"/>
              </a:rPr>
              <a:t>.</a:t>
            </a:r>
            <a:br>
              <a:rPr lang="pt-BR" sz="2600" dirty="0" smtClean="0">
                <a:solidFill>
                  <a:srgbClr val="800000"/>
                </a:solidFill>
                <a:latin typeface="Arial Rounded MT Bold" panose="020F0704030504030204" pitchFamily="34" charset="0"/>
              </a:rPr>
            </a:br>
            <a:endParaRPr lang="es-ES" sz="1400" dirty="0">
              <a:solidFill>
                <a:srgbClr val="800000"/>
              </a:solidFill>
              <a:latin typeface="Arial Rounded MT Bold" panose="020F0704030504030204" pitchFamily="34" charset="0"/>
            </a:endParaRPr>
          </a:p>
          <a:p>
            <a:pPr marL="361950" indent="-361950">
              <a:buClr>
                <a:schemeClr val="bg2">
                  <a:lumMod val="50000"/>
                </a:schemeClr>
              </a:buClr>
              <a:buNone/>
            </a:pPr>
            <a:r>
              <a:rPr lang="es-ES" sz="2600" dirty="0" smtClean="0">
                <a:solidFill>
                  <a:srgbClr val="800000"/>
                </a:solidFill>
                <a:latin typeface="Arial Rounded MT Bold" panose="020F0704030504030204" pitchFamily="34" charset="0"/>
              </a:rPr>
              <a:t>2</a:t>
            </a:r>
            <a:r>
              <a:rPr lang="es-ES" sz="2600" dirty="0">
                <a:solidFill>
                  <a:srgbClr val="800000"/>
                </a:solidFill>
                <a:latin typeface="Arial Rounded MT Bold" panose="020F0704030504030204" pitchFamily="34" charset="0"/>
              </a:rPr>
              <a:t>. </a:t>
            </a:r>
            <a:r>
              <a:rPr lang="es-ES" sz="2600" dirty="0" smtClean="0">
                <a:solidFill>
                  <a:srgbClr val="800000"/>
                </a:solidFill>
                <a:latin typeface="Arial Rounded MT Bold" panose="020F0704030504030204" pitchFamily="34" charset="0"/>
              </a:rPr>
              <a:t>New </a:t>
            </a:r>
            <a:r>
              <a:rPr lang="en-US" sz="2600" dirty="0" smtClean="0">
                <a:solidFill>
                  <a:srgbClr val="800000"/>
                </a:solidFill>
                <a:latin typeface="Arial Rounded MT Bold" panose="020F0704030504030204" pitchFamily="34" charset="0"/>
              </a:rPr>
              <a:t>provinces that wish to adhere since some experience. </a:t>
            </a:r>
            <a:br>
              <a:rPr lang="en-US" sz="2600" dirty="0" smtClean="0">
                <a:solidFill>
                  <a:srgbClr val="800000"/>
                </a:solidFill>
                <a:latin typeface="Arial Rounded MT Bold" panose="020F0704030504030204" pitchFamily="34" charset="0"/>
              </a:rPr>
            </a:br>
            <a:r>
              <a:rPr lang="en-US" sz="2600" dirty="0" smtClean="0">
                <a:solidFill>
                  <a:srgbClr val="800000"/>
                </a:solidFill>
                <a:latin typeface="Arial Rounded MT Bold" panose="020F0704030504030204" pitchFamily="34" charset="0"/>
              </a:rPr>
              <a:t>2015-2016</a:t>
            </a:r>
            <a:r>
              <a:rPr lang="es-ES" sz="2600" dirty="0" smtClean="0">
                <a:solidFill>
                  <a:srgbClr val="800000"/>
                </a:solidFill>
                <a:latin typeface="Arial Rounded MT Bold" panose="020F0704030504030204" pitchFamily="34" charset="0"/>
              </a:rPr>
              <a:t>.</a:t>
            </a:r>
            <a:br>
              <a:rPr lang="es-ES" sz="2600" dirty="0" smtClean="0">
                <a:solidFill>
                  <a:srgbClr val="800000"/>
                </a:solidFill>
                <a:latin typeface="Arial Rounded MT Bold" panose="020F0704030504030204" pitchFamily="34" charset="0"/>
              </a:rPr>
            </a:br>
            <a:endParaRPr lang="es-ES" sz="1400" dirty="0">
              <a:solidFill>
                <a:srgbClr val="800000"/>
              </a:solidFill>
              <a:latin typeface="Arial Rounded MT Bold" panose="020F0704030504030204" pitchFamily="34" charset="0"/>
            </a:endParaRPr>
          </a:p>
          <a:p>
            <a:pPr marL="361950" indent="-361950">
              <a:buNone/>
            </a:pPr>
            <a:r>
              <a:rPr lang="es-ES" sz="2600" dirty="0" smtClean="0">
                <a:solidFill>
                  <a:srgbClr val="800000"/>
                </a:solidFill>
                <a:latin typeface="Arial Rounded MT Bold" panose="020F0704030504030204" pitchFamily="34" charset="0"/>
              </a:rPr>
              <a:t>3. </a:t>
            </a:r>
            <a:r>
              <a:rPr lang="en-US" sz="2600" dirty="0" smtClean="0">
                <a:solidFill>
                  <a:srgbClr val="800000"/>
                </a:solidFill>
                <a:latin typeface="Arial Rounded MT Bold" panose="020F0704030504030204" pitchFamily="34" charset="0"/>
              </a:rPr>
              <a:t>Various</a:t>
            </a:r>
            <a:r>
              <a:rPr lang="es-ES" sz="2600" dirty="0" smtClean="0">
                <a:solidFill>
                  <a:srgbClr val="800000"/>
                </a:solidFill>
                <a:latin typeface="Arial Rounded MT Bold" panose="020F0704030504030204" pitchFamily="34" charset="0"/>
              </a:rPr>
              <a:t> </a:t>
            </a:r>
            <a:r>
              <a:rPr lang="en-US" sz="2600" dirty="0" smtClean="0">
                <a:solidFill>
                  <a:srgbClr val="800000"/>
                </a:solidFill>
                <a:latin typeface="Arial Rounded MT Bold" panose="020F0704030504030204" pitchFamily="34" charset="0"/>
              </a:rPr>
              <a:t>groups: Continental Commissions, Course Rome</a:t>
            </a:r>
            <a:r>
              <a:rPr lang="es-ES" sz="2600" dirty="0" smtClean="0">
                <a:solidFill>
                  <a:srgbClr val="800000"/>
                </a:solidFill>
                <a:latin typeface="Arial Rounded MT Bold" panose="020F0704030504030204" pitchFamily="34" charset="0"/>
              </a:rPr>
              <a:t>…</a:t>
            </a:r>
            <a:endParaRPr lang="es-ES" sz="2600" dirty="0">
              <a:solidFill>
                <a:srgbClr val="800000"/>
              </a:solidFill>
              <a:latin typeface="Arial Rounded MT Bold" panose="020F0704030504030204" pitchFamily="34" charset="0"/>
            </a:endParaRPr>
          </a:p>
        </p:txBody>
      </p:sp>
    </p:spTree>
    <p:extLst>
      <p:ext uri="{BB962C8B-B14F-4D97-AF65-F5344CB8AC3E}">
        <p14:creationId xmlns:p14="http://schemas.microsoft.com/office/powerpoint/2010/main" val="317188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fade">
                                      <p:cBhvr>
                                        <p:cTn id="28" dur="500"/>
                                        <p:tgtEl>
                                          <p:spTgt spid="7">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500"/>
                                        <p:tgtEl>
                                          <p:spTgt spid="6">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fade">
                                      <p:cBhvr>
                                        <p:cTn id="3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25" y="619125"/>
            <a:ext cx="9839325" cy="747308"/>
          </a:xfrm>
          <a:noFill/>
          <a:ln w="38100" cap="flat" cmpd="sng" algn="ctr">
            <a:noFill/>
            <a:prstDash val="solid"/>
          </a:ln>
        </p:spPr>
        <p:style>
          <a:lnRef idx="2">
            <a:schemeClr val="accent1"/>
          </a:lnRef>
          <a:fillRef idx="1">
            <a:schemeClr val="lt1"/>
          </a:fillRef>
          <a:effectRef idx="0">
            <a:schemeClr val="accent1"/>
          </a:effectRef>
          <a:fontRef idx="minor">
            <a:schemeClr val="dk1"/>
          </a:fontRef>
        </p:style>
        <p:txBody>
          <a:bodyPr vert="horz" rtlCol="0" anchor="b" anchorCtr="0">
            <a:noAutofit/>
          </a:bodyPr>
          <a:lstStyle/>
          <a:p>
            <a:pPr algn="ctr"/>
            <a:r>
              <a:rPr lang="es-ES" sz="3600" spc="0" dirty="0" smtClean="0">
                <a:ln w="18415" cmpd="sng">
                  <a:solidFill>
                    <a:srgbClr val="FFFFFF"/>
                  </a:solidFill>
                  <a:prstDash val="solid"/>
                </a:ln>
                <a:solidFill>
                  <a:srgbClr val="006600"/>
                </a:solidFill>
                <a:effectLst>
                  <a:outerShdw blurRad="63500" dir="3600000" algn="tl" rotWithShape="0">
                    <a:srgbClr val="000000">
                      <a:alpha val="70000"/>
                    </a:srgbClr>
                  </a:outerShdw>
                </a:effectLst>
                <a:latin typeface="Gill Sans Ultra Bold" panose="020B0A02020104020203" pitchFamily="34" charset="0"/>
              </a:rPr>
              <a:t>Resultado final / F</a:t>
            </a:r>
            <a:r>
              <a:rPr lang="es-ES" sz="3600" dirty="0" smtClean="0">
                <a:ln w="18415" cmpd="sng">
                  <a:solidFill>
                    <a:srgbClr val="FFFFFF"/>
                  </a:solidFill>
                  <a:prstDash val="solid"/>
                </a:ln>
                <a:solidFill>
                  <a:srgbClr val="006600"/>
                </a:solidFill>
                <a:effectLst>
                  <a:outerShdw blurRad="63500" dir="3600000" algn="tl" rotWithShape="0">
                    <a:srgbClr val="000000">
                      <a:alpha val="70000"/>
                    </a:srgbClr>
                  </a:outerShdw>
                </a:effectLst>
                <a:latin typeface="Gill Sans Ultra Bold" panose="020B0A02020104020203" pitchFamily="34" charset="0"/>
              </a:rPr>
              <a:t>inal </a:t>
            </a:r>
            <a:r>
              <a:rPr lang="es-ES" sz="3600" dirty="0" err="1" smtClean="0">
                <a:ln w="18415" cmpd="sng">
                  <a:solidFill>
                    <a:srgbClr val="FFFFFF"/>
                  </a:solidFill>
                  <a:prstDash val="solid"/>
                </a:ln>
                <a:solidFill>
                  <a:srgbClr val="006600"/>
                </a:solidFill>
                <a:effectLst>
                  <a:outerShdw blurRad="63500" dir="3600000" algn="tl" rotWithShape="0">
                    <a:srgbClr val="000000">
                      <a:alpha val="70000"/>
                    </a:srgbClr>
                  </a:outerShdw>
                </a:effectLst>
                <a:latin typeface="Gill Sans Ultra Bold" panose="020B0A02020104020203" pitchFamily="34" charset="0"/>
              </a:rPr>
              <a:t>product</a:t>
            </a:r>
            <a:endParaRPr lang="es-ES" sz="3600" spc="0" dirty="0">
              <a:ln w="18415" cmpd="sng">
                <a:solidFill>
                  <a:srgbClr val="FFFFFF"/>
                </a:solidFill>
                <a:prstDash val="solid"/>
              </a:ln>
              <a:solidFill>
                <a:srgbClr val="006600"/>
              </a:solidFill>
              <a:effectLst>
                <a:outerShdw blurRad="63500" dir="3600000" algn="tl" rotWithShape="0">
                  <a:srgbClr val="000000">
                    <a:alpha val="70000"/>
                  </a:srgbClr>
                </a:outerShdw>
              </a:effectLst>
              <a:latin typeface="Gill Sans Ultra Bold" panose="020B0A02020104020203"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5556" y="1857286"/>
            <a:ext cx="3674469" cy="447531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Retângulo 5"/>
          <p:cNvSpPr/>
          <p:nvPr/>
        </p:nvSpPr>
        <p:spPr>
          <a:xfrm>
            <a:off x="228601" y="1678897"/>
            <a:ext cx="3771900" cy="4832092"/>
          </a:xfrm>
          <a:prstGeom prst="rect">
            <a:avLst/>
          </a:prstGeom>
        </p:spPr>
        <p:txBody>
          <a:bodyPr wrap="square">
            <a:spAutoFit/>
          </a:bodyPr>
          <a:lstStyle/>
          <a:p>
            <a:pPr algn="r"/>
            <a:r>
              <a:rPr lang="es-ES_tradnl" sz="2800" dirty="0">
                <a:solidFill>
                  <a:srgbClr val="002060"/>
                </a:solidFill>
                <a:latin typeface="Berlin Sans FB" panose="020E0602020502020306" pitchFamily="34" charset="0"/>
              </a:rPr>
              <a:t>El Consejo general entiende que el resultado final del proceso será la presentación de un marco de referencia para la identidad del marista laico que se siente llamado a vivir el carisma marista en medio del mundo.</a:t>
            </a:r>
            <a:endParaRPr lang="pt-BR" sz="2800" dirty="0">
              <a:solidFill>
                <a:srgbClr val="002060"/>
              </a:solidFill>
              <a:latin typeface="Berlin Sans FB" panose="020E0602020502020306" pitchFamily="34" charset="0"/>
            </a:endParaRPr>
          </a:p>
        </p:txBody>
      </p:sp>
      <p:sp>
        <p:nvSpPr>
          <p:cNvPr id="8" name="Retângulo 7"/>
          <p:cNvSpPr/>
          <p:nvPr/>
        </p:nvSpPr>
        <p:spPr>
          <a:xfrm>
            <a:off x="8039101" y="1695272"/>
            <a:ext cx="3771900" cy="4401205"/>
          </a:xfrm>
          <a:prstGeom prst="rect">
            <a:avLst/>
          </a:prstGeom>
        </p:spPr>
        <p:txBody>
          <a:bodyPr wrap="square">
            <a:spAutoFit/>
          </a:bodyPr>
          <a:lstStyle/>
          <a:p>
            <a:r>
              <a:rPr lang="en-US" sz="2800" dirty="0" smtClean="0">
                <a:solidFill>
                  <a:srgbClr val="800000"/>
                </a:solidFill>
                <a:latin typeface="Berlin Sans FB" panose="020E0602020502020306" pitchFamily="34" charset="0"/>
              </a:rPr>
              <a:t>The General Council understands that the final product of the process will be the presentation of an identity framework for the lay Marists who feels called to live the Marist Charism in the midst of the world.</a:t>
            </a:r>
            <a:endParaRPr lang="pt-BR" sz="2800" dirty="0">
              <a:solidFill>
                <a:srgbClr val="800000"/>
              </a:solidFill>
              <a:latin typeface="Berlin Sans FB" panose="020E0602020502020306" pitchFamily="34" charset="0"/>
            </a:endParaRPr>
          </a:p>
        </p:txBody>
      </p:sp>
    </p:spTree>
    <p:extLst>
      <p:ext uri="{BB962C8B-B14F-4D97-AF65-F5344CB8AC3E}">
        <p14:creationId xmlns:p14="http://schemas.microsoft.com/office/powerpoint/2010/main" val="111209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325" y="2390597"/>
            <a:ext cx="3679031" cy="3724596"/>
          </a:xfrm>
          <a:prstGeom prst="rect">
            <a:avLst/>
          </a:prstGeom>
          <a:ln>
            <a:noFill/>
          </a:ln>
          <a:effectLst/>
        </p:spPr>
      </p:pic>
      <p:sp>
        <p:nvSpPr>
          <p:cNvPr id="5" name="Retângulo 4"/>
          <p:cNvSpPr/>
          <p:nvPr/>
        </p:nvSpPr>
        <p:spPr>
          <a:xfrm>
            <a:off x="-19050" y="1629172"/>
            <a:ext cx="4143375" cy="4832092"/>
          </a:xfrm>
          <a:prstGeom prst="rect">
            <a:avLst/>
          </a:prstGeom>
        </p:spPr>
        <p:txBody>
          <a:bodyPr wrap="square">
            <a:spAutoFit/>
          </a:bodyPr>
          <a:lstStyle/>
          <a:p>
            <a:pPr algn="r"/>
            <a:r>
              <a:rPr lang="es-ES_tradnl" sz="2800" dirty="0">
                <a:solidFill>
                  <a:srgbClr val="002060"/>
                </a:solidFill>
                <a:latin typeface="Berlin Sans FB" panose="020E0602020502020306" pitchFamily="34" charset="0"/>
              </a:rPr>
              <a:t>Implicará un reconocimiento de tal identidad dentro de alguna forma de asociación, y en comunión con los hermanos</a:t>
            </a:r>
            <a:r>
              <a:rPr lang="es-ES_tradnl" sz="2800" dirty="0" smtClean="0">
                <a:solidFill>
                  <a:srgbClr val="002060"/>
                </a:solidFill>
                <a:latin typeface="Berlin Sans FB" panose="020E0602020502020306" pitchFamily="34" charset="0"/>
              </a:rPr>
              <a:t>.</a:t>
            </a:r>
          </a:p>
          <a:p>
            <a:pPr algn="r"/>
            <a:r>
              <a:rPr lang="es-ES_tradnl" sz="2800" dirty="0" smtClean="0">
                <a:solidFill>
                  <a:srgbClr val="002060"/>
                </a:solidFill>
                <a:latin typeface="Berlin Sans FB" panose="020E0602020502020306" pitchFamily="34" charset="0"/>
              </a:rPr>
              <a:t>Tendrá </a:t>
            </a:r>
            <a:r>
              <a:rPr lang="es-ES_tradnl" sz="2800" dirty="0">
                <a:solidFill>
                  <a:srgbClr val="002060"/>
                </a:solidFill>
                <a:latin typeface="Berlin Sans FB" panose="020E0602020502020306" pitchFamily="34" charset="0"/>
              </a:rPr>
              <a:t>un carácter de internacionalidad, </a:t>
            </a:r>
            <a:r>
              <a:rPr lang="es-ES_tradnl" sz="2800" dirty="0" smtClean="0">
                <a:solidFill>
                  <a:srgbClr val="002060"/>
                </a:solidFill>
                <a:latin typeface="Berlin Sans FB" panose="020E0602020502020306" pitchFamily="34" charset="0"/>
              </a:rPr>
              <a:t/>
            </a:r>
            <a:br>
              <a:rPr lang="es-ES_tradnl" sz="2800" dirty="0" smtClean="0">
                <a:solidFill>
                  <a:srgbClr val="002060"/>
                </a:solidFill>
                <a:latin typeface="Berlin Sans FB" panose="020E0602020502020306" pitchFamily="34" charset="0"/>
              </a:rPr>
            </a:br>
            <a:r>
              <a:rPr lang="es-ES_tradnl" sz="2800" dirty="0" smtClean="0">
                <a:solidFill>
                  <a:srgbClr val="002060"/>
                </a:solidFill>
                <a:latin typeface="Berlin Sans FB" panose="020E0602020502020306" pitchFamily="34" charset="0"/>
              </a:rPr>
              <a:t>pero </a:t>
            </a:r>
            <a:r>
              <a:rPr lang="es-ES_tradnl" sz="2800" dirty="0">
                <a:solidFill>
                  <a:srgbClr val="002060"/>
                </a:solidFill>
                <a:latin typeface="Berlin Sans FB" panose="020E0602020502020306" pitchFamily="34" charset="0"/>
              </a:rPr>
              <a:t>teniendo en cuenta la diversidad cultural y regional.</a:t>
            </a:r>
            <a:endParaRPr lang="pt-BR" sz="2800" dirty="0">
              <a:solidFill>
                <a:srgbClr val="002060"/>
              </a:solidFill>
              <a:latin typeface="Berlin Sans FB" panose="020E0602020502020306" pitchFamily="34" charset="0"/>
            </a:endParaRPr>
          </a:p>
        </p:txBody>
      </p:sp>
      <p:sp>
        <p:nvSpPr>
          <p:cNvPr id="6" name="Título 1"/>
          <p:cNvSpPr>
            <a:spLocks noGrp="1"/>
          </p:cNvSpPr>
          <p:nvPr>
            <p:ph type="title"/>
          </p:nvPr>
        </p:nvSpPr>
        <p:spPr>
          <a:xfrm>
            <a:off x="1000125" y="619125"/>
            <a:ext cx="9839325" cy="747308"/>
          </a:xfrm>
          <a:noFill/>
          <a:ln w="38100" cap="flat" cmpd="sng" algn="ctr">
            <a:noFill/>
            <a:prstDash val="solid"/>
          </a:ln>
        </p:spPr>
        <p:style>
          <a:lnRef idx="2">
            <a:schemeClr val="accent1"/>
          </a:lnRef>
          <a:fillRef idx="1">
            <a:schemeClr val="lt1"/>
          </a:fillRef>
          <a:effectRef idx="0">
            <a:schemeClr val="accent1"/>
          </a:effectRef>
          <a:fontRef idx="minor">
            <a:schemeClr val="dk1"/>
          </a:fontRef>
        </p:style>
        <p:txBody>
          <a:bodyPr vert="horz" rtlCol="0" anchor="b" anchorCtr="0">
            <a:noAutofit/>
          </a:bodyPr>
          <a:lstStyle/>
          <a:p>
            <a:pPr algn="ctr"/>
            <a:r>
              <a:rPr lang="es-ES" sz="3600" spc="0" dirty="0" smtClean="0">
                <a:ln w="18415" cmpd="sng">
                  <a:solidFill>
                    <a:srgbClr val="FFFFFF"/>
                  </a:solidFill>
                  <a:prstDash val="solid"/>
                </a:ln>
                <a:solidFill>
                  <a:srgbClr val="006600"/>
                </a:solidFill>
                <a:effectLst>
                  <a:outerShdw blurRad="63500" dir="3600000" algn="tl" rotWithShape="0">
                    <a:srgbClr val="000000">
                      <a:alpha val="70000"/>
                    </a:srgbClr>
                  </a:outerShdw>
                </a:effectLst>
                <a:latin typeface="Gill Sans Ultra Bold" panose="020B0A02020104020203" pitchFamily="34" charset="0"/>
              </a:rPr>
              <a:t>Resultado final / F</a:t>
            </a:r>
            <a:r>
              <a:rPr lang="es-ES" sz="3600" dirty="0" smtClean="0">
                <a:ln w="18415" cmpd="sng">
                  <a:solidFill>
                    <a:srgbClr val="FFFFFF"/>
                  </a:solidFill>
                  <a:prstDash val="solid"/>
                </a:ln>
                <a:solidFill>
                  <a:srgbClr val="006600"/>
                </a:solidFill>
                <a:effectLst>
                  <a:outerShdw blurRad="63500" dir="3600000" algn="tl" rotWithShape="0">
                    <a:srgbClr val="000000">
                      <a:alpha val="70000"/>
                    </a:srgbClr>
                  </a:outerShdw>
                </a:effectLst>
                <a:latin typeface="Gill Sans Ultra Bold" panose="020B0A02020104020203" pitchFamily="34" charset="0"/>
              </a:rPr>
              <a:t>inal </a:t>
            </a:r>
            <a:r>
              <a:rPr lang="es-ES" sz="3600" dirty="0" err="1" smtClean="0">
                <a:ln w="18415" cmpd="sng">
                  <a:solidFill>
                    <a:srgbClr val="FFFFFF"/>
                  </a:solidFill>
                  <a:prstDash val="solid"/>
                </a:ln>
                <a:solidFill>
                  <a:srgbClr val="006600"/>
                </a:solidFill>
                <a:effectLst>
                  <a:outerShdw blurRad="63500" dir="3600000" algn="tl" rotWithShape="0">
                    <a:srgbClr val="000000">
                      <a:alpha val="70000"/>
                    </a:srgbClr>
                  </a:outerShdw>
                </a:effectLst>
                <a:latin typeface="Gill Sans Ultra Bold" panose="020B0A02020104020203" pitchFamily="34" charset="0"/>
              </a:rPr>
              <a:t>product</a:t>
            </a:r>
            <a:endParaRPr lang="es-ES" sz="3600" spc="0" dirty="0">
              <a:ln w="18415" cmpd="sng">
                <a:solidFill>
                  <a:srgbClr val="FFFFFF"/>
                </a:solidFill>
                <a:prstDash val="solid"/>
              </a:ln>
              <a:solidFill>
                <a:srgbClr val="006600"/>
              </a:solidFill>
              <a:effectLst>
                <a:outerShdw blurRad="63500" dir="3600000" algn="tl" rotWithShape="0">
                  <a:srgbClr val="000000">
                    <a:alpha val="70000"/>
                  </a:srgbClr>
                </a:outerShdw>
              </a:effectLst>
              <a:latin typeface="Gill Sans Ultra Bold" panose="020B0A02020104020203" pitchFamily="34" charset="0"/>
            </a:endParaRPr>
          </a:p>
        </p:txBody>
      </p:sp>
      <p:sp>
        <p:nvSpPr>
          <p:cNvPr id="7" name="Retângulo 6"/>
          <p:cNvSpPr/>
          <p:nvPr/>
        </p:nvSpPr>
        <p:spPr>
          <a:xfrm>
            <a:off x="7934326" y="1695272"/>
            <a:ext cx="3771900" cy="4832092"/>
          </a:xfrm>
          <a:prstGeom prst="rect">
            <a:avLst/>
          </a:prstGeom>
        </p:spPr>
        <p:txBody>
          <a:bodyPr wrap="square">
            <a:spAutoFit/>
          </a:bodyPr>
          <a:lstStyle/>
          <a:p>
            <a:r>
              <a:rPr lang="en-US" sz="2800" dirty="0" smtClean="0">
                <a:solidFill>
                  <a:srgbClr val="800000"/>
                </a:solidFill>
                <a:latin typeface="Berlin Sans FB" panose="020E0602020502020306" pitchFamily="34" charset="0"/>
              </a:rPr>
              <a:t>It will involve recognition of such identity within some form of Association and in communion with the Brothers.</a:t>
            </a:r>
          </a:p>
          <a:p>
            <a:r>
              <a:rPr lang="en-US" sz="2800" dirty="0" smtClean="0">
                <a:solidFill>
                  <a:srgbClr val="800000"/>
                </a:solidFill>
                <a:latin typeface="Berlin Sans FB" panose="020E0602020502020306" pitchFamily="34" charset="0"/>
              </a:rPr>
              <a:t>It will have an international character, but taking into account the cultural and regional diversity.</a:t>
            </a:r>
            <a:endParaRPr lang="pt-BR" sz="2800" dirty="0">
              <a:solidFill>
                <a:srgbClr val="800000"/>
              </a:solidFill>
              <a:latin typeface="Berlin Sans FB" panose="020E0602020502020306" pitchFamily="34" charset="0"/>
            </a:endParaRPr>
          </a:p>
        </p:txBody>
      </p:sp>
    </p:spTree>
    <p:extLst>
      <p:ext uri="{BB962C8B-B14F-4D97-AF65-F5344CB8AC3E}">
        <p14:creationId xmlns:p14="http://schemas.microsoft.com/office/powerpoint/2010/main" val="137390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periodistadigital.com/imagenes/2014/10/30/emilituru_560x280.jpg"/>
          <p:cNvPicPr>
            <a:picLocks noChangeAspect="1" noChangeArrowheads="1"/>
          </p:cNvPicPr>
          <p:nvPr/>
        </p:nvPicPr>
        <p:blipFill rotWithShape="1">
          <a:blip r:embed="rId2">
            <a:extLst>
              <a:ext uri="{28A0092B-C50C-407E-A947-70E740481C1C}">
                <a14:useLocalDpi xmlns:a14="http://schemas.microsoft.com/office/drawing/2010/main" val="0"/>
              </a:ext>
            </a:extLst>
          </a:blip>
          <a:srcRect l="54373"/>
          <a:stretch/>
        </p:blipFill>
        <p:spPr bwMode="auto">
          <a:xfrm>
            <a:off x="2653553" y="3026648"/>
            <a:ext cx="3496235" cy="38313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diego.wander\Desktop\Sem título-4-01.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052615" y="268783"/>
            <a:ext cx="3225238" cy="2155862"/>
          </a:xfrm>
          <a:prstGeom prst="rect">
            <a:avLst/>
          </a:prstGeom>
          <a:noFill/>
          <a:effectLst>
            <a:glow rad="139700">
              <a:schemeClr val="bg1">
                <a:alpha val="77000"/>
              </a:schemeClr>
            </a:glow>
          </a:effectLst>
          <a:extLst>
            <a:ext uri="{909E8E84-426E-40DD-AFC4-6F175D3DCCD1}">
              <a14:hiddenFill xmlns:a14="http://schemas.microsoft.com/office/drawing/2010/main">
                <a:solidFill>
                  <a:srgbClr val="FFFFFF"/>
                </a:solidFill>
              </a14:hiddenFill>
            </a:ext>
          </a:extLst>
        </p:spPr>
      </p:pic>
      <p:pic>
        <p:nvPicPr>
          <p:cNvPr id="8" name="Picture 2" descr="http://www.periodistadigital.com/imagenes/2014/10/30/emilituru_560x280.jpg"/>
          <p:cNvPicPr>
            <a:picLocks noChangeAspect="1" noChangeArrowheads="1"/>
          </p:cNvPicPr>
          <p:nvPr/>
        </p:nvPicPr>
        <p:blipFill rotWithShape="1">
          <a:blip r:embed="rId2">
            <a:extLst>
              <a:ext uri="{28A0092B-C50C-407E-A947-70E740481C1C}">
                <a14:useLocalDpi xmlns:a14="http://schemas.microsoft.com/office/drawing/2010/main" val="0"/>
              </a:ext>
            </a:extLst>
          </a:blip>
          <a:srcRect l="19744" r="44105"/>
          <a:stretch/>
        </p:blipFill>
        <p:spPr bwMode="auto">
          <a:xfrm>
            <a:off x="8962" y="3025911"/>
            <a:ext cx="2770098" cy="3831351"/>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209549" y="358517"/>
            <a:ext cx="6657975" cy="2677656"/>
          </a:xfrm>
          <a:prstGeom prst="rect">
            <a:avLst/>
          </a:prstGeom>
          <a:noFill/>
        </p:spPr>
        <p:txBody>
          <a:bodyPr wrap="square" rtlCol="0">
            <a:spAutoFit/>
          </a:bodyPr>
          <a:lstStyle/>
          <a:p>
            <a:pPr algn="ctr"/>
            <a:r>
              <a:rPr lang="pt-BR" sz="2800" dirty="0">
                <a:solidFill>
                  <a:srgbClr val="002060"/>
                </a:solidFill>
                <a:latin typeface="Berlin Sans FB" panose="020E0602020502020306" pitchFamily="34" charset="0"/>
              </a:rPr>
              <a:t>“</a:t>
            </a:r>
            <a:r>
              <a:rPr lang="es-ES_tradnl" sz="2800" dirty="0">
                <a:solidFill>
                  <a:srgbClr val="002060"/>
                </a:solidFill>
                <a:latin typeface="Berlin Sans FB" panose="020E0602020502020306" pitchFamily="34" charset="0"/>
              </a:rPr>
              <a:t>Ojalá que todos</a:t>
            </a:r>
            <a:r>
              <a:rPr lang="es-ES_tradnl" sz="2800" dirty="0" smtClean="0">
                <a:solidFill>
                  <a:srgbClr val="002060"/>
                </a:solidFill>
                <a:latin typeface="Berlin Sans FB" panose="020E0602020502020306" pitchFamily="34" charset="0"/>
              </a:rPr>
              <a:t>,</a:t>
            </a:r>
            <a:br>
              <a:rPr lang="es-ES_tradnl" sz="2800" dirty="0" smtClean="0">
                <a:solidFill>
                  <a:srgbClr val="002060"/>
                </a:solidFill>
                <a:latin typeface="Berlin Sans FB" panose="020E0602020502020306" pitchFamily="34" charset="0"/>
              </a:rPr>
            </a:br>
            <a:r>
              <a:rPr lang="es-ES_tradnl" sz="2800" dirty="0" smtClean="0">
                <a:solidFill>
                  <a:srgbClr val="002060"/>
                </a:solidFill>
                <a:latin typeface="Berlin Sans FB" panose="020E0602020502020306" pitchFamily="34" charset="0"/>
              </a:rPr>
              <a:t>cada </a:t>
            </a:r>
            <a:r>
              <a:rPr lang="es-ES_tradnl" sz="2800" dirty="0">
                <a:solidFill>
                  <a:srgbClr val="002060"/>
                </a:solidFill>
                <a:latin typeface="Berlin Sans FB" panose="020E0602020502020306" pitchFamily="34" charset="0"/>
              </a:rPr>
              <a:t>uno desde su propia responsabilidad, ayudemos a la aurora a nacer, </a:t>
            </a:r>
            <a:r>
              <a:rPr lang="es-ES_tradnl" sz="2800" dirty="0" smtClean="0">
                <a:solidFill>
                  <a:srgbClr val="002060"/>
                </a:solidFill>
                <a:latin typeface="Berlin Sans FB" panose="020E0602020502020306" pitchFamily="34" charset="0"/>
              </a:rPr>
              <a:t/>
            </a:r>
            <a:br>
              <a:rPr lang="es-ES_tradnl" sz="2800" dirty="0" smtClean="0">
                <a:solidFill>
                  <a:srgbClr val="002060"/>
                </a:solidFill>
                <a:latin typeface="Berlin Sans FB" panose="020E0602020502020306" pitchFamily="34" charset="0"/>
              </a:rPr>
            </a:br>
            <a:r>
              <a:rPr lang="es-ES_tradnl" sz="2800" dirty="0" smtClean="0">
                <a:solidFill>
                  <a:srgbClr val="002060"/>
                </a:solidFill>
                <a:latin typeface="Berlin Sans FB" panose="020E0602020502020306" pitchFamily="34" charset="0"/>
              </a:rPr>
              <a:t>la </a:t>
            </a:r>
            <a:r>
              <a:rPr lang="es-ES_tradnl" sz="2800" dirty="0">
                <a:solidFill>
                  <a:srgbClr val="002060"/>
                </a:solidFill>
                <a:latin typeface="Berlin Sans FB" panose="020E0602020502020306" pitchFamily="34" charset="0"/>
              </a:rPr>
              <a:t>aurora de un </a:t>
            </a:r>
            <a:r>
              <a:rPr lang="es-ES_tradnl" sz="2800" dirty="0">
                <a:solidFill>
                  <a:srgbClr val="C00000"/>
                </a:solidFill>
                <a:latin typeface="Berlin Sans FB" panose="020E0602020502020306" pitchFamily="34" charset="0"/>
              </a:rPr>
              <a:t>Instituto marista renovado</a:t>
            </a:r>
            <a:r>
              <a:rPr lang="es-ES_tradnl" sz="2800" dirty="0" smtClean="0">
                <a:solidFill>
                  <a:srgbClr val="002060"/>
                </a:solidFill>
                <a:latin typeface="Berlin Sans FB" panose="020E0602020502020306" pitchFamily="34" charset="0"/>
              </a:rPr>
              <a:t>.</a:t>
            </a:r>
          </a:p>
          <a:p>
            <a:pPr algn="ctr"/>
            <a:r>
              <a:rPr lang="es-ES_tradnl" sz="2800" dirty="0" smtClean="0">
                <a:solidFill>
                  <a:srgbClr val="660066"/>
                </a:solidFill>
                <a:latin typeface="Berlin Sans FB" panose="020E0602020502020306" pitchFamily="34" charset="0"/>
              </a:rPr>
              <a:t>Sólo </a:t>
            </a:r>
            <a:r>
              <a:rPr lang="es-ES_tradnl" sz="2800" dirty="0">
                <a:solidFill>
                  <a:srgbClr val="660066"/>
                </a:solidFill>
                <a:latin typeface="Berlin Sans FB" panose="020E0602020502020306" pitchFamily="34" charset="0"/>
              </a:rPr>
              <a:t>el compromiso de todos </a:t>
            </a:r>
            <a:r>
              <a:rPr lang="es-ES_tradnl" sz="2800" dirty="0" smtClean="0">
                <a:solidFill>
                  <a:srgbClr val="660066"/>
                </a:solidFill>
                <a:latin typeface="Berlin Sans FB" panose="020E0602020502020306" pitchFamily="34" charset="0"/>
              </a:rPr>
              <a:t/>
            </a:r>
            <a:br>
              <a:rPr lang="es-ES_tradnl" sz="2800" dirty="0" smtClean="0">
                <a:solidFill>
                  <a:srgbClr val="660066"/>
                </a:solidFill>
                <a:latin typeface="Berlin Sans FB" panose="020E0602020502020306" pitchFamily="34" charset="0"/>
              </a:rPr>
            </a:br>
            <a:r>
              <a:rPr lang="es-ES_tradnl" sz="2800" dirty="0" smtClean="0">
                <a:solidFill>
                  <a:srgbClr val="660066"/>
                </a:solidFill>
                <a:latin typeface="Berlin Sans FB" panose="020E0602020502020306" pitchFamily="34" charset="0"/>
              </a:rPr>
              <a:t>hará </a:t>
            </a:r>
            <a:r>
              <a:rPr lang="es-ES_tradnl" sz="2800" dirty="0">
                <a:solidFill>
                  <a:srgbClr val="660066"/>
                </a:solidFill>
                <a:latin typeface="Berlin Sans FB" panose="020E0602020502020306" pitchFamily="34" charset="0"/>
              </a:rPr>
              <a:t>posible </a:t>
            </a:r>
            <a:r>
              <a:rPr lang="es-ES_tradnl" sz="2800" dirty="0" smtClean="0">
                <a:solidFill>
                  <a:srgbClr val="C00000"/>
                </a:solidFill>
                <a:latin typeface="Berlin Sans FB" panose="020E0602020502020306" pitchFamily="34" charset="0"/>
              </a:rPr>
              <a:t>un </a:t>
            </a:r>
            <a:r>
              <a:rPr lang="es-ES_tradnl" sz="2800" dirty="0">
                <a:solidFill>
                  <a:srgbClr val="C00000"/>
                </a:solidFill>
                <a:latin typeface="Berlin Sans FB" panose="020E0602020502020306" pitchFamily="34" charset="0"/>
              </a:rPr>
              <a:t>nuevo comienzo</a:t>
            </a:r>
            <a:r>
              <a:rPr lang="es-ES_tradnl" sz="2800" dirty="0" smtClean="0">
                <a:solidFill>
                  <a:srgbClr val="002060"/>
                </a:solidFill>
                <a:latin typeface="Berlin Sans FB" panose="020E0602020502020306" pitchFamily="34" charset="0"/>
              </a:rPr>
              <a:t>.</a:t>
            </a:r>
            <a:endParaRPr lang="es-ES" sz="2800" dirty="0">
              <a:solidFill>
                <a:srgbClr val="002060"/>
              </a:solidFill>
              <a:latin typeface="Berlin Sans FB" panose="020E0602020502020306" pitchFamily="34" charset="0"/>
            </a:endParaRPr>
          </a:p>
        </p:txBody>
      </p:sp>
      <p:sp>
        <p:nvSpPr>
          <p:cNvPr id="10" name="CaixaDeTexto 9"/>
          <p:cNvSpPr txBox="1"/>
          <p:nvPr/>
        </p:nvSpPr>
        <p:spPr>
          <a:xfrm>
            <a:off x="6149788" y="3533775"/>
            <a:ext cx="6042211" cy="2677656"/>
          </a:xfrm>
          <a:prstGeom prst="rect">
            <a:avLst/>
          </a:prstGeom>
          <a:noFill/>
        </p:spPr>
        <p:txBody>
          <a:bodyPr wrap="square" rtlCol="0">
            <a:spAutoFit/>
          </a:bodyPr>
          <a:lstStyle/>
          <a:p>
            <a:pPr algn="ctr"/>
            <a:r>
              <a:rPr lang="en-US" sz="2800" dirty="0">
                <a:solidFill>
                  <a:srgbClr val="660066"/>
                </a:solidFill>
                <a:latin typeface="Berlin Sans FB" panose="020E0602020502020306" pitchFamily="34" charset="0"/>
              </a:rPr>
              <a:t>“May all of us, </a:t>
            </a:r>
            <a:br>
              <a:rPr lang="en-US" sz="2800" dirty="0">
                <a:solidFill>
                  <a:srgbClr val="660066"/>
                </a:solidFill>
                <a:latin typeface="Berlin Sans FB" panose="020E0602020502020306" pitchFamily="34" charset="0"/>
              </a:rPr>
            </a:br>
            <a:r>
              <a:rPr lang="en-US" sz="2800" dirty="0">
                <a:solidFill>
                  <a:srgbClr val="660066"/>
                </a:solidFill>
                <a:latin typeface="Berlin Sans FB" panose="020E0602020502020306" pitchFamily="34" charset="0"/>
              </a:rPr>
              <a:t>each one from your own responsibility, </a:t>
            </a:r>
            <a:br>
              <a:rPr lang="en-US" sz="2800" dirty="0">
                <a:solidFill>
                  <a:srgbClr val="660066"/>
                </a:solidFill>
                <a:latin typeface="Berlin Sans FB" panose="020E0602020502020306" pitchFamily="34" charset="0"/>
              </a:rPr>
            </a:br>
            <a:r>
              <a:rPr lang="en-US" sz="2800" dirty="0">
                <a:solidFill>
                  <a:srgbClr val="660066"/>
                </a:solidFill>
                <a:latin typeface="Berlin Sans FB" panose="020E0602020502020306" pitchFamily="34" charset="0"/>
              </a:rPr>
              <a:t>can help the dawn to be </a:t>
            </a:r>
            <a:r>
              <a:rPr lang="en-US" sz="2800" dirty="0" smtClean="0">
                <a:solidFill>
                  <a:srgbClr val="660066"/>
                </a:solidFill>
                <a:latin typeface="Berlin Sans FB" panose="020E0602020502020306" pitchFamily="34" charset="0"/>
              </a:rPr>
              <a:t>born,</a:t>
            </a:r>
            <a:br>
              <a:rPr lang="en-US" sz="2800" dirty="0" smtClean="0">
                <a:solidFill>
                  <a:srgbClr val="660066"/>
                </a:solidFill>
                <a:latin typeface="Berlin Sans FB" panose="020E0602020502020306" pitchFamily="34" charset="0"/>
              </a:rPr>
            </a:br>
            <a:r>
              <a:rPr lang="en-US" sz="2800" dirty="0" smtClean="0">
                <a:solidFill>
                  <a:srgbClr val="660066"/>
                </a:solidFill>
                <a:latin typeface="Berlin Sans FB" panose="020E0602020502020306" pitchFamily="34" charset="0"/>
              </a:rPr>
              <a:t>the </a:t>
            </a:r>
            <a:r>
              <a:rPr lang="en-US" sz="2800" dirty="0">
                <a:solidFill>
                  <a:srgbClr val="660066"/>
                </a:solidFill>
                <a:latin typeface="Berlin Sans FB" panose="020E0602020502020306" pitchFamily="34" charset="0"/>
              </a:rPr>
              <a:t>dawn of a </a:t>
            </a:r>
            <a:r>
              <a:rPr lang="en-US" sz="2800" dirty="0">
                <a:solidFill>
                  <a:srgbClr val="C00000"/>
                </a:solidFill>
                <a:latin typeface="Berlin Sans FB" panose="020E0602020502020306" pitchFamily="34" charset="0"/>
              </a:rPr>
              <a:t>renewed Marist Institute</a:t>
            </a:r>
            <a:r>
              <a:rPr lang="en-US" sz="2800" dirty="0">
                <a:solidFill>
                  <a:srgbClr val="660066"/>
                </a:solidFill>
                <a:latin typeface="Berlin Sans FB" panose="020E0602020502020306" pitchFamily="34" charset="0"/>
              </a:rPr>
              <a:t>.</a:t>
            </a:r>
          </a:p>
          <a:p>
            <a:pPr algn="ctr"/>
            <a:r>
              <a:rPr lang="en-US" sz="2800" dirty="0">
                <a:solidFill>
                  <a:srgbClr val="002060"/>
                </a:solidFill>
                <a:latin typeface="Berlin Sans FB" panose="020E0602020502020306" pitchFamily="34" charset="0"/>
              </a:rPr>
              <a:t>Only the commitment of everybody can make possible </a:t>
            </a:r>
            <a:r>
              <a:rPr lang="en-US" sz="2800" dirty="0">
                <a:solidFill>
                  <a:srgbClr val="C00000"/>
                </a:solidFill>
                <a:latin typeface="Berlin Sans FB" panose="020E0602020502020306" pitchFamily="34" charset="0"/>
              </a:rPr>
              <a:t>a new beginning</a:t>
            </a:r>
            <a:r>
              <a:rPr lang="en-US" sz="2800" dirty="0" smtClean="0">
                <a:solidFill>
                  <a:srgbClr val="002060"/>
                </a:solidFill>
                <a:latin typeface="Berlin Sans FB" panose="020E0602020502020306" pitchFamily="34" charset="0"/>
              </a:rPr>
              <a:t>.</a:t>
            </a:r>
            <a:endParaRPr lang="es-ES" sz="2800" dirty="0">
              <a:solidFill>
                <a:srgbClr val="002060"/>
              </a:solidFill>
              <a:latin typeface="Berlin Sans FB" panose="020E0602020502020306" pitchFamily="34" charset="0"/>
            </a:endParaRPr>
          </a:p>
        </p:txBody>
      </p:sp>
    </p:spTree>
    <p:extLst>
      <p:ext uri="{BB962C8B-B14F-4D97-AF65-F5344CB8AC3E}">
        <p14:creationId xmlns:p14="http://schemas.microsoft.com/office/powerpoint/2010/main" val="193519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500"/>
                                        <p:tgtEl>
                                          <p:spTgt spid="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72025" y="898516"/>
            <a:ext cx="7019925" cy="5693866"/>
          </a:xfrm>
          <a:prstGeom prst="rect">
            <a:avLst/>
          </a:prstGeom>
        </p:spPr>
        <p:txBody>
          <a:bodyPr wrap="square">
            <a:spAutoFit/>
          </a:bodyPr>
          <a:lstStyle/>
          <a:p>
            <a:pPr lvl="0"/>
            <a:r>
              <a:rPr lang="es-ES" sz="2800" dirty="0" smtClean="0">
                <a:solidFill>
                  <a:srgbClr val="002060"/>
                </a:solidFill>
                <a:latin typeface="Berlin Sans FB" panose="020E0602020502020306" pitchFamily="34" charset="0"/>
              </a:rPr>
              <a:t>“</a:t>
            </a:r>
            <a:r>
              <a:rPr lang="es-ES" sz="2800" dirty="0">
                <a:solidFill>
                  <a:srgbClr val="002060"/>
                </a:solidFill>
                <a:latin typeface="Berlin Sans FB" panose="020E0602020502020306" pitchFamily="34" charset="0"/>
              </a:rPr>
              <a:t>Que el Consejo General estudie las diferentes formas de pertenencia al Instituto </a:t>
            </a:r>
            <a:endParaRPr lang="es-ES" sz="2800" dirty="0" smtClean="0">
              <a:solidFill>
                <a:srgbClr val="002060"/>
              </a:solidFill>
              <a:latin typeface="Berlin Sans FB" panose="020E0602020502020306" pitchFamily="34" charset="0"/>
            </a:endParaRPr>
          </a:p>
          <a:p>
            <a:pPr lvl="0"/>
            <a:r>
              <a:rPr lang="es-ES" sz="2800" dirty="0" smtClean="0">
                <a:solidFill>
                  <a:srgbClr val="002060"/>
                </a:solidFill>
                <a:latin typeface="Berlin Sans FB" panose="020E0602020502020306" pitchFamily="34" charset="0"/>
              </a:rPr>
              <a:t>y </a:t>
            </a:r>
            <a:r>
              <a:rPr lang="es-ES" sz="2800" dirty="0">
                <a:solidFill>
                  <a:srgbClr val="002060"/>
                </a:solidFill>
                <a:latin typeface="Berlin Sans FB" panose="020E0602020502020306" pitchFamily="34" charset="0"/>
              </a:rPr>
              <a:t>que, en diálogo con los Provinciales y su </a:t>
            </a:r>
            <a:r>
              <a:rPr lang="es-ES" sz="2800" dirty="0" smtClean="0">
                <a:solidFill>
                  <a:srgbClr val="002060"/>
                </a:solidFill>
                <a:latin typeface="Berlin Sans FB" panose="020E0602020502020306" pitchFamily="34" charset="0"/>
              </a:rPr>
              <a:t>Consejos</a:t>
            </a:r>
            <a:r>
              <a:rPr lang="es-ES" sz="2800" dirty="0">
                <a:solidFill>
                  <a:srgbClr val="002060"/>
                </a:solidFill>
                <a:latin typeface="Berlin Sans FB" panose="020E0602020502020306" pitchFamily="34" charset="0"/>
              </a:rPr>
              <a:t>, permita a los laicos vivir (</a:t>
            </a:r>
            <a:r>
              <a:rPr lang="es-ES" sz="2800" i="1" dirty="0">
                <a:solidFill>
                  <a:srgbClr val="002060"/>
                </a:solidFill>
                <a:latin typeface="Berlin Sans FB" panose="020E0602020502020306" pitchFamily="34" charset="0"/>
              </a:rPr>
              <a:t>ad </a:t>
            </a:r>
            <a:r>
              <a:rPr lang="es-ES" sz="2800" i="1" dirty="0" err="1">
                <a:solidFill>
                  <a:srgbClr val="002060"/>
                </a:solidFill>
                <a:latin typeface="Berlin Sans FB" panose="020E0602020502020306" pitchFamily="34" charset="0"/>
              </a:rPr>
              <a:t>experimentum</a:t>
            </a:r>
            <a:r>
              <a:rPr lang="es-ES" sz="2800" dirty="0">
                <a:solidFill>
                  <a:srgbClr val="002060"/>
                </a:solidFill>
                <a:latin typeface="Berlin Sans FB" panose="020E0602020502020306" pitchFamily="34" charset="0"/>
              </a:rPr>
              <a:t>) diversas formas de compromiso marista. </a:t>
            </a:r>
          </a:p>
          <a:p>
            <a:pPr lvl="0"/>
            <a:endParaRPr lang="es-ES" sz="2800" dirty="0" smtClean="0">
              <a:solidFill>
                <a:srgbClr val="002060"/>
              </a:solidFill>
              <a:latin typeface="Berlin Sans FB" panose="020E0602020502020306" pitchFamily="34" charset="0"/>
            </a:endParaRPr>
          </a:p>
          <a:p>
            <a:pPr lvl="0"/>
            <a:r>
              <a:rPr lang="en-US" sz="2800" dirty="0" smtClean="0">
                <a:solidFill>
                  <a:srgbClr val="800000"/>
                </a:solidFill>
                <a:latin typeface="Berlin Sans FB" panose="020E0602020502020306" pitchFamily="34" charset="0"/>
              </a:rPr>
              <a:t>“May the General Council studies the different forms of belonging to the Institute </a:t>
            </a:r>
          </a:p>
          <a:p>
            <a:pPr lvl="0"/>
            <a:r>
              <a:rPr lang="en-US" sz="2800" dirty="0" smtClean="0">
                <a:solidFill>
                  <a:srgbClr val="800000"/>
                </a:solidFill>
                <a:latin typeface="Berlin Sans FB" panose="020E0602020502020306" pitchFamily="34" charset="0"/>
              </a:rPr>
              <a:t>and dialogues with the Provincials and his Councils in order to permit that the Laity can live (</a:t>
            </a:r>
            <a:r>
              <a:rPr lang="en-US" sz="2800" i="1" dirty="0" smtClean="0">
                <a:solidFill>
                  <a:srgbClr val="800000"/>
                </a:solidFill>
                <a:latin typeface="Berlin Sans FB" panose="020E0602020502020306" pitchFamily="34" charset="0"/>
              </a:rPr>
              <a:t>ad </a:t>
            </a:r>
            <a:r>
              <a:rPr lang="en-US" sz="2800" i="1" dirty="0" err="1" smtClean="0">
                <a:solidFill>
                  <a:srgbClr val="800000"/>
                </a:solidFill>
                <a:latin typeface="Berlin Sans FB" panose="020E0602020502020306" pitchFamily="34" charset="0"/>
              </a:rPr>
              <a:t>experimentum</a:t>
            </a:r>
            <a:r>
              <a:rPr lang="en-US" sz="2800" dirty="0" smtClean="0">
                <a:solidFill>
                  <a:srgbClr val="800000"/>
                </a:solidFill>
                <a:latin typeface="Berlin Sans FB" panose="020E0602020502020306" pitchFamily="34" charset="0"/>
              </a:rPr>
              <a:t>) various forms of Marist commitment.</a:t>
            </a:r>
            <a:endParaRPr lang="en-US" sz="2800" dirty="0">
              <a:solidFill>
                <a:srgbClr val="800000"/>
              </a:solidFill>
              <a:latin typeface="Berlin Sans FB" panose="020E0602020502020306" pitchFamily="34" charset="0"/>
            </a:endParaRPr>
          </a:p>
        </p:txBody>
      </p:sp>
      <p:sp>
        <p:nvSpPr>
          <p:cNvPr id="6" name="Rectangle 5"/>
          <p:cNvSpPr/>
          <p:nvPr/>
        </p:nvSpPr>
        <p:spPr>
          <a:xfrm>
            <a:off x="3048000" y="2882697"/>
            <a:ext cx="6096000" cy="261610"/>
          </a:xfrm>
          <a:prstGeom prst="rect">
            <a:avLst/>
          </a:prstGeom>
        </p:spPr>
        <p:txBody>
          <a:bodyPr>
            <a:spAutoFit/>
          </a:bodyPr>
          <a:lstStyle/>
          <a:p>
            <a:pPr algn="ctr"/>
            <a:endParaRPr lang="es-ES" sz="1100" b="1" i="1" dirty="0">
              <a:effectLst>
                <a:outerShdw blurRad="38100" dist="38100" dir="2700000" algn="tl">
                  <a:srgbClr val="000000">
                    <a:alpha val="43137"/>
                  </a:srgbClr>
                </a:outerShdw>
              </a:effectLst>
              <a:latin typeface="Amphion" panose="020B7200000000000000" pitchFamily="34" charset="0"/>
            </a:endParaRPr>
          </a:p>
        </p:txBody>
      </p:sp>
      <p:pic>
        <p:nvPicPr>
          <p:cNvPr id="7" name="Picture 2" descr="XX Capítulo geral dos Irmãos Maris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8" y="1833090"/>
            <a:ext cx="4543425" cy="2622434"/>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1419225" y="888991"/>
            <a:ext cx="1876425" cy="523220"/>
          </a:xfrm>
          <a:prstGeom prst="rect">
            <a:avLst/>
          </a:prstGeom>
          <a:noFill/>
        </p:spPr>
        <p:txBody>
          <a:bodyPr wrap="square" rtlCol="0">
            <a:spAutoFit/>
          </a:bodyPr>
          <a:lstStyle/>
          <a:p>
            <a:pPr algn="ctr"/>
            <a:r>
              <a:rPr lang="pt-BR" sz="2800" dirty="0" smtClean="0">
                <a:solidFill>
                  <a:srgbClr val="002060"/>
                </a:solidFill>
                <a:latin typeface="Franklin Gothic Demi" panose="020B0703020102020204" pitchFamily="34" charset="0"/>
                <a:cs typeface="Aharoni" panose="02010803020104030203" pitchFamily="2" charset="-79"/>
              </a:rPr>
              <a:t>2001</a:t>
            </a:r>
            <a:endParaRPr lang="pt-BR" sz="2800" dirty="0">
              <a:solidFill>
                <a:srgbClr val="002060"/>
              </a:solidFill>
              <a:latin typeface="Franklin Gothic Demi" panose="020B0703020102020204" pitchFamily="34" charset="0"/>
              <a:cs typeface="Aharoni" panose="02010803020104030203" pitchFamily="2" charset="-79"/>
            </a:endParaRPr>
          </a:p>
        </p:txBody>
      </p:sp>
    </p:spTree>
    <p:extLst>
      <p:ext uri="{BB962C8B-B14F-4D97-AF65-F5344CB8AC3E}">
        <p14:creationId xmlns:p14="http://schemas.microsoft.com/office/powerpoint/2010/main" val="9108977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6276975" y="2595799"/>
            <a:ext cx="5629275" cy="399912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smtClean="0">
                <a:solidFill>
                  <a:srgbClr val="660066"/>
                </a:solidFill>
                <a:latin typeface="Berlin Sans FB" panose="020E0602020502020306" pitchFamily="34" charset="0"/>
              </a:rPr>
              <a:t>In our walking to 2017 </a:t>
            </a:r>
            <a:br>
              <a:rPr lang="en-US" sz="2800" dirty="0" smtClean="0">
                <a:solidFill>
                  <a:srgbClr val="660066"/>
                </a:solidFill>
                <a:latin typeface="Berlin Sans FB" panose="020E0602020502020306" pitchFamily="34" charset="0"/>
              </a:rPr>
            </a:br>
            <a:r>
              <a:rPr lang="en-US" sz="2800" dirty="0" smtClean="0">
                <a:solidFill>
                  <a:srgbClr val="660066"/>
                </a:solidFill>
                <a:latin typeface="Berlin Sans FB" panose="020E0602020502020306" pitchFamily="34" charset="0"/>
              </a:rPr>
              <a:t>the Father Champagnat himself invites us to a new beginning.</a:t>
            </a:r>
          </a:p>
          <a:p>
            <a:r>
              <a:rPr lang="en-US" sz="2800" dirty="0" smtClean="0">
                <a:solidFill>
                  <a:srgbClr val="002060"/>
                </a:solidFill>
                <a:latin typeface="Berlin Sans FB" panose="020E0602020502020306" pitchFamily="34" charset="0"/>
              </a:rPr>
              <a:t>And this requires the commitment and the collaboration of everybody. </a:t>
            </a:r>
          </a:p>
          <a:p>
            <a:r>
              <a:rPr lang="en-US" sz="2800" dirty="0" smtClean="0">
                <a:solidFill>
                  <a:srgbClr val="660066"/>
                </a:solidFill>
                <a:latin typeface="Berlin Sans FB" panose="020E0602020502020306" pitchFamily="34" charset="0"/>
              </a:rPr>
              <a:t>We also count with the help, </a:t>
            </a:r>
            <a:br>
              <a:rPr lang="en-US" sz="2800" dirty="0" smtClean="0">
                <a:solidFill>
                  <a:srgbClr val="660066"/>
                </a:solidFill>
                <a:latin typeface="Berlin Sans FB" panose="020E0602020502020306" pitchFamily="34" charset="0"/>
              </a:rPr>
            </a:br>
            <a:r>
              <a:rPr lang="en-US" sz="2800" dirty="0" smtClean="0">
                <a:solidFill>
                  <a:srgbClr val="660066"/>
                </a:solidFill>
                <a:latin typeface="Berlin Sans FB" panose="020E0602020502020306" pitchFamily="34" charset="0"/>
              </a:rPr>
              <a:t>the tenderness, the caring of </a:t>
            </a:r>
            <a:br>
              <a:rPr lang="en-US" sz="2800" dirty="0" smtClean="0">
                <a:solidFill>
                  <a:srgbClr val="660066"/>
                </a:solidFill>
                <a:latin typeface="Berlin Sans FB" panose="020E0602020502020306" pitchFamily="34" charset="0"/>
              </a:rPr>
            </a:br>
            <a:r>
              <a:rPr lang="en-US" sz="2800" dirty="0" smtClean="0">
                <a:solidFill>
                  <a:srgbClr val="C00000"/>
                </a:solidFill>
                <a:latin typeface="Berlin Sans FB" panose="020E0602020502020306" pitchFamily="34" charset="0"/>
              </a:rPr>
              <a:t>Mary</a:t>
            </a:r>
            <a:r>
              <a:rPr lang="en-US" sz="2800" dirty="0" smtClean="0">
                <a:solidFill>
                  <a:srgbClr val="660066"/>
                </a:solidFill>
                <a:latin typeface="Berlin Sans FB" panose="020E0602020502020306" pitchFamily="34" charset="0"/>
              </a:rPr>
              <a:t>, our good Mother.</a:t>
            </a:r>
          </a:p>
          <a:p>
            <a:r>
              <a:rPr lang="en-US" sz="2800" dirty="0" smtClean="0">
                <a:solidFill>
                  <a:srgbClr val="002060"/>
                </a:solidFill>
                <a:latin typeface="Berlin Sans FB" panose="020E0602020502020306" pitchFamily="34" charset="0"/>
              </a:rPr>
              <a:t>May She can be our inspiration </a:t>
            </a:r>
            <a:br>
              <a:rPr lang="en-US" sz="2800" dirty="0" smtClean="0">
                <a:solidFill>
                  <a:srgbClr val="002060"/>
                </a:solidFill>
                <a:latin typeface="Berlin Sans FB" panose="020E0602020502020306" pitchFamily="34" charset="0"/>
              </a:rPr>
            </a:br>
            <a:r>
              <a:rPr lang="en-US" sz="2800" dirty="0" smtClean="0">
                <a:solidFill>
                  <a:srgbClr val="002060"/>
                </a:solidFill>
                <a:latin typeface="Berlin Sans FB" panose="020E0602020502020306" pitchFamily="34" charset="0"/>
              </a:rPr>
              <a:t>and our blessing</a:t>
            </a:r>
            <a:r>
              <a:rPr lang="es-ES_tradnl" sz="2800" dirty="0" smtClean="0">
                <a:solidFill>
                  <a:srgbClr val="002060"/>
                </a:solidFill>
                <a:latin typeface="Berlin Sans FB" panose="020E0602020502020306" pitchFamily="34" charset="0"/>
              </a:rPr>
              <a:t>.”.</a:t>
            </a:r>
            <a:endParaRPr lang="es-ES" sz="2800" dirty="0">
              <a:solidFill>
                <a:srgbClr val="002060"/>
              </a:solidFill>
              <a:latin typeface="Berlin Sans FB" panose="020E0602020502020306" pitchFamily="34" charset="0"/>
            </a:endParaRPr>
          </a:p>
        </p:txBody>
      </p:sp>
      <p:sp>
        <p:nvSpPr>
          <p:cNvPr id="9" name="Título 1"/>
          <p:cNvSpPr txBox="1">
            <a:spLocks/>
          </p:cNvSpPr>
          <p:nvPr/>
        </p:nvSpPr>
        <p:spPr>
          <a:xfrm>
            <a:off x="6418731" y="2733380"/>
            <a:ext cx="5701553" cy="399912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ES" sz="2800" dirty="0">
              <a:solidFill>
                <a:srgbClr val="660066"/>
              </a:solidFill>
              <a:latin typeface="Berlin Sans FB" panose="020E0602020502020306" pitchFamily="34" charset="0"/>
            </a:endParaRPr>
          </a:p>
        </p:txBody>
      </p:sp>
      <p:sp>
        <p:nvSpPr>
          <p:cNvPr id="2" name="Retângulo 1"/>
          <p:cNvSpPr/>
          <p:nvPr/>
        </p:nvSpPr>
        <p:spPr>
          <a:xfrm>
            <a:off x="200024" y="1092720"/>
            <a:ext cx="5305425" cy="4401205"/>
          </a:xfrm>
          <a:prstGeom prst="rect">
            <a:avLst/>
          </a:prstGeom>
        </p:spPr>
        <p:txBody>
          <a:bodyPr wrap="square">
            <a:spAutoFit/>
          </a:bodyPr>
          <a:lstStyle/>
          <a:p>
            <a:pPr algn="ctr"/>
            <a:r>
              <a:rPr lang="es-ES_tradnl" sz="2800" dirty="0">
                <a:solidFill>
                  <a:srgbClr val="002060"/>
                </a:solidFill>
                <a:latin typeface="Berlin Sans FB" panose="020E0602020502020306" pitchFamily="34" charset="0"/>
              </a:rPr>
              <a:t>En nuestro camino hacia 2017, </a:t>
            </a:r>
            <a:br>
              <a:rPr lang="es-ES_tradnl" sz="2800" dirty="0">
                <a:solidFill>
                  <a:srgbClr val="002060"/>
                </a:solidFill>
                <a:latin typeface="Berlin Sans FB" panose="020E0602020502020306" pitchFamily="34" charset="0"/>
              </a:rPr>
            </a:br>
            <a:r>
              <a:rPr lang="es-ES_tradnl" sz="2800" dirty="0">
                <a:solidFill>
                  <a:srgbClr val="002060"/>
                </a:solidFill>
                <a:latin typeface="Berlin Sans FB" panose="020E0602020502020306" pitchFamily="34" charset="0"/>
              </a:rPr>
              <a:t>el mismo P. Champagnat nos invita a un nuevo comienzo</a:t>
            </a:r>
            <a:r>
              <a:rPr lang="es-ES_tradnl" sz="2800" dirty="0" smtClean="0">
                <a:solidFill>
                  <a:srgbClr val="002060"/>
                </a:solidFill>
                <a:latin typeface="Berlin Sans FB" panose="020E0602020502020306" pitchFamily="34" charset="0"/>
              </a:rPr>
              <a:t>.</a:t>
            </a:r>
          </a:p>
          <a:p>
            <a:pPr algn="ctr"/>
            <a:r>
              <a:rPr lang="es-ES_tradnl" sz="2800" dirty="0" smtClean="0">
                <a:solidFill>
                  <a:srgbClr val="660066"/>
                </a:solidFill>
                <a:latin typeface="Berlin Sans FB" panose="020E0602020502020306" pitchFamily="34" charset="0"/>
              </a:rPr>
              <a:t>Y </a:t>
            </a:r>
            <a:r>
              <a:rPr lang="es-ES_tradnl" sz="2800" dirty="0">
                <a:solidFill>
                  <a:srgbClr val="660066"/>
                </a:solidFill>
                <a:latin typeface="Berlin Sans FB" panose="020E0602020502020306" pitchFamily="34" charset="0"/>
              </a:rPr>
              <a:t>esto requiere el compromiso </a:t>
            </a:r>
            <a:br>
              <a:rPr lang="es-ES_tradnl" sz="2800" dirty="0">
                <a:solidFill>
                  <a:srgbClr val="660066"/>
                </a:solidFill>
                <a:latin typeface="Berlin Sans FB" panose="020E0602020502020306" pitchFamily="34" charset="0"/>
              </a:rPr>
            </a:br>
            <a:r>
              <a:rPr lang="es-ES_tradnl" sz="2800" dirty="0">
                <a:solidFill>
                  <a:srgbClr val="660066"/>
                </a:solidFill>
                <a:latin typeface="Berlin Sans FB" panose="020E0602020502020306" pitchFamily="34" charset="0"/>
              </a:rPr>
              <a:t>y la colaboración de todos. </a:t>
            </a:r>
            <a:endParaRPr lang="es-ES_tradnl" sz="2800" dirty="0" smtClean="0">
              <a:solidFill>
                <a:srgbClr val="660066"/>
              </a:solidFill>
              <a:latin typeface="Berlin Sans FB" panose="020E0602020502020306" pitchFamily="34" charset="0"/>
            </a:endParaRPr>
          </a:p>
          <a:p>
            <a:pPr algn="ctr"/>
            <a:r>
              <a:rPr lang="es-ES_tradnl" sz="2800" dirty="0" smtClean="0">
                <a:solidFill>
                  <a:srgbClr val="002060"/>
                </a:solidFill>
                <a:latin typeface="Berlin Sans FB" panose="020E0602020502020306" pitchFamily="34" charset="0"/>
              </a:rPr>
              <a:t>Contamos </a:t>
            </a:r>
            <a:r>
              <a:rPr lang="es-ES_tradnl" sz="2800" dirty="0">
                <a:solidFill>
                  <a:srgbClr val="002060"/>
                </a:solidFill>
                <a:latin typeface="Berlin Sans FB" panose="020E0602020502020306" pitchFamily="34" charset="0"/>
              </a:rPr>
              <a:t>además, con la ayuda, </a:t>
            </a:r>
            <a:br>
              <a:rPr lang="es-ES_tradnl" sz="2800" dirty="0">
                <a:solidFill>
                  <a:srgbClr val="002060"/>
                </a:solidFill>
                <a:latin typeface="Berlin Sans FB" panose="020E0602020502020306" pitchFamily="34" charset="0"/>
              </a:rPr>
            </a:br>
            <a:r>
              <a:rPr lang="es-ES_tradnl" sz="2800" dirty="0">
                <a:solidFill>
                  <a:srgbClr val="002060"/>
                </a:solidFill>
                <a:latin typeface="Berlin Sans FB" panose="020E0602020502020306" pitchFamily="34" charset="0"/>
              </a:rPr>
              <a:t>con la ternura, con el cuidado de </a:t>
            </a:r>
            <a:r>
              <a:rPr lang="es-ES_tradnl" sz="2800" dirty="0">
                <a:solidFill>
                  <a:srgbClr val="C00000"/>
                </a:solidFill>
                <a:latin typeface="Berlin Sans FB" panose="020E0602020502020306" pitchFamily="34" charset="0"/>
              </a:rPr>
              <a:t>María</a:t>
            </a:r>
            <a:r>
              <a:rPr lang="es-ES_tradnl" sz="2800" dirty="0">
                <a:solidFill>
                  <a:srgbClr val="002060"/>
                </a:solidFill>
                <a:latin typeface="Berlin Sans FB" panose="020E0602020502020306" pitchFamily="34" charset="0"/>
              </a:rPr>
              <a:t> nuestra buena Madre</a:t>
            </a:r>
            <a:r>
              <a:rPr lang="es-ES_tradnl" sz="2800" dirty="0" smtClean="0">
                <a:solidFill>
                  <a:srgbClr val="002060"/>
                </a:solidFill>
                <a:latin typeface="Berlin Sans FB" panose="020E0602020502020306" pitchFamily="34" charset="0"/>
              </a:rPr>
              <a:t>.</a:t>
            </a:r>
          </a:p>
          <a:p>
            <a:pPr algn="ctr"/>
            <a:r>
              <a:rPr lang="es-ES_tradnl" sz="2800" dirty="0" smtClean="0">
                <a:solidFill>
                  <a:srgbClr val="660066"/>
                </a:solidFill>
                <a:latin typeface="Berlin Sans FB" panose="020E0602020502020306" pitchFamily="34" charset="0"/>
              </a:rPr>
              <a:t>Que </a:t>
            </a:r>
            <a:r>
              <a:rPr lang="es-ES_tradnl" sz="2800" dirty="0">
                <a:solidFill>
                  <a:srgbClr val="660066"/>
                </a:solidFill>
                <a:latin typeface="Berlin Sans FB" panose="020E0602020502020306" pitchFamily="34" charset="0"/>
              </a:rPr>
              <a:t>Ella sea nuestra inspiración y nuestra bendición”.</a:t>
            </a:r>
            <a:endParaRPr lang="es-ES" sz="2800" dirty="0">
              <a:solidFill>
                <a:srgbClr val="660066"/>
              </a:solidFill>
              <a:latin typeface="Berlin Sans FB" panose="020E0602020502020306" pitchFamily="34" charset="0"/>
            </a:endParaRPr>
          </a:p>
        </p:txBody>
      </p:sp>
      <p:pic>
        <p:nvPicPr>
          <p:cNvPr id="11" name="Picture 4" descr="C:\Users\diego.wander\Desktop\Sem título-4-01.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052615" y="268783"/>
            <a:ext cx="3225238" cy="2155862"/>
          </a:xfrm>
          <a:prstGeom prst="rect">
            <a:avLst/>
          </a:prstGeom>
          <a:noFill/>
          <a:effectLst>
            <a:glow rad="139700">
              <a:schemeClr val="bg1">
                <a:alpha val="77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69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fade">
                                      <p:cBhvr>
                                        <p:cTn id="31" dur="500"/>
                                        <p:tgtEl>
                                          <p:spTgt spid="7">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6418731" y="2733380"/>
            <a:ext cx="5701553" cy="399912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ES" sz="2800" dirty="0">
              <a:solidFill>
                <a:srgbClr val="002060"/>
              </a:solidFill>
              <a:latin typeface="Berlin Sans FB" panose="020E0602020502020306" pitchFamily="34" charset="0"/>
            </a:endParaRPr>
          </a:p>
        </p:txBody>
      </p:sp>
      <p:pic>
        <p:nvPicPr>
          <p:cNvPr id="10" name="Picture 3" descr="D:\eder\Documents\Eder\Imagens várias\Marias\DSC03014.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7000"/>
                    </a14:imgEffect>
                  </a14:imgLayer>
                </a14:imgProps>
              </a:ext>
              <a:ext uri="{28A0092B-C50C-407E-A947-70E740481C1C}">
                <a14:useLocalDpi xmlns:a14="http://schemas.microsoft.com/office/drawing/2010/main" val="0"/>
              </a:ext>
            </a:extLst>
          </a:blip>
          <a:srcRect l="16282" t="2103" r="5020" b="1832"/>
          <a:stretch/>
        </p:blipFill>
        <p:spPr bwMode="auto">
          <a:xfrm>
            <a:off x="8000594" y="0"/>
            <a:ext cx="419140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D:\eder\Documents\Eder\Imagens várias\Marias\DSC030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592" t="1250" r="7964" b="3837"/>
          <a:stretch/>
        </p:blipFill>
        <p:spPr bwMode="auto">
          <a:xfrm>
            <a:off x="3733801" y="-23281"/>
            <a:ext cx="4323944" cy="68878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D:\eder\Documents\Eder\Imagens várias\Marias\DSC0300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624" t="1718" r="11059" b="2940"/>
          <a:stretch/>
        </p:blipFill>
        <p:spPr bwMode="auto">
          <a:xfrm>
            <a:off x="-1" y="-42017"/>
            <a:ext cx="3762375" cy="69000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diego.wander\Desktop\Sem título-4-01.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052615" y="268783"/>
            <a:ext cx="3225238" cy="2155862"/>
          </a:xfrm>
          <a:prstGeom prst="rect">
            <a:avLst/>
          </a:prstGeom>
          <a:noFill/>
          <a:effectLst>
            <a:glow rad="139700">
              <a:schemeClr val="bg1">
                <a:alpha val="77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38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625" y="1079491"/>
            <a:ext cx="6848475" cy="4401205"/>
          </a:xfrm>
          <a:prstGeom prst="rect">
            <a:avLst/>
          </a:prstGeom>
        </p:spPr>
        <p:txBody>
          <a:bodyPr wrap="square">
            <a:spAutoFit/>
          </a:bodyPr>
          <a:lstStyle/>
          <a:p>
            <a:pPr lvl="0"/>
            <a:r>
              <a:rPr lang="es-ES" sz="2800" dirty="0" smtClean="0">
                <a:solidFill>
                  <a:srgbClr val="002060"/>
                </a:solidFill>
                <a:latin typeface="Berlin Sans FB" panose="020E0602020502020306" pitchFamily="34" charset="0"/>
              </a:rPr>
              <a:t>A </a:t>
            </a:r>
            <a:r>
              <a:rPr lang="es-ES" sz="2800" dirty="0">
                <a:solidFill>
                  <a:srgbClr val="002060"/>
                </a:solidFill>
                <a:latin typeface="Berlin Sans FB" panose="020E0602020502020306" pitchFamily="34" charset="0"/>
              </a:rPr>
              <a:t>partir de estas experiencias, el Consejo general clarificará los tipos de vinculación jurídica que posibiliten, eventualmente, tomar una decisión en el 21º Capítulo </a:t>
            </a:r>
            <a:r>
              <a:rPr lang="es-ES" sz="2800" dirty="0" smtClean="0">
                <a:solidFill>
                  <a:srgbClr val="002060"/>
                </a:solidFill>
                <a:latin typeface="Berlin Sans FB" panose="020E0602020502020306" pitchFamily="34" charset="0"/>
              </a:rPr>
              <a:t>General” </a:t>
            </a:r>
            <a:r>
              <a:rPr lang="es-ES" sz="2800" dirty="0">
                <a:solidFill>
                  <a:srgbClr val="002060"/>
                </a:solidFill>
                <a:latin typeface="Berlin Sans FB" panose="020E0602020502020306" pitchFamily="34" charset="0"/>
              </a:rPr>
              <a:t>(47.3</a:t>
            </a:r>
            <a:r>
              <a:rPr lang="es-ES" sz="2800" dirty="0">
                <a:solidFill>
                  <a:srgbClr val="002060"/>
                </a:solidFill>
                <a:effectLst/>
                <a:latin typeface="Berlin Sans FB" panose="020E0602020502020306" pitchFamily="34" charset="0"/>
              </a:rPr>
              <a:t>). </a:t>
            </a:r>
            <a:endParaRPr lang="es-ES" sz="2800" dirty="0" smtClean="0">
              <a:solidFill>
                <a:srgbClr val="002060"/>
              </a:solidFill>
              <a:effectLst/>
              <a:latin typeface="Berlin Sans FB" panose="020E0602020502020306" pitchFamily="34" charset="0"/>
            </a:endParaRPr>
          </a:p>
          <a:p>
            <a:pPr lvl="0"/>
            <a:endParaRPr lang="es-ES" sz="2800" dirty="0">
              <a:solidFill>
                <a:srgbClr val="002060"/>
              </a:solidFill>
              <a:latin typeface="Berlin Sans FB" panose="020E0602020502020306" pitchFamily="34" charset="0"/>
            </a:endParaRPr>
          </a:p>
          <a:p>
            <a:pPr lvl="0"/>
            <a:r>
              <a:rPr lang="en-US" sz="2800" dirty="0" smtClean="0">
                <a:solidFill>
                  <a:srgbClr val="800000"/>
                </a:solidFill>
                <a:effectLst/>
                <a:latin typeface="Berlin Sans FB" panose="020E0602020502020306" pitchFamily="34" charset="0"/>
              </a:rPr>
              <a:t>From these experiences the General Council will clarify which of the juridical belonging makes possible to take a decision in 21</a:t>
            </a:r>
            <a:r>
              <a:rPr lang="en-US" sz="2800" baseline="30000" dirty="0" smtClean="0">
                <a:solidFill>
                  <a:srgbClr val="800000"/>
                </a:solidFill>
                <a:effectLst/>
                <a:latin typeface="Berlin Sans FB" panose="020E0602020502020306" pitchFamily="34" charset="0"/>
              </a:rPr>
              <a:t>st</a:t>
            </a:r>
            <a:r>
              <a:rPr lang="en-US" sz="2800" dirty="0" smtClean="0">
                <a:solidFill>
                  <a:srgbClr val="800000"/>
                </a:solidFill>
                <a:effectLst/>
                <a:latin typeface="Berlin Sans FB" panose="020E0602020502020306" pitchFamily="34" charset="0"/>
              </a:rPr>
              <a:t> General Chapter” (47.3).</a:t>
            </a:r>
            <a:endParaRPr lang="en-US" sz="2800" dirty="0">
              <a:solidFill>
                <a:srgbClr val="800000"/>
              </a:solidFill>
              <a:effectLst/>
              <a:latin typeface="Berlin Sans FB" panose="020E0602020502020306" pitchFamily="34" charset="0"/>
            </a:endParaRPr>
          </a:p>
        </p:txBody>
      </p:sp>
      <p:sp>
        <p:nvSpPr>
          <p:cNvPr id="6" name="Rectangle 5"/>
          <p:cNvSpPr/>
          <p:nvPr/>
        </p:nvSpPr>
        <p:spPr>
          <a:xfrm>
            <a:off x="3048000" y="2882697"/>
            <a:ext cx="6096000" cy="261610"/>
          </a:xfrm>
          <a:prstGeom prst="rect">
            <a:avLst/>
          </a:prstGeom>
        </p:spPr>
        <p:txBody>
          <a:bodyPr>
            <a:spAutoFit/>
          </a:bodyPr>
          <a:lstStyle/>
          <a:p>
            <a:pPr algn="ctr"/>
            <a:endParaRPr lang="es-ES" sz="1100" b="1" i="1" dirty="0">
              <a:effectLst>
                <a:outerShdw blurRad="38100" dist="38100" dir="2700000" algn="tl">
                  <a:srgbClr val="000000">
                    <a:alpha val="43137"/>
                  </a:srgbClr>
                </a:outerShdw>
              </a:effectLst>
              <a:latin typeface="Amphion" panose="020B7200000000000000" pitchFamily="34" charset="0"/>
            </a:endParaRPr>
          </a:p>
        </p:txBody>
      </p:sp>
      <p:pic>
        <p:nvPicPr>
          <p:cNvPr id="7" name="Picture 2" descr="XX Capítulo geral dos Irmãos Maris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8" y="1833090"/>
            <a:ext cx="4543425" cy="2622434"/>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1419225" y="888991"/>
            <a:ext cx="1876425" cy="523220"/>
          </a:xfrm>
          <a:prstGeom prst="rect">
            <a:avLst/>
          </a:prstGeom>
          <a:noFill/>
        </p:spPr>
        <p:txBody>
          <a:bodyPr wrap="square" rtlCol="0">
            <a:spAutoFit/>
          </a:bodyPr>
          <a:lstStyle/>
          <a:p>
            <a:pPr algn="ctr"/>
            <a:r>
              <a:rPr lang="pt-BR" sz="2800" dirty="0" smtClean="0">
                <a:solidFill>
                  <a:srgbClr val="002060"/>
                </a:solidFill>
                <a:latin typeface="Franklin Gothic Demi" panose="020B0703020102020204" pitchFamily="34" charset="0"/>
                <a:cs typeface="Aharoni" panose="02010803020104030203" pitchFamily="2" charset="-79"/>
              </a:rPr>
              <a:t>2001</a:t>
            </a:r>
            <a:endParaRPr lang="pt-BR" sz="2800" dirty="0">
              <a:solidFill>
                <a:srgbClr val="002060"/>
              </a:solidFill>
              <a:latin typeface="Franklin Gothic Demi" panose="020B0703020102020204" pitchFamily="34" charset="0"/>
              <a:cs typeface="Aharoni" panose="02010803020104030203" pitchFamily="2" charset="-79"/>
            </a:endParaRPr>
          </a:p>
        </p:txBody>
      </p:sp>
    </p:spTree>
    <p:extLst>
      <p:ext uri="{BB962C8B-B14F-4D97-AF65-F5344CB8AC3E}">
        <p14:creationId xmlns:p14="http://schemas.microsoft.com/office/powerpoint/2010/main" val="13254958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19475" y="1730454"/>
            <a:ext cx="8667749" cy="1384995"/>
          </a:xfrm>
          <a:prstGeom prst="rect">
            <a:avLst/>
          </a:prstGeom>
        </p:spPr>
        <p:txBody>
          <a:bodyPr wrap="square">
            <a:spAutoFit/>
          </a:bodyPr>
          <a:lstStyle/>
          <a:p>
            <a:pPr algn="ctr"/>
            <a:r>
              <a:rPr lang="es-ES" sz="2800" dirty="0" smtClean="0">
                <a:solidFill>
                  <a:srgbClr val="800000"/>
                </a:solidFill>
                <a:latin typeface="Berlin Sans FB" panose="020E0602020502020306" pitchFamily="34" charset="0"/>
              </a:rPr>
              <a:t>Documento </a:t>
            </a:r>
            <a:r>
              <a:rPr lang="es-ES" sz="2800" dirty="0">
                <a:solidFill>
                  <a:srgbClr val="800000"/>
                </a:solidFill>
                <a:latin typeface="Berlin Sans FB" panose="020E0602020502020306" pitchFamily="34" charset="0"/>
              </a:rPr>
              <a:t>de Juan Miguel </a:t>
            </a:r>
            <a:r>
              <a:rPr lang="es-ES" sz="2800" dirty="0" smtClean="0">
                <a:solidFill>
                  <a:srgbClr val="800000"/>
                </a:solidFill>
                <a:latin typeface="Berlin Sans FB" panose="020E0602020502020306" pitchFamily="34" charset="0"/>
              </a:rPr>
              <a:t>Anaya y Pau </a:t>
            </a:r>
            <a:r>
              <a:rPr lang="es-ES" sz="2800" dirty="0" err="1">
                <a:solidFill>
                  <a:srgbClr val="800000"/>
                </a:solidFill>
                <a:latin typeface="Berlin Sans FB" panose="020E0602020502020306" pitchFamily="34" charset="0"/>
              </a:rPr>
              <a:t>Fornells</a:t>
            </a:r>
            <a:r>
              <a:rPr lang="es-ES" sz="2800" dirty="0" smtClean="0">
                <a:solidFill>
                  <a:srgbClr val="800000"/>
                </a:solidFill>
                <a:latin typeface="Berlin Sans FB" panose="020E0602020502020306" pitchFamily="34" charset="0"/>
              </a:rPr>
              <a:t>:</a:t>
            </a:r>
          </a:p>
          <a:p>
            <a:pPr algn="ctr"/>
            <a:r>
              <a:rPr lang="es-ES" sz="2800" dirty="0" smtClean="0">
                <a:solidFill>
                  <a:srgbClr val="800000"/>
                </a:solidFill>
                <a:latin typeface="Berlin Sans FB" panose="020E0602020502020306" pitchFamily="34" charset="0"/>
              </a:rPr>
              <a:t>“Adhesión, compromiso, vinculación y pertenencia de laicos al Instituto e/o al carisma marista"</a:t>
            </a:r>
            <a:r>
              <a:rPr lang="pt-BR" sz="2800" dirty="0" smtClean="0">
                <a:solidFill>
                  <a:srgbClr val="800000"/>
                </a:solidFill>
                <a:latin typeface="Berlin Sans FB" panose="020E0602020502020306" pitchFamily="34" charset="0"/>
              </a:rPr>
              <a:t>.</a:t>
            </a:r>
            <a:endParaRPr lang="es-ES" sz="2800" dirty="0">
              <a:solidFill>
                <a:srgbClr val="800000"/>
              </a:solidFill>
              <a:latin typeface="Berlin Sans FB" panose="020E0602020502020306" pitchFamily="34" charset="0"/>
            </a:endParaRPr>
          </a:p>
        </p:txBody>
      </p:sp>
      <p:sp>
        <p:nvSpPr>
          <p:cNvPr id="6" name="Rectangle 5"/>
          <p:cNvSpPr/>
          <p:nvPr/>
        </p:nvSpPr>
        <p:spPr>
          <a:xfrm>
            <a:off x="3048000" y="2882697"/>
            <a:ext cx="6096000" cy="261610"/>
          </a:xfrm>
          <a:prstGeom prst="rect">
            <a:avLst/>
          </a:prstGeom>
        </p:spPr>
        <p:txBody>
          <a:bodyPr>
            <a:spAutoFit/>
          </a:bodyPr>
          <a:lstStyle/>
          <a:p>
            <a:pPr algn="ctr"/>
            <a:endParaRPr lang="es-ES" sz="1100" b="1" i="1" dirty="0">
              <a:effectLst>
                <a:outerShdw blurRad="38100" dist="38100" dir="2700000" algn="tl">
                  <a:srgbClr val="000000">
                    <a:alpha val="43137"/>
                  </a:srgbClr>
                </a:outerShdw>
              </a:effectLst>
              <a:latin typeface="Amphion" panose="020B7200000000000000" pitchFamily="34" charset="0"/>
            </a:endParaRPr>
          </a:p>
        </p:txBody>
      </p:sp>
      <p:pic>
        <p:nvPicPr>
          <p:cNvPr id="8" name="Picture 7" descr="P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767" y="1864643"/>
            <a:ext cx="3235924" cy="3040732"/>
          </a:xfrm>
          <a:prstGeom prst="rect">
            <a:avLst/>
          </a:prstGeom>
          <a:noFill/>
          <a:ln>
            <a:noFill/>
          </a:ln>
          <a:effectLst>
            <a:glow rad="228600">
              <a:schemeClr val="bg1">
                <a:alpha val="83000"/>
              </a:schemeClr>
            </a:glow>
            <a:softEdge rad="0"/>
          </a:effectLst>
        </p:spPr>
      </p:pic>
      <p:sp>
        <p:nvSpPr>
          <p:cNvPr id="9" name="CaixaDeTexto 8"/>
          <p:cNvSpPr txBox="1"/>
          <p:nvPr/>
        </p:nvSpPr>
        <p:spPr>
          <a:xfrm>
            <a:off x="742949" y="911207"/>
            <a:ext cx="1876425" cy="523220"/>
          </a:xfrm>
          <a:prstGeom prst="rect">
            <a:avLst/>
          </a:prstGeom>
          <a:noFill/>
        </p:spPr>
        <p:txBody>
          <a:bodyPr wrap="square" rtlCol="0">
            <a:spAutoFit/>
          </a:bodyPr>
          <a:lstStyle/>
          <a:p>
            <a:pPr algn="ctr"/>
            <a:r>
              <a:rPr lang="pt-BR" sz="2800" dirty="0" smtClean="0">
                <a:solidFill>
                  <a:srgbClr val="0070C0"/>
                </a:solidFill>
                <a:latin typeface="Franklin Gothic Demi" panose="020B0703020102020204" pitchFamily="34" charset="0"/>
                <a:cs typeface="Aharoni" panose="02010803020104030203" pitchFamily="2" charset="-79"/>
              </a:rPr>
              <a:t>2009</a:t>
            </a:r>
            <a:endParaRPr lang="pt-BR" sz="2800" dirty="0">
              <a:solidFill>
                <a:srgbClr val="0070C0"/>
              </a:solidFill>
              <a:latin typeface="Franklin Gothic Demi" panose="020B0703020102020204" pitchFamily="34" charset="0"/>
              <a:cs typeface="Aharoni" panose="02010803020104030203" pitchFamily="2" charset="-79"/>
            </a:endParaRPr>
          </a:p>
        </p:txBody>
      </p:sp>
      <p:sp>
        <p:nvSpPr>
          <p:cNvPr id="10" name="Rectangle 4"/>
          <p:cNvSpPr/>
          <p:nvPr/>
        </p:nvSpPr>
        <p:spPr>
          <a:xfrm>
            <a:off x="3419475" y="3971559"/>
            <a:ext cx="8667749" cy="1384995"/>
          </a:xfrm>
          <a:prstGeom prst="rect">
            <a:avLst/>
          </a:prstGeom>
        </p:spPr>
        <p:txBody>
          <a:bodyPr wrap="square">
            <a:spAutoFit/>
          </a:bodyPr>
          <a:lstStyle/>
          <a:p>
            <a:pPr algn="ctr"/>
            <a:r>
              <a:rPr lang="en-US" sz="2800" dirty="0" smtClean="0">
                <a:solidFill>
                  <a:srgbClr val="002060"/>
                </a:solidFill>
                <a:latin typeface="Berlin Sans FB" panose="020E0602020502020306" pitchFamily="34" charset="0"/>
              </a:rPr>
              <a:t>Juan Miguel Anaya y Pau </a:t>
            </a:r>
            <a:r>
              <a:rPr lang="en-US" sz="2800" dirty="0" err="1" smtClean="0">
                <a:solidFill>
                  <a:srgbClr val="002060"/>
                </a:solidFill>
                <a:latin typeface="Berlin Sans FB" panose="020E0602020502020306" pitchFamily="34" charset="0"/>
              </a:rPr>
              <a:t>Fornells</a:t>
            </a:r>
            <a:r>
              <a:rPr lang="en-US" sz="2800" dirty="0" smtClean="0">
                <a:solidFill>
                  <a:srgbClr val="002060"/>
                </a:solidFill>
                <a:latin typeface="Berlin Sans FB" panose="020E0602020502020306" pitchFamily="34" charset="0"/>
              </a:rPr>
              <a:t>’ document:</a:t>
            </a:r>
          </a:p>
          <a:p>
            <a:pPr algn="ctr"/>
            <a:r>
              <a:rPr lang="en-US" sz="2800" dirty="0" smtClean="0">
                <a:solidFill>
                  <a:srgbClr val="002060"/>
                </a:solidFill>
                <a:latin typeface="Berlin Sans FB" panose="020E0602020502020306" pitchFamily="34" charset="0"/>
              </a:rPr>
              <a:t>“Adhesion, commitment, association and belonging of Laity to the Institute</a:t>
            </a:r>
            <a:r>
              <a:rPr lang="pt-BR" sz="2800" dirty="0" smtClean="0">
                <a:solidFill>
                  <a:srgbClr val="002060"/>
                </a:solidFill>
                <a:latin typeface="Berlin Sans FB" panose="020E0602020502020306" pitchFamily="34" charset="0"/>
              </a:rPr>
              <a:t> </a:t>
            </a:r>
            <a:r>
              <a:rPr lang="en-US" sz="2800" dirty="0" smtClean="0">
                <a:solidFill>
                  <a:srgbClr val="002060"/>
                </a:solidFill>
                <a:latin typeface="Berlin Sans FB" panose="020E0602020502020306" pitchFamily="34" charset="0"/>
              </a:rPr>
              <a:t>and/or</a:t>
            </a:r>
            <a:r>
              <a:rPr lang="pt-BR" sz="2800" dirty="0" smtClean="0">
                <a:solidFill>
                  <a:srgbClr val="002060"/>
                </a:solidFill>
                <a:latin typeface="Berlin Sans FB" panose="020E0602020502020306" pitchFamily="34" charset="0"/>
              </a:rPr>
              <a:t> </a:t>
            </a:r>
            <a:r>
              <a:rPr lang="en-US" sz="2800" dirty="0" smtClean="0">
                <a:solidFill>
                  <a:srgbClr val="002060"/>
                </a:solidFill>
                <a:latin typeface="Berlin Sans FB" panose="020E0602020502020306" pitchFamily="34" charset="0"/>
              </a:rPr>
              <a:t>to</a:t>
            </a:r>
            <a:r>
              <a:rPr lang="pt-BR" sz="2800" dirty="0" smtClean="0">
                <a:solidFill>
                  <a:srgbClr val="002060"/>
                </a:solidFill>
                <a:latin typeface="Berlin Sans FB" panose="020E0602020502020306" pitchFamily="34" charset="0"/>
              </a:rPr>
              <a:t> </a:t>
            </a:r>
            <a:r>
              <a:rPr lang="en-US" sz="2800" dirty="0" smtClean="0">
                <a:solidFill>
                  <a:srgbClr val="002060"/>
                </a:solidFill>
                <a:latin typeface="Berlin Sans FB" panose="020E0602020502020306" pitchFamily="34" charset="0"/>
              </a:rPr>
              <a:t>the Marist Charism".</a:t>
            </a:r>
            <a:endParaRPr lang="en-US" sz="2800" dirty="0">
              <a:solidFill>
                <a:srgbClr val="002060"/>
              </a:solidFill>
              <a:latin typeface="Berlin Sans FB" panose="020E0602020502020306" pitchFamily="34" charset="0"/>
            </a:endParaRPr>
          </a:p>
        </p:txBody>
      </p:sp>
    </p:spTree>
    <p:extLst>
      <p:ext uri="{BB962C8B-B14F-4D97-AF65-F5344CB8AC3E}">
        <p14:creationId xmlns:p14="http://schemas.microsoft.com/office/powerpoint/2010/main" val="11284852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500"/>
                                        <p:tgtEl>
                                          <p:spTgt spid="5">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fade">
                                      <p:cBhvr>
                                        <p:cTn id="26"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44027"/>
            <a:ext cx="8534510" cy="3028949"/>
          </a:xfrm>
          <a:prstGeom prst="rect">
            <a:avLst/>
          </a:prstGeom>
          <a:ln>
            <a:noFill/>
          </a:ln>
          <a:effectLst/>
        </p:spPr>
      </p:pic>
      <p:pic>
        <p:nvPicPr>
          <p:cNvPr id="12" name="Picture 4" descr="http://www.champagnat.org/img/caricate/big/news_300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65" t="13790" r="3217"/>
          <a:stretch/>
        </p:blipFill>
        <p:spPr bwMode="auto">
          <a:xfrm>
            <a:off x="3190875" y="106252"/>
            <a:ext cx="4642419" cy="24390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0" y="2882697"/>
            <a:ext cx="6096000" cy="261610"/>
          </a:xfrm>
          <a:prstGeom prst="rect">
            <a:avLst/>
          </a:prstGeom>
        </p:spPr>
        <p:txBody>
          <a:bodyPr>
            <a:spAutoFit/>
          </a:bodyPr>
          <a:lstStyle/>
          <a:p>
            <a:pPr algn="ctr"/>
            <a:endParaRPr lang="es-ES" sz="1100" b="1" i="1" dirty="0">
              <a:effectLst>
                <a:outerShdw blurRad="38100" dist="38100" dir="2700000" algn="tl">
                  <a:srgbClr val="000000">
                    <a:alpha val="43137"/>
                  </a:srgbClr>
                </a:outerShdw>
              </a:effectLst>
              <a:latin typeface="Amphion" panose="020B7200000000000000" pitchFamily="34" charset="0"/>
            </a:endParaRPr>
          </a:p>
        </p:txBody>
      </p:sp>
      <p:pic>
        <p:nvPicPr>
          <p:cNvPr id="8" name="Picture 7" descr="P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767" y="1864643"/>
            <a:ext cx="3235924" cy="3040732"/>
          </a:xfrm>
          <a:prstGeom prst="rect">
            <a:avLst/>
          </a:prstGeom>
          <a:noFill/>
          <a:ln>
            <a:noFill/>
          </a:ln>
          <a:effectLst>
            <a:glow rad="228600">
              <a:schemeClr val="bg1">
                <a:alpha val="83000"/>
              </a:schemeClr>
            </a:glow>
            <a:softEdge rad="0"/>
          </a:effectLst>
        </p:spPr>
      </p:pic>
      <p:sp>
        <p:nvSpPr>
          <p:cNvPr id="9" name="CaixaDeTexto 8"/>
          <p:cNvSpPr txBox="1"/>
          <p:nvPr/>
        </p:nvSpPr>
        <p:spPr>
          <a:xfrm>
            <a:off x="742949" y="911207"/>
            <a:ext cx="1876425" cy="523220"/>
          </a:xfrm>
          <a:prstGeom prst="rect">
            <a:avLst/>
          </a:prstGeom>
          <a:noFill/>
        </p:spPr>
        <p:txBody>
          <a:bodyPr wrap="square" rtlCol="0">
            <a:spAutoFit/>
          </a:bodyPr>
          <a:lstStyle/>
          <a:p>
            <a:pPr algn="ctr"/>
            <a:r>
              <a:rPr lang="pt-BR" sz="2800" dirty="0" smtClean="0">
                <a:solidFill>
                  <a:srgbClr val="0070C0"/>
                </a:solidFill>
                <a:latin typeface="Franklin Gothic Demi" panose="020B0703020102020204" pitchFamily="34" charset="0"/>
                <a:cs typeface="Aharoni" panose="02010803020104030203" pitchFamily="2" charset="-79"/>
              </a:rPr>
              <a:t>2009</a:t>
            </a:r>
            <a:endParaRPr lang="pt-BR" sz="2800" dirty="0">
              <a:solidFill>
                <a:srgbClr val="0070C0"/>
              </a:solidFill>
              <a:latin typeface="Franklin Gothic Demi" panose="020B0703020102020204" pitchFamily="34" charset="0"/>
              <a:cs typeface="Aharoni" panose="02010803020104030203" pitchFamily="2" charset="-79"/>
            </a:endParaRPr>
          </a:p>
        </p:txBody>
      </p:sp>
      <p:pic>
        <p:nvPicPr>
          <p:cNvPr id="11" name="Picture 5" descr="C:\Users\Roma\Pictures\Cataluña\P615245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276"/>
          <a:stretch/>
        </p:blipFill>
        <p:spPr bwMode="auto">
          <a:xfrm>
            <a:off x="7833294" y="431764"/>
            <a:ext cx="3618424" cy="28657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San José Parque1"/>
          <p:cNvPicPr>
            <a:picLocks noChangeAspect="1" noChangeArrowheads="1"/>
          </p:cNvPicPr>
          <p:nvPr/>
        </p:nvPicPr>
        <p:blipFill>
          <a:blip r:embed="rId6">
            <a:extLst>
              <a:ext uri="{28A0092B-C50C-407E-A947-70E740481C1C}">
                <a14:useLocalDpi xmlns:a14="http://schemas.microsoft.com/office/drawing/2010/main" val="0"/>
              </a:ext>
            </a:extLst>
          </a:blip>
          <a:srcRect l="9755" r="1752" b="461"/>
          <a:stretch>
            <a:fillRect/>
          </a:stretch>
        </p:blipFill>
        <p:spPr bwMode="auto">
          <a:xfrm>
            <a:off x="8073776" y="3297522"/>
            <a:ext cx="4021386" cy="30177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D:\_MG_2640 (2).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0691" y="3900939"/>
            <a:ext cx="4432128" cy="2957061"/>
          </a:xfrm>
          <a:prstGeom prst="rect">
            <a:avLst/>
          </a:prstGeom>
          <a:ln>
            <a:noFill/>
          </a:ln>
          <a:effectLst>
            <a:softEdge rad="112500"/>
          </a:effectLst>
          <a:extLst/>
        </p:spPr>
      </p:pic>
    </p:spTree>
    <p:extLst>
      <p:ext uri="{BB962C8B-B14F-4D97-AF65-F5344CB8AC3E}">
        <p14:creationId xmlns:p14="http://schemas.microsoft.com/office/powerpoint/2010/main" val="21039802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3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rtinhas - Conferência Geral"/>
          <p:cNvPicPr>
            <a:picLocks noChangeAspect="1" noChangeArrowheads="1"/>
          </p:cNvPicPr>
          <p:nvPr/>
        </p:nvPicPr>
        <p:blipFill rotWithShape="1">
          <a:blip r:embed="rId2">
            <a:extLst>
              <a:ext uri="{28A0092B-C50C-407E-A947-70E740481C1C}">
                <a14:useLocalDpi xmlns:a14="http://schemas.microsoft.com/office/drawing/2010/main" val="0"/>
              </a:ext>
            </a:extLst>
          </a:blip>
          <a:srcRect l="8345" t="10362" r="7455" b="10354"/>
          <a:stretch/>
        </p:blipFill>
        <p:spPr bwMode="auto">
          <a:xfrm>
            <a:off x="-1" y="-1"/>
            <a:ext cx="4943959" cy="3863861"/>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4943960" y="1409699"/>
            <a:ext cx="6815054" cy="4238626"/>
          </a:xfrm>
        </p:spPr>
        <p:txBody>
          <a:bodyPr>
            <a:normAutofit/>
          </a:bodyPr>
          <a:lstStyle/>
          <a:p>
            <a:pPr marL="0" indent="0" algn="ctr">
              <a:buNone/>
            </a:pPr>
            <a:r>
              <a:rPr lang="es-ES" sz="3200" dirty="0" smtClean="0">
                <a:solidFill>
                  <a:srgbClr val="002060"/>
                </a:solidFill>
                <a:latin typeface="Berlin Sans FB" panose="020E0602020502020306" pitchFamily="34" charset="0"/>
              </a:rPr>
              <a:t>Primera reflexión sobre </a:t>
            </a:r>
            <a:r>
              <a:rPr lang="es-ES" sz="3200" dirty="0" smtClean="0">
                <a:solidFill>
                  <a:srgbClr val="C00000"/>
                </a:solidFill>
                <a:latin typeface="Berlin Sans FB" panose="020E0602020502020306" pitchFamily="34" charset="0"/>
              </a:rPr>
              <a:t>Vinculación y pertenencia </a:t>
            </a:r>
            <a:r>
              <a:rPr lang="es-ES" sz="3200" dirty="0" smtClean="0">
                <a:solidFill>
                  <a:srgbClr val="002060"/>
                </a:solidFill>
                <a:latin typeface="Berlin Sans FB" panose="020E0602020502020306" pitchFamily="34" charset="0"/>
              </a:rPr>
              <a:t>con todos los superiores de las Unidades Administrativas del Instituto.</a:t>
            </a:r>
          </a:p>
          <a:p>
            <a:pPr marL="0" indent="0" algn="ctr">
              <a:buNone/>
            </a:pPr>
            <a:endParaRPr lang="es-ES" sz="3200" dirty="0">
              <a:solidFill>
                <a:srgbClr val="002060"/>
              </a:solidFill>
              <a:latin typeface="Berlin Sans FB" panose="020E0602020502020306" pitchFamily="34" charset="0"/>
            </a:endParaRPr>
          </a:p>
          <a:p>
            <a:pPr marL="0" indent="0" algn="ctr">
              <a:buNone/>
            </a:pPr>
            <a:r>
              <a:rPr lang="en-US" sz="3200" dirty="0" smtClean="0">
                <a:solidFill>
                  <a:srgbClr val="002060"/>
                </a:solidFill>
                <a:latin typeface="Berlin Sans FB" panose="020E0602020502020306" pitchFamily="34" charset="0"/>
              </a:rPr>
              <a:t>First approach about </a:t>
            </a:r>
            <a:r>
              <a:rPr lang="en-US" sz="3200" dirty="0" smtClean="0">
                <a:solidFill>
                  <a:srgbClr val="C00000"/>
                </a:solidFill>
                <a:latin typeface="Berlin Sans FB" panose="020E0602020502020306" pitchFamily="34" charset="0"/>
              </a:rPr>
              <a:t>Association and belonging </a:t>
            </a:r>
            <a:r>
              <a:rPr lang="en-US" sz="3200" dirty="0" smtClean="0">
                <a:solidFill>
                  <a:srgbClr val="002060"/>
                </a:solidFill>
                <a:latin typeface="Berlin Sans FB" panose="020E0602020502020306" pitchFamily="34" charset="0"/>
              </a:rPr>
              <a:t>with all Provincials of the Administrative Units of the Institute.</a:t>
            </a:r>
            <a:endParaRPr lang="en-US" sz="3200" dirty="0">
              <a:solidFill>
                <a:srgbClr val="002060"/>
              </a:solidFill>
              <a:latin typeface="Berlin Sans FB" panose="020E0602020502020306"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40254"/>
            <a:ext cx="4943959" cy="2917746"/>
          </a:xfrm>
          <a:prstGeom prst="rect">
            <a:avLst/>
          </a:prstGeom>
          <a:ln>
            <a:noFill/>
          </a:ln>
          <a:effectLst/>
        </p:spPr>
      </p:pic>
    </p:spTree>
    <p:extLst>
      <p:ext uri="{BB962C8B-B14F-4D97-AF65-F5344CB8AC3E}">
        <p14:creationId xmlns:p14="http://schemas.microsoft.com/office/powerpoint/2010/main" val="181808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4636" y="2356087"/>
            <a:ext cx="5516589" cy="4339988"/>
          </a:xfrm>
        </p:spPr>
        <p:txBody>
          <a:bodyPr>
            <a:noAutofit/>
          </a:bodyPr>
          <a:lstStyle/>
          <a:p>
            <a:pPr marL="0" indent="0" algn="ctr">
              <a:buNone/>
            </a:pPr>
            <a:r>
              <a:rPr lang="es-ES" sz="3200" dirty="0" smtClean="0">
                <a:solidFill>
                  <a:srgbClr val="002060"/>
                </a:solidFill>
                <a:latin typeface="Berlin Sans FB" panose="020E0602020502020306" pitchFamily="34" charset="0"/>
              </a:rPr>
              <a:t>Proyectar un Marco Global y desarrollar un proceso de crecimiento y discernimiento de la vocación laica marista</a:t>
            </a:r>
            <a:r>
              <a:rPr lang="pt-BR" sz="3200" dirty="0" smtClean="0">
                <a:solidFill>
                  <a:srgbClr val="002060"/>
                </a:solidFill>
                <a:latin typeface="Berlin Sans FB" panose="020E0602020502020306" pitchFamily="34" charset="0"/>
              </a:rPr>
              <a:t>.</a:t>
            </a:r>
            <a:endParaRPr lang="es-ES" sz="3200" dirty="0">
              <a:solidFill>
                <a:srgbClr val="002060"/>
              </a:solidFill>
              <a:latin typeface="Berlin Sans FB" panose="020E0602020502020306" pitchFamily="34" charset="0"/>
            </a:endParaRPr>
          </a:p>
          <a:p>
            <a:pPr marL="0" indent="0" algn="ctr">
              <a:buNone/>
            </a:pPr>
            <a:r>
              <a:rPr lang="es-ES" sz="3200" dirty="0" smtClean="0">
                <a:solidFill>
                  <a:srgbClr val="006600"/>
                </a:solidFill>
                <a:latin typeface="Berlin Sans FB" panose="020E0602020502020306" pitchFamily="34" charset="0"/>
              </a:rPr>
              <a:t>Constituir un Equipo para ese proyecto y organizar la formación de acompañantes de estos procesos. </a:t>
            </a:r>
            <a:endParaRPr lang="es-ES" sz="3200" dirty="0">
              <a:solidFill>
                <a:srgbClr val="006600"/>
              </a:solidFill>
              <a:latin typeface="Berlin Sans FB" panose="020E0602020502020306" pitchFamily="34" charset="0"/>
            </a:endParaRPr>
          </a:p>
        </p:txBody>
      </p:sp>
      <p:pic>
        <p:nvPicPr>
          <p:cNvPr id="6" name="Imagen 2" descr="C:\Users\Roma\Documents\Encuentro LISBOA octubre 2011\Logo Secretariado\logo-color_luiz.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075" y="190500"/>
            <a:ext cx="4314825" cy="2228850"/>
          </a:xfrm>
          <a:prstGeom prst="rect">
            <a:avLst/>
          </a:prstGeom>
          <a:noFill/>
          <a:ln>
            <a:noFill/>
          </a:ln>
        </p:spPr>
      </p:pic>
      <p:sp>
        <p:nvSpPr>
          <p:cNvPr id="7" name="Marcador de contenido 2"/>
          <p:cNvSpPr txBox="1">
            <a:spLocks/>
          </p:cNvSpPr>
          <p:nvPr/>
        </p:nvSpPr>
        <p:spPr>
          <a:xfrm>
            <a:off x="6237261" y="2356087"/>
            <a:ext cx="5516589" cy="4339988"/>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Font typeface="Wingdings 2"/>
              <a:buNone/>
            </a:pPr>
            <a:r>
              <a:rPr lang="en-US" sz="3200" dirty="0" smtClean="0">
                <a:solidFill>
                  <a:srgbClr val="006600"/>
                </a:solidFill>
                <a:latin typeface="Berlin Sans FB" panose="020E0602020502020306" pitchFamily="34" charset="0"/>
              </a:rPr>
              <a:t>To project a Global Framework and to develop a process of growing and discernment about the Marist lay vocation</a:t>
            </a:r>
            <a:r>
              <a:rPr lang="pt-BR" sz="3200" dirty="0" smtClean="0">
                <a:solidFill>
                  <a:srgbClr val="006600"/>
                </a:solidFill>
                <a:latin typeface="Berlin Sans FB" panose="020E0602020502020306" pitchFamily="34" charset="0"/>
              </a:rPr>
              <a:t>.</a:t>
            </a:r>
            <a:endParaRPr lang="es-ES" sz="3200" dirty="0" smtClean="0">
              <a:solidFill>
                <a:srgbClr val="006600"/>
              </a:solidFill>
              <a:latin typeface="Berlin Sans FB" panose="020E0602020502020306" pitchFamily="34" charset="0"/>
            </a:endParaRPr>
          </a:p>
          <a:p>
            <a:pPr marL="0" indent="0" algn="ctr">
              <a:buFont typeface="Wingdings 2"/>
              <a:buNone/>
            </a:pPr>
            <a:r>
              <a:rPr lang="en-US" sz="3200" dirty="0">
                <a:solidFill>
                  <a:srgbClr val="002060"/>
                </a:solidFill>
                <a:latin typeface="Berlin Sans FB" panose="020E0602020502020306" pitchFamily="34" charset="0"/>
              </a:rPr>
              <a:t>T</a:t>
            </a:r>
            <a:r>
              <a:rPr lang="en-US" sz="3200" dirty="0" smtClean="0">
                <a:solidFill>
                  <a:srgbClr val="002060"/>
                </a:solidFill>
                <a:latin typeface="Berlin Sans FB" panose="020E0602020502020306" pitchFamily="34" charset="0"/>
              </a:rPr>
              <a:t>o constitute a team to this project and to organize the formation to accompaniment of these processes</a:t>
            </a:r>
            <a:r>
              <a:rPr lang="es-ES" sz="3200" dirty="0" smtClean="0">
                <a:solidFill>
                  <a:srgbClr val="002060"/>
                </a:solidFill>
                <a:latin typeface="Berlin Sans FB" panose="020E0602020502020306" pitchFamily="34" charset="0"/>
              </a:rPr>
              <a:t>. </a:t>
            </a:r>
            <a:endParaRPr lang="es-ES" sz="3200" dirty="0">
              <a:solidFill>
                <a:srgbClr val="002060"/>
              </a:solidFill>
              <a:latin typeface="Berlin Sans FB" panose="020E0602020502020306" pitchFamily="34" charset="0"/>
            </a:endParaRPr>
          </a:p>
        </p:txBody>
      </p:sp>
      <p:sp>
        <p:nvSpPr>
          <p:cNvPr id="12" name="Título 1"/>
          <p:cNvSpPr>
            <a:spLocks noGrp="1"/>
          </p:cNvSpPr>
          <p:nvPr>
            <p:ph type="title"/>
          </p:nvPr>
        </p:nvSpPr>
        <p:spPr>
          <a:xfrm>
            <a:off x="5210175" y="992030"/>
            <a:ext cx="2867025" cy="625789"/>
          </a:xfrm>
          <a:noFill/>
          <a:ln w="38100" cap="flat" cmpd="sng" algn="ctr">
            <a:noFill/>
            <a:prstDash val="solid"/>
          </a:ln>
        </p:spPr>
        <p:style>
          <a:lnRef idx="2">
            <a:schemeClr val="accent1"/>
          </a:lnRef>
          <a:fillRef idx="1">
            <a:schemeClr val="lt1"/>
          </a:fillRef>
          <a:effectRef idx="0">
            <a:schemeClr val="accent1"/>
          </a:effectRef>
          <a:fontRef idx="minor">
            <a:schemeClr val="dk1"/>
          </a:fontRef>
        </p:style>
        <p:txBody>
          <a:bodyPr vert="horz" rtlCol="0" anchor="b" anchorCtr="0">
            <a:noAutofit/>
          </a:bodyPr>
          <a:lstStyle/>
          <a:p>
            <a:pPr algn="ctr"/>
            <a:r>
              <a:rPr lang="es-ES" sz="3200" dirty="0" smtClean="0">
                <a:ln w="18415" cmpd="sng">
                  <a:solidFill>
                    <a:srgbClr val="FFFFFF"/>
                  </a:solidFill>
                  <a:prstDash val="solid"/>
                </a:ln>
                <a:solidFill>
                  <a:srgbClr val="002060"/>
                </a:solidFill>
                <a:latin typeface="Gill Sans Ultra Bold" panose="020B0A02020104020203" pitchFamily="34" charset="0"/>
              </a:rPr>
              <a:t>2013</a:t>
            </a:r>
            <a:endParaRPr lang="es-ES" sz="3200" dirty="0">
              <a:ln w="18415" cmpd="sng">
                <a:solidFill>
                  <a:srgbClr val="FFFFFF"/>
                </a:solidFill>
                <a:prstDash val="solid"/>
              </a:ln>
              <a:solidFill>
                <a:srgbClr val="002060"/>
              </a:solidFill>
              <a:latin typeface="Gill Sans Ultra Bold" panose="020B0A02020104020203" pitchFamily="34" charset="0"/>
            </a:endParaRPr>
          </a:p>
        </p:txBody>
      </p:sp>
    </p:spTree>
    <p:extLst>
      <p:ext uri="{BB962C8B-B14F-4D97-AF65-F5344CB8AC3E}">
        <p14:creationId xmlns:p14="http://schemas.microsoft.com/office/powerpoint/2010/main" val="311151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eder\Documents\Eder\Comissão de Animação do Laicato\Encontro pertença laical\08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31" r="1349" b="7039"/>
          <a:stretch/>
        </p:blipFill>
        <p:spPr bwMode="auto">
          <a:xfrm>
            <a:off x="16446" y="3336208"/>
            <a:ext cx="12156504" cy="352179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604433" y="559559"/>
            <a:ext cx="10972800" cy="661916"/>
          </a:xfrm>
          <a:noFill/>
          <a:ln w="38100" cap="flat" cmpd="sng" algn="ctr">
            <a:noFill/>
            <a:prstDash val="solid"/>
          </a:ln>
        </p:spPr>
        <p:style>
          <a:lnRef idx="2">
            <a:schemeClr val="accent1"/>
          </a:lnRef>
          <a:fillRef idx="1">
            <a:schemeClr val="lt1"/>
          </a:fillRef>
          <a:effectRef idx="0">
            <a:schemeClr val="accent1"/>
          </a:effectRef>
          <a:fontRef idx="minor">
            <a:schemeClr val="dk1"/>
          </a:fontRef>
        </p:style>
        <p:txBody>
          <a:bodyPr vert="horz" rtlCol="0" anchor="b" anchorCtr="0">
            <a:noAutofit/>
          </a:bodyPr>
          <a:lstStyle/>
          <a:p>
            <a:pPr algn="ctr"/>
            <a:r>
              <a:rPr lang="es-ES" sz="3200" spc="0" dirty="0" smtClean="0">
                <a:ln w="18415" cmpd="sng">
                  <a:solidFill>
                    <a:srgbClr val="FFFFFF"/>
                  </a:solidFill>
                  <a:prstDash val="solid"/>
                </a:ln>
                <a:solidFill>
                  <a:srgbClr val="002060"/>
                </a:solidFill>
                <a:latin typeface="Gill Sans Ultra Bold" panose="020B0A02020104020203" pitchFamily="34" charset="0"/>
              </a:rPr>
              <a:t>Encuentro en </a:t>
            </a:r>
            <a:r>
              <a:rPr lang="es-ES" sz="3200" spc="0" dirty="0">
                <a:ln w="18415" cmpd="sng">
                  <a:solidFill>
                    <a:srgbClr val="FFFFFF"/>
                  </a:solidFill>
                  <a:prstDash val="solid"/>
                </a:ln>
                <a:solidFill>
                  <a:srgbClr val="002060"/>
                </a:solidFill>
                <a:latin typeface="Gill Sans Ultra Bold" panose="020B0A02020104020203" pitchFamily="34" charset="0"/>
              </a:rPr>
              <a:t>Roma, </a:t>
            </a:r>
            <a:r>
              <a:rPr lang="es-ES" sz="3200" spc="0" dirty="0" smtClean="0">
                <a:ln w="18415" cmpd="sng">
                  <a:solidFill>
                    <a:srgbClr val="FFFFFF"/>
                  </a:solidFill>
                  <a:prstDash val="solid"/>
                </a:ln>
                <a:solidFill>
                  <a:srgbClr val="002060"/>
                </a:solidFill>
                <a:latin typeface="Gill Sans Ultra Bold" panose="020B0A02020104020203" pitchFamily="34" charset="0"/>
              </a:rPr>
              <a:t>marzo </a:t>
            </a:r>
            <a:r>
              <a:rPr lang="es-ES" sz="3200" spc="0" dirty="0">
                <a:ln w="18415" cmpd="sng">
                  <a:solidFill>
                    <a:srgbClr val="FFFFFF"/>
                  </a:solidFill>
                  <a:prstDash val="solid"/>
                </a:ln>
                <a:solidFill>
                  <a:srgbClr val="002060"/>
                </a:solidFill>
                <a:latin typeface="Gill Sans Ultra Bold" panose="020B0A02020104020203" pitchFamily="34" charset="0"/>
              </a:rPr>
              <a:t>2014</a:t>
            </a:r>
          </a:p>
        </p:txBody>
      </p:sp>
      <p:sp>
        <p:nvSpPr>
          <p:cNvPr id="3" name="Marcador de contenido 2"/>
          <p:cNvSpPr>
            <a:spLocks noGrp="1"/>
          </p:cNvSpPr>
          <p:nvPr>
            <p:ph idx="1"/>
          </p:nvPr>
        </p:nvSpPr>
        <p:spPr>
          <a:xfrm>
            <a:off x="133350" y="1409700"/>
            <a:ext cx="5980398" cy="1926508"/>
          </a:xfrm>
        </p:spPr>
        <p:txBody>
          <a:bodyPr>
            <a:noAutofit/>
          </a:bodyPr>
          <a:lstStyle/>
          <a:p>
            <a:pPr marL="0" indent="0" algn="ctr">
              <a:buNone/>
            </a:pPr>
            <a:r>
              <a:rPr lang="es-ES" dirty="0" smtClean="0">
                <a:solidFill>
                  <a:srgbClr val="006600"/>
                </a:solidFill>
                <a:latin typeface="Berlin Sans FB" panose="020E0602020502020306" pitchFamily="34" charset="0"/>
              </a:rPr>
              <a:t>Recomendaciones al Consejo General</a:t>
            </a:r>
            <a:r>
              <a:rPr lang="pt-BR" dirty="0" smtClean="0">
                <a:solidFill>
                  <a:srgbClr val="006600"/>
                </a:solidFill>
                <a:latin typeface="Berlin Sans FB" panose="020E0602020502020306" pitchFamily="34" charset="0"/>
              </a:rPr>
              <a:t>:</a:t>
            </a:r>
            <a:r>
              <a:rPr lang="es-ES" dirty="0" smtClean="0">
                <a:solidFill>
                  <a:srgbClr val="006600"/>
                </a:solidFill>
                <a:latin typeface="Berlin Sans FB" panose="020E0602020502020306" pitchFamily="34" charset="0"/>
              </a:rPr>
              <a:t> </a:t>
            </a:r>
            <a:endParaRPr lang="es-ES" dirty="0">
              <a:solidFill>
                <a:srgbClr val="006600"/>
              </a:solidFill>
              <a:latin typeface="Berlin Sans FB" panose="020E0602020502020306" pitchFamily="34" charset="0"/>
            </a:endParaRPr>
          </a:p>
          <a:p>
            <a:pPr marL="0" indent="0" algn="ctr">
              <a:buNone/>
            </a:pPr>
            <a:r>
              <a:rPr lang="es-ES" dirty="0" smtClean="0">
                <a:latin typeface="Berlin Sans FB" panose="020E0602020502020306" pitchFamily="34" charset="0"/>
              </a:rPr>
              <a:t>Elaborar un Marco de referencia que ofrezca criterios para la vinculación o pertenencia de una asociación al Instituto</a:t>
            </a:r>
            <a:r>
              <a:rPr lang="pt-BR" dirty="0" smtClean="0">
                <a:latin typeface="Berlin Sans FB" panose="020E0602020502020306" pitchFamily="34" charset="0"/>
              </a:rPr>
              <a:t>.</a:t>
            </a:r>
            <a:endParaRPr lang="es-ES" dirty="0">
              <a:latin typeface="Berlin Sans FB" panose="020E0602020502020306" pitchFamily="34" charset="0"/>
            </a:endParaRPr>
          </a:p>
        </p:txBody>
      </p:sp>
      <p:sp>
        <p:nvSpPr>
          <p:cNvPr id="6" name="Marcador de contenido 2"/>
          <p:cNvSpPr txBox="1">
            <a:spLocks/>
          </p:cNvSpPr>
          <p:nvPr/>
        </p:nvSpPr>
        <p:spPr>
          <a:xfrm>
            <a:off x="6113748" y="1409700"/>
            <a:ext cx="5980398" cy="1926508"/>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Font typeface="Wingdings 2"/>
              <a:buNone/>
            </a:pPr>
            <a:r>
              <a:rPr lang="en-US" dirty="0" smtClean="0">
                <a:solidFill>
                  <a:srgbClr val="800000"/>
                </a:solidFill>
                <a:latin typeface="Berlin Sans FB" panose="020E0602020502020306" pitchFamily="34" charset="0"/>
              </a:rPr>
              <a:t>Recommendations to the General Council</a:t>
            </a:r>
            <a:r>
              <a:rPr lang="pt-BR" dirty="0" smtClean="0">
                <a:solidFill>
                  <a:srgbClr val="800000"/>
                </a:solidFill>
                <a:latin typeface="Berlin Sans FB" panose="020E0602020502020306" pitchFamily="34" charset="0"/>
              </a:rPr>
              <a:t>:</a:t>
            </a:r>
            <a:r>
              <a:rPr lang="es-ES" dirty="0" smtClean="0">
                <a:solidFill>
                  <a:srgbClr val="800000"/>
                </a:solidFill>
                <a:latin typeface="Berlin Sans FB" panose="020E0602020502020306" pitchFamily="34" charset="0"/>
              </a:rPr>
              <a:t> </a:t>
            </a:r>
          </a:p>
          <a:p>
            <a:pPr marL="0" indent="0" algn="ctr">
              <a:buFont typeface="Wingdings 2"/>
              <a:buNone/>
            </a:pPr>
            <a:r>
              <a:rPr lang="en-US" dirty="0" smtClean="0">
                <a:latin typeface="Berlin Sans FB" panose="020E0602020502020306" pitchFamily="34" charset="0"/>
              </a:rPr>
              <a:t>To elaborate a Framework that offers some criteria to the belonging of an association to the Institute.</a:t>
            </a:r>
            <a:endParaRPr lang="es-ES" dirty="0">
              <a:latin typeface="Berlin Sans FB" panose="020E0602020502020306" pitchFamily="34" charset="0"/>
            </a:endParaRPr>
          </a:p>
        </p:txBody>
      </p:sp>
    </p:spTree>
    <p:extLst>
      <p:ext uri="{BB962C8B-B14F-4D97-AF65-F5344CB8AC3E}">
        <p14:creationId xmlns:p14="http://schemas.microsoft.com/office/powerpoint/2010/main" val="105845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38650" y="5498785"/>
            <a:ext cx="2867025" cy="625789"/>
          </a:xfrm>
          <a:noFill/>
          <a:ln w="38100" cap="flat" cmpd="sng" algn="ctr">
            <a:noFill/>
            <a:prstDash val="solid"/>
          </a:ln>
        </p:spPr>
        <p:style>
          <a:lnRef idx="2">
            <a:schemeClr val="accent1"/>
          </a:lnRef>
          <a:fillRef idx="1">
            <a:schemeClr val="lt1"/>
          </a:fillRef>
          <a:effectRef idx="0">
            <a:schemeClr val="accent1"/>
          </a:effectRef>
          <a:fontRef idx="minor">
            <a:schemeClr val="dk1"/>
          </a:fontRef>
        </p:style>
        <p:txBody>
          <a:bodyPr vert="horz" rtlCol="0" anchor="b" anchorCtr="0">
            <a:noAutofit/>
          </a:bodyPr>
          <a:lstStyle/>
          <a:p>
            <a:pPr algn="ctr"/>
            <a:r>
              <a:rPr lang="es-ES" sz="3200" dirty="0">
                <a:ln w="18415" cmpd="sng">
                  <a:solidFill>
                    <a:srgbClr val="FFFFFF"/>
                  </a:solidFill>
                  <a:prstDash val="solid"/>
                </a:ln>
                <a:solidFill>
                  <a:srgbClr val="002060"/>
                </a:solidFill>
                <a:latin typeface="Gill Sans Ultra Bold" panose="020B0A02020104020203" pitchFamily="34" charset="0"/>
              </a:rPr>
              <a:t>abril 2014</a:t>
            </a:r>
          </a:p>
        </p:txBody>
      </p:sp>
      <p:pic>
        <p:nvPicPr>
          <p:cNvPr id="2050" name="Picture 2" descr="http://ts1.mm.bing.net/th?id=JN.IoSJF4MeZNrJuT5JZWbM9A&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99" y="3714750"/>
            <a:ext cx="4070411" cy="2754313"/>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1009650" y="1171575"/>
            <a:ext cx="5038725" cy="2677656"/>
          </a:xfrm>
          <a:prstGeom prst="rect">
            <a:avLst/>
          </a:prstGeom>
          <a:noFill/>
        </p:spPr>
        <p:txBody>
          <a:bodyPr wrap="square" rtlCol="0">
            <a:spAutoFit/>
          </a:bodyPr>
          <a:lstStyle/>
          <a:p>
            <a:pPr algn="ctr"/>
            <a:r>
              <a:rPr lang="es-ES" sz="2800" dirty="0">
                <a:solidFill>
                  <a:srgbClr val="800000"/>
                </a:solidFill>
                <a:latin typeface="Berlin Sans FB" panose="020E0602020502020306" pitchFamily="34" charset="0"/>
              </a:rPr>
              <a:t>Comisión para elaborar una propuesta formativa, introduciendo el sentido de pertenencia y vinculación, etapas y compromisos personales</a:t>
            </a:r>
            <a:r>
              <a:rPr lang="pt-BR" sz="2800" dirty="0" smtClean="0">
                <a:solidFill>
                  <a:srgbClr val="800000"/>
                </a:solidFill>
                <a:latin typeface="Berlin Sans FB" panose="020E0602020502020306" pitchFamily="34" charset="0"/>
              </a:rPr>
              <a:t>.</a:t>
            </a:r>
            <a:endParaRPr lang="pt-BR" sz="2800" dirty="0">
              <a:solidFill>
                <a:srgbClr val="800000"/>
              </a:solidFill>
              <a:latin typeface="Berlin Sans FB" panose="020E0602020502020306" pitchFamily="34" charset="0"/>
            </a:endParaRPr>
          </a:p>
        </p:txBody>
      </p:sp>
      <p:sp>
        <p:nvSpPr>
          <p:cNvPr id="7" name="CaixaDeTexto 6"/>
          <p:cNvSpPr txBox="1"/>
          <p:nvPr/>
        </p:nvSpPr>
        <p:spPr>
          <a:xfrm>
            <a:off x="6362700" y="2725845"/>
            <a:ext cx="5038725" cy="2246769"/>
          </a:xfrm>
          <a:prstGeom prst="rect">
            <a:avLst/>
          </a:prstGeom>
          <a:noFill/>
        </p:spPr>
        <p:txBody>
          <a:bodyPr wrap="square" rtlCol="0">
            <a:spAutoFit/>
          </a:bodyPr>
          <a:lstStyle/>
          <a:p>
            <a:pPr algn="ctr"/>
            <a:r>
              <a:rPr lang="en-US" sz="2800" dirty="0" smtClean="0">
                <a:solidFill>
                  <a:srgbClr val="006600"/>
                </a:solidFill>
                <a:latin typeface="Berlin Sans FB" panose="020E0602020502020306" pitchFamily="34" charset="0"/>
              </a:rPr>
              <a:t>A </a:t>
            </a:r>
            <a:r>
              <a:rPr lang="en-US" sz="2800" dirty="0">
                <a:solidFill>
                  <a:srgbClr val="006600"/>
                </a:solidFill>
                <a:latin typeface="Berlin Sans FB" panose="020E0602020502020306" pitchFamily="34" charset="0"/>
              </a:rPr>
              <a:t>commission to elaborate a formative proposal, </a:t>
            </a:r>
            <a:r>
              <a:rPr lang="en-US" sz="2800" dirty="0" smtClean="0">
                <a:solidFill>
                  <a:srgbClr val="006600"/>
                </a:solidFill>
                <a:latin typeface="Berlin Sans FB" panose="020E0602020502020306" pitchFamily="34" charset="0"/>
              </a:rPr>
              <a:t/>
            </a:r>
            <a:br>
              <a:rPr lang="en-US" sz="2800" dirty="0" smtClean="0">
                <a:solidFill>
                  <a:srgbClr val="006600"/>
                </a:solidFill>
                <a:latin typeface="Berlin Sans FB" panose="020E0602020502020306" pitchFamily="34" charset="0"/>
              </a:rPr>
            </a:br>
            <a:r>
              <a:rPr lang="en-US" sz="2800" dirty="0" smtClean="0">
                <a:solidFill>
                  <a:srgbClr val="006600"/>
                </a:solidFill>
                <a:latin typeface="Berlin Sans FB" panose="020E0602020502020306" pitchFamily="34" charset="0"/>
              </a:rPr>
              <a:t>introducing </a:t>
            </a:r>
            <a:r>
              <a:rPr lang="en-US" sz="2800" dirty="0">
                <a:solidFill>
                  <a:srgbClr val="006600"/>
                </a:solidFill>
                <a:latin typeface="Berlin Sans FB" panose="020E0602020502020306" pitchFamily="34" charset="0"/>
              </a:rPr>
              <a:t>the meaning of </a:t>
            </a:r>
            <a:r>
              <a:rPr lang="en-US" sz="2800" dirty="0" smtClean="0">
                <a:solidFill>
                  <a:srgbClr val="006600"/>
                </a:solidFill>
                <a:latin typeface="Berlin Sans FB" panose="020E0602020502020306" pitchFamily="34" charset="0"/>
              </a:rPr>
              <a:t>bonding </a:t>
            </a:r>
            <a:r>
              <a:rPr lang="en-US" sz="2800" dirty="0">
                <a:solidFill>
                  <a:srgbClr val="006600"/>
                </a:solidFill>
                <a:latin typeface="Berlin Sans FB" panose="020E0602020502020306" pitchFamily="34" charset="0"/>
              </a:rPr>
              <a:t>and belonging, </a:t>
            </a:r>
            <a:r>
              <a:rPr lang="en-US" sz="2800" dirty="0" smtClean="0">
                <a:solidFill>
                  <a:srgbClr val="006600"/>
                </a:solidFill>
                <a:latin typeface="Berlin Sans FB" panose="020E0602020502020306" pitchFamily="34" charset="0"/>
              </a:rPr>
              <a:t>stages </a:t>
            </a:r>
            <a:r>
              <a:rPr lang="en-US" sz="2800" dirty="0">
                <a:solidFill>
                  <a:srgbClr val="006600"/>
                </a:solidFill>
                <a:latin typeface="Berlin Sans FB" panose="020E0602020502020306" pitchFamily="34" charset="0"/>
              </a:rPr>
              <a:t>and personal commitments</a:t>
            </a:r>
            <a:r>
              <a:rPr lang="en-US" sz="2800" dirty="0" smtClean="0">
                <a:solidFill>
                  <a:srgbClr val="006600"/>
                </a:solidFill>
                <a:latin typeface="Berlin Sans FB" panose="020E0602020502020306" pitchFamily="34" charset="0"/>
              </a:rPr>
              <a:t>.</a:t>
            </a:r>
            <a:endParaRPr lang="en-US" sz="2800" dirty="0">
              <a:solidFill>
                <a:srgbClr val="006600"/>
              </a:solidFill>
              <a:latin typeface="Berlin Sans FB" panose="020E0602020502020306" pitchFamily="34" charset="0"/>
            </a:endParaRPr>
          </a:p>
        </p:txBody>
      </p:sp>
    </p:spTree>
    <p:extLst>
      <p:ext uri="{BB962C8B-B14F-4D97-AF65-F5344CB8AC3E}">
        <p14:creationId xmlns:p14="http://schemas.microsoft.com/office/powerpoint/2010/main" val="2901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FWTzd7aXBssOmYs9yuGiml"/>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o">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x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1351</TotalTime>
  <Words>968</Words>
  <Application>Microsoft Office PowerPoint</Application>
  <PresentationFormat>Personalizar</PresentationFormat>
  <Paragraphs>142</Paragraphs>
  <Slides>21</Slides>
  <Notes>1</Notes>
  <HiddenSlides>0</HiddenSlides>
  <MMClips>0</MMClips>
  <ScaleCrop>false</ScaleCrop>
  <HeadingPairs>
    <vt:vector size="4" baseType="variant">
      <vt:variant>
        <vt:lpstr>Tema</vt:lpstr>
      </vt:variant>
      <vt:variant>
        <vt:i4>1</vt:i4>
      </vt:variant>
      <vt:variant>
        <vt:lpstr>Títulos de slides</vt:lpstr>
      </vt:variant>
      <vt:variant>
        <vt:i4>21</vt:i4>
      </vt:variant>
    </vt:vector>
  </HeadingPairs>
  <TitlesOfParts>
    <vt:vector size="22" baseType="lpstr">
      <vt:lpstr>Fluxo</vt:lpstr>
      <vt:lpstr>Marco Global del  Proceso Vocacional Marista  para Laicos y Laicas</vt:lpstr>
      <vt:lpstr>Apresentação do PowerPoint</vt:lpstr>
      <vt:lpstr>Apresentação do PowerPoint</vt:lpstr>
      <vt:lpstr>Apresentação do PowerPoint</vt:lpstr>
      <vt:lpstr>Apresentação do PowerPoint</vt:lpstr>
      <vt:lpstr>Apresentação do PowerPoint</vt:lpstr>
      <vt:lpstr>2013</vt:lpstr>
      <vt:lpstr>Encuentro en Roma, marzo 2014</vt:lpstr>
      <vt:lpstr>abril 2014</vt:lpstr>
      <vt:lpstr>Propuesta del Consejo General, junio 2014</vt:lpstr>
      <vt:lpstr>Propuesta del Consejo General, junio 2014</vt:lpstr>
      <vt:lpstr>Equipo internacional, Barcelona 2014</vt:lpstr>
      <vt:lpstr>Apresentação do PowerPoint</vt:lpstr>
      <vt:lpstr>Apresentação do PowerPoint</vt:lpstr>
      <vt:lpstr>Apresentação do PowerPoint</vt:lpstr>
      <vt:lpstr>Procesos 2015 - 2017</vt:lpstr>
      <vt:lpstr>Resultado final / Final product</vt:lpstr>
      <vt:lpstr>Resultado final / Final product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MARCO GLOBAL DE PROCESO VOCACIONAL MARISTA PARA LAICOS Y LAICAS</dc:title>
  <dc:creator>José Javier Espinosa</dc:creator>
  <cp:lastModifiedBy>Eder Dartagnan Ferreira Guima</cp:lastModifiedBy>
  <cp:revision>109</cp:revision>
  <dcterms:created xsi:type="dcterms:W3CDTF">2015-02-03T17:06:48Z</dcterms:created>
  <dcterms:modified xsi:type="dcterms:W3CDTF">2015-05-26T12:43:54Z</dcterms:modified>
</cp:coreProperties>
</file>