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24" r:id="rId2"/>
    <p:sldId id="425" r:id="rId3"/>
    <p:sldId id="427" r:id="rId4"/>
    <p:sldId id="443" r:id="rId5"/>
    <p:sldId id="444" r:id="rId6"/>
    <p:sldId id="445" r:id="rId7"/>
    <p:sldId id="447" r:id="rId8"/>
    <p:sldId id="446" r:id="rId9"/>
    <p:sldId id="448" r:id="rId10"/>
    <p:sldId id="449" r:id="rId11"/>
    <p:sldId id="452" r:id="rId12"/>
    <p:sldId id="450" r:id="rId13"/>
    <p:sldId id="453" r:id="rId14"/>
    <p:sldId id="455" r:id="rId15"/>
    <p:sldId id="426" r:id="rId16"/>
    <p:sldId id="428" r:id="rId17"/>
    <p:sldId id="429" r:id="rId18"/>
    <p:sldId id="433" r:id="rId19"/>
    <p:sldId id="430" r:id="rId20"/>
    <p:sldId id="431" r:id="rId21"/>
    <p:sldId id="436" r:id="rId22"/>
    <p:sldId id="432" r:id="rId23"/>
    <p:sldId id="437" r:id="rId24"/>
    <p:sldId id="434" r:id="rId25"/>
    <p:sldId id="438" r:id="rId26"/>
    <p:sldId id="435" r:id="rId27"/>
    <p:sldId id="439" r:id="rId28"/>
    <p:sldId id="442" r:id="rId29"/>
    <p:sldId id="440"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2569" autoAdjust="0"/>
  </p:normalViewPr>
  <p:slideViewPr>
    <p:cSldViewPr>
      <p:cViewPr varScale="1">
        <p:scale>
          <a:sx n="40" d="100"/>
          <a:sy n="40" d="100"/>
        </p:scale>
        <p:origin x="92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A73C6-E5AD-42EF-BE1D-B7941695CFC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0CA7280-CA6A-4216-AB7F-748D97CFFE01}">
      <dgm:prSet phldrT="[Text]" custT="1"/>
      <dgm:spPr>
        <a:solidFill>
          <a:schemeClr val="accent2">
            <a:lumMod val="75000"/>
          </a:schemeClr>
        </a:solidFill>
      </dgm:spPr>
      <dgm:t>
        <a:bodyPr/>
        <a:lstStyle/>
        <a:p>
          <a:r>
            <a:rPr lang="en-US" sz="2400" b="1" dirty="0"/>
            <a:t>DISCOVERY</a:t>
          </a:r>
          <a:r>
            <a:rPr lang="en-US" sz="1800" dirty="0"/>
            <a:t> </a:t>
          </a:r>
          <a:r>
            <a:rPr lang="en-US" sz="1800" dirty="0" smtClean="0"/>
            <a:t>   </a:t>
          </a:r>
          <a:r>
            <a:rPr lang="en-US" sz="1400" dirty="0" smtClean="0"/>
            <a:t>“What gives life?” Storytelling – the best of what is.</a:t>
          </a:r>
          <a:endParaRPr lang="en-US" sz="1400" dirty="0"/>
        </a:p>
      </dgm:t>
    </dgm:pt>
    <dgm:pt modelId="{63D43716-C47C-42B8-A484-F6FD5816E3D5}" type="parTrans" cxnId="{7970E843-F064-4921-AD22-C72D8A8FE09D}">
      <dgm:prSet/>
      <dgm:spPr/>
      <dgm:t>
        <a:bodyPr/>
        <a:lstStyle/>
        <a:p>
          <a:endParaRPr lang="en-US"/>
        </a:p>
      </dgm:t>
    </dgm:pt>
    <dgm:pt modelId="{78BE7413-C378-480C-847F-45B43396BE8D}" type="sibTrans" cxnId="{7970E843-F064-4921-AD22-C72D8A8FE09D}">
      <dgm:prSet/>
      <dgm:spPr>
        <a:ln w="38100"/>
      </dgm:spPr>
      <dgm:t>
        <a:bodyPr/>
        <a:lstStyle/>
        <a:p>
          <a:endParaRPr lang="en-US"/>
        </a:p>
      </dgm:t>
    </dgm:pt>
    <dgm:pt modelId="{2D80CD94-8B8C-4DAD-A237-38D6281766E1}">
      <dgm:prSet phldrT="[Text]" custT="1"/>
      <dgm:spPr>
        <a:solidFill>
          <a:schemeClr val="accent3">
            <a:lumMod val="75000"/>
          </a:schemeClr>
        </a:solidFill>
      </dgm:spPr>
      <dgm:t>
        <a:bodyPr/>
        <a:lstStyle/>
        <a:p>
          <a:r>
            <a:rPr lang="en-US" sz="2400" b="1" dirty="0"/>
            <a:t>DREAM</a:t>
          </a:r>
          <a:r>
            <a:rPr lang="en-US" sz="2400" dirty="0"/>
            <a:t> </a:t>
          </a:r>
          <a:r>
            <a:rPr lang="en-US" sz="1800" dirty="0" smtClean="0"/>
            <a:t>         </a:t>
          </a:r>
          <a:r>
            <a:rPr lang="en-US" sz="1400" dirty="0" smtClean="0"/>
            <a:t>“What could be?”            Imagining the future.</a:t>
          </a:r>
        </a:p>
      </dgm:t>
    </dgm:pt>
    <dgm:pt modelId="{86283928-BA02-4BED-ADD0-43B24D93575E}" type="parTrans" cxnId="{96133B0E-DB5F-4B53-BA8E-0C6113189D73}">
      <dgm:prSet/>
      <dgm:spPr/>
      <dgm:t>
        <a:bodyPr/>
        <a:lstStyle/>
        <a:p>
          <a:endParaRPr lang="en-US"/>
        </a:p>
      </dgm:t>
    </dgm:pt>
    <dgm:pt modelId="{5708135A-FFD5-4751-A4D5-6D68EDB05458}" type="sibTrans" cxnId="{96133B0E-DB5F-4B53-BA8E-0C6113189D73}">
      <dgm:prSet/>
      <dgm:spPr>
        <a:ln w="28575"/>
      </dgm:spPr>
      <dgm:t>
        <a:bodyPr/>
        <a:lstStyle/>
        <a:p>
          <a:endParaRPr lang="en-US"/>
        </a:p>
      </dgm:t>
    </dgm:pt>
    <dgm:pt modelId="{31602A9F-8C9C-41A5-9F79-2E680D4AE844}">
      <dgm:prSet phldrT="[Text]" custT="1"/>
      <dgm:spPr>
        <a:solidFill>
          <a:schemeClr val="accent6">
            <a:lumMod val="75000"/>
          </a:schemeClr>
        </a:solidFill>
      </dgm:spPr>
      <dgm:t>
        <a:bodyPr/>
        <a:lstStyle/>
        <a:p>
          <a:r>
            <a:rPr lang="en-US" sz="2400" b="1" dirty="0"/>
            <a:t>DESIGN</a:t>
          </a:r>
          <a:r>
            <a:rPr lang="en-US" sz="1800" dirty="0"/>
            <a:t>          </a:t>
          </a:r>
          <a:r>
            <a:rPr lang="en-US" sz="1400" dirty="0" smtClean="0"/>
            <a:t>“What should be?”           Provocative propositions.</a:t>
          </a:r>
          <a:endParaRPr lang="en-US" sz="1400" dirty="0"/>
        </a:p>
      </dgm:t>
    </dgm:pt>
    <dgm:pt modelId="{63AD115A-3FF5-4528-89FD-93B70B60957D}" type="parTrans" cxnId="{2390ABA4-EEE2-4C6A-89A7-2D6BC97638EE}">
      <dgm:prSet/>
      <dgm:spPr/>
      <dgm:t>
        <a:bodyPr/>
        <a:lstStyle/>
        <a:p>
          <a:endParaRPr lang="en-US"/>
        </a:p>
      </dgm:t>
    </dgm:pt>
    <dgm:pt modelId="{98A3B8E2-0780-4E9F-99BA-0971718D86C0}" type="sibTrans" cxnId="{2390ABA4-EEE2-4C6A-89A7-2D6BC97638EE}">
      <dgm:prSet/>
      <dgm:spPr>
        <a:ln w="28575"/>
      </dgm:spPr>
      <dgm:t>
        <a:bodyPr/>
        <a:lstStyle/>
        <a:p>
          <a:endParaRPr lang="en-US"/>
        </a:p>
      </dgm:t>
    </dgm:pt>
    <dgm:pt modelId="{15DAE5D9-D786-4E8E-9141-48EC1A987D10}">
      <dgm:prSet phldrT="[Text]" custT="1"/>
      <dgm:spPr>
        <a:solidFill>
          <a:schemeClr val="accent1">
            <a:lumMod val="75000"/>
          </a:schemeClr>
        </a:solidFill>
      </dgm:spPr>
      <dgm:t>
        <a:bodyPr/>
        <a:lstStyle/>
        <a:p>
          <a:r>
            <a:rPr lang="en-US" sz="2400" b="1" dirty="0"/>
            <a:t>DESTINY</a:t>
          </a:r>
          <a:r>
            <a:rPr lang="en-US" sz="2400" dirty="0"/>
            <a:t> </a:t>
          </a:r>
          <a:r>
            <a:rPr lang="en-US" sz="1000" dirty="0"/>
            <a:t>             </a:t>
          </a:r>
          <a:r>
            <a:rPr lang="en-US" sz="1000" dirty="0" smtClean="0"/>
            <a:t>      </a:t>
          </a:r>
          <a:r>
            <a:rPr lang="en-US" sz="1400" dirty="0" smtClean="0"/>
            <a:t>“What will we do?”       Delivering  performance.</a:t>
          </a:r>
          <a:endParaRPr lang="en-US" sz="1400" dirty="0"/>
        </a:p>
      </dgm:t>
    </dgm:pt>
    <dgm:pt modelId="{B9026192-92E9-40A4-9B2B-66509A3C0506}" type="parTrans" cxnId="{C061E402-361F-4C58-8ED2-77085A569FA2}">
      <dgm:prSet/>
      <dgm:spPr/>
      <dgm:t>
        <a:bodyPr/>
        <a:lstStyle/>
        <a:p>
          <a:endParaRPr lang="en-US"/>
        </a:p>
      </dgm:t>
    </dgm:pt>
    <dgm:pt modelId="{9AFE7047-970A-49DB-AF37-8A8232B648F2}" type="sibTrans" cxnId="{C061E402-361F-4C58-8ED2-77085A569FA2}">
      <dgm:prSet/>
      <dgm:spPr>
        <a:ln>
          <a:prstDash val="dash"/>
        </a:ln>
        <a:effectLst/>
      </dgm:spPr>
      <dgm:t>
        <a:bodyPr/>
        <a:lstStyle/>
        <a:p>
          <a:endParaRPr lang="en-US"/>
        </a:p>
      </dgm:t>
    </dgm:pt>
    <dgm:pt modelId="{1B0C0008-46B2-4080-A670-42E0231369C9}" type="pres">
      <dgm:prSet presAssocID="{26FA73C6-E5AD-42EF-BE1D-B7941695CFC3}" presName="cycle" presStyleCnt="0">
        <dgm:presLayoutVars>
          <dgm:dir/>
          <dgm:resizeHandles val="exact"/>
        </dgm:presLayoutVars>
      </dgm:prSet>
      <dgm:spPr/>
      <dgm:t>
        <a:bodyPr/>
        <a:lstStyle/>
        <a:p>
          <a:endParaRPr lang="en-US"/>
        </a:p>
      </dgm:t>
    </dgm:pt>
    <dgm:pt modelId="{52705A58-D39A-4C44-BE0F-46276B6046EE}" type="pres">
      <dgm:prSet presAssocID="{F0CA7280-CA6A-4216-AB7F-748D97CFFE01}" presName="node" presStyleLbl="node1" presStyleIdx="0" presStyleCnt="4" custScaleX="159358">
        <dgm:presLayoutVars>
          <dgm:bulletEnabled val="1"/>
        </dgm:presLayoutVars>
      </dgm:prSet>
      <dgm:spPr/>
      <dgm:t>
        <a:bodyPr/>
        <a:lstStyle/>
        <a:p>
          <a:endParaRPr lang="en-US"/>
        </a:p>
      </dgm:t>
    </dgm:pt>
    <dgm:pt modelId="{56290468-D4F0-4101-B2ED-EDF3A87D22D4}" type="pres">
      <dgm:prSet presAssocID="{F0CA7280-CA6A-4216-AB7F-748D97CFFE01}" presName="spNode" presStyleCnt="0"/>
      <dgm:spPr/>
    </dgm:pt>
    <dgm:pt modelId="{52130E0C-D995-4364-B60E-91CEF6CF874B}" type="pres">
      <dgm:prSet presAssocID="{78BE7413-C378-480C-847F-45B43396BE8D}" presName="sibTrans" presStyleLbl="sibTrans1D1" presStyleIdx="0" presStyleCnt="4"/>
      <dgm:spPr/>
      <dgm:t>
        <a:bodyPr/>
        <a:lstStyle/>
        <a:p>
          <a:endParaRPr lang="en-US"/>
        </a:p>
      </dgm:t>
    </dgm:pt>
    <dgm:pt modelId="{693EC9A8-66F7-4240-92BE-B722842F1E1B}" type="pres">
      <dgm:prSet presAssocID="{2D80CD94-8B8C-4DAD-A237-38D6281766E1}" presName="node" presStyleLbl="node1" presStyleIdx="1" presStyleCnt="4" custScaleX="140035">
        <dgm:presLayoutVars>
          <dgm:bulletEnabled val="1"/>
        </dgm:presLayoutVars>
      </dgm:prSet>
      <dgm:spPr/>
      <dgm:t>
        <a:bodyPr/>
        <a:lstStyle/>
        <a:p>
          <a:endParaRPr lang="en-US"/>
        </a:p>
      </dgm:t>
    </dgm:pt>
    <dgm:pt modelId="{55D41830-70CE-48DA-8427-464F149E79BB}" type="pres">
      <dgm:prSet presAssocID="{2D80CD94-8B8C-4DAD-A237-38D6281766E1}" presName="spNode" presStyleCnt="0"/>
      <dgm:spPr/>
    </dgm:pt>
    <dgm:pt modelId="{000B4355-3142-4DED-A9C0-7005BF4A861F}" type="pres">
      <dgm:prSet presAssocID="{5708135A-FFD5-4751-A4D5-6D68EDB05458}" presName="sibTrans" presStyleLbl="sibTrans1D1" presStyleIdx="1" presStyleCnt="4"/>
      <dgm:spPr/>
      <dgm:t>
        <a:bodyPr/>
        <a:lstStyle/>
        <a:p>
          <a:endParaRPr lang="en-US"/>
        </a:p>
      </dgm:t>
    </dgm:pt>
    <dgm:pt modelId="{523EEBD4-CD07-42BD-B5FB-31688FA97A5C}" type="pres">
      <dgm:prSet presAssocID="{31602A9F-8C9C-41A5-9F79-2E680D4AE844}" presName="node" presStyleLbl="node1" presStyleIdx="2" presStyleCnt="4" custScaleX="140307">
        <dgm:presLayoutVars>
          <dgm:bulletEnabled val="1"/>
        </dgm:presLayoutVars>
      </dgm:prSet>
      <dgm:spPr/>
      <dgm:t>
        <a:bodyPr/>
        <a:lstStyle/>
        <a:p>
          <a:endParaRPr lang="en-US"/>
        </a:p>
      </dgm:t>
    </dgm:pt>
    <dgm:pt modelId="{3F446EF8-D798-4E70-81C3-45678966F745}" type="pres">
      <dgm:prSet presAssocID="{31602A9F-8C9C-41A5-9F79-2E680D4AE844}" presName="spNode" presStyleCnt="0"/>
      <dgm:spPr/>
    </dgm:pt>
    <dgm:pt modelId="{649079D7-5891-45E1-9829-72F2D4CBBEC5}" type="pres">
      <dgm:prSet presAssocID="{98A3B8E2-0780-4E9F-99BA-0971718D86C0}" presName="sibTrans" presStyleLbl="sibTrans1D1" presStyleIdx="2" presStyleCnt="4"/>
      <dgm:spPr/>
      <dgm:t>
        <a:bodyPr/>
        <a:lstStyle/>
        <a:p>
          <a:endParaRPr lang="en-US"/>
        </a:p>
      </dgm:t>
    </dgm:pt>
    <dgm:pt modelId="{743F9328-D073-458C-9F82-998BF55DAD3D}" type="pres">
      <dgm:prSet presAssocID="{15DAE5D9-D786-4E8E-9141-48EC1A987D10}" presName="node" presStyleLbl="node1" presStyleIdx="3" presStyleCnt="4" custScaleX="137011">
        <dgm:presLayoutVars>
          <dgm:bulletEnabled val="1"/>
        </dgm:presLayoutVars>
      </dgm:prSet>
      <dgm:spPr/>
      <dgm:t>
        <a:bodyPr/>
        <a:lstStyle/>
        <a:p>
          <a:endParaRPr lang="en-US"/>
        </a:p>
      </dgm:t>
    </dgm:pt>
    <dgm:pt modelId="{B8E41D30-A21C-456E-8F24-98E43015E8C2}" type="pres">
      <dgm:prSet presAssocID="{15DAE5D9-D786-4E8E-9141-48EC1A987D10}" presName="spNode" presStyleCnt="0"/>
      <dgm:spPr/>
    </dgm:pt>
    <dgm:pt modelId="{D92E8DF1-979B-4D1E-9945-119A14CB6621}" type="pres">
      <dgm:prSet presAssocID="{9AFE7047-970A-49DB-AF37-8A8232B648F2}" presName="sibTrans" presStyleLbl="sibTrans1D1" presStyleIdx="3" presStyleCnt="4"/>
      <dgm:spPr/>
      <dgm:t>
        <a:bodyPr/>
        <a:lstStyle/>
        <a:p>
          <a:endParaRPr lang="en-US"/>
        </a:p>
      </dgm:t>
    </dgm:pt>
  </dgm:ptLst>
  <dgm:cxnLst>
    <dgm:cxn modelId="{949220D6-5684-4669-9DE8-59C74A8768C9}" type="presOf" srcId="{15DAE5D9-D786-4E8E-9141-48EC1A987D10}" destId="{743F9328-D073-458C-9F82-998BF55DAD3D}" srcOrd="0" destOrd="0" presId="urn:microsoft.com/office/officeart/2005/8/layout/cycle5"/>
    <dgm:cxn modelId="{96133B0E-DB5F-4B53-BA8E-0C6113189D73}" srcId="{26FA73C6-E5AD-42EF-BE1D-B7941695CFC3}" destId="{2D80CD94-8B8C-4DAD-A237-38D6281766E1}" srcOrd="1" destOrd="0" parTransId="{86283928-BA02-4BED-ADD0-43B24D93575E}" sibTransId="{5708135A-FFD5-4751-A4D5-6D68EDB05458}"/>
    <dgm:cxn modelId="{25608B31-2A89-4D46-9A34-6BD6E06AB380}" type="presOf" srcId="{26FA73C6-E5AD-42EF-BE1D-B7941695CFC3}" destId="{1B0C0008-46B2-4080-A670-42E0231369C9}" srcOrd="0" destOrd="0" presId="urn:microsoft.com/office/officeart/2005/8/layout/cycle5"/>
    <dgm:cxn modelId="{4588A863-28AA-40EE-9765-07354F174593}" type="presOf" srcId="{31602A9F-8C9C-41A5-9F79-2E680D4AE844}" destId="{523EEBD4-CD07-42BD-B5FB-31688FA97A5C}" srcOrd="0" destOrd="0" presId="urn:microsoft.com/office/officeart/2005/8/layout/cycle5"/>
    <dgm:cxn modelId="{93700D81-9431-45B8-943E-0910A7680A26}" type="presOf" srcId="{9AFE7047-970A-49DB-AF37-8A8232B648F2}" destId="{D92E8DF1-979B-4D1E-9945-119A14CB6621}" srcOrd="0" destOrd="0" presId="urn:microsoft.com/office/officeart/2005/8/layout/cycle5"/>
    <dgm:cxn modelId="{F349B677-0BB6-4D36-A36F-A8AFF2C605D2}" type="presOf" srcId="{98A3B8E2-0780-4E9F-99BA-0971718D86C0}" destId="{649079D7-5891-45E1-9829-72F2D4CBBEC5}" srcOrd="0" destOrd="0" presId="urn:microsoft.com/office/officeart/2005/8/layout/cycle5"/>
    <dgm:cxn modelId="{057B07F0-B507-4310-9D75-A6B15E7D2E28}" type="presOf" srcId="{2D80CD94-8B8C-4DAD-A237-38D6281766E1}" destId="{693EC9A8-66F7-4240-92BE-B722842F1E1B}" srcOrd="0" destOrd="0" presId="urn:microsoft.com/office/officeart/2005/8/layout/cycle5"/>
    <dgm:cxn modelId="{E39F709F-2102-49D5-BD38-E243C43FC59A}" type="presOf" srcId="{5708135A-FFD5-4751-A4D5-6D68EDB05458}" destId="{000B4355-3142-4DED-A9C0-7005BF4A861F}" srcOrd="0" destOrd="0" presId="urn:microsoft.com/office/officeart/2005/8/layout/cycle5"/>
    <dgm:cxn modelId="{C061E402-361F-4C58-8ED2-77085A569FA2}" srcId="{26FA73C6-E5AD-42EF-BE1D-B7941695CFC3}" destId="{15DAE5D9-D786-4E8E-9141-48EC1A987D10}" srcOrd="3" destOrd="0" parTransId="{B9026192-92E9-40A4-9B2B-66509A3C0506}" sibTransId="{9AFE7047-970A-49DB-AF37-8A8232B648F2}"/>
    <dgm:cxn modelId="{7970E843-F064-4921-AD22-C72D8A8FE09D}" srcId="{26FA73C6-E5AD-42EF-BE1D-B7941695CFC3}" destId="{F0CA7280-CA6A-4216-AB7F-748D97CFFE01}" srcOrd="0" destOrd="0" parTransId="{63D43716-C47C-42B8-A484-F6FD5816E3D5}" sibTransId="{78BE7413-C378-480C-847F-45B43396BE8D}"/>
    <dgm:cxn modelId="{2390ABA4-EEE2-4C6A-89A7-2D6BC97638EE}" srcId="{26FA73C6-E5AD-42EF-BE1D-B7941695CFC3}" destId="{31602A9F-8C9C-41A5-9F79-2E680D4AE844}" srcOrd="2" destOrd="0" parTransId="{63AD115A-3FF5-4528-89FD-93B70B60957D}" sibTransId="{98A3B8E2-0780-4E9F-99BA-0971718D86C0}"/>
    <dgm:cxn modelId="{44155ED5-C774-4EF8-BC3A-55C16D5DD936}" type="presOf" srcId="{78BE7413-C378-480C-847F-45B43396BE8D}" destId="{52130E0C-D995-4364-B60E-91CEF6CF874B}" srcOrd="0" destOrd="0" presId="urn:microsoft.com/office/officeart/2005/8/layout/cycle5"/>
    <dgm:cxn modelId="{E266C1E4-2F5F-41F8-9F37-A84B2A785EC8}" type="presOf" srcId="{F0CA7280-CA6A-4216-AB7F-748D97CFFE01}" destId="{52705A58-D39A-4C44-BE0F-46276B6046EE}" srcOrd="0" destOrd="0" presId="urn:microsoft.com/office/officeart/2005/8/layout/cycle5"/>
    <dgm:cxn modelId="{03F9E56D-8B97-4925-A8DB-55E314BB2B17}" type="presParOf" srcId="{1B0C0008-46B2-4080-A670-42E0231369C9}" destId="{52705A58-D39A-4C44-BE0F-46276B6046EE}" srcOrd="0" destOrd="0" presId="urn:microsoft.com/office/officeart/2005/8/layout/cycle5"/>
    <dgm:cxn modelId="{155DEF41-BB68-4A9B-BA46-BD28DCD32151}" type="presParOf" srcId="{1B0C0008-46B2-4080-A670-42E0231369C9}" destId="{56290468-D4F0-4101-B2ED-EDF3A87D22D4}" srcOrd="1" destOrd="0" presId="urn:microsoft.com/office/officeart/2005/8/layout/cycle5"/>
    <dgm:cxn modelId="{3CD962DB-2CFC-4732-B749-ECE3D9B4500B}" type="presParOf" srcId="{1B0C0008-46B2-4080-A670-42E0231369C9}" destId="{52130E0C-D995-4364-B60E-91CEF6CF874B}" srcOrd="2" destOrd="0" presId="urn:microsoft.com/office/officeart/2005/8/layout/cycle5"/>
    <dgm:cxn modelId="{BA05E5EA-4380-4B4A-8AC5-561798BB3674}" type="presParOf" srcId="{1B0C0008-46B2-4080-A670-42E0231369C9}" destId="{693EC9A8-66F7-4240-92BE-B722842F1E1B}" srcOrd="3" destOrd="0" presId="urn:microsoft.com/office/officeart/2005/8/layout/cycle5"/>
    <dgm:cxn modelId="{F595A957-00E5-4FFB-8C8D-E812523B0978}" type="presParOf" srcId="{1B0C0008-46B2-4080-A670-42E0231369C9}" destId="{55D41830-70CE-48DA-8427-464F149E79BB}" srcOrd="4" destOrd="0" presId="urn:microsoft.com/office/officeart/2005/8/layout/cycle5"/>
    <dgm:cxn modelId="{C5330449-0A56-47FE-82E7-A0269909820F}" type="presParOf" srcId="{1B0C0008-46B2-4080-A670-42E0231369C9}" destId="{000B4355-3142-4DED-A9C0-7005BF4A861F}" srcOrd="5" destOrd="0" presId="urn:microsoft.com/office/officeart/2005/8/layout/cycle5"/>
    <dgm:cxn modelId="{637EA2D3-C813-4E17-9B47-8A0A184DBA71}" type="presParOf" srcId="{1B0C0008-46B2-4080-A670-42E0231369C9}" destId="{523EEBD4-CD07-42BD-B5FB-31688FA97A5C}" srcOrd="6" destOrd="0" presId="urn:microsoft.com/office/officeart/2005/8/layout/cycle5"/>
    <dgm:cxn modelId="{A5444D05-1C91-4001-A3EF-1A7658759972}" type="presParOf" srcId="{1B0C0008-46B2-4080-A670-42E0231369C9}" destId="{3F446EF8-D798-4E70-81C3-45678966F745}" srcOrd="7" destOrd="0" presId="urn:microsoft.com/office/officeart/2005/8/layout/cycle5"/>
    <dgm:cxn modelId="{4F9529E1-991E-49FB-93E0-A06BBAE07B40}" type="presParOf" srcId="{1B0C0008-46B2-4080-A670-42E0231369C9}" destId="{649079D7-5891-45E1-9829-72F2D4CBBEC5}" srcOrd="8" destOrd="0" presId="urn:microsoft.com/office/officeart/2005/8/layout/cycle5"/>
    <dgm:cxn modelId="{F508F63A-CBBF-4BDA-8D00-319DBA2FA902}" type="presParOf" srcId="{1B0C0008-46B2-4080-A670-42E0231369C9}" destId="{743F9328-D073-458C-9F82-998BF55DAD3D}" srcOrd="9" destOrd="0" presId="urn:microsoft.com/office/officeart/2005/8/layout/cycle5"/>
    <dgm:cxn modelId="{1DB5BF39-66FF-49BF-8E65-D7F7A7EBE351}" type="presParOf" srcId="{1B0C0008-46B2-4080-A670-42E0231369C9}" destId="{B8E41D30-A21C-456E-8F24-98E43015E8C2}" srcOrd="10" destOrd="0" presId="urn:microsoft.com/office/officeart/2005/8/layout/cycle5"/>
    <dgm:cxn modelId="{598A2D81-CE52-417D-8AB9-C0A7AEEB6F67}" type="presParOf" srcId="{1B0C0008-46B2-4080-A670-42E0231369C9}" destId="{D92E8DF1-979B-4D1E-9945-119A14CB6621}"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5A58-D39A-4C44-BE0F-46276B6046EE}">
      <dsp:nvSpPr>
        <dsp:cNvPr id="0" name=""/>
        <dsp:cNvSpPr/>
      </dsp:nvSpPr>
      <dsp:spPr>
        <a:xfrm>
          <a:off x="1969989" y="857"/>
          <a:ext cx="2362208" cy="963513"/>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DISCOVERY</a:t>
          </a:r>
          <a:r>
            <a:rPr lang="en-US" sz="1800" kern="1200" dirty="0"/>
            <a:t> </a:t>
          </a:r>
          <a:r>
            <a:rPr lang="en-US" sz="1800" kern="1200" dirty="0" smtClean="0"/>
            <a:t>   </a:t>
          </a:r>
          <a:r>
            <a:rPr lang="en-US" sz="1400" kern="1200" dirty="0" smtClean="0"/>
            <a:t>“What gives life?” Storytelling – the best of what is.</a:t>
          </a:r>
          <a:endParaRPr lang="en-US" sz="1400" kern="1200" dirty="0"/>
        </a:p>
      </dsp:txBody>
      <dsp:txXfrm>
        <a:off x="2017024" y="47892"/>
        <a:ext cx="2268138" cy="869443"/>
      </dsp:txXfrm>
    </dsp:sp>
    <dsp:sp modelId="{52130E0C-D995-4364-B60E-91CEF6CF874B}">
      <dsp:nvSpPr>
        <dsp:cNvPr id="0" name=""/>
        <dsp:cNvSpPr/>
      </dsp:nvSpPr>
      <dsp:spPr>
        <a:xfrm>
          <a:off x="1275205" y="767488"/>
          <a:ext cx="3182027" cy="3182027"/>
        </a:xfrm>
        <a:custGeom>
          <a:avLst/>
          <a:gdLst/>
          <a:ahLst/>
          <a:cxnLst/>
          <a:rect l="0" t="0" r="0" b="0"/>
          <a:pathLst>
            <a:path>
              <a:moveTo>
                <a:pt x="2508077" y="290891"/>
              </a:moveTo>
              <a:arcTo wR="1591013" hR="1591013" stAng="18311874" swAng="117625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693EC9A8-66F7-4240-92BE-B722842F1E1B}">
      <dsp:nvSpPr>
        <dsp:cNvPr id="0" name=""/>
        <dsp:cNvSpPr/>
      </dsp:nvSpPr>
      <dsp:spPr>
        <a:xfrm>
          <a:off x="3704218" y="1591871"/>
          <a:ext cx="2075778" cy="963513"/>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DREAM</a:t>
          </a:r>
          <a:r>
            <a:rPr lang="en-US" sz="2400" kern="1200" dirty="0"/>
            <a:t> </a:t>
          </a:r>
          <a:r>
            <a:rPr lang="en-US" sz="1800" kern="1200" dirty="0" smtClean="0"/>
            <a:t>         </a:t>
          </a:r>
          <a:r>
            <a:rPr lang="en-US" sz="1400" kern="1200" dirty="0" smtClean="0"/>
            <a:t>“What could be?”            Imagining the future.</a:t>
          </a:r>
        </a:p>
      </dsp:txBody>
      <dsp:txXfrm>
        <a:off x="3751253" y="1638906"/>
        <a:ext cx="1981708" cy="869443"/>
      </dsp:txXfrm>
    </dsp:sp>
    <dsp:sp modelId="{000B4355-3142-4DED-A9C0-7005BF4A861F}">
      <dsp:nvSpPr>
        <dsp:cNvPr id="0" name=""/>
        <dsp:cNvSpPr/>
      </dsp:nvSpPr>
      <dsp:spPr>
        <a:xfrm>
          <a:off x="1560079" y="482614"/>
          <a:ext cx="3182027" cy="3182027"/>
        </a:xfrm>
        <a:custGeom>
          <a:avLst/>
          <a:gdLst/>
          <a:ahLst/>
          <a:cxnLst/>
          <a:rect l="0" t="0" r="0" b="0"/>
          <a:pathLst>
            <a:path>
              <a:moveTo>
                <a:pt x="3046073" y="2234538"/>
              </a:moveTo>
              <a:arcTo wR="1591013" hR="1591013" stAng="1431494" swAng="1145691"/>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23EEBD4-CD07-42BD-B5FB-31688FA97A5C}">
      <dsp:nvSpPr>
        <dsp:cNvPr id="0" name=""/>
        <dsp:cNvSpPr/>
      </dsp:nvSpPr>
      <dsp:spPr>
        <a:xfrm>
          <a:off x="2111188" y="3182885"/>
          <a:ext cx="2079810" cy="96351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DESIGN</a:t>
          </a:r>
          <a:r>
            <a:rPr lang="en-US" sz="1800" kern="1200" dirty="0"/>
            <a:t>          </a:t>
          </a:r>
          <a:r>
            <a:rPr lang="en-US" sz="1400" kern="1200" dirty="0" smtClean="0"/>
            <a:t>“What should be?”           Provocative propositions.</a:t>
          </a:r>
          <a:endParaRPr lang="en-US" sz="1400" kern="1200" dirty="0"/>
        </a:p>
      </dsp:txBody>
      <dsp:txXfrm>
        <a:off x="2158223" y="3229920"/>
        <a:ext cx="1985740" cy="869443"/>
      </dsp:txXfrm>
    </dsp:sp>
    <dsp:sp modelId="{649079D7-5891-45E1-9829-72F2D4CBBEC5}">
      <dsp:nvSpPr>
        <dsp:cNvPr id="0" name=""/>
        <dsp:cNvSpPr/>
      </dsp:nvSpPr>
      <dsp:spPr>
        <a:xfrm>
          <a:off x="1560079" y="482614"/>
          <a:ext cx="3182027" cy="3182027"/>
        </a:xfrm>
        <a:custGeom>
          <a:avLst/>
          <a:gdLst/>
          <a:ahLst/>
          <a:cxnLst/>
          <a:rect l="0" t="0" r="0" b="0"/>
          <a:pathLst>
            <a:path>
              <a:moveTo>
                <a:pt x="426531" y="2675129"/>
              </a:moveTo>
              <a:arcTo wR="1591013" hR="1591013" stAng="8222815" swAng="1145691"/>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43F9328-D073-458C-9F82-998BF55DAD3D}">
      <dsp:nvSpPr>
        <dsp:cNvPr id="0" name=""/>
        <dsp:cNvSpPr/>
      </dsp:nvSpPr>
      <dsp:spPr>
        <a:xfrm>
          <a:off x="544603" y="1591871"/>
          <a:ext cx="2030952" cy="96351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DESTINY</a:t>
          </a:r>
          <a:r>
            <a:rPr lang="en-US" sz="2400" kern="1200" dirty="0"/>
            <a:t> </a:t>
          </a:r>
          <a:r>
            <a:rPr lang="en-US" sz="1000" kern="1200" dirty="0"/>
            <a:t>             </a:t>
          </a:r>
          <a:r>
            <a:rPr lang="en-US" sz="1000" kern="1200" dirty="0" smtClean="0"/>
            <a:t>      </a:t>
          </a:r>
          <a:r>
            <a:rPr lang="en-US" sz="1400" kern="1200" dirty="0" smtClean="0"/>
            <a:t>“What will we do?”       Delivering  performance.</a:t>
          </a:r>
          <a:endParaRPr lang="en-US" sz="1400" kern="1200" dirty="0"/>
        </a:p>
      </dsp:txBody>
      <dsp:txXfrm>
        <a:off x="591638" y="1638906"/>
        <a:ext cx="1936882" cy="869443"/>
      </dsp:txXfrm>
    </dsp:sp>
    <dsp:sp modelId="{D92E8DF1-979B-4D1E-9945-119A14CB6621}">
      <dsp:nvSpPr>
        <dsp:cNvPr id="0" name=""/>
        <dsp:cNvSpPr/>
      </dsp:nvSpPr>
      <dsp:spPr>
        <a:xfrm>
          <a:off x="1844954" y="767488"/>
          <a:ext cx="3182027" cy="3182027"/>
        </a:xfrm>
        <a:custGeom>
          <a:avLst/>
          <a:gdLst/>
          <a:ahLst/>
          <a:cxnLst/>
          <a:rect l="0" t="0" r="0" b="0"/>
          <a:pathLst>
            <a:path>
              <a:moveTo>
                <a:pt x="290891" y="673949"/>
              </a:moveTo>
              <a:arcTo wR="1591013" hR="1591013" stAng="12911874" swAng="1176251"/>
            </a:path>
          </a:pathLst>
        </a:custGeom>
        <a:noFill/>
        <a:ln w="9525" cap="flat" cmpd="sng" algn="ctr">
          <a:solidFill>
            <a:scrgbClr r="0" g="0" b="0">
              <a:shade val="95000"/>
              <a:satMod val="105000"/>
            </a:scrgbClr>
          </a:solidFill>
          <a:prstDash val="dash"/>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C922692D-C8D7-457A-95FB-9A3227DD0234}" type="datetimeFigureOut">
              <a:rPr lang="en-US"/>
              <a:pPr>
                <a:defRPr/>
              </a:pPr>
              <a:t>5/28/2015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30E7BCBC-9A9E-44F1-9A2F-E1A0C712A3B7}" type="slidenum">
              <a:rPr lang="en-US" altLang="ca-ES"/>
              <a:pPr/>
              <a:t>‹Nº›</a:t>
            </a:fld>
            <a:endParaRPr lang="en-US" altLang="ca-ES"/>
          </a:p>
        </p:txBody>
      </p:sp>
    </p:spTree>
    <p:extLst>
      <p:ext uri="{BB962C8B-B14F-4D97-AF65-F5344CB8AC3E}">
        <p14:creationId xmlns:p14="http://schemas.microsoft.com/office/powerpoint/2010/main" val="262261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4B8758C-22F3-47A1-8E1E-F74DEC492326}" type="datetimeFigureOut">
              <a:rPr lang="en-US"/>
              <a:pPr>
                <a:defRPr/>
              </a:pPr>
              <a:t>5/28/2015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E1D55D6A-0237-4BA6-8EC6-2F3DDFBA1805}" type="slidenum">
              <a:rPr lang="en-US" altLang="ca-ES"/>
              <a:pPr/>
              <a:t>‹Nº›</a:t>
            </a:fld>
            <a:endParaRPr lang="en-US" altLang="ca-ES"/>
          </a:p>
        </p:txBody>
      </p:sp>
    </p:spTree>
    <p:extLst>
      <p:ext uri="{BB962C8B-B14F-4D97-AF65-F5344CB8AC3E}">
        <p14:creationId xmlns:p14="http://schemas.microsoft.com/office/powerpoint/2010/main" val="548383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269464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254809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72210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349708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256887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1187496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52488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282420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33086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42048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170283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130229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259764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185645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95946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800100">
              <a:lnSpc>
                <a:spcPct val="100000"/>
              </a:lnSpc>
              <a:defRPr sz="1800"/>
            </a:pPr>
            <a:endParaRPr sz="1400" dirty="0">
              <a:latin typeface="Lucida Grande"/>
              <a:ea typeface="Lucida Grande"/>
              <a:cs typeface="Lucida Grande"/>
              <a:sym typeface="Lucida Grande"/>
            </a:endParaRPr>
          </a:p>
        </p:txBody>
      </p:sp>
    </p:spTree>
    <p:extLst>
      <p:ext uri="{BB962C8B-B14F-4D97-AF65-F5344CB8AC3E}">
        <p14:creationId xmlns:p14="http://schemas.microsoft.com/office/powerpoint/2010/main" val="183393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76A506-F9AC-4701-9528-999783396B42}" type="datetimeFigureOut">
              <a:rPr lang="en-US"/>
              <a:pPr>
                <a:defRPr/>
              </a:pPr>
              <a:t>5/28/2015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3D1E8C-D446-42F8-BC26-5E13B28B98A7}" type="slidenum">
              <a:rPr lang="en-US" altLang="ca-ES"/>
              <a:pPr/>
              <a:t>‹Nº›</a:t>
            </a:fld>
            <a:endParaRPr lang="en-US" altLang="ca-ES"/>
          </a:p>
        </p:txBody>
      </p:sp>
    </p:spTree>
    <p:extLst>
      <p:ext uri="{BB962C8B-B14F-4D97-AF65-F5344CB8AC3E}">
        <p14:creationId xmlns:p14="http://schemas.microsoft.com/office/powerpoint/2010/main" val="39939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1FF8AA-DF3B-441F-9070-AAE58A72FEFB}" type="datetimeFigureOut">
              <a:rPr lang="en-US"/>
              <a:pPr>
                <a:defRPr/>
              </a:pPr>
              <a:t>5/28/2015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870AEC-30BD-48B0-8A4D-FEB1D70D452B}" type="slidenum">
              <a:rPr lang="en-US" altLang="ca-ES"/>
              <a:pPr/>
              <a:t>‹Nº›</a:t>
            </a:fld>
            <a:endParaRPr lang="en-US" altLang="ca-ES"/>
          </a:p>
        </p:txBody>
      </p:sp>
    </p:spTree>
    <p:extLst>
      <p:ext uri="{BB962C8B-B14F-4D97-AF65-F5344CB8AC3E}">
        <p14:creationId xmlns:p14="http://schemas.microsoft.com/office/powerpoint/2010/main" val="16705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7801B-238D-459E-B039-6EF51FE1E853}" type="datetimeFigureOut">
              <a:rPr lang="en-US"/>
              <a:pPr>
                <a:defRPr/>
              </a:pPr>
              <a:t>5/28/2015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96D0C9-2703-44B8-B54D-936E4AD5B330}" type="slidenum">
              <a:rPr lang="en-US" altLang="ca-ES"/>
              <a:pPr/>
              <a:t>‹Nº›</a:t>
            </a:fld>
            <a:endParaRPr lang="en-US" altLang="ca-ES"/>
          </a:p>
        </p:txBody>
      </p:sp>
    </p:spTree>
    <p:extLst>
      <p:ext uri="{BB962C8B-B14F-4D97-AF65-F5344CB8AC3E}">
        <p14:creationId xmlns:p14="http://schemas.microsoft.com/office/powerpoint/2010/main" val="28147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72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5" name="Shape 45"/>
          <p:cNvSpPr>
            <a:spLocks noGrp="1"/>
          </p:cNvSpPr>
          <p:nvPr>
            <p:ph type="title"/>
          </p:nvPr>
        </p:nvSpPr>
        <p:spPr>
          <a:xfrm>
            <a:off x="851807" y="191425"/>
            <a:ext cx="7440386" cy="1431472"/>
          </a:xfrm>
          <a:prstGeom prst="rect">
            <a:avLst/>
          </a:prstGeom>
        </p:spPr>
        <p:txBody>
          <a:bodyPr lIns="30963" tIns="30963" rIns="30963" bIns="30963">
            <a:noAutofit/>
          </a:bodyPr>
          <a:lstStyle>
            <a:lvl1pPr defTabSz="562550">
              <a:defRPr sz="5765">
                <a:latin typeface="Gill Sans"/>
                <a:ea typeface="Gill Sans"/>
                <a:cs typeface="Gill Sans"/>
                <a:sym typeface="Gill Sans"/>
              </a:defRPr>
            </a:lvl1pPr>
          </a:lstStyle>
          <a:p>
            <a:pPr lvl="0">
              <a:defRPr sz="1800"/>
            </a:pPr>
            <a:r>
              <a:rPr sz="5765"/>
              <a:t>Title Text</a:t>
            </a:r>
          </a:p>
        </p:txBody>
      </p:sp>
      <p:sp>
        <p:nvSpPr>
          <p:cNvPr id="46" name="Shape 46"/>
          <p:cNvSpPr>
            <a:spLocks noGrp="1"/>
          </p:cNvSpPr>
          <p:nvPr>
            <p:ph type="body" idx="1"/>
          </p:nvPr>
        </p:nvSpPr>
        <p:spPr>
          <a:xfrm>
            <a:off x="849086" y="2193471"/>
            <a:ext cx="7440386" cy="3347358"/>
          </a:xfrm>
          <a:prstGeom prst="rect">
            <a:avLst/>
          </a:prstGeom>
        </p:spPr>
        <p:txBody>
          <a:bodyPr lIns="30963" tIns="30963" rIns="30963" bIns="30963">
            <a:noAutofit/>
          </a:bodyPr>
          <a:lstStyle>
            <a:lvl1pPr marL="618677" indent="-395443" defTabSz="562550">
              <a:spcBef>
                <a:spcPts val="2320"/>
              </a:spcBef>
              <a:buSzPct val="171000"/>
              <a:defRPr sz="2812">
                <a:latin typeface="Gill Sans"/>
                <a:ea typeface="Gill Sans"/>
                <a:cs typeface="Gill Sans"/>
                <a:sym typeface="Gill Sans"/>
              </a:defRPr>
            </a:lvl1pPr>
            <a:lvl2pPr marL="931205" indent="-395443" defTabSz="562550">
              <a:spcBef>
                <a:spcPts val="2320"/>
              </a:spcBef>
              <a:buSzPct val="171000"/>
              <a:defRPr sz="2812">
                <a:latin typeface="Gill Sans"/>
                <a:ea typeface="Gill Sans"/>
                <a:cs typeface="Gill Sans"/>
                <a:sym typeface="Gill Sans"/>
              </a:defRPr>
            </a:lvl2pPr>
            <a:lvl3pPr marL="1243733" indent="-395443" defTabSz="562550">
              <a:spcBef>
                <a:spcPts val="2320"/>
              </a:spcBef>
              <a:buSzPct val="171000"/>
              <a:defRPr sz="2812">
                <a:latin typeface="Gill Sans"/>
                <a:ea typeface="Gill Sans"/>
                <a:cs typeface="Gill Sans"/>
                <a:sym typeface="Gill Sans"/>
              </a:defRPr>
            </a:lvl3pPr>
            <a:lvl4pPr marL="1556261" indent="-395443" defTabSz="562550">
              <a:spcBef>
                <a:spcPts val="2320"/>
              </a:spcBef>
              <a:buSzPct val="171000"/>
              <a:defRPr sz="2812">
                <a:latin typeface="Gill Sans"/>
                <a:ea typeface="Gill Sans"/>
                <a:cs typeface="Gill Sans"/>
                <a:sym typeface="Gill Sans"/>
              </a:defRPr>
            </a:lvl4pPr>
            <a:lvl5pPr marL="1868789" indent="-395443" defTabSz="562550">
              <a:spcBef>
                <a:spcPts val="2320"/>
              </a:spcBef>
              <a:buSzPct val="171000"/>
              <a:defRPr sz="2812">
                <a:latin typeface="Gill Sans"/>
                <a:ea typeface="Gill Sans"/>
                <a:cs typeface="Gill Sans"/>
                <a:sym typeface="Gill Sans"/>
              </a:defRPr>
            </a:lvl5pPr>
          </a:lstStyle>
          <a:p>
            <a:pPr lvl="0">
              <a:defRPr sz="1800"/>
            </a:pPr>
            <a:r>
              <a:rPr sz="2812"/>
              <a:t>Body Level One</a:t>
            </a:r>
          </a:p>
          <a:p>
            <a:pPr lvl="1">
              <a:defRPr sz="1800"/>
            </a:pPr>
            <a:r>
              <a:rPr sz="2812"/>
              <a:t>Body Level Two</a:t>
            </a:r>
          </a:p>
          <a:p>
            <a:pPr lvl="2">
              <a:defRPr sz="1800"/>
            </a:pPr>
            <a:r>
              <a:rPr sz="2812"/>
              <a:t>Body Level Three</a:t>
            </a:r>
          </a:p>
          <a:p>
            <a:pPr lvl="3">
              <a:defRPr sz="1800"/>
            </a:pPr>
            <a:r>
              <a:rPr sz="2812"/>
              <a:t>Body Level Four</a:t>
            </a:r>
          </a:p>
          <a:p>
            <a:pPr lvl="4">
              <a:defRPr sz="1800"/>
            </a:pPr>
            <a:r>
              <a:rPr sz="2812"/>
              <a:t>Body Level Five</a:t>
            </a:r>
          </a:p>
        </p:txBody>
      </p:sp>
    </p:spTree>
    <p:extLst>
      <p:ext uri="{BB962C8B-B14F-4D97-AF65-F5344CB8AC3E}">
        <p14:creationId xmlns:p14="http://schemas.microsoft.com/office/powerpoint/2010/main" val="3737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7236F0-BE2F-44A5-A01E-C2F751FE8BC3}" type="datetimeFigureOut">
              <a:rPr lang="en-US"/>
              <a:pPr>
                <a:defRPr/>
              </a:pPr>
              <a:t>5/28/2015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EB955D-5D57-4B6D-95B7-806EDA012F62}" type="slidenum">
              <a:rPr lang="en-US" altLang="ca-ES"/>
              <a:pPr/>
              <a:t>‹Nº›</a:t>
            </a:fld>
            <a:endParaRPr lang="en-US" altLang="ca-ES"/>
          </a:p>
        </p:txBody>
      </p:sp>
    </p:spTree>
    <p:extLst>
      <p:ext uri="{BB962C8B-B14F-4D97-AF65-F5344CB8AC3E}">
        <p14:creationId xmlns:p14="http://schemas.microsoft.com/office/powerpoint/2010/main" val="15326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9667A2-946C-4F5B-967A-D9C6CFD10C5A}" type="datetimeFigureOut">
              <a:rPr lang="en-US"/>
              <a:pPr>
                <a:defRPr/>
              </a:pPr>
              <a:t>5/28/2015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83302B-D051-4281-A34F-23B670F50B65}" type="slidenum">
              <a:rPr lang="en-US" altLang="ca-ES"/>
              <a:pPr/>
              <a:t>‹Nº›</a:t>
            </a:fld>
            <a:endParaRPr lang="en-US" altLang="ca-ES"/>
          </a:p>
        </p:txBody>
      </p:sp>
    </p:spTree>
    <p:extLst>
      <p:ext uri="{BB962C8B-B14F-4D97-AF65-F5344CB8AC3E}">
        <p14:creationId xmlns:p14="http://schemas.microsoft.com/office/powerpoint/2010/main" val="25453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C4E232-D5DE-4A8E-8D95-7B9488DC0B95}" type="datetimeFigureOut">
              <a:rPr lang="en-US"/>
              <a:pPr>
                <a:defRPr/>
              </a:pPr>
              <a:t>5/28/2015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185E4E7-1BAF-4F29-8F47-FD45A5CFB859}" type="slidenum">
              <a:rPr lang="en-US" altLang="ca-ES"/>
              <a:pPr/>
              <a:t>‹Nº›</a:t>
            </a:fld>
            <a:endParaRPr lang="en-US" altLang="ca-ES"/>
          </a:p>
        </p:txBody>
      </p:sp>
    </p:spTree>
    <p:extLst>
      <p:ext uri="{BB962C8B-B14F-4D97-AF65-F5344CB8AC3E}">
        <p14:creationId xmlns:p14="http://schemas.microsoft.com/office/powerpoint/2010/main" val="220164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0A9383-14B8-47AF-B4A2-DC4715AB3D48}" type="datetimeFigureOut">
              <a:rPr lang="en-US"/>
              <a:pPr>
                <a:defRPr/>
              </a:pPr>
              <a:t>5/28/2015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4EA4E8A-C72D-4BEF-A87A-276E3B61B1F6}" type="slidenum">
              <a:rPr lang="en-US" altLang="ca-ES"/>
              <a:pPr/>
              <a:t>‹Nº›</a:t>
            </a:fld>
            <a:endParaRPr lang="en-US" altLang="ca-ES"/>
          </a:p>
        </p:txBody>
      </p:sp>
    </p:spTree>
    <p:extLst>
      <p:ext uri="{BB962C8B-B14F-4D97-AF65-F5344CB8AC3E}">
        <p14:creationId xmlns:p14="http://schemas.microsoft.com/office/powerpoint/2010/main" val="317626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8AE6C9-EAB6-4955-9E36-2861DAD7D6E1}" type="datetimeFigureOut">
              <a:rPr lang="en-US"/>
              <a:pPr>
                <a:defRPr/>
              </a:pPr>
              <a:t>5/28/2015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F45B42-3E5D-48BA-A543-28F554173C5B}" type="slidenum">
              <a:rPr lang="en-US" altLang="ca-ES"/>
              <a:pPr/>
              <a:t>‹Nº›</a:t>
            </a:fld>
            <a:endParaRPr lang="en-US" altLang="ca-ES"/>
          </a:p>
        </p:txBody>
      </p:sp>
    </p:spTree>
    <p:extLst>
      <p:ext uri="{BB962C8B-B14F-4D97-AF65-F5344CB8AC3E}">
        <p14:creationId xmlns:p14="http://schemas.microsoft.com/office/powerpoint/2010/main" val="4843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0641E4-F4C2-40E8-8335-53B51B22B0F8}" type="datetimeFigureOut">
              <a:rPr lang="en-US"/>
              <a:pPr>
                <a:defRPr/>
              </a:pPr>
              <a:t>5/28/2015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035F0B2-25EA-44E4-BB86-064E9E8600B5}" type="slidenum">
              <a:rPr lang="en-US" altLang="ca-ES"/>
              <a:pPr/>
              <a:t>‹Nº›</a:t>
            </a:fld>
            <a:endParaRPr lang="en-US" altLang="ca-ES"/>
          </a:p>
        </p:txBody>
      </p:sp>
    </p:spTree>
    <p:extLst>
      <p:ext uri="{BB962C8B-B14F-4D97-AF65-F5344CB8AC3E}">
        <p14:creationId xmlns:p14="http://schemas.microsoft.com/office/powerpoint/2010/main" val="389183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B945B5-F7A7-4961-B09A-DA6C86A84011}" type="datetimeFigureOut">
              <a:rPr lang="en-US"/>
              <a:pPr>
                <a:defRPr/>
              </a:pPr>
              <a:t>5/28/2015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80AB2F-EB9A-4216-90B6-0F174010B4F6}" type="slidenum">
              <a:rPr lang="en-US" altLang="ca-ES"/>
              <a:pPr/>
              <a:t>‹Nº›</a:t>
            </a:fld>
            <a:endParaRPr lang="en-US" altLang="ca-ES"/>
          </a:p>
        </p:txBody>
      </p:sp>
    </p:spTree>
    <p:extLst>
      <p:ext uri="{BB962C8B-B14F-4D97-AF65-F5344CB8AC3E}">
        <p14:creationId xmlns:p14="http://schemas.microsoft.com/office/powerpoint/2010/main" val="28280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DB00EB-954A-4017-A60D-1D362364F6F7}" type="datetimeFigureOut">
              <a:rPr lang="en-US"/>
              <a:pPr>
                <a:defRPr/>
              </a:pPr>
              <a:t>5/28/2015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B51D20-A9C5-4B4F-9701-4B3337B298DA}" type="slidenum">
              <a:rPr lang="en-US" altLang="ca-ES"/>
              <a:pPr/>
              <a:t>‹Nº›</a:t>
            </a:fld>
            <a:endParaRPr lang="en-US" altLang="ca-ES"/>
          </a:p>
        </p:txBody>
      </p:sp>
    </p:spTree>
    <p:extLst>
      <p:ext uri="{BB962C8B-B14F-4D97-AF65-F5344CB8AC3E}">
        <p14:creationId xmlns:p14="http://schemas.microsoft.com/office/powerpoint/2010/main" val="7150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a-E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a-ES" smtClean="0"/>
              <a:t>Click to edit Master text styles</a:t>
            </a:r>
          </a:p>
          <a:p>
            <a:pPr lvl="1"/>
            <a:r>
              <a:rPr lang="en-US" altLang="ca-ES" smtClean="0"/>
              <a:t>Second level</a:t>
            </a:r>
          </a:p>
          <a:p>
            <a:pPr lvl="2"/>
            <a:r>
              <a:rPr lang="en-US" altLang="ca-ES" smtClean="0"/>
              <a:t>Third level</a:t>
            </a:r>
          </a:p>
          <a:p>
            <a:pPr lvl="3"/>
            <a:r>
              <a:rPr lang="en-US" altLang="ca-ES" smtClean="0"/>
              <a:t>Fourth level</a:t>
            </a:r>
          </a:p>
          <a:p>
            <a:pPr lvl="4"/>
            <a:r>
              <a:rPr lang="en-US" altLang="ca-E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0A4B55-72AC-449D-9F76-F99E730F640E}" type="datetimeFigureOut">
              <a:rPr lang="en-US"/>
              <a:pPr>
                <a:defRPr/>
              </a:pPr>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E7F63DB-22C1-448E-A7F1-F5D903E164AF}" type="slidenum">
              <a:rPr lang="en-US" altLang="ca-ES"/>
              <a:pPr/>
              <a:t>‹Nº›</a:t>
            </a:fld>
            <a:endParaRPr lang="en-US" alt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Name Tags Background.jpg"/>
          <p:cNvPicPr/>
          <p:nvPr/>
        </p:nvPicPr>
        <p:blipFill>
          <a:blip r:embed="rId2">
            <a:extLst/>
          </a:blip>
          <a:stretch>
            <a:fillRect/>
          </a:stretch>
        </p:blipFill>
        <p:spPr>
          <a:xfrm>
            <a:off x="-29122" y="-43962"/>
            <a:ext cx="9202243" cy="6945924"/>
          </a:xfrm>
          <a:prstGeom prst="rect">
            <a:avLst/>
          </a:prstGeom>
          <a:ln w="12700">
            <a:miter lim="400000"/>
          </a:ln>
        </p:spPr>
      </p:pic>
      <p:sp>
        <p:nvSpPr>
          <p:cNvPr id="54" name="Shape 54"/>
          <p:cNvSpPr/>
          <p:nvPr/>
        </p:nvSpPr>
        <p:spPr>
          <a:xfrm>
            <a:off x="775049" y="1159955"/>
            <a:ext cx="7055433" cy="16100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defTabSz="562550">
              <a:lnSpc>
                <a:spcPct val="80000"/>
              </a:lnSpc>
              <a:defRPr sz="1800">
                <a:solidFill>
                  <a:srgbClr val="000000"/>
                </a:solidFill>
              </a:defRPr>
            </a:pPr>
            <a:r>
              <a:rPr lang="ca-ES" sz="6539" dirty="0">
                <a:solidFill>
                  <a:srgbClr val="FFFFFF"/>
                </a:solidFill>
                <a:latin typeface="Helvetica Neue Bold Condensed"/>
                <a:ea typeface="Helvetica Neue Bold Condensed"/>
                <a:cs typeface="Helvetica Neue Bold Condensed"/>
                <a:sym typeface="Helvetica Neue Bold Condensed"/>
              </a:rPr>
              <a:t>PROVINCIAL </a:t>
            </a:r>
            <a:r>
              <a:rPr lang="ca-ES" sz="6539" dirty="0">
                <a:solidFill>
                  <a:srgbClr val="FFC000"/>
                </a:solidFill>
                <a:latin typeface="Helvetica Neue Bold Condensed"/>
                <a:ea typeface="Helvetica Neue Bold Condensed"/>
                <a:cs typeface="Helvetica Neue Bold Condensed"/>
                <a:sym typeface="Helvetica Neue Bold Condensed"/>
              </a:rPr>
              <a:t>PROJECT</a:t>
            </a:r>
            <a:endParaRPr sz="6539" dirty="0">
              <a:solidFill>
                <a:srgbClr val="FFC000"/>
              </a:solidFill>
              <a:latin typeface="Helvetica Neue Bold Condensed"/>
              <a:ea typeface="Helvetica Neue Bold Condensed"/>
              <a:cs typeface="Helvetica Neue Bold Condensed"/>
              <a:sym typeface="Helvetica Neue Bold Condensed"/>
            </a:endParaRPr>
          </a:p>
        </p:txBody>
      </p:sp>
      <p:sp>
        <p:nvSpPr>
          <p:cNvPr id="55" name="Shape 55"/>
          <p:cNvSpPr/>
          <p:nvPr/>
        </p:nvSpPr>
        <p:spPr>
          <a:xfrm>
            <a:off x="5514678" y="6335943"/>
            <a:ext cx="4631605" cy="3786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800100">
              <a:defRPr sz="3500" spc="-245">
                <a:solidFill>
                  <a:srgbClr val="9A772F"/>
                </a:solidFill>
                <a:latin typeface="Gill Sans"/>
                <a:ea typeface="Gill Sans"/>
                <a:cs typeface="Gill Sans"/>
                <a:sym typeface="Gill Sans"/>
              </a:defRPr>
            </a:lvl1pPr>
          </a:lstStyle>
          <a:p>
            <a:pPr lvl="0">
              <a:defRPr sz="1800" spc="0">
                <a:solidFill>
                  <a:srgbClr val="000000"/>
                </a:solidFill>
              </a:defRPr>
            </a:pPr>
            <a:r>
              <a:rPr sz="2461" spc="-172" dirty="0"/>
              <a:t>LAY ANIMATORS COURSE</a:t>
            </a:r>
          </a:p>
        </p:txBody>
      </p:sp>
    </p:spTree>
    <p:extLst>
      <p:ext uri="{BB962C8B-B14F-4D97-AF65-F5344CB8AC3E}">
        <p14:creationId xmlns:p14="http://schemas.microsoft.com/office/powerpoint/2010/main" val="41000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1545033"/>
            <a:ext cx="8388424" cy="3502734"/>
          </a:xfrm>
          <a:prstGeom prst="rect">
            <a:avLst/>
          </a:prstGeom>
        </p:spPr>
      </p:pic>
      <p:sp>
        <p:nvSpPr>
          <p:cNvPr id="3" name="2 Rectángulo"/>
          <p:cNvSpPr/>
          <p:nvPr/>
        </p:nvSpPr>
        <p:spPr>
          <a:xfrm>
            <a:off x="179512" y="44624"/>
            <a:ext cx="8964488"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The act of asking questions of an organization or group influences</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 </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b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the group in some way</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sp>
        <p:nvSpPr>
          <p:cNvPr id="4" name="3 Rectángulo"/>
          <p:cNvSpPr/>
          <p:nvPr/>
        </p:nvSpPr>
        <p:spPr>
          <a:xfrm>
            <a:off x="382379" y="4940416"/>
            <a:ext cx="8558753" cy="1569660"/>
          </a:xfrm>
          <a:prstGeom prst="rect">
            <a:avLst/>
          </a:prstGeom>
          <a:noFill/>
        </p:spPr>
        <p:txBody>
          <a:bodyPr wrap="none" lIns="91440" tIns="45720" rIns="91440" bIns="45720">
            <a:spAutoFit/>
          </a:bodyPr>
          <a:lstStyle/>
          <a:p>
            <a:pPr algn="r"/>
            <a:r>
              <a:rPr lang="es-ES"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rPr>
              <a:t>El hecho de que una organización o grupo </a:t>
            </a:r>
            <a:br>
              <a:rPr lang="es-ES"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rPr>
            </a:br>
            <a:r>
              <a:rPr lang="es-ES"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rPr>
              <a:t>se haga preguntas, </a:t>
            </a:r>
            <a:r>
              <a:rPr lang="es-ES" sz="32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rPr>
              <a:t>influye </a:t>
            </a:r>
          </a:p>
          <a:p>
            <a:pPr algn="r"/>
            <a:r>
              <a:rPr lang="es-ES" sz="32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rPr>
              <a:t>de alguna manera en el grupo</a:t>
            </a:r>
            <a:endParaRPr lang="es-ES" sz="32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6">
                    <a:satMod val="175000"/>
                    <a:alpha val="40000"/>
                  </a:schemeClr>
                </a:glow>
                <a:outerShdw blurRad="55000" dist="50800" dir="5400000" algn="tl">
                  <a:srgbClr val="000000">
                    <a:alpha val="33000"/>
                  </a:srgbClr>
                </a:outerShdw>
              </a:effectLst>
            </a:endParaRPr>
          </a:p>
        </p:txBody>
      </p:sp>
      <p:sp>
        <p:nvSpPr>
          <p:cNvPr id="5" name="4 Rectángulo"/>
          <p:cNvSpPr/>
          <p:nvPr/>
        </p:nvSpPr>
        <p:spPr>
          <a:xfrm>
            <a:off x="8167586" y="1196752"/>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088036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etsgoviajes.com/images/lugg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68389">
            <a:off x="2912878" y="1897146"/>
            <a:ext cx="4392742" cy="2925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7504" y="40556"/>
            <a:ext cx="8928992" cy="20621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People have more confidence and comfort </a:t>
            </a:r>
            <a:b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b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to journey to the future (the unknown) </a:t>
            </a:r>
            <a:b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b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when they carry forward parts of the past </a:t>
            </a:r>
            <a:b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b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(the known)</a:t>
            </a:r>
          </a:p>
        </p:txBody>
      </p:sp>
      <p:sp>
        <p:nvSpPr>
          <p:cNvPr id="4" name="3 Rectángulo"/>
          <p:cNvSpPr/>
          <p:nvPr/>
        </p:nvSpPr>
        <p:spPr>
          <a:xfrm>
            <a:off x="-115192" y="5243716"/>
            <a:ext cx="9233618" cy="1384995"/>
          </a:xfrm>
          <a:prstGeom prst="rect">
            <a:avLst/>
          </a:prstGeom>
          <a:noFill/>
        </p:spPr>
        <p:txBody>
          <a:bodyPr wrap="none" lIns="91440" tIns="45720" rIns="91440" bIns="45720">
            <a:spAutoFit/>
          </a:bodyPr>
          <a:lstStyle/>
          <a:p>
            <a:pPr algn="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Las personas se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sienten</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más</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seguras</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y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cómodas</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p>
          <a:p>
            <a:pPr algn="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en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su</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camino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hacia</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el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futuro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(lo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desconocido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p>
          <a:p>
            <a:pPr algn="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cuando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llevan</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consigo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algo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del </a:t>
            </a:r>
            <a:r>
              <a:rPr lang="en-US" sz="2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pasado</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 (lo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conocido</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a:t>
            </a:r>
            <a:endPar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endParaRPr>
          </a:p>
        </p:txBody>
      </p:sp>
      <p:sp>
        <p:nvSpPr>
          <p:cNvPr id="6" name="5 Rectángulo"/>
          <p:cNvSpPr/>
          <p:nvPr/>
        </p:nvSpPr>
        <p:spPr>
          <a:xfrm>
            <a:off x="683568" y="2934191"/>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647429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8194">
            <a:off x="5058482" y="2504852"/>
            <a:ext cx="1620357" cy="2323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Rectángulo"/>
          <p:cNvSpPr/>
          <p:nvPr/>
        </p:nvSpPr>
        <p:spPr>
          <a:xfrm>
            <a:off x="107504" y="0"/>
            <a:ext cx="9036496"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If we carry parts of the past forward, </a:t>
            </a:r>
            <a:b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b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they should be what is best </a:t>
            </a:r>
            <a:b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b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about the past</a:t>
            </a:r>
          </a:p>
        </p:txBody>
      </p:sp>
      <p:sp>
        <p:nvSpPr>
          <p:cNvPr id="5" name="4 Rectángulo"/>
          <p:cNvSpPr/>
          <p:nvPr/>
        </p:nvSpPr>
        <p:spPr>
          <a:xfrm>
            <a:off x="107503" y="4941168"/>
            <a:ext cx="8912463" cy="1754326"/>
          </a:xfrm>
          <a:prstGeom prst="rect">
            <a:avLst/>
          </a:prstGeom>
          <a:noFill/>
        </p:spPr>
        <p:txBody>
          <a:bodyPr wrap="square" lIns="91440" tIns="45720" rIns="91440" bIns="45720">
            <a:spAutoFit/>
          </a:bodyPr>
          <a:lstStyle/>
          <a:p>
            <a:pPr algn="r"/>
            <a:r>
              <a:rPr lang="es-ES"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t>Si llevamos con nosotros </a:t>
            </a:r>
            <a:br>
              <a:rPr lang="es-ES"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br>
            <a:r>
              <a:rPr lang="es-ES"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t>elementos del pasado, </a:t>
            </a:r>
            <a:br>
              <a:rPr lang="es-ES"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br>
            <a:r>
              <a:rPr lang="es-ES"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t>tendrían que ser lo mejor del pasado </a:t>
            </a:r>
            <a:endParaRPr lang="es-ES" sz="3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endParaRPr>
          </a:p>
        </p:txBody>
      </p:sp>
      <p:sp>
        <p:nvSpPr>
          <p:cNvPr id="6" name="5 Rectángulo"/>
          <p:cNvSpPr/>
          <p:nvPr/>
        </p:nvSpPr>
        <p:spPr>
          <a:xfrm>
            <a:off x="899592" y="3501008"/>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738805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36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6934">
            <a:off x="1925927" y="1741502"/>
            <a:ext cx="5454507" cy="36459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Rectángulo"/>
          <p:cNvSpPr/>
          <p:nvPr/>
        </p:nvSpPr>
        <p:spPr>
          <a:xfrm>
            <a:off x="0" y="180509"/>
            <a:ext cx="9144000" cy="80021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6">
                      <a:satMod val="175000"/>
                      <a:alpha val="40000"/>
                    </a:schemeClr>
                  </a:glow>
                  <a:outerShdw blurRad="76200" dist="50800" dir="5400000" algn="tl" rotWithShape="0">
                    <a:srgbClr val="000000">
                      <a:alpha val="65000"/>
                    </a:srgbClr>
                  </a:outerShdw>
                </a:effectLst>
              </a:rPr>
              <a:t>It is important to value differences</a:t>
            </a:r>
          </a:p>
        </p:txBody>
      </p:sp>
      <p:sp>
        <p:nvSpPr>
          <p:cNvPr id="5" name="4 Rectángulo"/>
          <p:cNvSpPr/>
          <p:nvPr/>
        </p:nvSpPr>
        <p:spPr>
          <a:xfrm>
            <a:off x="64063" y="5221069"/>
            <a:ext cx="9178237" cy="800219"/>
          </a:xfrm>
          <a:prstGeom prst="rect">
            <a:avLst/>
          </a:prstGeom>
          <a:noFill/>
        </p:spPr>
        <p:txBody>
          <a:bodyPr wrap="square" lIns="91440" tIns="45720" rIns="91440" bIns="45720">
            <a:spAutoFit/>
          </a:bodyPr>
          <a:lstStyle/>
          <a:p>
            <a:pPr algn="ctr"/>
            <a:r>
              <a:rPr lang="es-ES" sz="4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outerShdw blurRad="55000" dist="50800" dir="5400000" algn="tl">
                    <a:srgbClr val="000000">
                      <a:alpha val="33000"/>
                    </a:srgbClr>
                  </a:outerShdw>
                </a:effectLst>
              </a:rPr>
              <a:t>Es importante valorar las diferencias</a:t>
            </a:r>
            <a:endParaRPr lang="es-ES" sz="4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outerShdw blurRad="55000" dist="50800" dir="5400000" algn="tl">
                  <a:srgbClr val="000000">
                    <a:alpha val="33000"/>
                  </a:srgbClr>
                </a:outerShdw>
              </a:effectLst>
            </a:endParaRPr>
          </a:p>
        </p:txBody>
      </p:sp>
      <p:sp>
        <p:nvSpPr>
          <p:cNvPr id="6" name="5 Rectángulo"/>
          <p:cNvSpPr/>
          <p:nvPr/>
        </p:nvSpPr>
        <p:spPr>
          <a:xfrm>
            <a:off x="8100392" y="5013176"/>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850491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4806">
            <a:off x="2195735" y="1702957"/>
            <a:ext cx="4755487" cy="3454235"/>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6512" y="131148"/>
            <a:ext cx="5769336" cy="1569660"/>
          </a:xfrm>
          <a:prstGeom prst="rect">
            <a:avLst/>
          </a:prstGeom>
          <a:noFill/>
        </p:spPr>
        <p:txBody>
          <a:bodyPr wrap="non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language we use </a:t>
            </a:r>
            <a:b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creates our reality</a:t>
            </a:r>
          </a:p>
        </p:txBody>
      </p:sp>
      <p:sp>
        <p:nvSpPr>
          <p:cNvPr id="5" name="4 Rectángulo"/>
          <p:cNvSpPr/>
          <p:nvPr/>
        </p:nvSpPr>
        <p:spPr>
          <a:xfrm>
            <a:off x="3059832" y="5085184"/>
            <a:ext cx="6178294" cy="1569660"/>
          </a:xfrm>
          <a:prstGeom prst="rect">
            <a:avLst/>
          </a:prstGeom>
          <a:noFill/>
        </p:spPr>
        <p:txBody>
          <a:bodyPr wrap="none" lIns="91440" tIns="45720" rIns="91440" bIns="45720">
            <a:spAutoFit/>
            <a:scene3d>
              <a:camera prst="isometricOffAxis1Right"/>
              <a:lightRig rig="threePt" dir="t"/>
            </a:scene3d>
          </a:bodyPr>
          <a:lstStyle/>
          <a:p>
            <a:pPr algn="r"/>
            <a:r>
              <a:rPr lang="es-ES" sz="48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El lenguaje que usamos</a:t>
            </a:r>
            <a:br>
              <a:rPr lang="es-ES" sz="48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ES" sz="48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crea nuestra realidad</a:t>
            </a:r>
            <a:endParaRPr lang="es-ES" sz="48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5 Rectángulo"/>
          <p:cNvSpPr/>
          <p:nvPr/>
        </p:nvSpPr>
        <p:spPr>
          <a:xfrm>
            <a:off x="395536" y="5208294"/>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467577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97999"/>
            <a:ext cx="4253952" cy="492859"/>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ca-ES" sz="2812" dirty="0" smtClean="0">
                <a:solidFill>
                  <a:srgbClr val="FFC000"/>
                </a:solidFill>
                <a:latin typeface="Coolvetica"/>
                <a:ea typeface="Coolvetica"/>
                <a:cs typeface="Coolvetica"/>
                <a:sym typeface="Coolvetica"/>
              </a:rPr>
              <a:t>APPRECIATIVE</a:t>
            </a:r>
            <a:r>
              <a:rPr lang="ca-ES" sz="2812" dirty="0" smtClean="0">
                <a:latin typeface="Coolvetica"/>
                <a:ea typeface="Coolvetica"/>
                <a:cs typeface="Coolvetica"/>
                <a:sym typeface="Coolvetica"/>
              </a:rPr>
              <a:t> INQUIRY</a:t>
            </a:r>
            <a:endParaRPr sz="2812" dirty="0">
              <a:solidFill>
                <a:srgbClr val="F7C852"/>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8" name="Content Placeholder 16"/>
          <p:cNvSpPr txBox="1">
            <a:spLocks/>
          </p:cNvSpPr>
          <p:nvPr/>
        </p:nvSpPr>
        <p:spPr bwMode="auto">
          <a:xfrm>
            <a:off x="457200" y="23622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963" tIns="30963" rIns="30963" bIns="30963" numCol="1" anchor="t" anchorCtr="0" compatLnSpc="1">
            <a:prstTxWarp prst="textNoShape">
              <a:avLst/>
            </a:prstTxWarp>
            <a:noAutofit/>
          </a:bodyPr>
          <a:lstStyle>
            <a:lvl1pPr marL="618677"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1pPr>
            <a:lvl2pPr marL="931205"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2pPr>
            <a:lvl3pPr marL="1243733"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3pPr>
            <a:lvl4pPr marL="1556261"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4pPr>
            <a:lvl5pPr marL="1868789"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accent6">
                  <a:lumMod val="75000"/>
                </a:schemeClr>
              </a:buClr>
            </a:pPr>
            <a:r>
              <a:rPr lang="en-US" altLang="ca-ES" dirty="0" smtClean="0"/>
              <a:t>Appreciative Inquiry is the exploration of what gives life to human systems when they function best.</a:t>
            </a:r>
            <a:endParaRPr lang="en-US" altLang="ca-ES" dirty="0" smtClean="0">
              <a:solidFill>
                <a:srgbClr val="FFC000"/>
              </a:solidFill>
            </a:endParaRPr>
          </a:p>
        </p:txBody>
      </p:sp>
    </p:spTree>
    <p:extLst>
      <p:ext uri="{BB962C8B-B14F-4D97-AF65-F5344CB8AC3E}">
        <p14:creationId xmlns:p14="http://schemas.microsoft.com/office/powerpoint/2010/main" val="215918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97999"/>
            <a:ext cx="4253952" cy="492859"/>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ca-ES" sz="2812" dirty="0" smtClean="0">
                <a:solidFill>
                  <a:srgbClr val="FFC000"/>
                </a:solidFill>
                <a:latin typeface="Coolvetica"/>
                <a:ea typeface="Coolvetica"/>
                <a:cs typeface="Coolvetica"/>
                <a:sym typeface="Coolvetica"/>
              </a:rPr>
              <a:t>APPRECIATIVE</a:t>
            </a:r>
            <a:r>
              <a:rPr lang="ca-ES" sz="2812" dirty="0" smtClean="0">
                <a:latin typeface="Coolvetica"/>
                <a:ea typeface="Coolvetica"/>
                <a:cs typeface="Coolvetica"/>
                <a:sym typeface="Coolvetica"/>
              </a:rPr>
              <a:t> INQUIRY</a:t>
            </a:r>
            <a:endParaRPr sz="2812" dirty="0">
              <a:solidFill>
                <a:srgbClr val="F7C852"/>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8" name="Rectangle 3"/>
          <p:cNvSpPr>
            <a:spLocks noGrp="1" noChangeArrowheads="1"/>
          </p:cNvSpPr>
          <p:nvPr>
            <p:ph type="body" sz="half" idx="4294967295"/>
          </p:nvPr>
        </p:nvSpPr>
        <p:spPr>
          <a:xfrm>
            <a:off x="914400" y="1874838"/>
            <a:ext cx="7162800" cy="4114800"/>
          </a:xfrm>
          <a:prstGeom prst="rect">
            <a:avLst/>
          </a:prstGeom>
        </p:spPr>
        <p:txBody>
          <a:bodyPr lIns="90488" tIns="44450" rIns="90488" bIns="44450"/>
          <a:lstStyle/>
          <a:p>
            <a:pPr eaLnBrk="1" hangingPunct="1">
              <a:buClr>
                <a:schemeClr val="accent6">
                  <a:lumMod val="75000"/>
                </a:schemeClr>
              </a:buClr>
            </a:pPr>
            <a:r>
              <a:rPr lang="en-US" altLang="ca-ES" sz="3600" dirty="0" smtClean="0"/>
              <a:t>Appreciate “What is”  (What gives life?)</a:t>
            </a:r>
          </a:p>
          <a:p>
            <a:pPr eaLnBrk="1" hangingPunct="1">
              <a:buClr>
                <a:schemeClr val="accent6">
                  <a:lumMod val="75000"/>
                </a:schemeClr>
              </a:buClr>
            </a:pPr>
            <a:r>
              <a:rPr lang="en-US" altLang="ca-ES" sz="3600" dirty="0" smtClean="0"/>
              <a:t>Imagine “What Might Be”</a:t>
            </a:r>
          </a:p>
          <a:p>
            <a:pPr eaLnBrk="1" hangingPunct="1">
              <a:buClr>
                <a:schemeClr val="accent6">
                  <a:lumMod val="75000"/>
                </a:schemeClr>
              </a:buClr>
            </a:pPr>
            <a:r>
              <a:rPr lang="en-US" altLang="ca-ES" sz="3600" dirty="0" smtClean="0"/>
              <a:t>Determine “What Should Be”</a:t>
            </a:r>
          </a:p>
          <a:p>
            <a:pPr eaLnBrk="1" hangingPunct="1">
              <a:buClr>
                <a:schemeClr val="accent6">
                  <a:lumMod val="75000"/>
                </a:schemeClr>
              </a:buClr>
            </a:pPr>
            <a:r>
              <a:rPr lang="en-US" altLang="ca-ES" sz="3600" dirty="0" smtClean="0"/>
              <a:t>Create “What Will Be”</a:t>
            </a:r>
          </a:p>
          <a:p>
            <a:pPr marL="0" indent="0" eaLnBrk="1" hangingPunct="1">
              <a:buClr>
                <a:schemeClr val="accent6">
                  <a:lumMod val="75000"/>
                </a:schemeClr>
              </a:buClr>
              <a:buNone/>
            </a:pPr>
            <a:endParaRPr lang="en-US" altLang="ca-ES" sz="2400" b="1" i="1" dirty="0" smtClean="0"/>
          </a:p>
        </p:txBody>
      </p:sp>
    </p:spTree>
    <p:extLst>
      <p:ext uri="{BB962C8B-B14F-4D97-AF65-F5344CB8AC3E}">
        <p14:creationId xmlns:p14="http://schemas.microsoft.com/office/powerpoint/2010/main" val="18156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68152"/>
            <a:ext cx="6443847" cy="552554"/>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altLang="ca-ES" sz="3200" dirty="0"/>
              <a:t>Affirmative topic </a:t>
            </a:r>
            <a:r>
              <a:rPr lang="en-US" altLang="ca-ES" sz="3200" dirty="0">
                <a:solidFill>
                  <a:srgbClr val="FFC000"/>
                </a:solidFill>
              </a:rPr>
              <a:t>– G. Chapter </a:t>
            </a:r>
            <a:r>
              <a:rPr lang="en-US" altLang="ca-ES" sz="3200" dirty="0" smtClean="0">
                <a:solidFill>
                  <a:srgbClr val="FFC000"/>
                </a:solidFill>
              </a:rPr>
              <a:t>XXI</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7" name="Rectángulo 6"/>
          <p:cNvSpPr/>
          <p:nvPr/>
        </p:nvSpPr>
        <p:spPr>
          <a:xfrm>
            <a:off x="778888" y="1559257"/>
            <a:ext cx="8077200" cy="4616648"/>
          </a:xfrm>
          <a:prstGeom prst="rect">
            <a:avLst/>
          </a:prstGeom>
        </p:spPr>
        <p:txBody>
          <a:bodyPr wrap="square">
            <a:spAutoFit/>
          </a:bodyPr>
          <a:lstStyle/>
          <a:p>
            <a:pPr algn="just">
              <a:spcAft>
                <a:spcPts val="1800"/>
              </a:spcAft>
            </a:pPr>
            <a:r>
              <a:rPr lang="en-GB" dirty="0">
                <a:latin typeface="Chicago" panose="020B0806080604040204" pitchFamily="34" charset="0"/>
              </a:rPr>
              <a:t>We see our Marist future as a communion of people in the charism of Champagnat, where our specific vocations will be mutually enriching</a:t>
            </a:r>
            <a:r>
              <a:rPr lang="en-GB" dirty="0" smtClean="0">
                <a:latin typeface="Chicago" panose="020B0806080604040204" pitchFamily="34" charset="0"/>
              </a:rPr>
              <a:t>. </a:t>
            </a:r>
          </a:p>
          <a:p>
            <a:pPr lvl="0" algn="r">
              <a:spcAft>
                <a:spcPts val="1800"/>
              </a:spcAft>
              <a:defRPr/>
            </a:pPr>
            <a:r>
              <a:rPr lang="fr-FR" dirty="0" smtClean="0">
                <a:solidFill>
                  <a:schemeClr val="accent6">
                    <a:lumMod val="75000"/>
                  </a:schemeClr>
                </a:solidFill>
              </a:rPr>
              <a:t>Nous </a:t>
            </a:r>
            <a:r>
              <a:rPr lang="fr-FR" dirty="0">
                <a:solidFill>
                  <a:schemeClr val="accent6">
                    <a:lumMod val="75000"/>
                  </a:schemeClr>
                </a:solidFill>
              </a:rPr>
              <a:t>envisageons notre avenir mariste comme une communion de personnes dans le charisme de Champagnat, où nos vocations respectives s’enrichiront mutuellement.</a:t>
            </a:r>
            <a:endParaRPr lang="ca-ES" dirty="0">
              <a:solidFill>
                <a:schemeClr val="accent6">
                  <a:lumMod val="75000"/>
                </a:schemeClr>
              </a:solidFill>
            </a:endParaRPr>
          </a:p>
          <a:p>
            <a:pPr algn="just">
              <a:spcAft>
                <a:spcPts val="1800"/>
              </a:spcAft>
              <a:defRPr/>
            </a:pPr>
            <a:r>
              <a:rPr lang="pt-BR" dirty="0">
                <a:latin typeface="Chicago" panose="020B0806080604040204" pitchFamily="34" charset="0"/>
              </a:rPr>
              <a:t>Vemos o nosso futuro marista como comunhão de pessoas no carisma de Champagnat, no qual se enriquecem mutuamente as nossas vocações específicas</a:t>
            </a:r>
            <a:r>
              <a:rPr lang="pt-BR" dirty="0" smtClean="0">
                <a:latin typeface="Chicago" panose="020B0806080604040204" pitchFamily="34" charset="0"/>
              </a:rPr>
              <a:t>.</a:t>
            </a:r>
            <a:endParaRPr lang="pt-BR" dirty="0">
              <a:latin typeface="Chicago" panose="020B0806080604040204" pitchFamily="34" charset="0"/>
            </a:endParaRPr>
          </a:p>
          <a:p>
            <a:pPr algn="r">
              <a:spcAft>
                <a:spcPts val="1800"/>
              </a:spcAft>
              <a:defRPr/>
            </a:pPr>
            <a:r>
              <a:rPr lang="es-GT" dirty="0" smtClean="0">
                <a:solidFill>
                  <a:schemeClr val="accent6">
                    <a:lumMod val="75000"/>
                  </a:schemeClr>
                </a:solidFill>
              </a:rPr>
              <a:t>Contemplamos </a:t>
            </a:r>
            <a:r>
              <a:rPr lang="es-GT" dirty="0">
                <a:solidFill>
                  <a:schemeClr val="accent6">
                    <a:lumMod val="75000"/>
                  </a:schemeClr>
                </a:solidFill>
              </a:rPr>
              <a:t>nuestro futuro marista como una comunión de personas en el carisma de Champagnat, donde nuestras vocaciones específicas se enriquecerán mutuamente.</a:t>
            </a:r>
          </a:p>
          <a:p>
            <a:pPr marL="285750" lvl="0" indent="-285750" algn="just">
              <a:spcAft>
                <a:spcPts val="1800"/>
              </a:spcAft>
              <a:buFont typeface="Wingdings" panose="05000000000000000000" pitchFamily="2" charset="2"/>
              <a:buChar char="q"/>
              <a:defRPr/>
            </a:pPr>
            <a:endParaRPr lang="ca-ES" dirty="0"/>
          </a:p>
        </p:txBody>
      </p:sp>
    </p:spTree>
    <p:extLst>
      <p:ext uri="{BB962C8B-B14F-4D97-AF65-F5344CB8AC3E}">
        <p14:creationId xmlns:p14="http://schemas.microsoft.com/office/powerpoint/2010/main" val="28034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8" name="Rectángulo 7"/>
          <p:cNvSpPr/>
          <p:nvPr/>
        </p:nvSpPr>
        <p:spPr>
          <a:xfrm>
            <a:off x="471035" y="533400"/>
            <a:ext cx="7620000" cy="4849597"/>
          </a:xfrm>
          <a:prstGeom prst="rect">
            <a:avLst/>
          </a:prstGeom>
        </p:spPr>
        <p:txBody>
          <a:bodyPr wrap="square">
            <a:spAutoFit/>
          </a:bodyPr>
          <a:lstStyle/>
          <a:p>
            <a:pPr marL="449580">
              <a:lnSpc>
                <a:spcPct val="107000"/>
              </a:lnSpc>
              <a:spcAft>
                <a:spcPts val="800"/>
              </a:spcAft>
            </a:pPr>
            <a:endParaRPr lang="es-ES" sz="2400" i="1" dirty="0" smtClean="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s-ES" sz="2400" dirty="0" err="1">
                <a:latin typeface="Aharoni" panose="02010803020104030203" pitchFamily="2" charset="-79"/>
                <a:ea typeface="Calibri" panose="020F0502020204030204" pitchFamily="34" charset="0"/>
                <a:cs typeface="Aharoni" panose="02010803020104030203" pitchFamily="2" charset="-79"/>
              </a:rPr>
              <a:t>If</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you</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want</a:t>
            </a:r>
            <a:r>
              <a:rPr lang="es-ES" sz="2400" dirty="0">
                <a:latin typeface="Aharoni" panose="02010803020104030203" pitchFamily="2" charset="-79"/>
                <a:ea typeface="Calibri" panose="020F0502020204030204" pitchFamily="34" charset="0"/>
                <a:cs typeface="Aharoni" panose="02010803020104030203" pitchFamily="2" charset="-79"/>
              </a:rPr>
              <a:t> to </a:t>
            </a:r>
            <a:r>
              <a:rPr lang="es-ES" sz="2400" dirty="0" err="1">
                <a:latin typeface="Aharoni" panose="02010803020104030203" pitchFamily="2" charset="-79"/>
                <a:ea typeface="Calibri" panose="020F0502020204030204" pitchFamily="34" charset="0"/>
                <a:cs typeface="Aharoni" panose="02010803020104030203" pitchFamily="2" charset="-79"/>
              </a:rPr>
              <a:t>build</a:t>
            </a:r>
            <a:r>
              <a:rPr lang="es-ES" sz="2400" dirty="0">
                <a:latin typeface="Aharoni" panose="02010803020104030203" pitchFamily="2" charset="-79"/>
                <a:ea typeface="Calibri" panose="020F0502020204030204" pitchFamily="34" charset="0"/>
                <a:cs typeface="Aharoni" panose="02010803020104030203" pitchFamily="2" charset="-79"/>
              </a:rPr>
              <a:t> a </a:t>
            </a:r>
            <a:r>
              <a:rPr lang="es-ES" sz="2400" dirty="0" err="1">
                <a:latin typeface="Aharoni" panose="02010803020104030203" pitchFamily="2" charset="-79"/>
                <a:ea typeface="Calibri" panose="020F0502020204030204" pitchFamily="34" charset="0"/>
                <a:cs typeface="Aharoni" panose="02010803020104030203" pitchFamily="2" charset="-79"/>
              </a:rPr>
              <a:t>ship</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don’t</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drum</a:t>
            </a:r>
            <a:r>
              <a:rPr lang="es-ES" sz="2400" dirty="0">
                <a:latin typeface="Aharoni" panose="02010803020104030203" pitchFamily="2" charset="-79"/>
                <a:ea typeface="Calibri" panose="020F0502020204030204" pitchFamily="34" charset="0"/>
                <a:cs typeface="Aharoni" panose="02010803020104030203" pitchFamily="2" charset="-79"/>
              </a:rPr>
              <a:t> up </a:t>
            </a:r>
            <a:r>
              <a:rPr lang="es-ES" sz="2400" dirty="0" err="1">
                <a:latin typeface="Aharoni" panose="02010803020104030203" pitchFamily="2" charset="-79"/>
                <a:ea typeface="Calibri" panose="020F0502020204030204" pitchFamily="34" charset="0"/>
                <a:cs typeface="Aharoni" panose="02010803020104030203" pitchFamily="2" charset="-79"/>
              </a:rPr>
              <a:t>the</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men</a:t>
            </a:r>
            <a:r>
              <a:rPr lang="es-ES" sz="2400" dirty="0">
                <a:latin typeface="Aharoni" panose="02010803020104030203" pitchFamily="2" charset="-79"/>
                <a:ea typeface="Calibri" panose="020F0502020204030204" pitchFamily="34" charset="0"/>
                <a:cs typeface="Aharoni" panose="02010803020104030203" pitchFamily="2" charset="-79"/>
              </a:rPr>
              <a:t> to </a:t>
            </a:r>
            <a:r>
              <a:rPr lang="es-ES" sz="2400" dirty="0" err="1">
                <a:latin typeface="Aharoni" panose="02010803020104030203" pitchFamily="2" charset="-79"/>
                <a:ea typeface="Calibri" panose="020F0502020204030204" pitchFamily="34" charset="0"/>
                <a:cs typeface="Aharoni" panose="02010803020104030203" pitchFamily="2" charset="-79"/>
              </a:rPr>
              <a:t>gather</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wood</a:t>
            </a:r>
            <a:r>
              <a:rPr lang="es-ES" sz="2400" dirty="0">
                <a:latin typeface="Aharoni" panose="02010803020104030203" pitchFamily="2" charset="-79"/>
                <a:ea typeface="Calibri" panose="020F0502020204030204" pitchFamily="34" charset="0"/>
                <a:cs typeface="Aharoni" panose="02010803020104030203" pitchFamily="2" charset="-79"/>
              </a:rPr>
              <a:t>, divide </a:t>
            </a:r>
            <a:r>
              <a:rPr lang="es-ES" sz="2400" dirty="0" err="1">
                <a:latin typeface="Aharoni" panose="02010803020104030203" pitchFamily="2" charset="-79"/>
                <a:ea typeface="Calibri" panose="020F0502020204030204" pitchFamily="34" charset="0"/>
                <a:cs typeface="Aharoni" panose="02010803020104030203" pitchFamily="2" charset="-79"/>
              </a:rPr>
              <a:t>the</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work</a:t>
            </a:r>
            <a:r>
              <a:rPr lang="es-ES" sz="2400" dirty="0">
                <a:latin typeface="Aharoni" panose="02010803020104030203" pitchFamily="2" charset="-79"/>
                <a:ea typeface="Calibri" panose="020F0502020204030204" pitchFamily="34" charset="0"/>
                <a:cs typeface="Aharoni" panose="02010803020104030203" pitchFamily="2" charset="-79"/>
              </a:rPr>
              <a:t>, and </a:t>
            </a:r>
            <a:r>
              <a:rPr lang="es-ES" sz="2400" dirty="0" err="1">
                <a:latin typeface="Aharoni" panose="02010803020104030203" pitchFamily="2" charset="-79"/>
                <a:ea typeface="Calibri" panose="020F0502020204030204" pitchFamily="34" charset="0"/>
                <a:cs typeface="Aharoni" panose="02010803020104030203" pitchFamily="2" charset="-79"/>
              </a:rPr>
              <a:t>give</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orders</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Instead</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teach</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them</a:t>
            </a:r>
            <a:r>
              <a:rPr lang="es-ES" sz="2400" dirty="0">
                <a:latin typeface="Aharoni" panose="02010803020104030203" pitchFamily="2" charset="-79"/>
                <a:ea typeface="Calibri" panose="020F0502020204030204" pitchFamily="34" charset="0"/>
                <a:cs typeface="Aharoni" panose="02010803020104030203" pitchFamily="2" charset="-79"/>
              </a:rPr>
              <a:t> to </a:t>
            </a:r>
            <a:r>
              <a:rPr lang="es-ES" sz="2400" dirty="0" err="1">
                <a:latin typeface="Aharoni" panose="02010803020104030203" pitchFamily="2" charset="-79"/>
                <a:ea typeface="Calibri" panose="020F0502020204030204" pitchFamily="34" charset="0"/>
                <a:cs typeface="Aharoni" panose="02010803020104030203" pitchFamily="2" charset="-79"/>
              </a:rPr>
              <a:t>yearn</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for</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the</a:t>
            </a:r>
            <a:r>
              <a:rPr lang="es-ES" sz="2400" dirty="0">
                <a:latin typeface="Aharoni" panose="02010803020104030203" pitchFamily="2" charset="-79"/>
                <a:ea typeface="Calibri" panose="020F0502020204030204" pitchFamily="34" charset="0"/>
                <a:cs typeface="Aharoni" panose="02010803020104030203" pitchFamily="2" charset="-79"/>
              </a:rPr>
              <a:t> </a:t>
            </a:r>
            <a:r>
              <a:rPr lang="es-ES" sz="2400" dirty="0" err="1">
                <a:latin typeface="Aharoni" panose="02010803020104030203" pitchFamily="2" charset="-79"/>
                <a:ea typeface="Calibri" panose="020F0502020204030204" pitchFamily="34" charset="0"/>
                <a:cs typeface="Aharoni" panose="02010803020104030203" pitchFamily="2" charset="-79"/>
              </a:rPr>
              <a:t>vast</a:t>
            </a:r>
            <a:r>
              <a:rPr lang="es-ES" sz="2400" dirty="0">
                <a:latin typeface="Aharoni" panose="02010803020104030203" pitchFamily="2" charset="-79"/>
                <a:ea typeface="Calibri" panose="020F0502020204030204" pitchFamily="34" charset="0"/>
                <a:cs typeface="Aharoni" panose="02010803020104030203" pitchFamily="2" charset="-79"/>
              </a:rPr>
              <a:t> and </a:t>
            </a:r>
            <a:r>
              <a:rPr lang="es-ES" sz="2400" dirty="0" err="1">
                <a:latin typeface="Aharoni" panose="02010803020104030203" pitchFamily="2" charset="-79"/>
                <a:ea typeface="Calibri" panose="020F0502020204030204" pitchFamily="34" charset="0"/>
                <a:cs typeface="Aharoni" panose="02010803020104030203" pitchFamily="2" charset="-79"/>
              </a:rPr>
              <a:t>endless</a:t>
            </a:r>
            <a:r>
              <a:rPr lang="es-ES" sz="2400" dirty="0">
                <a:latin typeface="Aharoni" panose="02010803020104030203" pitchFamily="2" charset="-79"/>
                <a:ea typeface="Calibri" panose="020F0502020204030204" pitchFamily="34" charset="0"/>
                <a:cs typeface="Aharoni" panose="02010803020104030203" pitchFamily="2" charset="-79"/>
              </a:rPr>
              <a:t> sea.</a:t>
            </a:r>
            <a:endParaRPr lang="ca-ES" sz="2400" dirty="0">
              <a:latin typeface="Aharoni" panose="02010803020104030203" pitchFamily="2" charset="-79"/>
              <a:ea typeface="Calibri" panose="020F0502020204030204" pitchFamily="34" charset="0"/>
              <a:cs typeface="Aharoni" panose="02010803020104030203" pitchFamily="2" charset="-79"/>
            </a:endParaRPr>
          </a:p>
          <a:p>
            <a:pPr marL="449580">
              <a:lnSpc>
                <a:spcPct val="107000"/>
              </a:lnSpc>
              <a:spcAft>
                <a:spcPts val="800"/>
              </a:spcAft>
            </a:pPr>
            <a:endParaRPr lang="es-ES" sz="2400" i="1" dirty="0" smtClean="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s-ES" sz="2400" i="1" dirty="0" smtClean="0">
                <a:latin typeface="Calibri" panose="020F0502020204030204" pitchFamily="34" charset="0"/>
                <a:ea typeface="Calibri" panose="020F0502020204030204" pitchFamily="34" charset="0"/>
                <a:cs typeface="Times New Roman" panose="02020603050405020304" pitchFamily="18" charset="0"/>
              </a:rPr>
              <a:t>Se </a:t>
            </a:r>
            <a:r>
              <a:rPr lang="es-ES" sz="2400" i="1" dirty="0" err="1">
                <a:latin typeface="Calibri" panose="020F0502020204030204" pitchFamily="34" charset="0"/>
                <a:ea typeface="Calibri" panose="020F0502020204030204" pitchFamily="34" charset="0"/>
                <a:cs typeface="Times New Roman" panose="02020603050405020304" pitchFamily="18" charset="0"/>
              </a:rPr>
              <a:t>você</a:t>
            </a:r>
            <a:r>
              <a:rPr lang="es-ES" sz="2400" i="1" dirty="0">
                <a:latin typeface="Calibri" panose="020F0502020204030204" pitchFamily="34" charset="0"/>
                <a:ea typeface="Calibri" panose="020F0502020204030204" pitchFamily="34" charset="0"/>
                <a:cs typeface="Times New Roman" panose="02020603050405020304" pitchFamily="18" charset="0"/>
              </a:rPr>
              <a:t> </a:t>
            </a:r>
            <a:r>
              <a:rPr lang="es-ES" sz="2400" i="1" dirty="0" err="1">
                <a:latin typeface="Calibri" panose="020F0502020204030204" pitchFamily="34" charset="0"/>
                <a:ea typeface="Calibri" panose="020F0502020204030204" pitchFamily="34" charset="0"/>
                <a:cs typeface="Times New Roman" panose="02020603050405020304" pitchFamily="18" charset="0"/>
              </a:rPr>
              <a:t>quer</a:t>
            </a:r>
            <a:r>
              <a:rPr lang="es-ES" sz="2400" i="1" dirty="0">
                <a:latin typeface="Calibri" panose="020F0502020204030204" pitchFamily="34" charset="0"/>
                <a:ea typeface="Calibri" panose="020F0502020204030204" pitchFamily="34" charset="0"/>
                <a:cs typeface="Times New Roman" panose="02020603050405020304" pitchFamily="18" charset="0"/>
              </a:rPr>
              <a:t> construir </a:t>
            </a:r>
            <a:r>
              <a:rPr lang="es-ES" sz="2400" i="1" dirty="0" err="1">
                <a:latin typeface="Calibri" panose="020F0502020204030204" pitchFamily="34" charset="0"/>
                <a:ea typeface="Calibri" panose="020F0502020204030204" pitchFamily="34" charset="0"/>
                <a:cs typeface="Times New Roman" panose="02020603050405020304" pitchFamily="18" charset="0"/>
              </a:rPr>
              <a:t>um</a:t>
            </a:r>
            <a:r>
              <a:rPr lang="es-ES" sz="2400" i="1" dirty="0">
                <a:latin typeface="Calibri" panose="020F0502020204030204" pitchFamily="34" charset="0"/>
                <a:ea typeface="Calibri" panose="020F0502020204030204" pitchFamily="34" charset="0"/>
                <a:cs typeface="Times New Roman" panose="02020603050405020304" pitchFamily="18" charset="0"/>
              </a:rPr>
              <a:t> </a:t>
            </a:r>
            <a:r>
              <a:rPr lang="es-ES" sz="2400" i="1" dirty="0" err="1">
                <a:latin typeface="Calibri" panose="020F0502020204030204" pitchFamily="34" charset="0"/>
                <a:ea typeface="Calibri" panose="020F0502020204030204" pitchFamily="34" charset="0"/>
                <a:cs typeface="Times New Roman" panose="02020603050405020304" pitchFamily="18" charset="0"/>
              </a:rPr>
              <a:t>navio</a:t>
            </a:r>
            <a:r>
              <a:rPr lang="es-ES" sz="2400" i="1" dirty="0">
                <a:latin typeface="Calibri" panose="020F0502020204030204" pitchFamily="34" charset="0"/>
                <a:ea typeface="Calibri" panose="020F0502020204030204" pitchFamily="34" charset="0"/>
                <a:cs typeface="Times New Roman" panose="02020603050405020304" pitchFamily="18" charset="0"/>
              </a:rPr>
              <a:t>, </a:t>
            </a:r>
            <a:r>
              <a:rPr lang="es-ES" sz="2400" i="1" dirty="0" err="1">
                <a:latin typeface="Calibri" panose="020F0502020204030204" pitchFamily="34" charset="0"/>
                <a:ea typeface="Calibri" panose="020F0502020204030204" pitchFamily="34" charset="0"/>
                <a:cs typeface="Times New Roman" panose="02020603050405020304" pitchFamily="18" charset="0"/>
              </a:rPr>
              <a:t>não</a:t>
            </a:r>
            <a:r>
              <a:rPr lang="es-ES" sz="2400" i="1" dirty="0">
                <a:latin typeface="Calibri" panose="020F0502020204030204" pitchFamily="34" charset="0"/>
                <a:ea typeface="Calibri" panose="020F0502020204030204" pitchFamily="34" charset="0"/>
                <a:cs typeface="Times New Roman" panose="02020603050405020304" pitchFamily="18" charset="0"/>
              </a:rPr>
              <a:t> chame as </a:t>
            </a:r>
            <a:r>
              <a:rPr lang="es-ES" sz="2400" i="1" dirty="0" err="1">
                <a:latin typeface="Calibri" panose="020F0502020204030204" pitchFamily="34" charset="0"/>
                <a:ea typeface="Calibri" panose="020F0502020204030204" pitchFamily="34" charset="0"/>
                <a:cs typeface="Times New Roman" panose="02020603050405020304" pitchFamily="18" charset="0"/>
              </a:rPr>
              <a:t>pessoas</a:t>
            </a:r>
            <a:r>
              <a:rPr lang="es-ES" sz="2400" i="1" dirty="0">
                <a:latin typeface="Calibri" panose="020F0502020204030204" pitchFamily="34" charset="0"/>
                <a:ea typeface="Calibri" panose="020F0502020204030204" pitchFamily="34" charset="0"/>
                <a:cs typeface="Times New Roman" panose="02020603050405020304" pitchFamily="18" charset="0"/>
              </a:rPr>
              <a:t> para juntar madeira </a:t>
            </a:r>
            <a:r>
              <a:rPr lang="es-ES" sz="2400" i="1" dirty="0" err="1">
                <a:latin typeface="Calibri" panose="020F0502020204030204" pitchFamily="34" charset="0"/>
                <a:ea typeface="Calibri" panose="020F0502020204030204" pitchFamily="34" charset="0"/>
                <a:cs typeface="Times New Roman" panose="02020603050405020304" pitchFamily="18" charset="0"/>
              </a:rPr>
              <a:t>ou</a:t>
            </a:r>
            <a:r>
              <a:rPr lang="es-ES" sz="2400" i="1" dirty="0">
                <a:latin typeface="Calibri" panose="020F0502020204030204" pitchFamily="34" charset="0"/>
                <a:ea typeface="Calibri" panose="020F0502020204030204" pitchFamily="34" charset="0"/>
                <a:cs typeface="Times New Roman" panose="02020603050405020304" pitchFamily="18" charset="0"/>
              </a:rPr>
              <a:t> </a:t>
            </a:r>
            <a:r>
              <a:rPr lang="es-ES" sz="2400" i="1" dirty="0" err="1">
                <a:latin typeface="Calibri" panose="020F0502020204030204" pitchFamily="34" charset="0"/>
                <a:ea typeface="Calibri" panose="020F0502020204030204" pitchFamily="34" charset="0"/>
                <a:cs typeface="Times New Roman" panose="02020603050405020304" pitchFamily="18" charset="0"/>
              </a:rPr>
              <a:t>atribua-lhes</a:t>
            </a:r>
            <a:r>
              <a:rPr lang="es-ES" sz="2400" i="1" dirty="0">
                <a:latin typeface="Calibri" panose="020F0502020204030204" pitchFamily="34" charset="0"/>
                <a:ea typeface="Calibri" panose="020F0502020204030204" pitchFamily="34" charset="0"/>
                <a:cs typeface="Times New Roman" panose="02020603050405020304" pitchFamily="18" charset="0"/>
              </a:rPr>
              <a:t> </a:t>
            </a:r>
            <a:r>
              <a:rPr lang="es-ES" sz="2400" i="1" dirty="0" err="1">
                <a:latin typeface="Calibri" panose="020F0502020204030204" pitchFamily="34" charset="0"/>
                <a:ea typeface="Calibri" panose="020F0502020204030204" pitchFamily="34" charset="0"/>
                <a:cs typeface="Times New Roman" panose="02020603050405020304" pitchFamily="18" charset="0"/>
              </a:rPr>
              <a:t>tarefas</a:t>
            </a:r>
            <a:r>
              <a:rPr lang="es-ES" sz="2400" i="1" dirty="0">
                <a:latin typeface="Calibri" panose="020F0502020204030204" pitchFamily="34" charset="0"/>
                <a:ea typeface="Calibri" panose="020F0502020204030204" pitchFamily="34" charset="0"/>
                <a:cs typeface="Times New Roman" panose="02020603050405020304" pitchFamily="18" charset="0"/>
              </a:rPr>
              <a:t> e </a:t>
            </a:r>
            <a:r>
              <a:rPr lang="es-ES" sz="2400" i="1" dirty="0" err="1">
                <a:latin typeface="Calibri" panose="020F0502020204030204" pitchFamily="34" charset="0"/>
                <a:ea typeface="Calibri" panose="020F0502020204030204" pitchFamily="34" charset="0"/>
                <a:cs typeface="Times New Roman" panose="02020603050405020304" pitchFamily="18" charset="0"/>
              </a:rPr>
              <a:t>trabalho</a:t>
            </a:r>
            <a:r>
              <a:rPr lang="es-ES" sz="2400" i="1" dirty="0">
                <a:latin typeface="Calibri" panose="020F0502020204030204" pitchFamily="34" charset="0"/>
                <a:ea typeface="Calibri" panose="020F0502020204030204" pitchFamily="34" charset="0"/>
                <a:cs typeface="Times New Roman" panose="02020603050405020304" pitchFamily="18" charset="0"/>
              </a:rPr>
              <a:t>, mas sim </a:t>
            </a:r>
            <a:r>
              <a:rPr lang="es-ES" sz="2400" i="1" dirty="0" err="1">
                <a:latin typeface="Calibri" panose="020F0502020204030204" pitchFamily="34" charset="0"/>
                <a:ea typeface="Calibri" panose="020F0502020204030204" pitchFamily="34" charset="0"/>
                <a:cs typeface="Times New Roman" panose="02020603050405020304" pitchFamily="18" charset="0"/>
              </a:rPr>
              <a:t>ensine</a:t>
            </a:r>
            <a:r>
              <a:rPr lang="es-ES" sz="2400" i="1" dirty="0">
                <a:latin typeface="Calibri" panose="020F0502020204030204" pitchFamily="34" charset="0"/>
                <a:ea typeface="Calibri" panose="020F0502020204030204" pitchFamily="34" charset="0"/>
                <a:cs typeface="Times New Roman" panose="02020603050405020304" pitchFamily="18" charset="0"/>
              </a:rPr>
              <a:t>-os a </a:t>
            </a:r>
            <a:r>
              <a:rPr lang="es-ES" sz="2400" i="1" dirty="0" err="1">
                <a:latin typeface="Calibri" panose="020F0502020204030204" pitchFamily="34" charset="0"/>
                <a:ea typeface="Calibri" panose="020F0502020204030204" pitchFamily="34" charset="0"/>
                <a:cs typeface="Times New Roman" panose="02020603050405020304" pitchFamily="18" charset="0"/>
              </a:rPr>
              <a:t>desejar</a:t>
            </a:r>
            <a:r>
              <a:rPr lang="es-ES" sz="2400" i="1" dirty="0">
                <a:latin typeface="Calibri" panose="020F0502020204030204" pitchFamily="34" charset="0"/>
                <a:ea typeface="Calibri" panose="020F0502020204030204" pitchFamily="34" charset="0"/>
                <a:cs typeface="Times New Roman" panose="02020603050405020304" pitchFamily="18" charset="0"/>
              </a:rPr>
              <a:t> a infinita </a:t>
            </a:r>
            <a:r>
              <a:rPr lang="es-ES" sz="2400" i="1" dirty="0" err="1">
                <a:latin typeface="Calibri" panose="020F0502020204030204" pitchFamily="34" charset="0"/>
                <a:ea typeface="Calibri" panose="020F0502020204030204" pitchFamily="34" charset="0"/>
                <a:cs typeface="Times New Roman" panose="02020603050405020304" pitchFamily="18" charset="0"/>
              </a:rPr>
              <a:t>imensidão</a:t>
            </a:r>
            <a:r>
              <a:rPr lang="es-ES" sz="2400" i="1" dirty="0">
                <a:latin typeface="Calibri" panose="020F0502020204030204" pitchFamily="34" charset="0"/>
                <a:ea typeface="Calibri" panose="020F0502020204030204" pitchFamily="34" charset="0"/>
                <a:cs typeface="Times New Roman" panose="02020603050405020304" pitchFamily="18" charset="0"/>
              </a:rPr>
              <a:t> do </a:t>
            </a:r>
            <a:r>
              <a:rPr lang="es-ES" sz="2400" i="1" dirty="0" err="1">
                <a:latin typeface="Calibri" panose="020F0502020204030204" pitchFamily="34" charset="0"/>
                <a:ea typeface="Calibri" panose="020F0502020204030204" pitchFamily="34" charset="0"/>
                <a:cs typeface="Times New Roman" panose="02020603050405020304" pitchFamily="18" charset="0"/>
              </a:rPr>
              <a:t>oceano</a:t>
            </a:r>
            <a:r>
              <a:rPr lang="es-ES" sz="2400" i="1" dirty="0">
                <a:latin typeface="Calibri" panose="020F0502020204030204" pitchFamily="34" charset="0"/>
                <a:ea typeface="Calibri" panose="020F0502020204030204" pitchFamily="34" charset="0"/>
                <a:cs typeface="Times New Roman" panose="02020603050405020304" pitchFamily="18" charset="0"/>
              </a:rPr>
              <a:t>.</a:t>
            </a:r>
            <a:endParaRPr lang="ca-ES" sz="2400" dirty="0">
              <a:latin typeface="Calibri" panose="020F0502020204030204" pitchFamily="34" charset="0"/>
              <a:ea typeface="Calibri" panose="020F0502020204030204" pitchFamily="34" charset="0"/>
              <a:cs typeface="Times New Roman" panose="02020603050405020304" pitchFamily="18" charset="0"/>
            </a:endParaRPr>
          </a:p>
          <a:p>
            <a:pPr marL="449580" algn="r">
              <a:lnSpc>
                <a:spcPct val="107000"/>
              </a:lnSpc>
              <a:spcAft>
                <a:spcPts val="800"/>
              </a:spcAft>
            </a:pPr>
            <a:r>
              <a:rPr lang="es-ES" sz="2400" i="1" dirty="0">
                <a:latin typeface="Calibri" panose="020F0502020204030204" pitchFamily="34" charset="0"/>
                <a:ea typeface="Calibri" panose="020F0502020204030204" pitchFamily="34" charset="0"/>
                <a:cs typeface="Times New Roman" panose="02020603050405020304" pitchFamily="18" charset="0"/>
              </a:rPr>
              <a:t>A. Saint-</a:t>
            </a:r>
            <a:r>
              <a:rPr lang="es-ES" sz="2400" i="1" dirty="0" err="1">
                <a:latin typeface="Calibri" panose="020F0502020204030204" pitchFamily="34" charset="0"/>
                <a:ea typeface="Calibri" panose="020F0502020204030204" pitchFamily="34" charset="0"/>
                <a:cs typeface="Times New Roman" panose="02020603050405020304" pitchFamily="18" charset="0"/>
              </a:rPr>
              <a:t>Exupery</a:t>
            </a:r>
            <a:endParaRPr lang="ca-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38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68152"/>
            <a:ext cx="5366051" cy="552554"/>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3200" dirty="0" smtClean="0">
                <a:solidFill>
                  <a:schemeClr val="accent6">
                    <a:lumMod val="75000"/>
                  </a:schemeClr>
                </a:solidFill>
                <a:sym typeface="Coolvetica"/>
              </a:rPr>
              <a:t>Appreciative Inquiry </a:t>
            </a:r>
            <a:r>
              <a:rPr lang="en-US" sz="3200" dirty="0" smtClean="0">
                <a:solidFill>
                  <a:srgbClr val="000000"/>
                </a:solidFill>
                <a:sym typeface="Coolvetica"/>
              </a:rPr>
              <a:t>– Four D</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graphicFrame>
        <p:nvGraphicFramePr>
          <p:cNvPr id="8" name="Diagram 18"/>
          <p:cNvGraphicFramePr/>
          <p:nvPr>
            <p:extLst>
              <p:ext uri="{D42A27DB-BD31-4B8C-83A1-F6EECF244321}">
                <p14:modId xmlns:p14="http://schemas.microsoft.com/office/powerpoint/2010/main" val="1286611876"/>
              </p:ext>
            </p:extLst>
          </p:nvPr>
        </p:nvGraphicFramePr>
        <p:xfrm>
          <a:off x="1446923" y="1524000"/>
          <a:ext cx="6324600" cy="414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41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52705A58-D39A-4C44-BE0F-46276B6046EE}"/>
                                            </p:graphicEl>
                                          </p:spTgt>
                                        </p:tgtEl>
                                        <p:attrNameLst>
                                          <p:attrName>style.visibility</p:attrName>
                                        </p:attrNameLst>
                                      </p:cBhvr>
                                      <p:to>
                                        <p:strVal val="visible"/>
                                      </p:to>
                                    </p:set>
                                    <p:animEffect transition="in" filter="fade">
                                      <p:cBhvr>
                                        <p:cTn id="7" dur="500"/>
                                        <p:tgtEl>
                                          <p:spTgt spid="8">
                                            <p:graphicEl>
                                              <a:dgm id="{52705A58-D39A-4C44-BE0F-46276B6046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52130E0C-D995-4364-B60E-91CEF6CF874B}"/>
                                            </p:graphicEl>
                                          </p:spTgt>
                                        </p:tgtEl>
                                        <p:attrNameLst>
                                          <p:attrName>style.visibility</p:attrName>
                                        </p:attrNameLst>
                                      </p:cBhvr>
                                      <p:to>
                                        <p:strVal val="visible"/>
                                      </p:to>
                                    </p:set>
                                    <p:animEffect transition="in" filter="fade">
                                      <p:cBhvr>
                                        <p:cTn id="12" dur="500"/>
                                        <p:tgtEl>
                                          <p:spTgt spid="8">
                                            <p:graphicEl>
                                              <a:dgm id="{52130E0C-D995-4364-B60E-91CEF6CF874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693EC9A8-66F7-4240-92BE-B722842F1E1B}"/>
                                            </p:graphicEl>
                                          </p:spTgt>
                                        </p:tgtEl>
                                        <p:attrNameLst>
                                          <p:attrName>style.visibility</p:attrName>
                                        </p:attrNameLst>
                                      </p:cBhvr>
                                      <p:to>
                                        <p:strVal val="visible"/>
                                      </p:to>
                                    </p:set>
                                    <p:animEffect transition="in" filter="fade">
                                      <p:cBhvr>
                                        <p:cTn id="15" dur="500"/>
                                        <p:tgtEl>
                                          <p:spTgt spid="8">
                                            <p:graphicEl>
                                              <a:dgm id="{693EC9A8-66F7-4240-92BE-B722842F1E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000B4355-3142-4DED-A9C0-7005BF4A861F}"/>
                                            </p:graphicEl>
                                          </p:spTgt>
                                        </p:tgtEl>
                                        <p:attrNameLst>
                                          <p:attrName>style.visibility</p:attrName>
                                        </p:attrNameLst>
                                      </p:cBhvr>
                                      <p:to>
                                        <p:strVal val="visible"/>
                                      </p:to>
                                    </p:set>
                                    <p:animEffect transition="in" filter="fade">
                                      <p:cBhvr>
                                        <p:cTn id="20" dur="500"/>
                                        <p:tgtEl>
                                          <p:spTgt spid="8">
                                            <p:graphicEl>
                                              <a:dgm id="{000B4355-3142-4DED-A9C0-7005BF4A86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523EEBD4-CD07-42BD-B5FB-31688FA97A5C}"/>
                                            </p:graphicEl>
                                          </p:spTgt>
                                        </p:tgtEl>
                                        <p:attrNameLst>
                                          <p:attrName>style.visibility</p:attrName>
                                        </p:attrNameLst>
                                      </p:cBhvr>
                                      <p:to>
                                        <p:strVal val="visible"/>
                                      </p:to>
                                    </p:set>
                                    <p:animEffect transition="in" filter="fade">
                                      <p:cBhvr>
                                        <p:cTn id="23" dur="500"/>
                                        <p:tgtEl>
                                          <p:spTgt spid="8">
                                            <p:graphicEl>
                                              <a:dgm id="{523EEBD4-CD07-42BD-B5FB-31688FA97A5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649079D7-5891-45E1-9829-72F2D4CBBEC5}"/>
                                            </p:graphicEl>
                                          </p:spTgt>
                                        </p:tgtEl>
                                        <p:attrNameLst>
                                          <p:attrName>style.visibility</p:attrName>
                                        </p:attrNameLst>
                                      </p:cBhvr>
                                      <p:to>
                                        <p:strVal val="visible"/>
                                      </p:to>
                                    </p:set>
                                    <p:animEffect transition="in" filter="fade">
                                      <p:cBhvr>
                                        <p:cTn id="28" dur="500"/>
                                        <p:tgtEl>
                                          <p:spTgt spid="8">
                                            <p:graphicEl>
                                              <a:dgm id="{649079D7-5891-45E1-9829-72F2D4CBBEC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743F9328-D073-458C-9F82-998BF55DAD3D}"/>
                                            </p:graphicEl>
                                          </p:spTgt>
                                        </p:tgtEl>
                                        <p:attrNameLst>
                                          <p:attrName>style.visibility</p:attrName>
                                        </p:attrNameLst>
                                      </p:cBhvr>
                                      <p:to>
                                        <p:strVal val="visible"/>
                                      </p:to>
                                    </p:set>
                                    <p:animEffect transition="in" filter="fade">
                                      <p:cBhvr>
                                        <p:cTn id="31" dur="500"/>
                                        <p:tgtEl>
                                          <p:spTgt spid="8">
                                            <p:graphicEl>
                                              <a:dgm id="{743F9328-D073-458C-9F82-998BF55DAD3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D92E8DF1-979B-4D1E-9945-119A14CB6621}"/>
                                            </p:graphicEl>
                                          </p:spTgt>
                                        </p:tgtEl>
                                        <p:attrNameLst>
                                          <p:attrName>style.visibility</p:attrName>
                                        </p:attrNameLst>
                                      </p:cBhvr>
                                      <p:to>
                                        <p:strVal val="visible"/>
                                      </p:to>
                                    </p:set>
                                    <p:animEffect transition="in" filter="fade">
                                      <p:cBhvr>
                                        <p:cTn id="34" dur="500"/>
                                        <p:tgtEl>
                                          <p:spTgt spid="8">
                                            <p:graphicEl>
                                              <a:dgm id="{D92E8DF1-979B-4D1E-9945-119A14CB66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97999"/>
            <a:ext cx="3176542" cy="492859"/>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ca-ES" sz="2812" dirty="0" smtClean="0">
                <a:latin typeface="Coolvetica"/>
                <a:ea typeface="Coolvetica"/>
                <a:cs typeface="Coolvetica"/>
                <a:sym typeface="Coolvetica"/>
              </a:rPr>
              <a:t>WHY A </a:t>
            </a:r>
            <a:r>
              <a:rPr lang="ca-ES" sz="2812" dirty="0" smtClean="0">
                <a:solidFill>
                  <a:srgbClr val="FFC000"/>
                </a:solidFill>
                <a:latin typeface="Coolvetica"/>
                <a:ea typeface="Coolvetica"/>
                <a:cs typeface="Coolvetica"/>
                <a:sym typeface="Coolvetica"/>
              </a:rPr>
              <a:t>PROJECT</a:t>
            </a:r>
            <a:r>
              <a:rPr lang="ca-ES" sz="2812" dirty="0" smtClean="0">
                <a:latin typeface="Coolvetica"/>
                <a:ea typeface="Coolvetica"/>
                <a:cs typeface="Coolvetica"/>
                <a:sym typeface="Coolvetica"/>
              </a:rPr>
              <a:t>?</a:t>
            </a:r>
            <a:endParaRPr sz="2812" dirty="0">
              <a:solidFill>
                <a:srgbClr val="F7C852"/>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7" name="Content Placeholder 1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963" tIns="30963" rIns="30963" bIns="30963" numCol="1" anchor="t" anchorCtr="0" compatLnSpc="1">
            <a:prstTxWarp prst="textNoShape">
              <a:avLst/>
            </a:prstTxWarp>
            <a:noAutofit/>
          </a:bodyPr>
          <a:lstStyle>
            <a:lvl1pPr marL="618677"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1pPr>
            <a:lvl2pPr marL="931205"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2pPr>
            <a:lvl3pPr marL="1243733"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3pPr>
            <a:lvl4pPr marL="1556261"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4pPr>
            <a:lvl5pPr marL="1868789"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accent6">
                  <a:lumMod val="75000"/>
                </a:schemeClr>
              </a:buClr>
            </a:pPr>
            <a:r>
              <a:rPr lang="en-US" altLang="ca-ES" dirty="0" smtClean="0"/>
              <a:t>Formalized road map indicating the direction we are going over the next years and how to get there.</a:t>
            </a:r>
          </a:p>
          <a:p>
            <a:pPr lvl="1" eaLnBrk="1" hangingPunct="1">
              <a:buClr>
                <a:schemeClr val="accent6">
                  <a:lumMod val="75000"/>
                </a:schemeClr>
              </a:buClr>
            </a:pPr>
            <a:r>
              <a:rPr lang="en-US" altLang="ca-ES" dirty="0" smtClean="0"/>
              <a:t>Sets direction and priorities</a:t>
            </a:r>
          </a:p>
          <a:p>
            <a:pPr lvl="1" eaLnBrk="1" hangingPunct="1">
              <a:buClr>
                <a:schemeClr val="accent6">
                  <a:lumMod val="75000"/>
                </a:schemeClr>
              </a:buClr>
            </a:pPr>
            <a:r>
              <a:rPr lang="en-US" altLang="ca-ES" dirty="0" smtClean="0"/>
              <a:t>Points to specific results to be achieved and establishes a course of action for achieving</a:t>
            </a:r>
          </a:p>
          <a:p>
            <a:pPr lvl="1" eaLnBrk="1" hangingPunct="1">
              <a:buClr>
                <a:schemeClr val="accent6">
                  <a:lumMod val="75000"/>
                </a:schemeClr>
              </a:buClr>
            </a:pPr>
            <a:r>
              <a:rPr lang="en-US" altLang="ca-ES" dirty="0" smtClean="0"/>
              <a:t>Gets everyone on the same page</a:t>
            </a:r>
          </a:p>
          <a:p>
            <a:pPr lvl="1" eaLnBrk="1" hangingPunct="1">
              <a:buFont typeface="Arial" panose="020B0604020202020204" pitchFamily="34" charset="0"/>
              <a:buNone/>
            </a:pPr>
            <a:endParaRPr lang="en-US" altLang="ca-ES" dirty="0" smtClean="0"/>
          </a:p>
        </p:txBody>
      </p:sp>
    </p:spTree>
    <p:extLst>
      <p:ext uri="{BB962C8B-B14F-4D97-AF65-F5344CB8AC3E}">
        <p14:creationId xmlns:p14="http://schemas.microsoft.com/office/powerpoint/2010/main" val="31449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2582212"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ISCOVERY</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690234" y="259119"/>
            <a:ext cx="859412" cy="950788"/>
          </a:xfrm>
          <a:prstGeom prst="roundRect">
            <a:avLst/>
          </a:prstGeom>
          <a:solidFill>
            <a:srgbClr val="CC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1</a:t>
            </a:r>
            <a:endParaRPr lang="ca-ES" dirty="0">
              <a:solidFill>
                <a:schemeClr val="bg1"/>
              </a:solidFill>
              <a:latin typeface="Albertus Extra Bold" panose="020E0802040304020204" pitchFamily="34" charset="0"/>
            </a:endParaRPr>
          </a:p>
        </p:txBody>
      </p:sp>
      <p:sp>
        <p:nvSpPr>
          <p:cNvPr id="4" name="Rectángulo 3"/>
          <p:cNvSpPr/>
          <p:nvPr/>
        </p:nvSpPr>
        <p:spPr>
          <a:xfrm>
            <a:off x="3664227" y="2701980"/>
            <a:ext cx="5486400" cy="1754326"/>
          </a:xfrm>
          <a:prstGeom prst="rect">
            <a:avLst/>
          </a:prstGeom>
        </p:spPr>
        <p:txBody>
          <a:bodyPr wrap="square">
            <a:spAutoFit/>
          </a:bodyPr>
          <a:lstStyle/>
          <a:p>
            <a:pPr lvl="0" algn="ctr"/>
            <a:r>
              <a:rPr lang="en-US" sz="3600" dirty="0">
                <a:latin typeface="augie" pitchFamily="2" charset="0"/>
              </a:rPr>
              <a:t>“What gives life?” Storytelling – the best of what is.</a:t>
            </a:r>
          </a:p>
        </p:txBody>
      </p:sp>
      <p:pic>
        <p:nvPicPr>
          <p:cNvPr id="8" name="Imagen 7" descr="storytelling-engagemen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564703"/>
            <a:ext cx="3429000" cy="402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60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2582212"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ISCOVERY</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620000" y="228600"/>
            <a:ext cx="859412" cy="990600"/>
          </a:xfrm>
          <a:prstGeom prst="roundRect">
            <a:avLst/>
          </a:prstGeom>
          <a:solidFill>
            <a:srgbClr val="CC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1</a:t>
            </a:r>
            <a:endParaRPr lang="ca-ES" dirty="0">
              <a:solidFill>
                <a:schemeClr val="bg1"/>
              </a:solidFill>
              <a:latin typeface="Albertus Extra Bold" panose="020E0802040304020204" pitchFamily="34" charset="0"/>
            </a:endParaRPr>
          </a:p>
        </p:txBody>
      </p:sp>
      <p:sp>
        <p:nvSpPr>
          <p:cNvPr id="3" name="Rectángulo 2"/>
          <p:cNvSpPr/>
          <p:nvPr/>
        </p:nvSpPr>
        <p:spPr>
          <a:xfrm>
            <a:off x="1758084" y="1602231"/>
            <a:ext cx="7010400" cy="4016484"/>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2000" dirty="0" smtClean="0">
                <a:solidFill>
                  <a:srgbClr val="000000"/>
                </a:solidFill>
                <a:latin typeface="Franklin Gothic Book" panose="020B0503020102020204" pitchFamily="34" charset="0"/>
              </a:rPr>
              <a:t>What </a:t>
            </a:r>
            <a:r>
              <a:rPr lang="en-US" sz="2000" dirty="0">
                <a:solidFill>
                  <a:srgbClr val="000000"/>
                </a:solidFill>
                <a:latin typeface="Franklin Gothic Book" panose="020B0503020102020204" pitchFamily="34" charset="0"/>
              </a:rPr>
              <a:t>has been your </a:t>
            </a:r>
            <a:r>
              <a:rPr lang="en-US" sz="2000" b="1" dirty="0">
                <a:solidFill>
                  <a:srgbClr val="000000"/>
                </a:solidFill>
                <a:latin typeface="Franklin Gothic Book" panose="020B0503020102020204" pitchFamily="34" charset="0"/>
              </a:rPr>
              <a:t>most authentic </a:t>
            </a:r>
            <a:r>
              <a:rPr lang="en-US" sz="2000" dirty="0">
                <a:solidFill>
                  <a:srgbClr val="000000"/>
                </a:solidFill>
                <a:latin typeface="Franklin Gothic Book" panose="020B0503020102020204" pitchFamily="34" charset="0"/>
              </a:rPr>
              <a:t>experience regarding the communion of laity and brothers within the charism? Describe your experience. What did you receive from it? In what way has it been enriching?</a:t>
            </a:r>
          </a:p>
          <a:p>
            <a:pPr marL="342900" indent="-342900">
              <a:spcAft>
                <a:spcPts val="600"/>
              </a:spcAft>
              <a:buFont typeface="Wingdings" panose="05000000000000000000" pitchFamily="2" charset="2"/>
              <a:buChar char="q"/>
            </a:pPr>
            <a:r>
              <a:rPr lang="en-US" sz="2000" dirty="0" smtClean="0">
                <a:solidFill>
                  <a:srgbClr val="000000"/>
                </a:solidFill>
                <a:latin typeface="Franklin Gothic Book" panose="020B0503020102020204" pitchFamily="34" charset="0"/>
              </a:rPr>
              <a:t>When </a:t>
            </a:r>
            <a:r>
              <a:rPr lang="en-US" sz="2000" dirty="0">
                <a:solidFill>
                  <a:srgbClr val="000000"/>
                </a:solidFill>
                <a:latin typeface="Franklin Gothic Book" panose="020B0503020102020204" pitchFamily="34" charset="0"/>
              </a:rPr>
              <a:t>was the last time you felt </a:t>
            </a:r>
            <a:r>
              <a:rPr lang="en-US" sz="2000" b="1" dirty="0">
                <a:solidFill>
                  <a:srgbClr val="000000"/>
                </a:solidFill>
                <a:latin typeface="Franklin Gothic Book" panose="020B0503020102020204" pitchFamily="34" charset="0"/>
              </a:rPr>
              <a:t>truly MARIST</a:t>
            </a:r>
            <a:r>
              <a:rPr lang="en-US" sz="2000" dirty="0">
                <a:solidFill>
                  <a:srgbClr val="000000"/>
                </a:solidFill>
                <a:latin typeface="Franklin Gothic Book" panose="020B0503020102020204" pitchFamily="34" charset="0"/>
              </a:rPr>
              <a:t>? Why did you feel that way? Describe what you felt.</a:t>
            </a:r>
          </a:p>
          <a:p>
            <a:pPr marL="342900" indent="-342900">
              <a:spcAft>
                <a:spcPts val="600"/>
              </a:spcAft>
              <a:buFont typeface="Wingdings" panose="05000000000000000000" pitchFamily="2" charset="2"/>
              <a:buChar char="q"/>
            </a:pPr>
            <a:r>
              <a:rPr lang="en-US" sz="2000" dirty="0" smtClean="0">
                <a:solidFill>
                  <a:srgbClr val="000000"/>
                </a:solidFill>
                <a:latin typeface="Franklin Gothic Book" panose="020B0503020102020204" pitchFamily="34" charset="0"/>
              </a:rPr>
              <a:t>What </a:t>
            </a:r>
            <a:r>
              <a:rPr lang="en-US" sz="2000" dirty="0">
                <a:solidFill>
                  <a:srgbClr val="000000"/>
                </a:solidFill>
                <a:latin typeface="Franklin Gothic Book" panose="020B0503020102020204" pitchFamily="34" charset="0"/>
              </a:rPr>
              <a:t>has been your </a:t>
            </a:r>
            <a:r>
              <a:rPr lang="en-US" sz="2000" b="1" dirty="0">
                <a:solidFill>
                  <a:srgbClr val="000000"/>
                </a:solidFill>
                <a:latin typeface="Franklin Gothic Book" panose="020B0503020102020204" pitchFamily="34" charset="0"/>
              </a:rPr>
              <a:t>best experience </a:t>
            </a:r>
            <a:r>
              <a:rPr lang="en-US" sz="2000" dirty="0">
                <a:solidFill>
                  <a:srgbClr val="000000"/>
                </a:solidFill>
                <a:latin typeface="Franklin Gothic Book" panose="020B0503020102020204" pitchFamily="34" charset="0"/>
              </a:rPr>
              <a:t>of touching the hearts of children and young people together with other Marists? What made this possible?</a:t>
            </a:r>
          </a:p>
          <a:p>
            <a:pPr marL="342900" indent="-342900">
              <a:spcAft>
                <a:spcPts val="600"/>
              </a:spcAft>
              <a:buFont typeface="Wingdings" panose="05000000000000000000" pitchFamily="2" charset="2"/>
              <a:buChar char="q"/>
            </a:pPr>
            <a:r>
              <a:rPr lang="en-US" sz="2000" dirty="0" smtClean="0">
                <a:solidFill>
                  <a:srgbClr val="000000"/>
                </a:solidFill>
                <a:latin typeface="Franklin Gothic Book" panose="020B0503020102020204" pitchFamily="34" charset="0"/>
              </a:rPr>
              <a:t>What </a:t>
            </a:r>
            <a:r>
              <a:rPr lang="en-US" sz="2000" dirty="0">
                <a:solidFill>
                  <a:srgbClr val="000000"/>
                </a:solidFill>
                <a:latin typeface="Franklin Gothic Book" panose="020B0503020102020204" pitchFamily="34" charset="0"/>
              </a:rPr>
              <a:t>is the </a:t>
            </a:r>
            <a:r>
              <a:rPr lang="en-US" sz="2000" b="1" dirty="0">
                <a:solidFill>
                  <a:srgbClr val="000000"/>
                </a:solidFill>
                <a:latin typeface="Franklin Gothic Book" panose="020B0503020102020204" pitchFamily="34" charset="0"/>
              </a:rPr>
              <a:t>best sign</a:t>
            </a:r>
            <a:r>
              <a:rPr lang="en-US" sz="2000" dirty="0">
                <a:solidFill>
                  <a:srgbClr val="000000"/>
                </a:solidFill>
                <a:latin typeface="Franklin Gothic Book" panose="020B0503020102020204" pitchFamily="34" charset="0"/>
              </a:rPr>
              <a:t> you have found in your Province regarding this new relationship pointed out by the General Chapter?</a:t>
            </a:r>
            <a:endParaRPr lang="en-US" sz="2000" b="0" i="0" dirty="0">
              <a:solidFill>
                <a:srgbClr val="000000"/>
              </a:solidFill>
              <a:effectLst/>
              <a:latin typeface="Franklin Gothic Book" panose="020B0503020102020204" pitchFamily="34" charset="0"/>
            </a:endParaRPr>
          </a:p>
        </p:txBody>
      </p:sp>
    </p:spTree>
    <p:extLst>
      <p:ext uri="{BB962C8B-B14F-4D97-AF65-F5344CB8AC3E}">
        <p14:creationId xmlns:p14="http://schemas.microsoft.com/office/powerpoint/2010/main" val="19741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653496"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REAM</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876094" y="214644"/>
            <a:ext cx="859412" cy="950788"/>
          </a:xfrm>
          <a:prstGeom prst="round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2</a:t>
            </a:r>
            <a:endParaRPr lang="ca-ES" dirty="0">
              <a:solidFill>
                <a:schemeClr val="bg1"/>
              </a:solidFill>
              <a:latin typeface="Albertus Extra Bold" panose="020E0802040304020204" pitchFamily="34" charset="0"/>
            </a:endParaRPr>
          </a:p>
        </p:txBody>
      </p:sp>
      <p:sp>
        <p:nvSpPr>
          <p:cNvPr id="4" name="Rectángulo 3"/>
          <p:cNvSpPr/>
          <p:nvPr/>
        </p:nvSpPr>
        <p:spPr>
          <a:xfrm>
            <a:off x="2286000" y="1868612"/>
            <a:ext cx="6019800" cy="1200329"/>
          </a:xfrm>
          <a:prstGeom prst="rect">
            <a:avLst/>
          </a:prstGeom>
        </p:spPr>
        <p:txBody>
          <a:bodyPr wrap="square">
            <a:spAutoFit/>
          </a:bodyPr>
          <a:lstStyle/>
          <a:p>
            <a:pPr lvl="0"/>
            <a:r>
              <a:rPr lang="en-US" sz="3600" dirty="0">
                <a:latin typeface="augie" pitchFamily="2" charset="0"/>
              </a:rPr>
              <a:t>“What could be?”            </a:t>
            </a:r>
            <a:endParaRPr lang="en-US" sz="3600" dirty="0" smtClean="0">
              <a:latin typeface="augie" pitchFamily="2" charset="0"/>
            </a:endParaRPr>
          </a:p>
          <a:p>
            <a:pPr lvl="0"/>
            <a:r>
              <a:rPr lang="en-US" sz="3600" dirty="0" smtClean="0">
                <a:latin typeface="augie" pitchFamily="2" charset="0"/>
              </a:rPr>
              <a:t>Imagining </a:t>
            </a:r>
            <a:r>
              <a:rPr lang="en-US" sz="3600" dirty="0">
                <a:latin typeface="augie" pitchFamily="2" charset="0"/>
              </a:rPr>
              <a:t>the future</a:t>
            </a:r>
            <a:endParaRPr lang="ca-ES" sz="3600" dirty="0">
              <a:latin typeface="augie" pitchFamily="2" charset="0"/>
            </a:endParaRPr>
          </a:p>
        </p:txBody>
      </p:sp>
      <p:pic>
        <p:nvPicPr>
          <p:cNvPr id="8" name="Imagen 7" descr="http://bowmanfamilyservices.com/wp-content/uploads/2015/01/dream-big.jpg"/>
          <p:cNvPicPr/>
          <p:nvPr/>
        </p:nvPicPr>
        <p:blipFill>
          <a:blip r:embed="rId4">
            <a:extLst>
              <a:ext uri="{28A0092B-C50C-407E-A947-70E740481C1C}">
                <a14:useLocalDpi xmlns:a14="http://schemas.microsoft.com/office/drawing/2010/main" val="0"/>
              </a:ext>
            </a:extLst>
          </a:blip>
          <a:srcRect/>
          <a:stretch>
            <a:fillRect/>
          </a:stretch>
        </p:blipFill>
        <p:spPr bwMode="auto">
          <a:xfrm>
            <a:off x="2256183" y="2966017"/>
            <a:ext cx="5624965" cy="2857639"/>
          </a:xfrm>
          <a:prstGeom prst="rect">
            <a:avLst/>
          </a:prstGeom>
          <a:ln>
            <a:noFill/>
          </a:ln>
          <a:effectLst>
            <a:softEdge rad="112500"/>
          </a:effectLst>
        </p:spPr>
      </p:pic>
    </p:spTree>
    <p:extLst>
      <p:ext uri="{BB962C8B-B14F-4D97-AF65-F5344CB8AC3E}">
        <p14:creationId xmlns:p14="http://schemas.microsoft.com/office/powerpoint/2010/main" val="50246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653496"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REAM</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620000" y="249709"/>
            <a:ext cx="859412" cy="950788"/>
          </a:xfrm>
          <a:prstGeom prst="round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2</a:t>
            </a:r>
            <a:endParaRPr lang="ca-ES" dirty="0">
              <a:solidFill>
                <a:schemeClr val="bg1"/>
              </a:solidFill>
              <a:latin typeface="Albertus Extra Bold" panose="020E0802040304020204" pitchFamily="34" charset="0"/>
            </a:endParaRPr>
          </a:p>
        </p:txBody>
      </p:sp>
      <p:sp>
        <p:nvSpPr>
          <p:cNvPr id="9" name="Rectángulo 8"/>
          <p:cNvSpPr/>
          <p:nvPr/>
        </p:nvSpPr>
        <p:spPr>
          <a:xfrm>
            <a:off x="1758084" y="1797702"/>
            <a:ext cx="7010400" cy="2831544"/>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3200" dirty="0" smtClean="0">
                <a:solidFill>
                  <a:srgbClr val="000000"/>
                </a:solidFill>
                <a:latin typeface="Franklin Gothic Book" panose="020B0503020102020204" pitchFamily="34" charset="0"/>
              </a:rPr>
              <a:t>Vision exercise:</a:t>
            </a:r>
            <a:r>
              <a:rPr lang="en-US" sz="4000" dirty="0" smtClean="0">
                <a:solidFill>
                  <a:srgbClr val="000000"/>
                </a:solidFill>
                <a:latin typeface="augie" pitchFamily="2" charset="0"/>
              </a:rPr>
              <a:t> 2030</a:t>
            </a:r>
            <a:r>
              <a:rPr lang="en-US" sz="3200" dirty="0" smtClean="0">
                <a:solidFill>
                  <a:srgbClr val="000000"/>
                </a:solidFill>
                <a:latin typeface="Franklin Gothic Book" panose="020B0503020102020204" pitchFamily="34" charset="0"/>
              </a:rPr>
              <a:t>.</a:t>
            </a:r>
          </a:p>
          <a:p>
            <a:pPr>
              <a:spcAft>
                <a:spcPts val="600"/>
              </a:spcAft>
            </a:pPr>
            <a:endParaRPr lang="en-US" sz="3200" dirty="0" smtClean="0">
              <a:solidFill>
                <a:srgbClr val="000000"/>
              </a:solidFill>
              <a:latin typeface="Franklin Gothic Book" panose="020B0503020102020204" pitchFamily="34" charset="0"/>
            </a:endParaRPr>
          </a:p>
          <a:p>
            <a:pPr marL="342900" indent="-342900">
              <a:spcAft>
                <a:spcPts val="600"/>
              </a:spcAft>
              <a:buFont typeface="Wingdings" panose="05000000000000000000" pitchFamily="2" charset="2"/>
              <a:buChar char="q"/>
            </a:pPr>
            <a:r>
              <a:rPr lang="en-US" sz="3200" dirty="0"/>
              <a:t>Express your vision through </a:t>
            </a:r>
            <a:r>
              <a:rPr lang="en-US" sz="3200" b="1" dirty="0"/>
              <a:t>a drawing</a:t>
            </a:r>
            <a:r>
              <a:rPr lang="en-US" sz="3200" dirty="0"/>
              <a:t>, or design a </a:t>
            </a:r>
            <a:r>
              <a:rPr lang="en-US" sz="3200" b="1" dirty="0"/>
              <a:t>newspaper cover</a:t>
            </a:r>
            <a:r>
              <a:rPr lang="en-US" sz="3200" dirty="0"/>
              <a:t> about Marist life.</a:t>
            </a:r>
            <a:endParaRPr lang="en-US" sz="3200" b="0" i="0" dirty="0">
              <a:solidFill>
                <a:srgbClr val="000000"/>
              </a:solidFill>
              <a:effectLst/>
              <a:latin typeface="Franklin Gothic Book" panose="020B0503020102020204" pitchFamily="34" charset="0"/>
            </a:endParaRPr>
          </a:p>
        </p:txBody>
      </p:sp>
    </p:spTree>
    <p:extLst>
      <p:ext uri="{BB962C8B-B14F-4D97-AF65-F5344CB8AC3E}">
        <p14:creationId xmlns:p14="http://schemas.microsoft.com/office/powerpoint/2010/main" val="36043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744868"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ESIGN</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315200" y="226332"/>
            <a:ext cx="859412" cy="950788"/>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3</a:t>
            </a:r>
            <a:endParaRPr lang="ca-ES" dirty="0">
              <a:solidFill>
                <a:schemeClr val="bg1"/>
              </a:solidFill>
              <a:latin typeface="Albertus Extra Bold" panose="020E0802040304020204" pitchFamily="34" charset="0"/>
            </a:endParaRPr>
          </a:p>
        </p:txBody>
      </p:sp>
      <p:sp>
        <p:nvSpPr>
          <p:cNvPr id="9" name="Rectángulo 8"/>
          <p:cNvSpPr/>
          <p:nvPr/>
        </p:nvSpPr>
        <p:spPr>
          <a:xfrm>
            <a:off x="4038600" y="2228647"/>
            <a:ext cx="4667250" cy="3323987"/>
          </a:xfrm>
          <a:prstGeom prst="rect">
            <a:avLst/>
          </a:prstGeom>
        </p:spPr>
        <p:txBody>
          <a:bodyPr wrap="square">
            <a:spAutoFit/>
          </a:bodyPr>
          <a:lstStyle/>
          <a:p>
            <a:pPr lvl="0" algn="ctr">
              <a:spcAft>
                <a:spcPts val="600"/>
              </a:spcAft>
            </a:pPr>
            <a:r>
              <a:rPr lang="en-US" sz="4000" dirty="0" smtClean="0">
                <a:latin typeface="augie" pitchFamily="2" charset="0"/>
              </a:rPr>
              <a:t>“</a:t>
            </a:r>
            <a:r>
              <a:rPr lang="en-US" sz="4000" dirty="0">
                <a:latin typeface="augie" pitchFamily="2" charset="0"/>
              </a:rPr>
              <a:t>What should be</a:t>
            </a:r>
            <a:r>
              <a:rPr lang="en-US" sz="4000" dirty="0" smtClean="0">
                <a:latin typeface="augie" pitchFamily="2" charset="0"/>
              </a:rPr>
              <a:t>?”</a:t>
            </a:r>
          </a:p>
          <a:p>
            <a:pPr lvl="0" algn="ctr">
              <a:spcAft>
                <a:spcPts val="600"/>
              </a:spcAft>
            </a:pPr>
            <a:r>
              <a:rPr lang="en-US" sz="4000" dirty="0" smtClean="0">
                <a:latin typeface="augie" pitchFamily="2" charset="0"/>
              </a:rPr>
              <a:t> </a:t>
            </a:r>
            <a:r>
              <a:rPr lang="en-US" sz="4000" dirty="0">
                <a:latin typeface="augie" pitchFamily="2" charset="0"/>
              </a:rPr>
              <a:t>Provocative propositions.</a:t>
            </a:r>
          </a:p>
          <a:p>
            <a:pPr marL="342900" indent="-342900" algn="ctr">
              <a:spcAft>
                <a:spcPts val="600"/>
              </a:spcAft>
              <a:buFont typeface="Wingdings" panose="05000000000000000000" pitchFamily="2" charset="2"/>
              <a:buChar char="q"/>
            </a:pPr>
            <a:endParaRPr lang="en-US" sz="4000" dirty="0">
              <a:latin typeface="augie" pitchFamily="2" charset="0"/>
            </a:endParaRPr>
          </a:p>
        </p:txBody>
      </p:sp>
      <p:pic>
        <p:nvPicPr>
          <p:cNvPr id="8" name="Imagen 7" descr="299504"/>
          <p:cNvPicPr/>
          <p:nvPr/>
        </p:nvPicPr>
        <p:blipFill>
          <a:blip r:embed="rId4">
            <a:extLst>
              <a:ext uri="{28A0092B-C50C-407E-A947-70E740481C1C}">
                <a14:useLocalDpi xmlns:a14="http://schemas.microsoft.com/office/drawing/2010/main" val="0"/>
              </a:ext>
            </a:extLst>
          </a:blip>
          <a:srcRect/>
          <a:stretch>
            <a:fillRect/>
          </a:stretch>
        </p:blipFill>
        <p:spPr bwMode="auto">
          <a:xfrm>
            <a:off x="656856" y="2280839"/>
            <a:ext cx="3810000" cy="2844800"/>
          </a:xfrm>
          <a:prstGeom prst="rect">
            <a:avLst/>
          </a:prstGeom>
          <a:ln>
            <a:noFill/>
          </a:ln>
          <a:effectLst>
            <a:softEdge rad="112500"/>
          </a:effectLst>
        </p:spPr>
      </p:pic>
    </p:spTree>
    <p:extLst>
      <p:ext uri="{BB962C8B-B14F-4D97-AF65-F5344CB8AC3E}">
        <p14:creationId xmlns:p14="http://schemas.microsoft.com/office/powerpoint/2010/main" val="5562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744868"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ESIGN</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816988" y="1868612"/>
            <a:ext cx="859412" cy="950788"/>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3</a:t>
            </a:r>
            <a:endParaRPr lang="ca-ES" dirty="0">
              <a:solidFill>
                <a:schemeClr val="bg1"/>
              </a:solidFill>
              <a:latin typeface="Albertus Extra Bold" panose="020E0802040304020204" pitchFamily="34" charset="0"/>
            </a:endParaRPr>
          </a:p>
        </p:txBody>
      </p:sp>
      <p:sp>
        <p:nvSpPr>
          <p:cNvPr id="9" name="Rectángulo 8"/>
          <p:cNvSpPr/>
          <p:nvPr/>
        </p:nvSpPr>
        <p:spPr>
          <a:xfrm>
            <a:off x="1758084" y="1656092"/>
            <a:ext cx="7010400" cy="2585323"/>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3200" dirty="0" smtClean="0">
                <a:latin typeface="Franklin Gothic Book" panose="020B0503020102020204" pitchFamily="34" charset="0"/>
              </a:rPr>
              <a:t>Provocative</a:t>
            </a:r>
            <a:r>
              <a:rPr lang="en-US" sz="3200" dirty="0" smtClean="0">
                <a:solidFill>
                  <a:srgbClr val="FF0000"/>
                </a:solidFill>
                <a:latin typeface="Franklin Gothic Book" panose="020B0503020102020204" pitchFamily="34" charset="0"/>
              </a:rPr>
              <a:t> </a:t>
            </a:r>
            <a:r>
              <a:rPr lang="en-US" sz="3200" dirty="0">
                <a:latin typeface="Franklin Gothic Book" panose="020B0503020102020204" pitchFamily="34" charset="0"/>
              </a:rPr>
              <a:t>propositions </a:t>
            </a:r>
            <a:r>
              <a:rPr lang="en-US" sz="2400" dirty="0" smtClean="0">
                <a:solidFill>
                  <a:srgbClr val="FF0000"/>
                </a:solidFill>
              </a:rPr>
              <a:t>: </a:t>
            </a:r>
          </a:p>
          <a:p>
            <a:pPr lvl="1">
              <a:spcAft>
                <a:spcPts val="600"/>
              </a:spcAft>
            </a:pPr>
            <a:r>
              <a:rPr lang="en-US" sz="2400" dirty="0" smtClean="0"/>
              <a:t>They are </a:t>
            </a:r>
            <a:r>
              <a:rPr lang="en-US" sz="2400" dirty="0"/>
              <a:t>powerful, visionary </a:t>
            </a:r>
            <a:r>
              <a:rPr lang="en-US" sz="2400" dirty="0" smtClean="0"/>
              <a:t>statements.</a:t>
            </a:r>
          </a:p>
          <a:p>
            <a:pPr lvl="1">
              <a:spcAft>
                <a:spcPts val="600"/>
              </a:spcAft>
            </a:pPr>
            <a:r>
              <a:rPr lang="en-US" sz="2400" dirty="0" smtClean="0"/>
              <a:t>A </a:t>
            </a:r>
            <a:r>
              <a:rPr lang="en-US" sz="2400" dirty="0"/>
              <a:t>challenging proposal clearly defines what it wants and how it wants it. It is a possibility statement, which bridges what ‘actually is’ and what ‘could be’. </a:t>
            </a:r>
          </a:p>
        </p:txBody>
      </p:sp>
    </p:spTree>
    <p:extLst>
      <p:ext uri="{BB962C8B-B14F-4D97-AF65-F5344CB8AC3E}">
        <p14:creationId xmlns:p14="http://schemas.microsoft.com/office/powerpoint/2010/main" val="16206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950052"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ESTINY</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7772400" y="214402"/>
            <a:ext cx="859412" cy="950788"/>
          </a:xfrm>
          <a:prstGeom prst="roundRect">
            <a:avLst/>
          </a:prstGeom>
          <a:solidFill>
            <a:schemeClr val="tx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4</a:t>
            </a:r>
            <a:endParaRPr lang="ca-ES" dirty="0">
              <a:solidFill>
                <a:schemeClr val="bg1"/>
              </a:solidFill>
              <a:latin typeface="Albertus Extra Bold" panose="020E0802040304020204" pitchFamily="34" charset="0"/>
            </a:endParaRPr>
          </a:p>
        </p:txBody>
      </p:sp>
      <p:sp>
        <p:nvSpPr>
          <p:cNvPr id="9" name="Rectángulo 8"/>
          <p:cNvSpPr/>
          <p:nvPr/>
        </p:nvSpPr>
        <p:spPr>
          <a:xfrm>
            <a:off x="4536202" y="2874858"/>
            <a:ext cx="4508822" cy="2462213"/>
          </a:xfrm>
          <a:prstGeom prst="rect">
            <a:avLst/>
          </a:prstGeom>
        </p:spPr>
        <p:txBody>
          <a:bodyPr wrap="square">
            <a:spAutoFit/>
          </a:bodyPr>
          <a:lstStyle/>
          <a:p>
            <a:pPr lvl="0" algn="ctr">
              <a:spcAft>
                <a:spcPts val="600"/>
              </a:spcAft>
            </a:pPr>
            <a:r>
              <a:rPr lang="en-US" sz="3600" dirty="0">
                <a:latin typeface="augie" pitchFamily="2" charset="0"/>
              </a:rPr>
              <a:t>“What will we do</a:t>
            </a:r>
            <a:r>
              <a:rPr lang="en-US" sz="3600" dirty="0" smtClean="0">
                <a:latin typeface="augie" pitchFamily="2" charset="0"/>
              </a:rPr>
              <a:t>?”</a:t>
            </a:r>
          </a:p>
          <a:p>
            <a:pPr lvl="0" algn="ctr">
              <a:spcAft>
                <a:spcPts val="600"/>
              </a:spcAft>
            </a:pPr>
            <a:r>
              <a:rPr lang="en-US" sz="3600" dirty="0" smtClean="0">
                <a:latin typeface="augie" pitchFamily="2" charset="0"/>
              </a:rPr>
              <a:t>Delivering  </a:t>
            </a:r>
            <a:r>
              <a:rPr lang="en-US" sz="3600" dirty="0">
                <a:latin typeface="augie" pitchFamily="2" charset="0"/>
              </a:rPr>
              <a:t>performance.</a:t>
            </a:r>
          </a:p>
          <a:p>
            <a:pPr algn="ctr">
              <a:spcAft>
                <a:spcPts val="600"/>
              </a:spcAft>
            </a:pPr>
            <a:endParaRPr lang="en-US" sz="3600" dirty="0">
              <a:latin typeface="augie" pitchFamily="2" charset="0"/>
            </a:endParaRPr>
          </a:p>
        </p:txBody>
      </p:sp>
      <p:pic>
        <p:nvPicPr>
          <p:cNvPr id="8" name="Imagen 7" descr="El destin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207" y="2102297"/>
            <a:ext cx="4029995" cy="30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33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1744868"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D</a:t>
            </a:r>
            <a:r>
              <a:rPr lang="en-US" sz="3200" dirty="0" smtClean="0">
                <a:solidFill>
                  <a:schemeClr val="accent6">
                    <a:lumMod val="75000"/>
                  </a:schemeClr>
                </a:solidFill>
                <a:sym typeface="Coolvetica"/>
              </a:rPr>
              <a:t>ESIGN</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2" name="Rectángulo redondeado 1"/>
          <p:cNvSpPr/>
          <p:nvPr/>
        </p:nvSpPr>
        <p:spPr>
          <a:xfrm>
            <a:off x="816988" y="1868612"/>
            <a:ext cx="859412" cy="950788"/>
          </a:xfrm>
          <a:prstGeom prst="roundRect">
            <a:avLst/>
          </a:prstGeom>
          <a:solidFill>
            <a:schemeClr val="tx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800" dirty="0" smtClean="0">
                <a:solidFill>
                  <a:schemeClr val="bg1"/>
                </a:solidFill>
                <a:latin typeface="Albertus Extra Bold" panose="020E0802040304020204" pitchFamily="34" charset="0"/>
              </a:rPr>
              <a:t>4</a:t>
            </a:r>
            <a:endParaRPr lang="ca-ES" dirty="0">
              <a:solidFill>
                <a:schemeClr val="bg1"/>
              </a:solidFill>
              <a:latin typeface="Albertus Extra Bold" panose="020E0802040304020204" pitchFamily="34" charset="0"/>
            </a:endParaRPr>
          </a:p>
        </p:txBody>
      </p:sp>
      <p:sp>
        <p:nvSpPr>
          <p:cNvPr id="9" name="Rectángulo 8"/>
          <p:cNvSpPr/>
          <p:nvPr/>
        </p:nvSpPr>
        <p:spPr>
          <a:xfrm>
            <a:off x="1758084" y="1656092"/>
            <a:ext cx="7010400" cy="3416320"/>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2800" dirty="0" smtClean="0">
                <a:solidFill>
                  <a:srgbClr val="000000"/>
                </a:solidFill>
                <a:latin typeface="Franklin Gothic Book" panose="020B0503020102020204" pitchFamily="34" charset="0"/>
              </a:rPr>
              <a:t> </a:t>
            </a:r>
            <a:r>
              <a:rPr lang="en-US" sz="2800" dirty="0">
                <a:solidFill>
                  <a:srgbClr val="000000"/>
                </a:solidFill>
                <a:latin typeface="Franklin Gothic Book" panose="020B0503020102020204" pitchFamily="34" charset="0"/>
              </a:rPr>
              <a:t>Give a short name to each proposal.</a:t>
            </a:r>
          </a:p>
          <a:p>
            <a:pPr marL="342900" indent="-342900">
              <a:spcAft>
                <a:spcPts val="600"/>
              </a:spcAft>
              <a:buFont typeface="Wingdings" panose="05000000000000000000" pitchFamily="2" charset="2"/>
              <a:buChar char="q"/>
            </a:pPr>
            <a:endParaRPr lang="en-US" sz="2800" dirty="0">
              <a:solidFill>
                <a:srgbClr val="000000"/>
              </a:solidFill>
              <a:latin typeface="Franklin Gothic Book" panose="020B0503020102020204" pitchFamily="34" charset="0"/>
            </a:endParaRPr>
          </a:p>
          <a:p>
            <a:pPr marL="342900" indent="-342900">
              <a:spcAft>
                <a:spcPts val="600"/>
              </a:spcAft>
              <a:buFont typeface="Wingdings" panose="05000000000000000000" pitchFamily="2" charset="2"/>
              <a:buChar char="q"/>
            </a:pPr>
            <a:r>
              <a:rPr lang="en-US" sz="2800" dirty="0" smtClean="0">
                <a:solidFill>
                  <a:srgbClr val="000000"/>
                </a:solidFill>
                <a:latin typeface="Franklin Gothic Book" panose="020B0503020102020204" pitchFamily="34" charset="0"/>
              </a:rPr>
              <a:t> What </a:t>
            </a:r>
            <a:r>
              <a:rPr lang="en-US" sz="2800" dirty="0">
                <a:solidFill>
                  <a:srgbClr val="000000"/>
                </a:solidFill>
                <a:latin typeface="Franklin Gothic Book" panose="020B0503020102020204" pitchFamily="34" charset="0"/>
              </a:rPr>
              <a:t>steps would be necessary to implement each proposal?</a:t>
            </a:r>
          </a:p>
          <a:p>
            <a:pPr marL="342900" indent="-342900">
              <a:spcAft>
                <a:spcPts val="600"/>
              </a:spcAft>
              <a:buFont typeface="Wingdings" panose="05000000000000000000" pitchFamily="2" charset="2"/>
              <a:buChar char="q"/>
            </a:pPr>
            <a:endParaRPr lang="en-US" sz="2800" dirty="0">
              <a:solidFill>
                <a:srgbClr val="000000"/>
              </a:solidFill>
              <a:latin typeface="Franklin Gothic Book" panose="020B0503020102020204" pitchFamily="34" charset="0"/>
            </a:endParaRPr>
          </a:p>
          <a:p>
            <a:pPr marL="342900" indent="-342900">
              <a:spcAft>
                <a:spcPts val="600"/>
              </a:spcAft>
              <a:buFont typeface="Wingdings" panose="05000000000000000000" pitchFamily="2" charset="2"/>
              <a:buChar char="q"/>
            </a:pPr>
            <a:r>
              <a:rPr lang="en-US" sz="2800" dirty="0">
                <a:solidFill>
                  <a:srgbClr val="000000"/>
                </a:solidFill>
                <a:latin typeface="Franklin Gothic Book" panose="020B0503020102020204" pitchFamily="34" charset="0"/>
              </a:rPr>
              <a:t> </a:t>
            </a:r>
            <a:r>
              <a:rPr lang="en-US" sz="2800" dirty="0" smtClean="0">
                <a:solidFill>
                  <a:srgbClr val="000000"/>
                </a:solidFill>
                <a:latin typeface="Franklin Gothic Book" panose="020B0503020102020204" pitchFamily="34" charset="0"/>
              </a:rPr>
              <a:t>What </a:t>
            </a:r>
            <a:r>
              <a:rPr lang="en-US" sz="2800" dirty="0">
                <a:solidFill>
                  <a:srgbClr val="000000"/>
                </a:solidFill>
                <a:latin typeface="Franklin Gothic Book" panose="020B0503020102020204" pitchFamily="34" charset="0"/>
              </a:rPr>
              <a:t>would be your commitment in order to make each proposal successful?</a:t>
            </a:r>
            <a:endParaRPr lang="en-US" sz="2400" dirty="0"/>
          </a:p>
        </p:txBody>
      </p:sp>
    </p:spTree>
    <p:extLst>
      <p:ext uri="{BB962C8B-B14F-4D97-AF65-F5344CB8AC3E}">
        <p14:creationId xmlns:p14="http://schemas.microsoft.com/office/powerpoint/2010/main" val="41556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675820"/>
            <a:ext cx="3532216" cy="737220"/>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en-US" sz="4400" dirty="0" smtClean="0">
                <a:sym typeface="Coolvetica"/>
              </a:rPr>
              <a:t>1</a:t>
            </a:r>
            <a:r>
              <a:rPr lang="en-US" sz="4400" baseline="30000" dirty="0" smtClean="0">
                <a:sym typeface="Coolvetica"/>
              </a:rPr>
              <a:t>st</a:t>
            </a:r>
            <a:r>
              <a:rPr lang="en-US" sz="4400" dirty="0" smtClean="0">
                <a:sym typeface="Coolvetica"/>
              </a:rPr>
              <a:t> </a:t>
            </a:r>
            <a:r>
              <a:rPr lang="en-US" sz="3200" dirty="0" smtClean="0">
                <a:solidFill>
                  <a:schemeClr val="accent6">
                    <a:lumMod val="75000"/>
                  </a:schemeClr>
                </a:solidFill>
                <a:sym typeface="Coolvetica"/>
              </a:rPr>
              <a:t>June - </a:t>
            </a:r>
            <a:r>
              <a:rPr lang="en-US" sz="3200" dirty="0" smtClean="0">
                <a:sym typeface="Coolvetica"/>
              </a:rPr>
              <a:t>Mon</a:t>
            </a:r>
            <a:r>
              <a:rPr lang="en-US" sz="3200" dirty="0" smtClean="0">
                <a:solidFill>
                  <a:schemeClr val="accent6">
                    <a:lumMod val="75000"/>
                  </a:schemeClr>
                </a:solidFill>
                <a:sym typeface="Coolvetica"/>
              </a:rPr>
              <a:t>day</a:t>
            </a:r>
            <a:endParaRPr sz="2812" dirty="0">
              <a:solidFill>
                <a:srgbClr val="FFC000"/>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382568" y="1361571"/>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3" name="Rectángulo 2"/>
          <p:cNvSpPr/>
          <p:nvPr/>
        </p:nvSpPr>
        <p:spPr>
          <a:xfrm>
            <a:off x="609600" y="1586830"/>
            <a:ext cx="7924800" cy="3570208"/>
          </a:xfrm>
          <a:prstGeom prst="rect">
            <a:avLst/>
          </a:prstGeom>
        </p:spPr>
        <p:txBody>
          <a:bodyPr wrap="square">
            <a:spAutoFit/>
          </a:bodyPr>
          <a:lstStyle/>
          <a:p>
            <a:pPr>
              <a:spcAft>
                <a:spcPts val="1200"/>
              </a:spcAft>
            </a:pPr>
            <a:r>
              <a:rPr lang="en-US" sz="2800" dirty="0" smtClean="0">
                <a:solidFill>
                  <a:srgbClr val="000000"/>
                </a:solidFill>
                <a:latin typeface="augie" pitchFamily="2" charset="0"/>
              </a:rPr>
              <a:t>REGIONS</a:t>
            </a:r>
          </a:p>
          <a:p>
            <a:pPr marL="342900" indent="-342900">
              <a:spcAft>
                <a:spcPts val="1200"/>
              </a:spcAft>
              <a:buFont typeface="Wingdings" panose="05000000000000000000" pitchFamily="2" charset="2"/>
              <a:buChar char="q"/>
            </a:pPr>
            <a:r>
              <a:rPr lang="en-US" sz="2800" dirty="0" smtClean="0">
                <a:solidFill>
                  <a:srgbClr val="000000"/>
                </a:solidFill>
                <a:latin typeface="Franklin Gothic Book" panose="020B0503020102020204" pitchFamily="34" charset="0"/>
              </a:rPr>
              <a:t>Present your “dreams” and your “provocative propositions”</a:t>
            </a:r>
          </a:p>
          <a:p>
            <a:pPr marL="342900" indent="-342900">
              <a:spcAft>
                <a:spcPts val="1200"/>
              </a:spcAft>
              <a:buFont typeface="Wingdings" panose="05000000000000000000" pitchFamily="2" charset="2"/>
              <a:buChar char="q"/>
            </a:pPr>
            <a:r>
              <a:rPr lang="en-US" sz="2800" dirty="0" smtClean="0">
                <a:solidFill>
                  <a:srgbClr val="000000"/>
                </a:solidFill>
                <a:latin typeface="Franklin Gothic Book" panose="020B0503020102020204" pitchFamily="34" charset="0"/>
              </a:rPr>
              <a:t>Which are the common elements you can point out?</a:t>
            </a:r>
          </a:p>
          <a:p>
            <a:pPr marL="342900" indent="-342900">
              <a:spcAft>
                <a:spcPts val="1200"/>
              </a:spcAft>
              <a:buFont typeface="Wingdings" panose="05000000000000000000" pitchFamily="2" charset="2"/>
              <a:buChar char="q"/>
            </a:pPr>
            <a:r>
              <a:rPr lang="en-US" sz="2800" dirty="0" smtClean="0">
                <a:solidFill>
                  <a:srgbClr val="000000"/>
                </a:solidFill>
                <a:latin typeface="Franklin Gothic Book" panose="020B0503020102020204" pitchFamily="34" charset="0"/>
              </a:rPr>
              <a:t>Which have been the difficulties when working out the Project</a:t>
            </a:r>
            <a:r>
              <a:rPr lang="en-US" sz="2800" dirty="0" smtClean="0">
                <a:solidFill>
                  <a:srgbClr val="000000"/>
                </a:solidFill>
                <a:latin typeface="Franklin Gothic Book" panose="020B0503020102020204" pitchFamily="34" charset="0"/>
              </a:rPr>
              <a:t>?</a:t>
            </a:r>
            <a:endParaRPr lang="en-US" sz="2800" dirty="0" smtClean="0">
              <a:solidFill>
                <a:srgbClr val="000000"/>
              </a:solidFill>
              <a:latin typeface="Franklin Gothic Book" panose="020B0503020102020204" pitchFamily="34" charset="0"/>
            </a:endParaRPr>
          </a:p>
        </p:txBody>
      </p:sp>
    </p:spTree>
    <p:extLst>
      <p:ext uri="{BB962C8B-B14F-4D97-AF65-F5344CB8AC3E}">
        <p14:creationId xmlns:p14="http://schemas.microsoft.com/office/powerpoint/2010/main" val="12049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Name Tags Background.jpg"/>
          <p:cNvPicPr/>
          <p:nvPr/>
        </p:nvPicPr>
        <p:blipFill>
          <a:blip r:embed="rId2">
            <a:extLst/>
          </a:blip>
          <a:stretch>
            <a:fillRect/>
          </a:stretch>
        </p:blipFill>
        <p:spPr>
          <a:xfrm>
            <a:off x="-29122" y="-43962"/>
            <a:ext cx="9202243" cy="6945924"/>
          </a:xfrm>
          <a:prstGeom prst="rect">
            <a:avLst/>
          </a:prstGeom>
          <a:ln w="12700">
            <a:miter lim="400000"/>
          </a:ln>
        </p:spPr>
      </p:pic>
      <p:sp>
        <p:nvSpPr>
          <p:cNvPr id="55" name="Shape 55"/>
          <p:cNvSpPr/>
          <p:nvPr/>
        </p:nvSpPr>
        <p:spPr>
          <a:xfrm>
            <a:off x="5514678" y="6335943"/>
            <a:ext cx="4631605" cy="3786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800100">
              <a:defRPr sz="3500" spc="-245">
                <a:solidFill>
                  <a:srgbClr val="9A772F"/>
                </a:solidFill>
                <a:latin typeface="Gill Sans"/>
                <a:ea typeface="Gill Sans"/>
                <a:cs typeface="Gill Sans"/>
                <a:sym typeface="Gill Sans"/>
              </a:defRPr>
            </a:lvl1pPr>
          </a:lstStyle>
          <a:p>
            <a:pPr lvl="0">
              <a:defRPr sz="1800" spc="0">
                <a:solidFill>
                  <a:srgbClr val="000000"/>
                </a:solidFill>
              </a:defRPr>
            </a:pPr>
            <a:r>
              <a:rPr sz="2461" spc="-172" dirty="0"/>
              <a:t>LAY ANIMATORS COURSE</a:t>
            </a:r>
          </a:p>
        </p:txBody>
      </p:sp>
    </p:spTree>
    <p:extLst>
      <p:ext uri="{BB962C8B-B14F-4D97-AF65-F5344CB8AC3E}">
        <p14:creationId xmlns:p14="http://schemas.microsoft.com/office/powerpoint/2010/main" val="6631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816988" y="797999"/>
            <a:ext cx="4253952" cy="492859"/>
          </a:xfrm>
          <a:prstGeom prst="rect">
            <a:avLst/>
          </a:prstGeom>
          <a:ln w="12700">
            <a:miter lim="400000"/>
          </a:ln>
          <a:extLst>
            <a:ext uri="{C572A759-6A51-4108-AA02-DFA0A04FC94B}">
              <ma14:wrappingTextBoxFlag xmlns:ma14="http://schemas.microsoft.com/office/mac/drawingml/2011/main" xmlns="" val="1"/>
            </a:ext>
          </a:extLst>
        </p:spPr>
        <p:txBody>
          <a:bodyPr wrap="none" lIns="29765" tIns="29765" rIns="29765" bIns="29765" anchor="ctr">
            <a:spAutoFit/>
          </a:bodyPr>
          <a:lstStyle/>
          <a:p>
            <a:pPr defTabSz="250362">
              <a:defRPr sz="1800">
                <a:solidFill>
                  <a:srgbClr val="000000"/>
                </a:solidFill>
              </a:defRPr>
            </a:pPr>
            <a:r>
              <a:rPr lang="ca-ES" sz="2812" dirty="0" smtClean="0">
                <a:solidFill>
                  <a:srgbClr val="FFC000"/>
                </a:solidFill>
                <a:latin typeface="Coolvetica"/>
                <a:ea typeface="Coolvetica"/>
                <a:cs typeface="Coolvetica"/>
                <a:sym typeface="Coolvetica"/>
              </a:rPr>
              <a:t>APPRECIATIVE</a:t>
            </a:r>
            <a:r>
              <a:rPr lang="ca-ES" sz="2812" dirty="0" smtClean="0">
                <a:latin typeface="Coolvetica"/>
                <a:ea typeface="Coolvetica"/>
                <a:cs typeface="Coolvetica"/>
                <a:sym typeface="Coolvetica"/>
              </a:rPr>
              <a:t> INQUIRY</a:t>
            </a:r>
            <a:endParaRPr sz="2812" dirty="0">
              <a:solidFill>
                <a:srgbClr val="F7C852"/>
              </a:solidFill>
              <a:latin typeface="Coolvetica"/>
              <a:ea typeface="Coolvetica"/>
              <a:cs typeface="Coolvetica"/>
              <a:sym typeface="Coolvetica"/>
            </a:endParaRPr>
          </a:p>
        </p:txBody>
      </p:sp>
      <p:pic>
        <p:nvPicPr>
          <p:cNvPr id="58" name="Picture 57"/>
          <p:cNvPicPr/>
          <p:nvPr/>
        </p:nvPicPr>
        <p:blipFill>
          <a:blip r:embed="rId3">
            <a:extLst/>
          </a:blip>
          <a:stretch>
            <a:fillRect/>
          </a:stretch>
        </p:blipFill>
        <p:spPr>
          <a:xfrm rot="21600000">
            <a:off x="1446923" y="1264827"/>
            <a:ext cx="7761433" cy="35719"/>
          </a:xfrm>
          <a:prstGeom prst="rect">
            <a:avLst/>
          </a:prstGeom>
        </p:spPr>
      </p:pic>
      <p:sp>
        <p:nvSpPr>
          <p:cNvPr id="60" name="Shape 60"/>
          <p:cNvSpPr/>
          <p:nvPr/>
        </p:nvSpPr>
        <p:spPr>
          <a:xfrm>
            <a:off x="0" y="5823656"/>
            <a:ext cx="9144001" cy="462856"/>
          </a:xfrm>
          <a:prstGeom prst="rect">
            <a:avLst/>
          </a:prstGeom>
          <a:solidFill>
            <a:srgbClr val="E27801"/>
          </a:solidFill>
          <a:ln w="12700">
            <a:miter lim="400000"/>
          </a:ln>
        </p:spPr>
        <p:txBody>
          <a:bodyPr lIns="29765" tIns="29765" rIns="29765" bIns="29765" anchor="ctr"/>
          <a:lstStyle/>
          <a:p>
            <a:pPr defTabSz="250362">
              <a:defRPr sz="1800">
                <a:solidFill>
                  <a:srgbClr val="E27801"/>
                </a:solidFill>
              </a:defRPr>
            </a:pPr>
            <a:endParaRPr sz="1266"/>
          </a:p>
        </p:txBody>
      </p:sp>
      <p:sp>
        <p:nvSpPr>
          <p:cNvPr id="62" name="Shape 62"/>
          <p:cNvSpPr/>
          <p:nvPr/>
        </p:nvSpPr>
        <p:spPr>
          <a:xfrm>
            <a:off x="-482953" y="5827874"/>
            <a:ext cx="9527977" cy="454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defTabSz="800100">
              <a:defRPr sz="4200">
                <a:solidFill>
                  <a:srgbClr val="E98E00"/>
                </a:solidFill>
                <a:latin typeface="Gill Sans"/>
                <a:ea typeface="Gill Sans"/>
                <a:cs typeface="Gill Sans"/>
                <a:sym typeface="Gill Sans"/>
              </a:defRPr>
            </a:lvl1pPr>
          </a:lstStyle>
          <a:p>
            <a:pPr lvl="0">
              <a:defRPr sz="1800">
                <a:solidFill>
                  <a:srgbClr val="000000"/>
                </a:solidFill>
              </a:defRPr>
            </a:pPr>
            <a:r>
              <a:rPr sz="2953" dirty="0">
                <a:solidFill>
                  <a:srgbClr val="FF9C00"/>
                </a:solidFill>
              </a:rPr>
              <a:t>LAY ANIMATORS COURSE</a:t>
            </a:r>
          </a:p>
        </p:txBody>
      </p:sp>
      <p:sp>
        <p:nvSpPr>
          <p:cNvPr id="7" name="Content Placeholder 1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963" tIns="30963" rIns="30963" bIns="30963" numCol="1" anchor="t" anchorCtr="0" compatLnSpc="1">
            <a:prstTxWarp prst="textNoShape">
              <a:avLst/>
            </a:prstTxWarp>
            <a:noAutofit/>
          </a:bodyPr>
          <a:lstStyle>
            <a:lvl1pPr marL="618677"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1pPr>
            <a:lvl2pPr marL="931205"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2pPr>
            <a:lvl3pPr marL="1243733"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3pPr>
            <a:lvl4pPr marL="1556261"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4pPr>
            <a:lvl5pPr marL="1868789" indent="-395443" algn="l" defTabSz="562550" rtl="0" eaLnBrk="0" fontAlgn="base" hangingPunct="0">
              <a:spcBef>
                <a:spcPts val="2320"/>
              </a:spcBef>
              <a:spcAft>
                <a:spcPct val="0"/>
              </a:spcAft>
              <a:buSzPct val="171000"/>
              <a:buFont typeface="Arial" panose="020B0604020202020204" pitchFamily="34" charset="0"/>
              <a:buChar char="»"/>
              <a:defRPr sz="2812" kern="1200">
                <a:solidFill>
                  <a:schemeClr val="tx1"/>
                </a:solidFill>
                <a:latin typeface="Gill Sans"/>
                <a:ea typeface="Gill Sans"/>
                <a:cs typeface="Gill Sans"/>
                <a:sym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accent6">
                  <a:lumMod val="75000"/>
                </a:schemeClr>
              </a:buClr>
            </a:pPr>
            <a:r>
              <a:rPr lang="en-US" altLang="ca-ES" b="1" i="1" dirty="0" err="1" smtClean="0"/>
              <a:t>Ap</a:t>
            </a:r>
            <a:r>
              <a:rPr lang="en-US" altLang="ca-ES" b="1" i="1" dirty="0" smtClean="0"/>
              <a:t>-</a:t>
            </a:r>
            <a:r>
              <a:rPr lang="en-US" altLang="ca-ES" b="1" i="1" dirty="0" err="1" smtClean="0"/>
              <a:t>pre’ci</a:t>
            </a:r>
            <a:r>
              <a:rPr lang="en-US" altLang="ca-ES" b="1" i="1" dirty="0" smtClean="0"/>
              <a:t>-ate</a:t>
            </a:r>
            <a:r>
              <a:rPr lang="en-US" altLang="ca-ES" i="1" dirty="0" smtClean="0"/>
              <a:t>, v., 1. valuing; the act of recognizing the best in people or the world around us; affirming past and present strengths, successes, and potentials;</a:t>
            </a:r>
          </a:p>
          <a:p>
            <a:pPr eaLnBrk="1" hangingPunct="1">
              <a:buClr>
                <a:schemeClr val="accent6">
                  <a:lumMod val="75000"/>
                </a:schemeClr>
              </a:buClr>
              <a:buFont typeface="Arial" panose="020B0604020202020204" pitchFamily="34" charset="0"/>
              <a:buNone/>
            </a:pPr>
            <a:endParaRPr lang="en-US" altLang="ca-ES" i="1" dirty="0" smtClean="0"/>
          </a:p>
          <a:p>
            <a:pPr eaLnBrk="1" hangingPunct="1">
              <a:buClr>
                <a:schemeClr val="accent6">
                  <a:lumMod val="75000"/>
                </a:schemeClr>
              </a:buClr>
            </a:pPr>
            <a:r>
              <a:rPr lang="en-US" altLang="ca-ES" b="1" i="1" dirty="0" smtClean="0"/>
              <a:t>In-quire’</a:t>
            </a:r>
            <a:r>
              <a:rPr lang="en-US" altLang="ca-ES" i="1" dirty="0" smtClean="0"/>
              <a:t>, v., 1. the act of exploration and discovery. 2. To ask questions; to be open to seeing new potentials and possibilities.</a:t>
            </a:r>
            <a:endParaRPr lang="en-US" altLang="ca-ES" dirty="0" smtClean="0"/>
          </a:p>
        </p:txBody>
      </p:sp>
    </p:spTree>
    <p:extLst>
      <p:ext uri="{BB962C8B-B14F-4D97-AF65-F5344CB8AC3E}">
        <p14:creationId xmlns:p14="http://schemas.microsoft.com/office/powerpoint/2010/main" val="34528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9CK1mHyi6Hs/Twm1NFh3sOI/AAAAAAAAAEs/H_ot-k87r_s/s1600/Pregu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 y="0"/>
            <a:ext cx="9121874" cy="713101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3370" y="0"/>
            <a:ext cx="915737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3"/>
          <p:cNvSpPr txBox="1">
            <a:spLocks noChangeArrowheads="1"/>
          </p:cNvSpPr>
          <p:nvPr/>
        </p:nvSpPr>
        <p:spPr>
          <a:xfrm>
            <a:off x="251520" y="101482"/>
            <a:ext cx="8458200" cy="34640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Monotype Sorts" pitchFamily="2" charset="2"/>
              <a:buNone/>
            </a:pPr>
            <a:r>
              <a:rPr lang="en-US" sz="2800" b="1" dirty="0" smtClean="0">
                <a:solidFill>
                  <a:srgbClr val="C00000"/>
                </a:solidFill>
              </a:rPr>
              <a:t>“The world isn’t a problem to be solved but it’s a miracle to be embraced. </a:t>
            </a:r>
          </a:p>
          <a:p>
            <a:pPr algn="l">
              <a:buFont typeface="Monotype Sorts" pitchFamily="2" charset="2"/>
              <a:buNone/>
            </a:pPr>
            <a:r>
              <a:rPr lang="en-US" sz="2800" b="1" dirty="0" smtClean="0">
                <a:solidFill>
                  <a:srgbClr val="C00000"/>
                </a:solidFill>
              </a:rPr>
              <a:t>If we can cultivate this awareness everyday, and begin to raise awareness of what is it that gives life to human systems, we might be able to help that process of building more and better life.”</a:t>
            </a:r>
          </a:p>
          <a:p>
            <a:pPr algn="l">
              <a:buFont typeface="Monotype Sorts" pitchFamily="2" charset="2"/>
              <a:buNone/>
            </a:pPr>
            <a:r>
              <a:rPr lang="en-US" sz="2800" b="1" i="1" dirty="0" smtClean="0">
                <a:solidFill>
                  <a:srgbClr val="C00000"/>
                </a:solidFill>
              </a:rPr>
              <a:t>David </a:t>
            </a:r>
            <a:r>
              <a:rPr lang="en-US" sz="2800" b="1" i="1" dirty="0" err="1" smtClean="0">
                <a:solidFill>
                  <a:srgbClr val="C00000"/>
                </a:solidFill>
              </a:rPr>
              <a:t>Cooperrider</a:t>
            </a:r>
            <a:endParaRPr lang="en-AU" sz="2800" b="1" dirty="0" smtClean="0">
              <a:solidFill>
                <a:srgbClr val="C00000"/>
              </a:solidFill>
            </a:endParaRPr>
          </a:p>
          <a:p>
            <a:pPr algn="l"/>
            <a:endParaRPr lang="en-US" sz="2800" b="1" dirty="0">
              <a:solidFill>
                <a:srgbClr val="C00000"/>
              </a:solidFill>
            </a:endParaRPr>
          </a:p>
        </p:txBody>
      </p:sp>
      <p:sp>
        <p:nvSpPr>
          <p:cNvPr id="10" name="Rectangle 3"/>
          <p:cNvSpPr txBox="1">
            <a:spLocks noChangeArrowheads="1"/>
          </p:cNvSpPr>
          <p:nvPr/>
        </p:nvSpPr>
        <p:spPr>
          <a:xfrm>
            <a:off x="336215" y="3493368"/>
            <a:ext cx="8458200" cy="34640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buFont typeface="Monotype Sorts" pitchFamily="2" charset="2"/>
              <a:buNone/>
            </a:pPr>
            <a:r>
              <a:rPr lang="en-US" sz="2800" b="1" dirty="0" smtClean="0">
                <a:solidFill>
                  <a:srgbClr val="002060"/>
                </a:solidFill>
              </a:rPr>
              <a:t>“El </a:t>
            </a:r>
            <a:r>
              <a:rPr lang="en-US" sz="2800" b="1" dirty="0" err="1" smtClean="0">
                <a:solidFill>
                  <a:srgbClr val="002060"/>
                </a:solidFill>
              </a:rPr>
              <a:t>mundo</a:t>
            </a:r>
            <a:r>
              <a:rPr lang="en-US" sz="2800" b="1" dirty="0" smtClean="0">
                <a:solidFill>
                  <a:srgbClr val="002060"/>
                </a:solidFill>
              </a:rPr>
              <a:t> no </a:t>
            </a:r>
            <a:r>
              <a:rPr lang="en-US" sz="2800" b="1" dirty="0" err="1" smtClean="0">
                <a:solidFill>
                  <a:srgbClr val="002060"/>
                </a:solidFill>
              </a:rPr>
              <a:t>es</a:t>
            </a:r>
            <a:r>
              <a:rPr lang="en-US" sz="2800" b="1" dirty="0" smtClean="0">
                <a:solidFill>
                  <a:srgbClr val="002060"/>
                </a:solidFill>
              </a:rPr>
              <a:t> un </a:t>
            </a:r>
            <a:r>
              <a:rPr lang="en-US" sz="2800" b="1" dirty="0" err="1" smtClean="0">
                <a:solidFill>
                  <a:srgbClr val="002060"/>
                </a:solidFill>
              </a:rPr>
              <a:t>problema</a:t>
            </a:r>
            <a:r>
              <a:rPr lang="en-US" sz="2800" b="1" dirty="0" smtClean="0">
                <a:solidFill>
                  <a:srgbClr val="002060"/>
                </a:solidFill>
              </a:rPr>
              <a:t> </a:t>
            </a:r>
            <a:r>
              <a:rPr lang="en-US" sz="2800" b="1" dirty="0" err="1" smtClean="0">
                <a:solidFill>
                  <a:srgbClr val="002060"/>
                </a:solidFill>
              </a:rPr>
              <a:t>que</a:t>
            </a:r>
            <a:r>
              <a:rPr lang="en-US" sz="2800" b="1" dirty="0" smtClean="0">
                <a:solidFill>
                  <a:srgbClr val="002060"/>
                </a:solidFill>
              </a:rPr>
              <a:t> hay </a:t>
            </a:r>
            <a:r>
              <a:rPr lang="en-US" sz="2800" b="1" dirty="0" err="1" smtClean="0">
                <a:solidFill>
                  <a:srgbClr val="002060"/>
                </a:solidFill>
              </a:rPr>
              <a:t>que</a:t>
            </a:r>
            <a:r>
              <a:rPr lang="en-US" sz="2800" b="1" dirty="0" smtClean="0">
                <a:solidFill>
                  <a:srgbClr val="002060"/>
                </a:solidFill>
              </a:rPr>
              <a:t> resolver, </a:t>
            </a:r>
            <a:r>
              <a:rPr lang="en-US" sz="2800" b="1" dirty="0" err="1" smtClean="0">
                <a:solidFill>
                  <a:srgbClr val="002060"/>
                </a:solidFill>
              </a:rPr>
              <a:t>sino</a:t>
            </a:r>
            <a:r>
              <a:rPr lang="en-US" sz="2800" b="1" dirty="0" smtClean="0">
                <a:solidFill>
                  <a:srgbClr val="002060"/>
                </a:solidFill>
              </a:rPr>
              <a:t> un </a:t>
            </a:r>
            <a:r>
              <a:rPr lang="en-US" sz="2800" b="1" dirty="0" err="1" smtClean="0">
                <a:solidFill>
                  <a:srgbClr val="002060"/>
                </a:solidFill>
              </a:rPr>
              <a:t>milagro</a:t>
            </a:r>
            <a:r>
              <a:rPr lang="en-US" sz="2800" b="1" dirty="0" smtClean="0">
                <a:solidFill>
                  <a:srgbClr val="002060"/>
                </a:solidFill>
              </a:rPr>
              <a:t> </a:t>
            </a:r>
            <a:r>
              <a:rPr lang="en-US" sz="2800" b="1" dirty="0" err="1" smtClean="0">
                <a:solidFill>
                  <a:srgbClr val="002060"/>
                </a:solidFill>
              </a:rPr>
              <a:t>que</a:t>
            </a:r>
            <a:r>
              <a:rPr lang="en-US" sz="2800" b="1" dirty="0" smtClean="0">
                <a:solidFill>
                  <a:srgbClr val="002060"/>
                </a:solidFill>
              </a:rPr>
              <a:t> se </a:t>
            </a:r>
            <a:r>
              <a:rPr lang="en-US" sz="2800" b="1" dirty="0" err="1" smtClean="0">
                <a:solidFill>
                  <a:srgbClr val="002060"/>
                </a:solidFill>
              </a:rPr>
              <a:t>debe</a:t>
            </a:r>
            <a:r>
              <a:rPr lang="en-US" sz="2800" b="1" dirty="0" smtClean="0">
                <a:solidFill>
                  <a:srgbClr val="002060"/>
                </a:solidFill>
              </a:rPr>
              <a:t> </a:t>
            </a:r>
            <a:r>
              <a:rPr lang="en-US" sz="2800" b="1" dirty="0" err="1" smtClean="0">
                <a:solidFill>
                  <a:srgbClr val="002060"/>
                </a:solidFill>
              </a:rPr>
              <a:t>abrazar</a:t>
            </a:r>
            <a:r>
              <a:rPr lang="en-US" sz="2800" b="1" dirty="0" smtClean="0">
                <a:solidFill>
                  <a:srgbClr val="002060"/>
                </a:solidFill>
              </a:rPr>
              <a:t>. </a:t>
            </a:r>
          </a:p>
          <a:p>
            <a:pPr algn="r">
              <a:buFont typeface="Monotype Sorts" pitchFamily="2" charset="2"/>
              <a:buNone/>
            </a:pPr>
            <a:r>
              <a:rPr lang="en-US" sz="2800" b="1" dirty="0" smtClean="0">
                <a:solidFill>
                  <a:srgbClr val="002060"/>
                </a:solidFill>
              </a:rPr>
              <a:t>Si </a:t>
            </a:r>
            <a:r>
              <a:rPr lang="en-US" sz="2800" b="1" dirty="0" err="1" smtClean="0">
                <a:solidFill>
                  <a:srgbClr val="002060"/>
                </a:solidFill>
              </a:rPr>
              <a:t>pudiéramos</a:t>
            </a:r>
            <a:r>
              <a:rPr lang="en-US" sz="2800" b="1" dirty="0" smtClean="0">
                <a:solidFill>
                  <a:srgbClr val="002060"/>
                </a:solidFill>
              </a:rPr>
              <a:t> cultivar </a:t>
            </a:r>
            <a:r>
              <a:rPr lang="en-US" sz="2800" b="1" dirty="0" err="1" smtClean="0">
                <a:solidFill>
                  <a:srgbClr val="002060"/>
                </a:solidFill>
              </a:rPr>
              <a:t>esa</a:t>
            </a:r>
            <a:r>
              <a:rPr lang="en-US" sz="2800" b="1" dirty="0" smtClean="0">
                <a:solidFill>
                  <a:srgbClr val="002060"/>
                </a:solidFill>
              </a:rPr>
              <a:t> </a:t>
            </a:r>
            <a:r>
              <a:rPr lang="en-US" sz="2800" b="1" dirty="0" err="1" smtClean="0">
                <a:solidFill>
                  <a:srgbClr val="002060"/>
                </a:solidFill>
              </a:rPr>
              <a:t>percepción</a:t>
            </a:r>
            <a:r>
              <a:rPr lang="en-US" sz="2800" b="1" dirty="0" smtClean="0">
                <a:solidFill>
                  <a:srgbClr val="002060"/>
                </a:solidFill>
              </a:rPr>
              <a:t> </a:t>
            </a:r>
            <a:r>
              <a:rPr lang="en-US" sz="2800" b="1" dirty="0" err="1" smtClean="0">
                <a:solidFill>
                  <a:srgbClr val="002060"/>
                </a:solidFill>
              </a:rPr>
              <a:t>cada</a:t>
            </a:r>
            <a:r>
              <a:rPr lang="en-US" sz="2800" b="1" dirty="0" smtClean="0">
                <a:solidFill>
                  <a:srgbClr val="002060"/>
                </a:solidFill>
              </a:rPr>
              <a:t> </a:t>
            </a:r>
            <a:r>
              <a:rPr lang="en-US" sz="2800" b="1" dirty="0" err="1" smtClean="0">
                <a:solidFill>
                  <a:srgbClr val="002060"/>
                </a:solidFill>
              </a:rPr>
              <a:t>día</a:t>
            </a:r>
            <a:r>
              <a:rPr lang="en-US" sz="2800" b="1" dirty="0" smtClean="0">
                <a:solidFill>
                  <a:srgbClr val="002060"/>
                </a:solidFill>
              </a:rPr>
              <a:t>, y </a:t>
            </a:r>
            <a:r>
              <a:rPr lang="en-US" sz="2800" b="1" dirty="0" err="1" smtClean="0">
                <a:solidFill>
                  <a:srgbClr val="002060"/>
                </a:solidFill>
              </a:rPr>
              <a:t>empezáramos</a:t>
            </a:r>
            <a:r>
              <a:rPr lang="en-US" sz="2800" b="1" dirty="0" smtClean="0">
                <a:solidFill>
                  <a:srgbClr val="002060"/>
                </a:solidFill>
              </a:rPr>
              <a:t> </a:t>
            </a:r>
            <a:r>
              <a:rPr lang="en-US" sz="2800" b="1" dirty="0" smtClean="0">
                <a:solidFill>
                  <a:srgbClr val="002060"/>
                </a:solidFill>
              </a:rPr>
              <a:t>a </a:t>
            </a:r>
            <a:r>
              <a:rPr lang="en-US" sz="2800" b="1" dirty="0" err="1" smtClean="0">
                <a:solidFill>
                  <a:srgbClr val="002060"/>
                </a:solidFill>
              </a:rPr>
              <a:t>ser</a:t>
            </a:r>
            <a:r>
              <a:rPr lang="en-US" sz="2800" b="1" dirty="0" smtClean="0">
                <a:solidFill>
                  <a:srgbClr val="002060"/>
                </a:solidFill>
              </a:rPr>
              <a:t> </a:t>
            </a:r>
            <a:r>
              <a:rPr lang="en-US" sz="2800" b="1" dirty="0" err="1" smtClean="0">
                <a:solidFill>
                  <a:srgbClr val="002060"/>
                </a:solidFill>
              </a:rPr>
              <a:t>más</a:t>
            </a:r>
            <a:r>
              <a:rPr lang="en-US" sz="2800" b="1" dirty="0" smtClean="0">
                <a:solidFill>
                  <a:srgbClr val="002060"/>
                </a:solidFill>
              </a:rPr>
              <a:t> </a:t>
            </a:r>
            <a:r>
              <a:rPr lang="en-US" sz="2800" b="1" dirty="0" err="1" smtClean="0">
                <a:solidFill>
                  <a:srgbClr val="002060"/>
                </a:solidFill>
              </a:rPr>
              <a:t>conscientes</a:t>
            </a:r>
            <a:r>
              <a:rPr lang="en-US" sz="2800" b="1" dirty="0" smtClean="0">
                <a:solidFill>
                  <a:srgbClr val="002060"/>
                </a:solidFill>
              </a:rPr>
              <a:t> de lo </a:t>
            </a:r>
            <a:r>
              <a:rPr lang="en-US" sz="2800" b="1" dirty="0" err="1" smtClean="0">
                <a:solidFill>
                  <a:srgbClr val="002060"/>
                </a:solidFill>
              </a:rPr>
              <a:t>que</a:t>
            </a:r>
            <a:r>
              <a:rPr lang="en-US" sz="2800" b="1" dirty="0" smtClean="0">
                <a:solidFill>
                  <a:srgbClr val="002060"/>
                </a:solidFill>
              </a:rPr>
              <a:t> da </a:t>
            </a:r>
            <a:r>
              <a:rPr lang="en-US" sz="2800" b="1" dirty="0" err="1" smtClean="0">
                <a:solidFill>
                  <a:srgbClr val="002060"/>
                </a:solidFill>
              </a:rPr>
              <a:t>vida</a:t>
            </a:r>
            <a:r>
              <a:rPr lang="en-US" sz="2800" b="1" dirty="0" smtClean="0">
                <a:solidFill>
                  <a:srgbClr val="002060"/>
                </a:solidFill>
              </a:rPr>
              <a:t> a los </a:t>
            </a:r>
            <a:r>
              <a:rPr lang="en-US" sz="2800" b="1" dirty="0" err="1" smtClean="0">
                <a:solidFill>
                  <a:srgbClr val="002060"/>
                </a:solidFill>
              </a:rPr>
              <a:t>sistemas</a:t>
            </a:r>
            <a:r>
              <a:rPr lang="en-US" sz="2800" b="1" dirty="0" smtClean="0">
                <a:solidFill>
                  <a:srgbClr val="002060"/>
                </a:solidFill>
              </a:rPr>
              <a:t> </a:t>
            </a:r>
            <a:r>
              <a:rPr lang="en-US" sz="2800" b="1" dirty="0" err="1" smtClean="0">
                <a:solidFill>
                  <a:srgbClr val="002060"/>
                </a:solidFill>
              </a:rPr>
              <a:t>humanos</a:t>
            </a:r>
            <a:r>
              <a:rPr lang="en-US" sz="2800" b="1" dirty="0" smtClean="0">
                <a:solidFill>
                  <a:srgbClr val="002060"/>
                </a:solidFill>
              </a:rPr>
              <a:t>, </a:t>
            </a:r>
            <a:r>
              <a:rPr lang="en-US" sz="2800" b="1" dirty="0" err="1" smtClean="0">
                <a:solidFill>
                  <a:srgbClr val="002060"/>
                </a:solidFill>
              </a:rPr>
              <a:t>seríamos</a:t>
            </a:r>
            <a:r>
              <a:rPr lang="en-US" sz="2800" b="1" dirty="0" smtClean="0">
                <a:solidFill>
                  <a:srgbClr val="002060"/>
                </a:solidFill>
              </a:rPr>
              <a:t> </a:t>
            </a:r>
            <a:r>
              <a:rPr lang="en-US" sz="2800" b="1" dirty="0" err="1" smtClean="0">
                <a:solidFill>
                  <a:srgbClr val="002060"/>
                </a:solidFill>
              </a:rPr>
              <a:t>capaces</a:t>
            </a:r>
            <a:r>
              <a:rPr lang="en-US" sz="2800" b="1" dirty="0" smtClean="0">
                <a:solidFill>
                  <a:srgbClr val="002060"/>
                </a:solidFill>
              </a:rPr>
              <a:t> de </a:t>
            </a:r>
            <a:r>
              <a:rPr lang="en-US" sz="2800" b="1" dirty="0" err="1" smtClean="0">
                <a:solidFill>
                  <a:srgbClr val="002060"/>
                </a:solidFill>
              </a:rPr>
              <a:t>contribuir</a:t>
            </a:r>
            <a:r>
              <a:rPr lang="en-US" sz="2800" b="1" dirty="0" smtClean="0">
                <a:solidFill>
                  <a:srgbClr val="002060"/>
                </a:solidFill>
              </a:rPr>
              <a:t> a </a:t>
            </a:r>
            <a:r>
              <a:rPr lang="en-US" sz="2800" b="1" dirty="0" err="1" smtClean="0">
                <a:solidFill>
                  <a:srgbClr val="002060"/>
                </a:solidFill>
              </a:rPr>
              <a:t>ese</a:t>
            </a:r>
            <a:r>
              <a:rPr lang="en-US" sz="2800" b="1" dirty="0" smtClean="0">
                <a:solidFill>
                  <a:srgbClr val="002060"/>
                </a:solidFill>
              </a:rPr>
              <a:t> </a:t>
            </a:r>
            <a:r>
              <a:rPr lang="en-US" sz="2800" b="1" dirty="0" err="1" smtClean="0">
                <a:solidFill>
                  <a:srgbClr val="002060"/>
                </a:solidFill>
              </a:rPr>
              <a:t>proceso</a:t>
            </a:r>
            <a:r>
              <a:rPr lang="en-US" sz="2800" b="1" dirty="0" smtClean="0">
                <a:solidFill>
                  <a:srgbClr val="002060"/>
                </a:solidFill>
              </a:rPr>
              <a:t> de </a:t>
            </a:r>
            <a:r>
              <a:rPr lang="en-US" sz="2800" b="1" dirty="0" err="1" smtClean="0">
                <a:solidFill>
                  <a:srgbClr val="002060"/>
                </a:solidFill>
              </a:rPr>
              <a:t>construir</a:t>
            </a:r>
            <a:r>
              <a:rPr lang="en-US" sz="2800" b="1" dirty="0" smtClean="0">
                <a:solidFill>
                  <a:srgbClr val="002060"/>
                </a:solidFill>
              </a:rPr>
              <a:t> </a:t>
            </a:r>
            <a:r>
              <a:rPr lang="en-US" sz="2800" b="1" dirty="0" err="1" smtClean="0">
                <a:solidFill>
                  <a:srgbClr val="002060"/>
                </a:solidFill>
              </a:rPr>
              <a:t>más</a:t>
            </a:r>
            <a:r>
              <a:rPr lang="en-US" sz="2800" b="1" dirty="0" smtClean="0">
                <a:solidFill>
                  <a:srgbClr val="002060"/>
                </a:solidFill>
              </a:rPr>
              <a:t> y </a:t>
            </a:r>
            <a:r>
              <a:rPr lang="en-US" sz="2800" b="1" dirty="0" err="1" smtClean="0">
                <a:solidFill>
                  <a:srgbClr val="002060"/>
                </a:solidFill>
              </a:rPr>
              <a:t>mejor</a:t>
            </a:r>
            <a:r>
              <a:rPr lang="en-US" sz="2800" b="1" dirty="0" smtClean="0">
                <a:solidFill>
                  <a:srgbClr val="002060"/>
                </a:solidFill>
              </a:rPr>
              <a:t> </a:t>
            </a:r>
            <a:r>
              <a:rPr lang="en-US" sz="2800" b="1" dirty="0" err="1" smtClean="0">
                <a:solidFill>
                  <a:srgbClr val="002060"/>
                </a:solidFill>
              </a:rPr>
              <a:t>vida</a:t>
            </a:r>
            <a:r>
              <a:rPr lang="en-US" sz="2800" b="1" dirty="0" smtClean="0">
                <a:solidFill>
                  <a:srgbClr val="002060"/>
                </a:solidFill>
              </a:rPr>
              <a:t>.”</a:t>
            </a:r>
          </a:p>
          <a:p>
            <a:pPr algn="r">
              <a:buFont typeface="Monotype Sorts" pitchFamily="2" charset="2"/>
              <a:buNone/>
            </a:pPr>
            <a:r>
              <a:rPr lang="en-US" sz="2800" b="1" i="1" dirty="0" smtClean="0">
                <a:solidFill>
                  <a:srgbClr val="002060"/>
                </a:solidFill>
              </a:rPr>
              <a:t>David </a:t>
            </a:r>
            <a:r>
              <a:rPr lang="en-US" sz="2800" b="1" i="1" dirty="0" err="1" smtClean="0">
                <a:solidFill>
                  <a:srgbClr val="002060"/>
                </a:solidFill>
              </a:rPr>
              <a:t>Cooperrider</a:t>
            </a:r>
            <a:endParaRPr lang="en-AU" sz="2800" b="1" dirty="0" smtClean="0">
              <a:solidFill>
                <a:srgbClr val="002060"/>
              </a:solidFill>
            </a:endParaRPr>
          </a:p>
          <a:p>
            <a:pPr algn="r"/>
            <a:endParaRPr lang="en-US" sz="2800" b="1" dirty="0">
              <a:solidFill>
                <a:srgbClr val="002060"/>
              </a:solidFill>
            </a:endParaRPr>
          </a:p>
        </p:txBody>
      </p:sp>
    </p:spTree>
    <p:extLst>
      <p:ext uri="{BB962C8B-B14F-4D97-AF65-F5344CB8AC3E}">
        <p14:creationId xmlns:p14="http://schemas.microsoft.com/office/powerpoint/2010/main" val="38309231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9CK1mHyi6Hs/Twm1NFh3sOI/AAAAAAAAAEs/H_ot-k87r_s/s1600/Pregu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 y="0"/>
            <a:ext cx="9121874" cy="713101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3370" y="0"/>
            <a:ext cx="915737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55358"/>
            <a:ext cx="7808383" cy="5020295"/>
          </a:xfrm>
          <a:prstGeom prst="rect">
            <a:avLst/>
          </a:prstGeom>
        </p:spPr>
      </p:pic>
      <p:sp>
        <p:nvSpPr>
          <p:cNvPr id="6" name="5 Rectángulo"/>
          <p:cNvSpPr/>
          <p:nvPr/>
        </p:nvSpPr>
        <p:spPr>
          <a:xfrm>
            <a:off x="1691680" y="2276872"/>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076056" y="2272970"/>
            <a:ext cx="23042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735469" y="2801476"/>
            <a:ext cx="1800200" cy="96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220072" y="2807734"/>
            <a:ext cx="2016224" cy="98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1475656" y="3768492"/>
            <a:ext cx="2304256" cy="88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076056" y="3789040"/>
            <a:ext cx="2304256" cy="88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1475656" y="4653136"/>
            <a:ext cx="2304256" cy="88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5061669" y="4673774"/>
            <a:ext cx="2304256" cy="88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1475656" y="1628800"/>
            <a:ext cx="2232248"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682522" y="1628800"/>
            <a:ext cx="300926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162367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P spid="17" grpId="0" animBg="1"/>
      <p:bldP spid="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95736" y="3861048"/>
            <a:ext cx="4572000" cy="369332"/>
          </a:xfrm>
          <a:prstGeom prst="rect">
            <a:avLst/>
          </a:prstGeom>
        </p:spPr>
        <p:txBody>
          <a:bodyPr>
            <a:spAutoFit/>
          </a:bodyPr>
          <a:lstStyle/>
          <a:p>
            <a:pPr>
              <a:spcAft>
                <a:spcPts val="600"/>
              </a:spcAft>
            </a:pPr>
            <a:r>
              <a:rPr lang="en-US" b="1" dirty="0" smtClean="0"/>
              <a:t>	</a:t>
            </a:r>
            <a:endParaRPr lang="en-US" b="1" i="1" dirty="0"/>
          </a:p>
        </p:txBody>
      </p:sp>
      <p:sp>
        <p:nvSpPr>
          <p:cNvPr id="4" name="3 Rectángulo"/>
          <p:cNvSpPr/>
          <p:nvPr/>
        </p:nvSpPr>
        <p:spPr>
          <a:xfrm>
            <a:off x="-685800" y="4008894"/>
            <a:ext cx="11125199" cy="2585323"/>
          </a:xfrm>
          <a:prstGeom prst="rect">
            <a:avLst/>
          </a:prstGeom>
          <a:solidFill>
            <a:schemeClr val="bg1">
              <a:alpha val="49000"/>
            </a:schemeClr>
          </a:solidFill>
        </p:spPr>
        <p:txBody>
          <a:bodyPr wrap="square" lIns="91440" tIns="45720" rIns="91440" bIns="45720">
            <a:spAutoFit/>
          </a:bodyPr>
          <a:lstStyle/>
          <a:p>
            <a:pPr algn="ctr"/>
            <a:r>
              <a:rPr lang="es-ES" sz="5400" b="1" dirty="0" smtClean="0">
                <a:ln w="0"/>
                <a:latin typeface="Franklin Gothic Book" panose="020B0503020102020204" pitchFamily="34" charset="0"/>
              </a:rPr>
              <a:t>En toda sociedad, </a:t>
            </a:r>
            <a:br>
              <a:rPr lang="es-ES" sz="5400" b="1" dirty="0" smtClean="0">
                <a:ln w="0"/>
                <a:latin typeface="Franklin Gothic Book" panose="020B0503020102020204" pitchFamily="34" charset="0"/>
              </a:rPr>
            </a:br>
            <a:r>
              <a:rPr lang="es-ES" sz="5400" b="1" dirty="0" smtClean="0">
                <a:ln w="0"/>
                <a:latin typeface="Franklin Gothic Book" panose="020B0503020102020204" pitchFamily="34" charset="0"/>
              </a:rPr>
              <a:t>organización o grupo, </a:t>
            </a:r>
            <a:br>
              <a:rPr lang="es-ES" sz="5400" b="1" dirty="0" smtClean="0">
                <a:ln w="0"/>
                <a:latin typeface="Franklin Gothic Book" panose="020B0503020102020204" pitchFamily="34" charset="0"/>
              </a:rPr>
            </a:br>
            <a:r>
              <a:rPr lang="es-ES" sz="5400" b="1" dirty="0" smtClean="0">
                <a:ln w="0"/>
                <a:latin typeface="Franklin Gothic Book" panose="020B0503020102020204" pitchFamily="34" charset="0"/>
              </a:rPr>
              <a:t>hay algo que funciona</a:t>
            </a:r>
            <a:endParaRPr lang="es-ES" sz="5400" b="1" dirty="0" smtClean="0">
              <a:ln w="31550" cmpd="sng">
                <a:noFill/>
                <a:prstDash val="solid"/>
              </a:ln>
              <a:latin typeface="Franklin Gothic Book" panose="020B0503020102020204" pitchFamily="34" charset="0"/>
            </a:endParaRPr>
          </a:p>
        </p:txBody>
      </p:sp>
      <p:sp>
        <p:nvSpPr>
          <p:cNvPr id="3" name="2 Rectángulo"/>
          <p:cNvSpPr/>
          <p:nvPr/>
        </p:nvSpPr>
        <p:spPr>
          <a:xfrm>
            <a:off x="467544" y="-92427"/>
            <a:ext cx="8496944"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3">
                      <a:satMod val="175000"/>
                      <a:alpha val="40000"/>
                    </a:schemeClr>
                  </a:glow>
                  <a:outerShdw blurRad="76200" dist="50800" dir="5400000" algn="tl" rotWithShape="0">
                    <a:srgbClr val="000000">
                      <a:alpha val="65000"/>
                    </a:srgbClr>
                  </a:outerShdw>
                </a:effectLst>
              </a:rPr>
              <a:t>In every society, organization or group,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3">
                      <a:satMod val="175000"/>
                      <a:alpha val="40000"/>
                    </a:schemeClr>
                  </a:glow>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3">
                      <a:satMod val="175000"/>
                      <a:alpha val="40000"/>
                    </a:schemeClr>
                  </a:glow>
                  <a:outerShdw blurRad="76200" dist="50800" dir="5400000" algn="tl" rotWithShape="0">
                    <a:srgbClr val="000000">
                      <a:alpha val="65000"/>
                    </a:srgbClr>
                  </a:outerShdw>
                </a:effectLst>
              </a:rPr>
              <a:t>something works.</a:t>
            </a:r>
          </a:p>
        </p:txBody>
      </p:sp>
      <p:sp>
        <p:nvSpPr>
          <p:cNvPr id="5" name="4 Rectángulo"/>
          <p:cNvSpPr/>
          <p:nvPr/>
        </p:nvSpPr>
        <p:spPr>
          <a:xfrm>
            <a:off x="323528" y="692696"/>
            <a:ext cx="710452" cy="1323439"/>
          </a:xfrm>
          <a:prstGeom prst="rect">
            <a:avLst/>
          </a:prstGeom>
          <a:noFill/>
        </p:spPr>
        <p:txBody>
          <a:bodyPr wrap="none" lIns="91440" tIns="45720" rIns="91440" bIns="45720">
            <a:spAutoFit/>
          </a:bodyPr>
          <a:lstStyle/>
          <a:p>
            <a:pPr algn="ctr"/>
            <a:r>
              <a:rPr lang="es-ES" sz="8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a:t>
            </a:r>
            <a:endParaRPr lang="es-E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0978767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930" y="1333500"/>
            <a:ext cx="4168140" cy="4191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3 Rectángulo"/>
          <p:cNvSpPr/>
          <p:nvPr/>
        </p:nvSpPr>
        <p:spPr>
          <a:xfrm>
            <a:off x="323528" y="2708920"/>
            <a:ext cx="4572000" cy="369332"/>
          </a:xfrm>
          <a:prstGeom prst="rect">
            <a:avLst/>
          </a:prstGeom>
        </p:spPr>
        <p:txBody>
          <a:bodyPr>
            <a:spAutoFit/>
          </a:bodyPr>
          <a:lstStyle/>
          <a:p>
            <a:pPr>
              <a:spcAft>
                <a:spcPts val="600"/>
              </a:spcAft>
            </a:pPr>
            <a:r>
              <a:rPr lang="en-US" b="1" dirty="0" smtClean="0"/>
              <a:t>	</a:t>
            </a:r>
            <a:endParaRPr lang="en-US" b="1" i="1" dirty="0"/>
          </a:p>
        </p:txBody>
      </p:sp>
      <p:sp>
        <p:nvSpPr>
          <p:cNvPr id="8" name="7 Rectángulo"/>
          <p:cNvSpPr/>
          <p:nvPr/>
        </p:nvSpPr>
        <p:spPr>
          <a:xfrm>
            <a:off x="0" y="0"/>
            <a:ext cx="3995936"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004048" y="0"/>
            <a:ext cx="413995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995936" y="0"/>
            <a:ext cx="1008112" cy="18448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995936" y="2636912"/>
            <a:ext cx="1008112" cy="4221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7812360" y="2416532"/>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62681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930" y="1333500"/>
            <a:ext cx="4168140" cy="4191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3 Rectángulo"/>
          <p:cNvSpPr/>
          <p:nvPr/>
        </p:nvSpPr>
        <p:spPr>
          <a:xfrm>
            <a:off x="323528" y="2708920"/>
            <a:ext cx="4572000" cy="369332"/>
          </a:xfrm>
          <a:prstGeom prst="rect">
            <a:avLst/>
          </a:prstGeom>
        </p:spPr>
        <p:txBody>
          <a:bodyPr>
            <a:spAutoFit/>
          </a:bodyPr>
          <a:lstStyle/>
          <a:p>
            <a:pPr>
              <a:spcAft>
                <a:spcPts val="600"/>
              </a:spcAft>
            </a:pPr>
            <a:r>
              <a:rPr lang="en-US" b="1" dirty="0" smtClean="0"/>
              <a:t>	</a:t>
            </a:r>
            <a:endParaRPr lang="en-US" b="1" i="1" dirty="0"/>
          </a:p>
        </p:txBody>
      </p:sp>
      <p:sp>
        <p:nvSpPr>
          <p:cNvPr id="5" name="4 Rectángulo"/>
          <p:cNvSpPr/>
          <p:nvPr/>
        </p:nvSpPr>
        <p:spPr>
          <a:xfrm>
            <a:off x="142927" y="44624"/>
            <a:ext cx="4954113"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we focus on </a:t>
            </a:r>
            <a:b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becomes our reality</a:t>
            </a:r>
          </a:p>
        </p:txBody>
      </p:sp>
      <p:sp>
        <p:nvSpPr>
          <p:cNvPr id="6" name="5 Rectángulo"/>
          <p:cNvSpPr/>
          <p:nvPr/>
        </p:nvSpPr>
        <p:spPr>
          <a:xfrm>
            <a:off x="382538" y="5418807"/>
            <a:ext cx="8504251" cy="1323439"/>
          </a:xfrm>
          <a:prstGeom prst="rect">
            <a:avLst/>
          </a:prstGeom>
          <a:noFill/>
        </p:spPr>
        <p:txBody>
          <a:bodyPr wrap="none" lIns="91440" tIns="45720" rIns="91440" bIns="45720">
            <a:spAutoFit/>
          </a:bodyPr>
          <a:lstStyle/>
          <a:p>
            <a:pPr algn="r"/>
            <a:r>
              <a:rPr lang="es-ES" sz="40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Aquello en lo cual nos centramos </a:t>
            </a:r>
            <a:br>
              <a:rPr lang="es-ES" sz="40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ES" sz="40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 convierte en nuestra realidad</a:t>
            </a:r>
          </a:p>
        </p:txBody>
      </p:sp>
      <p:sp>
        <p:nvSpPr>
          <p:cNvPr id="7" name="6 Rectángulo"/>
          <p:cNvSpPr/>
          <p:nvPr/>
        </p:nvSpPr>
        <p:spPr>
          <a:xfrm>
            <a:off x="7812360" y="2416532"/>
            <a:ext cx="71045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110070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50" y="-44624"/>
            <a:ext cx="10303099" cy="6858000"/>
          </a:xfrm>
          <a:prstGeom prst="rect">
            <a:avLst/>
          </a:prstGeom>
        </p:spPr>
      </p:pic>
      <p:sp>
        <p:nvSpPr>
          <p:cNvPr id="2" name="1 Rectángulo"/>
          <p:cNvSpPr/>
          <p:nvPr/>
        </p:nvSpPr>
        <p:spPr>
          <a:xfrm>
            <a:off x="2286000" y="2790364"/>
            <a:ext cx="4572000" cy="369332"/>
          </a:xfrm>
          <a:prstGeom prst="rect">
            <a:avLst/>
          </a:prstGeom>
        </p:spPr>
        <p:txBody>
          <a:bodyPr>
            <a:spAutoFit/>
          </a:bodyPr>
          <a:lstStyle/>
          <a:p>
            <a:pPr>
              <a:spcAft>
                <a:spcPts val="600"/>
              </a:spcAft>
            </a:pPr>
            <a:r>
              <a:rPr lang="en-US" b="1" dirty="0" smtClean="0"/>
              <a:t>	</a:t>
            </a:r>
            <a:endParaRPr lang="en-US" b="1" i="1" dirty="0"/>
          </a:p>
        </p:txBody>
      </p:sp>
      <p:sp>
        <p:nvSpPr>
          <p:cNvPr id="5" name="4 Rectángulo"/>
          <p:cNvSpPr/>
          <p:nvPr/>
        </p:nvSpPr>
        <p:spPr>
          <a:xfrm>
            <a:off x="-87069" y="44624"/>
            <a:ext cx="9376285" cy="1446550"/>
          </a:xfrm>
          <a:prstGeom prst="rect">
            <a:avLst/>
          </a:prstGeom>
          <a:noFill/>
        </p:spPr>
        <p:txBody>
          <a:bodyPr wrap="none" lIns="91440" tIns="45720" rIns="91440" bIns="45720">
            <a:spAutoFit/>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rPr>
              <a:t>Reality is created in the moment, </a:t>
            </a:r>
            <a:br>
              <a:rPr lang="en-US" sz="4400" b="1" cap="none"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rPr>
            </a:b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rPr>
              <a:t>and there are multiple realities</a:t>
            </a:r>
          </a:p>
        </p:txBody>
      </p:sp>
      <p:sp>
        <p:nvSpPr>
          <p:cNvPr id="6" name="5 Rectángulo"/>
          <p:cNvSpPr/>
          <p:nvPr/>
        </p:nvSpPr>
        <p:spPr>
          <a:xfrm>
            <a:off x="33738" y="5078794"/>
            <a:ext cx="9076524"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i="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rPr>
              <a:t>La realidad se crea en el momento, </a:t>
            </a:r>
            <a:br>
              <a:rPr lang="es-ES" sz="4000" b="1" i="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rPr>
            </a:br>
            <a:r>
              <a:rPr lang="es-ES" sz="4000" b="1" i="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rPr>
              <a:t>y las realidades son múltiples</a:t>
            </a:r>
          </a:p>
        </p:txBody>
      </p:sp>
      <p:sp>
        <p:nvSpPr>
          <p:cNvPr id="7" name="6 Rectángulo"/>
          <p:cNvSpPr/>
          <p:nvPr/>
        </p:nvSpPr>
        <p:spPr>
          <a:xfrm>
            <a:off x="323528" y="2636912"/>
            <a:ext cx="710452" cy="1323439"/>
          </a:xfrm>
          <a:prstGeom prst="rect">
            <a:avLst/>
          </a:prstGeom>
          <a:noFill/>
        </p:spPr>
        <p:txBody>
          <a:bodyPr wrap="none" lIns="91440" tIns="45720" rIns="91440" bIns="45720">
            <a:spAutoFit/>
          </a:bodyPr>
          <a:lstStyle/>
          <a:p>
            <a:pPr algn="ctr"/>
            <a:r>
              <a:rPr lang="es-E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s-E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5028204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3416</TotalTime>
  <Words>984</Words>
  <Application>Microsoft Office PowerPoint</Application>
  <PresentationFormat>Presentación en pantalla (4:3)</PresentationFormat>
  <Paragraphs>131</Paragraphs>
  <Slides>29</Slides>
  <Notes>16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29</vt:i4>
      </vt:variant>
    </vt:vector>
  </HeadingPairs>
  <TitlesOfParts>
    <vt:vector size="44" baseType="lpstr">
      <vt:lpstr>Aharoni</vt:lpstr>
      <vt:lpstr>Albertus Extra Bold</vt:lpstr>
      <vt:lpstr>Arial</vt:lpstr>
      <vt:lpstr>augie</vt:lpstr>
      <vt:lpstr>Calibri</vt:lpstr>
      <vt:lpstr>Chicago</vt:lpstr>
      <vt:lpstr>Coolvetica</vt:lpstr>
      <vt:lpstr>Franklin Gothic Book</vt:lpstr>
      <vt:lpstr>Gill Sans</vt:lpstr>
      <vt:lpstr>Helvetica Neue Bold Condensed</vt:lpstr>
      <vt:lpstr>Lucida Grande</vt:lpstr>
      <vt:lpstr>Monotype Sorts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UNLV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Life 101 Appreciative Inquiry Strategic Planning and Assessment</dc:title>
  <dc:creator>Sunny Gittens</dc:creator>
  <cp:lastModifiedBy>Pep Buetas</cp:lastModifiedBy>
  <cp:revision>196</cp:revision>
  <dcterms:created xsi:type="dcterms:W3CDTF">2012-07-05T20:28:15Z</dcterms:created>
  <dcterms:modified xsi:type="dcterms:W3CDTF">2015-05-28T17:15:06Z</dcterms:modified>
</cp:coreProperties>
</file>