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 snapToGrid="0" snapToObjects="1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F00235-5090-2246-ACF1-CCA7005702EC}" type="datetimeFigureOut">
              <a:rPr lang="en-US" smtClean="0"/>
              <a:t>9/15/17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5B2CB-02B7-1D46-AC01-36EF06BCB8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43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4A5C3-5EA5-3143-A428-4D2EAC39B8BB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862B-6247-A74D-B9B4-14388A692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36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4A5C3-5EA5-3143-A428-4D2EAC39B8BB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862B-6247-A74D-B9B4-14388A692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532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4A5C3-5EA5-3143-A428-4D2EAC39B8BB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862B-6247-A74D-B9B4-14388A692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57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4A5C3-5EA5-3143-A428-4D2EAC39B8BB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862B-6247-A74D-B9B4-14388A692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01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4A5C3-5EA5-3143-A428-4D2EAC39B8BB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862B-6247-A74D-B9B4-14388A692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4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4A5C3-5EA5-3143-A428-4D2EAC39B8BB}" type="datetimeFigureOut">
              <a:rPr lang="en-US" smtClean="0"/>
              <a:t>9/15/17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862B-6247-A74D-B9B4-14388A692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97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4A5C3-5EA5-3143-A428-4D2EAC39B8BB}" type="datetimeFigureOut">
              <a:rPr lang="en-US" smtClean="0"/>
              <a:t>9/15/17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862B-6247-A74D-B9B4-14388A692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907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4A5C3-5EA5-3143-A428-4D2EAC39B8BB}" type="datetimeFigureOut">
              <a:rPr lang="en-US" smtClean="0"/>
              <a:t>9/15/17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862B-6247-A74D-B9B4-14388A692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38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4A5C3-5EA5-3143-A428-4D2EAC39B8BB}" type="datetimeFigureOut">
              <a:rPr lang="en-US" smtClean="0"/>
              <a:t>9/15/17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862B-6247-A74D-B9B4-14388A692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79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4A5C3-5EA5-3143-A428-4D2EAC39B8BB}" type="datetimeFigureOut">
              <a:rPr lang="en-US" smtClean="0"/>
              <a:t>9/15/17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862B-6247-A74D-B9B4-14388A692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872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4A5C3-5EA5-3143-A428-4D2EAC39B8BB}" type="datetimeFigureOut">
              <a:rPr lang="en-US" smtClean="0"/>
              <a:t>9/15/17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0862B-6247-A74D-B9B4-14388A692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0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4A5C3-5EA5-3143-A428-4D2EAC39B8BB}" type="datetimeFigureOut">
              <a:rPr lang="en-US" smtClean="0"/>
              <a:t>9/15/17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0862B-6247-A74D-B9B4-14388A692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20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Sociological and population trends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Tendencias</a:t>
            </a:r>
            <a:r>
              <a:rPr lang="en-US" dirty="0" smtClean="0"/>
              <a:t> </a:t>
            </a:r>
            <a:r>
              <a:rPr lang="en-US" dirty="0" err="1" smtClean="0"/>
              <a:t>sociologicas</a:t>
            </a:r>
            <a:r>
              <a:rPr lang="en-US" dirty="0" smtClean="0"/>
              <a:t> y </a:t>
            </a:r>
            <a:r>
              <a:rPr lang="en-US" dirty="0" err="1" smtClean="0"/>
              <a:t>poblacionales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753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exist in 10 years that doesn’t exist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Shift in the power base from first world countries</a:t>
            </a:r>
          </a:p>
          <a:p>
            <a:r>
              <a:rPr lang="en-US" dirty="0" smtClean="0"/>
              <a:t>Borders between some countries strengthen or disappear</a:t>
            </a:r>
          </a:p>
          <a:p>
            <a:r>
              <a:rPr lang="en-US" dirty="0" smtClean="0"/>
              <a:t>Ambiguity in relationships and breakdown of traditional family structures </a:t>
            </a:r>
          </a:p>
          <a:p>
            <a:r>
              <a:rPr lang="en-US" dirty="0" smtClean="0"/>
              <a:t>Disempowerment of male role model and empowerment of women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Desplazamiento</a:t>
            </a:r>
            <a:r>
              <a:rPr lang="en-US" dirty="0" smtClean="0"/>
              <a:t> </a:t>
            </a:r>
            <a:r>
              <a:rPr lang="en-US" dirty="0" err="1" smtClean="0"/>
              <a:t>delpoder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países</a:t>
            </a:r>
            <a:r>
              <a:rPr lang="en-US" dirty="0" smtClean="0"/>
              <a:t> del primer </a:t>
            </a:r>
            <a:r>
              <a:rPr lang="en-US" dirty="0" err="1" smtClean="0"/>
              <a:t>mundo</a:t>
            </a:r>
            <a:endParaRPr lang="en-US" dirty="0" smtClean="0"/>
          </a:p>
          <a:p>
            <a:r>
              <a:rPr lang="en-US" dirty="0" smtClean="0"/>
              <a:t>Las </a:t>
            </a:r>
            <a:r>
              <a:rPr lang="en-US" dirty="0" err="1" smtClean="0"/>
              <a:t>fronteras</a:t>
            </a:r>
            <a:r>
              <a:rPr lang="en-US" dirty="0" smtClean="0"/>
              <a:t> entre </a:t>
            </a:r>
            <a:r>
              <a:rPr lang="en-US" dirty="0" err="1" smtClean="0"/>
              <a:t>paises</a:t>
            </a:r>
            <a:r>
              <a:rPr lang="en-US" dirty="0" smtClean="0"/>
              <a:t> se </a:t>
            </a:r>
            <a:r>
              <a:rPr lang="en-US" dirty="0" err="1" smtClean="0"/>
              <a:t>fortaleceran</a:t>
            </a:r>
            <a:r>
              <a:rPr lang="en-US" dirty="0" smtClean="0"/>
              <a:t> o </a:t>
            </a:r>
            <a:r>
              <a:rPr lang="en-US" dirty="0" err="1" smtClean="0"/>
              <a:t>desapareceran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Ambiguedad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las </a:t>
            </a:r>
            <a:r>
              <a:rPr lang="en-US" dirty="0" err="1" smtClean="0"/>
              <a:t>relaciones</a:t>
            </a:r>
            <a:r>
              <a:rPr lang="en-US" dirty="0" smtClean="0"/>
              <a:t> y </a:t>
            </a:r>
            <a:r>
              <a:rPr lang="en-US" dirty="0" err="1" smtClean="0"/>
              <a:t>caida</a:t>
            </a:r>
            <a:r>
              <a:rPr lang="en-US" dirty="0" smtClean="0"/>
              <a:t> de las </a:t>
            </a:r>
            <a:r>
              <a:rPr lang="en-US" dirty="0" err="1" smtClean="0"/>
              <a:t>estructuras</a:t>
            </a:r>
            <a:r>
              <a:rPr lang="en-US" dirty="0" smtClean="0"/>
              <a:t> </a:t>
            </a:r>
            <a:r>
              <a:rPr lang="en-US" dirty="0" err="1" smtClean="0"/>
              <a:t>familiares</a:t>
            </a:r>
            <a:r>
              <a:rPr lang="en-US" dirty="0" smtClean="0"/>
              <a:t> </a:t>
            </a:r>
            <a:r>
              <a:rPr lang="en-US" dirty="0" err="1" smtClean="0"/>
              <a:t>tradicionales</a:t>
            </a:r>
            <a:endParaRPr lang="en-US" dirty="0" smtClean="0"/>
          </a:p>
          <a:p>
            <a:r>
              <a:rPr lang="en-US" dirty="0" err="1" smtClean="0"/>
              <a:t>Debilitamiento</a:t>
            </a:r>
            <a:r>
              <a:rPr lang="en-US" dirty="0" smtClean="0"/>
              <a:t> del </a:t>
            </a:r>
            <a:r>
              <a:rPr lang="en-US" dirty="0" err="1" smtClean="0"/>
              <a:t>poder</a:t>
            </a:r>
            <a:r>
              <a:rPr lang="en-US" dirty="0" smtClean="0"/>
              <a:t> del </a:t>
            </a:r>
            <a:r>
              <a:rPr lang="en-US" dirty="0" err="1" smtClean="0"/>
              <a:t>rol</a:t>
            </a:r>
            <a:r>
              <a:rPr lang="en-US" dirty="0" smtClean="0"/>
              <a:t> </a:t>
            </a:r>
            <a:r>
              <a:rPr lang="en-US" dirty="0" err="1" smtClean="0"/>
              <a:t>varonil</a:t>
            </a:r>
            <a:r>
              <a:rPr lang="en-US" dirty="0" smtClean="0"/>
              <a:t> y </a:t>
            </a:r>
            <a:r>
              <a:rPr lang="en-US" dirty="0" err="1" smtClean="0"/>
              <a:t>empoderamiento</a:t>
            </a:r>
            <a:r>
              <a:rPr lang="en-US" dirty="0" smtClean="0"/>
              <a:t> del </a:t>
            </a:r>
            <a:r>
              <a:rPr lang="en-US" dirty="0" err="1" smtClean="0"/>
              <a:t>femenino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09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exist today that will still exist in 10 years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Displacement and dislocation of people on a massive scale because of lack of employment, war and immigration</a:t>
            </a:r>
          </a:p>
          <a:p>
            <a:r>
              <a:rPr lang="en-US" dirty="0" smtClean="0"/>
              <a:t>Widening gap between the rich and poor</a:t>
            </a:r>
          </a:p>
          <a:p>
            <a:r>
              <a:rPr lang="en-US" dirty="0" smtClean="0"/>
              <a:t>Greater connectivity among people and mobility</a:t>
            </a:r>
          </a:p>
          <a:p>
            <a:r>
              <a:rPr lang="en-US" dirty="0" smtClean="0"/>
              <a:t>International and extremist groups of terrorism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Desplazamiento</a:t>
            </a:r>
            <a:r>
              <a:rPr lang="en-US" dirty="0" smtClean="0"/>
              <a:t> y </a:t>
            </a:r>
            <a:r>
              <a:rPr lang="en-US" dirty="0" err="1" smtClean="0"/>
              <a:t>desarraigo</a:t>
            </a:r>
            <a:r>
              <a:rPr lang="en-US" dirty="0" smtClean="0"/>
              <a:t> de la </a:t>
            </a:r>
            <a:r>
              <a:rPr lang="en-US" dirty="0" err="1" smtClean="0"/>
              <a:t>gente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escala</a:t>
            </a:r>
            <a:r>
              <a:rPr lang="en-US" dirty="0" smtClean="0"/>
              <a:t> </a:t>
            </a:r>
            <a:r>
              <a:rPr lang="en-US" dirty="0" err="1" smtClean="0"/>
              <a:t>masiva</a:t>
            </a:r>
            <a:r>
              <a:rPr lang="en-US" dirty="0" smtClean="0"/>
              <a:t> a causa de </a:t>
            </a:r>
            <a:r>
              <a:rPr lang="en-US" dirty="0" err="1" smtClean="0"/>
              <a:t>falta</a:t>
            </a:r>
            <a:r>
              <a:rPr lang="en-US" dirty="0" smtClean="0"/>
              <a:t> de </a:t>
            </a:r>
            <a:r>
              <a:rPr lang="en-US" dirty="0" err="1" smtClean="0"/>
              <a:t>empleo</a:t>
            </a:r>
            <a:r>
              <a:rPr lang="en-US" dirty="0" smtClean="0"/>
              <a:t>, </a:t>
            </a:r>
            <a:r>
              <a:rPr lang="en-US" dirty="0" err="1" smtClean="0"/>
              <a:t>guerras</a:t>
            </a:r>
            <a:r>
              <a:rPr lang="en-US" dirty="0" smtClean="0"/>
              <a:t> o </a:t>
            </a:r>
            <a:r>
              <a:rPr lang="en-US" dirty="0" err="1" smtClean="0"/>
              <a:t>migración</a:t>
            </a:r>
            <a:endParaRPr lang="en-US" dirty="0" smtClean="0"/>
          </a:p>
          <a:p>
            <a:r>
              <a:rPr lang="en-US" dirty="0" err="1" smtClean="0"/>
              <a:t>Grieta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mayor entre </a:t>
            </a:r>
            <a:r>
              <a:rPr lang="en-US" dirty="0" err="1" smtClean="0"/>
              <a:t>ricos</a:t>
            </a:r>
            <a:r>
              <a:rPr lang="en-US" dirty="0" smtClean="0"/>
              <a:t> y </a:t>
            </a:r>
            <a:r>
              <a:rPr lang="en-US" dirty="0" err="1" smtClean="0"/>
              <a:t>pobres</a:t>
            </a:r>
            <a:endParaRPr lang="en-US" dirty="0" smtClean="0"/>
          </a:p>
          <a:p>
            <a:r>
              <a:rPr lang="en-US" dirty="0" smtClean="0"/>
              <a:t>Mayor </a:t>
            </a:r>
            <a:r>
              <a:rPr lang="en-US" dirty="0" err="1" smtClean="0"/>
              <a:t>conectividad</a:t>
            </a:r>
            <a:r>
              <a:rPr lang="en-US" dirty="0" smtClean="0"/>
              <a:t> entre la </a:t>
            </a:r>
            <a:r>
              <a:rPr lang="en-US" dirty="0" err="1" smtClean="0"/>
              <a:t>gente</a:t>
            </a:r>
            <a:r>
              <a:rPr lang="en-US" dirty="0" smtClean="0"/>
              <a:t> y mayor </a:t>
            </a:r>
            <a:r>
              <a:rPr lang="en-US" dirty="0" err="1" smtClean="0"/>
              <a:t>movilidad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Grupos</a:t>
            </a:r>
            <a:r>
              <a:rPr lang="en-US" dirty="0" smtClean="0"/>
              <a:t> </a:t>
            </a:r>
            <a:r>
              <a:rPr lang="en-US" dirty="0" err="1" smtClean="0"/>
              <a:t>internacionales</a:t>
            </a:r>
            <a:r>
              <a:rPr lang="en-US" dirty="0" smtClean="0"/>
              <a:t> de </a:t>
            </a:r>
            <a:r>
              <a:rPr lang="en-US" dirty="0" err="1" smtClean="0"/>
              <a:t>terroristas</a:t>
            </a:r>
            <a:r>
              <a:rPr lang="en-US" dirty="0" smtClean="0"/>
              <a:t> y </a:t>
            </a:r>
            <a:r>
              <a:rPr lang="en-US" dirty="0" err="1" smtClean="0"/>
              <a:t>extremistas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4604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exist today that will still exist in 10 years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Church credibility, Institutional collapse and changes of structure of religious life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 </a:t>
            </a:r>
            <a:r>
              <a:rPr lang="en-US" dirty="0" err="1" smtClean="0"/>
              <a:t>colapsara</a:t>
            </a:r>
            <a:r>
              <a:rPr lang="en-US" dirty="0" smtClean="0"/>
              <a:t> la </a:t>
            </a:r>
            <a:r>
              <a:rPr lang="en-US" dirty="0" err="1" smtClean="0"/>
              <a:t>credibilidad</a:t>
            </a:r>
            <a:r>
              <a:rPr lang="en-US" dirty="0" smtClean="0"/>
              <a:t> de la </a:t>
            </a:r>
            <a:r>
              <a:rPr lang="en-US" dirty="0" err="1" smtClean="0"/>
              <a:t>Iglesia</a:t>
            </a:r>
            <a:r>
              <a:rPr lang="en-US" dirty="0" smtClean="0"/>
              <a:t> y </a:t>
            </a:r>
            <a:r>
              <a:rPr lang="en-US" dirty="0" err="1" smtClean="0"/>
              <a:t>cambios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estructura</a:t>
            </a:r>
            <a:r>
              <a:rPr lang="en-US" dirty="0" smtClean="0"/>
              <a:t> de la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  <a:r>
              <a:rPr lang="en-US" dirty="0" err="1" smtClean="0"/>
              <a:t>religiosa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8835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exists today that will no longer exist in 10 years time?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Education may not be as available</a:t>
            </a:r>
          </a:p>
          <a:p>
            <a:r>
              <a:rPr lang="en-US" dirty="0" smtClean="0"/>
              <a:t>Because of rapid </a:t>
            </a:r>
            <a:r>
              <a:rPr lang="en-US" dirty="0" err="1" smtClean="0"/>
              <a:t>urbanisation</a:t>
            </a:r>
            <a:r>
              <a:rPr lang="en-US" dirty="0" smtClean="0"/>
              <a:t> pressure is on utilities, for example, water, accommodation, social policies</a:t>
            </a:r>
          </a:p>
          <a:p>
            <a:r>
              <a:rPr lang="en-US" dirty="0" smtClean="0"/>
              <a:t>Social media negatively impact on the rhythm of life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educacion</a:t>
            </a:r>
            <a:r>
              <a:rPr lang="en-US" dirty="0" smtClean="0"/>
              <a:t> no sera tan </a:t>
            </a:r>
            <a:r>
              <a:rPr lang="en-US" dirty="0" err="1" smtClean="0"/>
              <a:t>accesible</a:t>
            </a:r>
            <a:endParaRPr lang="en-US" dirty="0" smtClean="0"/>
          </a:p>
          <a:p>
            <a:r>
              <a:rPr lang="en-US" dirty="0" err="1" smtClean="0"/>
              <a:t>Debido</a:t>
            </a:r>
            <a:r>
              <a:rPr lang="en-US" dirty="0" smtClean="0"/>
              <a:t> 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veloz</a:t>
            </a:r>
            <a:r>
              <a:rPr lang="en-US" dirty="0" smtClean="0"/>
              <a:t> </a:t>
            </a:r>
            <a:r>
              <a:rPr lang="en-US" dirty="0" err="1" smtClean="0"/>
              <a:t>urbanizacion</a:t>
            </a:r>
            <a:r>
              <a:rPr lang="en-US" dirty="0" smtClean="0"/>
              <a:t> </a:t>
            </a:r>
            <a:r>
              <a:rPr lang="en-US" dirty="0" err="1" smtClean="0"/>
              <a:t>habra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gran </a:t>
            </a:r>
            <a:r>
              <a:rPr lang="en-US" dirty="0" err="1" smtClean="0"/>
              <a:t>presión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servicios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 </a:t>
            </a:r>
            <a:r>
              <a:rPr lang="en-US" dirty="0" err="1" smtClean="0"/>
              <a:t>agua</a:t>
            </a:r>
            <a:r>
              <a:rPr lang="en-US" dirty="0" smtClean="0"/>
              <a:t>, </a:t>
            </a:r>
            <a:r>
              <a:rPr lang="en-US" dirty="0" err="1" smtClean="0"/>
              <a:t>hospedaje</a:t>
            </a:r>
            <a:r>
              <a:rPr lang="en-US" dirty="0" smtClean="0"/>
              <a:t> y </a:t>
            </a:r>
            <a:r>
              <a:rPr lang="en-US" dirty="0" err="1" smtClean="0"/>
              <a:t>politicas</a:t>
            </a:r>
            <a:r>
              <a:rPr lang="en-US" dirty="0" smtClean="0"/>
              <a:t> </a:t>
            </a:r>
            <a:r>
              <a:rPr lang="en-US" dirty="0" err="1" smtClean="0"/>
              <a:t>sociales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Los </a:t>
            </a:r>
            <a:r>
              <a:rPr lang="en-US" dirty="0" err="1" smtClean="0"/>
              <a:t>medios</a:t>
            </a:r>
            <a:r>
              <a:rPr lang="en-US" dirty="0" smtClean="0"/>
              <a:t> de </a:t>
            </a:r>
            <a:r>
              <a:rPr lang="en-US" dirty="0" err="1" smtClean="0"/>
              <a:t>comunicacion</a:t>
            </a:r>
            <a:r>
              <a:rPr lang="en-US" dirty="0" smtClean="0"/>
              <a:t> </a:t>
            </a:r>
            <a:r>
              <a:rPr lang="en-US" dirty="0" err="1" smtClean="0"/>
              <a:t>impactan</a:t>
            </a:r>
            <a:r>
              <a:rPr lang="en-US" dirty="0" smtClean="0"/>
              <a:t> </a:t>
            </a:r>
            <a:r>
              <a:rPr lang="en-US" dirty="0" err="1" smtClean="0"/>
              <a:t>negativamente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ritmo</a:t>
            </a:r>
            <a:r>
              <a:rPr lang="en-US" dirty="0" smtClean="0"/>
              <a:t> de la </a:t>
            </a:r>
            <a:r>
              <a:rPr lang="en-US" dirty="0" err="1" smtClean="0"/>
              <a:t>vida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52582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</a:t>
            </a:r>
            <a:r>
              <a:rPr lang="en-AU" dirty="0" smtClean="0"/>
              <a:t>trending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 fontAlgn="ctr"/>
            <a:r>
              <a:rPr lang="en-US" dirty="0" smtClean="0"/>
              <a:t> El </a:t>
            </a:r>
            <a:r>
              <a:rPr lang="en-US" dirty="0" err="1" smtClean="0"/>
              <a:t>trabajo</a:t>
            </a:r>
            <a:r>
              <a:rPr lang="en-US" dirty="0" smtClean="0"/>
              <a:t> rural </a:t>
            </a:r>
            <a:r>
              <a:rPr lang="en-US" dirty="0" err="1" smtClean="0"/>
              <a:t>dejara</a:t>
            </a:r>
            <a:r>
              <a:rPr lang="en-US" dirty="0" smtClean="0"/>
              <a:t> de </a:t>
            </a:r>
            <a:r>
              <a:rPr lang="en-US" dirty="0" err="1" smtClean="0"/>
              <a:t>existir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lo </a:t>
            </a:r>
            <a:r>
              <a:rPr lang="en-US" dirty="0" err="1" smtClean="0"/>
              <a:t>conocemos</a:t>
            </a:r>
            <a:endParaRPr lang="en-US" dirty="0" smtClean="0"/>
          </a:p>
          <a:p>
            <a:pPr lvl="0" fontAlgn="ctr"/>
            <a:r>
              <a:rPr lang="en-US" dirty="0" err="1" smtClean="0"/>
              <a:t>Aumento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 informal e </a:t>
            </a:r>
            <a:r>
              <a:rPr lang="en-US" dirty="0" err="1" smtClean="0"/>
              <a:t>ilegal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grandes</a:t>
            </a:r>
            <a:r>
              <a:rPr lang="en-US" dirty="0" smtClean="0"/>
              <a:t> </a:t>
            </a:r>
            <a:r>
              <a:rPr lang="en-US" dirty="0" err="1" smtClean="0"/>
              <a:t>centros</a:t>
            </a:r>
            <a:r>
              <a:rPr lang="en-US" dirty="0" smtClean="0"/>
              <a:t> </a:t>
            </a:r>
          </a:p>
          <a:p>
            <a:pPr lvl="0" fontAlgn="ctr"/>
            <a:r>
              <a:rPr lang="en-US" dirty="0" smtClean="0"/>
              <a:t>Con el </a:t>
            </a:r>
            <a:r>
              <a:rPr lang="en-US" dirty="0" err="1" smtClean="0"/>
              <a:t>aumento</a:t>
            </a:r>
            <a:r>
              <a:rPr lang="en-US" dirty="0" smtClean="0"/>
              <a:t> de la </a:t>
            </a:r>
            <a:r>
              <a:rPr lang="en-US" dirty="0" err="1" smtClean="0"/>
              <a:t>tecnologia</a:t>
            </a:r>
            <a:r>
              <a:rPr lang="en-US" dirty="0" smtClean="0"/>
              <a:t> </a:t>
            </a:r>
            <a:r>
              <a:rPr lang="en-US" dirty="0" err="1" smtClean="0"/>
              <a:t>grupos</a:t>
            </a:r>
            <a:r>
              <a:rPr lang="en-US" dirty="0" smtClean="0"/>
              <a:t> </a:t>
            </a:r>
            <a:r>
              <a:rPr lang="en-US" dirty="0" err="1" smtClean="0"/>
              <a:t>sociales</a:t>
            </a:r>
            <a:r>
              <a:rPr lang="en-US" dirty="0" smtClean="0"/>
              <a:t>  </a:t>
            </a:r>
            <a:r>
              <a:rPr lang="en-US" dirty="0" err="1" smtClean="0"/>
              <a:t>migraran</a:t>
            </a:r>
            <a:r>
              <a:rPr lang="en-US" dirty="0" smtClean="0"/>
              <a:t> a </a:t>
            </a:r>
            <a:r>
              <a:rPr lang="en-US" dirty="0" err="1" smtClean="0"/>
              <a:t>pequenos</a:t>
            </a:r>
            <a:r>
              <a:rPr lang="en-US" dirty="0" smtClean="0"/>
              <a:t> </a:t>
            </a:r>
            <a:r>
              <a:rPr lang="en-US" dirty="0" err="1" smtClean="0"/>
              <a:t>ciudades</a:t>
            </a:r>
            <a:r>
              <a:rPr lang="en-US" dirty="0" smtClean="0"/>
              <a:t> con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calidad</a:t>
            </a:r>
            <a:r>
              <a:rPr lang="en-US" dirty="0" smtClean="0"/>
              <a:t> de </a:t>
            </a:r>
            <a:r>
              <a:rPr lang="en-US" dirty="0" err="1" smtClean="0"/>
              <a:t>vida</a:t>
            </a:r>
            <a:r>
              <a:rPr lang="en-US" dirty="0" smtClean="0"/>
              <a:t> </a:t>
            </a:r>
          </a:p>
          <a:p>
            <a:pPr lvl="0" fontAlgn="ctr"/>
            <a:r>
              <a:rPr lang="en-US" dirty="0" err="1" smtClean="0"/>
              <a:t>Nuevos</a:t>
            </a:r>
            <a:r>
              <a:rPr lang="en-US" dirty="0" smtClean="0"/>
              <a:t> </a:t>
            </a:r>
            <a:r>
              <a:rPr lang="en-US" dirty="0" err="1" smtClean="0"/>
              <a:t>puestos</a:t>
            </a:r>
            <a:r>
              <a:rPr lang="en-US" dirty="0" smtClean="0"/>
              <a:t> de </a:t>
            </a:r>
            <a:r>
              <a:rPr lang="en-US" dirty="0" err="1" smtClean="0"/>
              <a:t>trabajo</a:t>
            </a:r>
            <a:r>
              <a:rPr lang="en-US" dirty="0" smtClean="0"/>
              <a:t>. Se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trabajar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casa.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R="0" lvl="0" defTabSz="914400" eaLnBrk="1" fontAlgn="auto" latinLnBrk="0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The rural work won’t exist as we know it</a:t>
            </a:r>
          </a:p>
          <a:p>
            <a:pPr marR="0" lvl="0" defTabSz="914400" eaLnBrk="1" fontAlgn="auto" latinLnBrk="0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Informal and illegal work is increasing in big cities</a:t>
            </a:r>
          </a:p>
          <a:p>
            <a:pPr marR="0" lvl="0" defTabSz="914400" eaLnBrk="1" fontAlgn="auto" latinLnBrk="0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Social groups will migrate to small towns with a better quality of life due to the increase in technology</a:t>
            </a:r>
          </a:p>
          <a:p>
            <a:pPr marR="0" lvl="0" defTabSz="914400" eaLnBrk="1" fontAlgn="auto" latinLnBrk="0" hangingPunct="1">
              <a:lnSpc>
                <a:spcPct val="8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/>
              <a:t>New kinds of employment. You can work from home</a:t>
            </a:r>
          </a:p>
          <a:p>
            <a:pPr marR="0" lvl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en-US" dirty="0" smtClean="0"/>
          </a:p>
          <a:p>
            <a:pPr marL="0" marR="0" lvl="0" indent="0" defTabSz="91440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9276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</a:t>
            </a:r>
            <a:r>
              <a:rPr lang="en-AU" dirty="0" smtClean="0"/>
              <a:t>trending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 fontAlgn="ctr"/>
            <a:r>
              <a:rPr lang="en-US" dirty="0" smtClean="0"/>
              <a:t>El </a:t>
            </a:r>
            <a:r>
              <a:rPr lang="en-US" dirty="0" err="1" smtClean="0"/>
              <a:t>cambio</a:t>
            </a:r>
            <a:r>
              <a:rPr lang="en-US" dirty="0" smtClean="0"/>
              <a:t> </a:t>
            </a:r>
            <a:r>
              <a:rPr lang="en-US" dirty="0" err="1" smtClean="0"/>
              <a:t>climatico</a:t>
            </a:r>
            <a:r>
              <a:rPr lang="en-US" dirty="0" smtClean="0"/>
              <a:t> </a:t>
            </a:r>
            <a:r>
              <a:rPr lang="en-US" dirty="0" err="1" smtClean="0"/>
              <a:t>forzara</a:t>
            </a:r>
            <a:r>
              <a:rPr lang="en-US" dirty="0" smtClean="0"/>
              <a:t> a </a:t>
            </a:r>
            <a:r>
              <a:rPr lang="en-US" dirty="0" err="1" smtClean="0"/>
              <a:t>migrar</a:t>
            </a:r>
            <a:r>
              <a:rPr lang="en-US" dirty="0" smtClean="0"/>
              <a:t> </a:t>
            </a:r>
            <a:r>
              <a:rPr lang="en-US" dirty="0" err="1" smtClean="0"/>
              <a:t>cerca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recursos</a:t>
            </a:r>
            <a:r>
              <a:rPr lang="en-US" dirty="0" smtClean="0"/>
              <a:t> </a:t>
            </a:r>
            <a:r>
              <a:rPr lang="en-US" dirty="0" err="1" smtClean="0"/>
              <a:t>naturales</a:t>
            </a:r>
            <a:r>
              <a:rPr lang="en-US" dirty="0" smtClean="0"/>
              <a:t>,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ejemplo</a:t>
            </a:r>
            <a:r>
              <a:rPr lang="en-US" dirty="0" smtClean="0"/>
              <a:t>, el </a:t>
            </a:r>
            <a:r>
              <a:rPr lang="en-US" dirty="0" err="1" smtClean="0"/>
              <a:t>agua</a:t>
            </a:r>
            <a:r>
              <a:rPr lang="en-US" dirty="0" smtClean="0"/>
              <a:t>. </a:t>
            </a:r>
          </a:p>
          <a:p>
            <a:pPr lvl="0" fontAlgn="ctr"/>
            <a:r>
              <a:rPr lang="en-US" dirty="0" err="1" smtClean="0"/>
              <a:t>Substitucion</a:t>
            </a:r>
            <a:r>
              <a:rPr lang="en-US" dirty="0" smtClean="0"/>
              <a:t> de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trabajadores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</a:t>
            </a:r>
            <a:r>
              <a:rPr lang="en-US" dirty="0" err="1" smtClean="0"/>
              <a:t>tecnologia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muchos</a:t>
            </a:r>
            <a:r>
              <a:rPr lang="en-US" dirty="0" smtClean="0"/>
              <a:t> </a:t>
            </a:r>
            <a:r>
              <a:rPr lang="en-US" dirty="0" err="1" smtClean="0"/>
              <a:t>trabajos</a:t>
            </a:r>
            <a:r>
              <a:rPr lang="en-US" dirty="0" smtClean="0"/>
              <a:t>. </a:t>
            </a:r>
          </a:p>
          <a:p>
            <a:pPr lvl="0" fontAlgn="ctr"/>
            <a:r>
              <a:rPr lang="en-US" dirty="0" smtClean="0"/>
              <a:t>La </a:t>
            </a:r>
            <a:r>
              <a:rPr lang="en-US" dirty="0" err="1" smtClean="0"/>
              <a:t>poblacion</a:t>
            </a:r>
            <a:r>
              <a:rPr lang="en-US" dirty="0" smtClean="0"/>
              <a:t> sera </a:t>
            </a:r>
            <a:r>
              <a:rPr lang="en-US" dirty="0" err="1" smtClean="0"/>
              <a:t>pluricultural</a:t>
            </a:r>
            <a:r>
              <a:rPr lang="en-US" dirty="0" smtClean="0"/>
              <a:t>, con mas </a:t>
            </a:r>
            <a:r>
              <a:rPr lang="en-US" dirty="0" err="1" smtClean="0"/>
              <a:t>dificultades</a:t>
            </a:r>
            <a:r>
              <a:rPr lang="en-US" dirty="0" smtClean="0"/>
              <a:t> de </a:t>
            </a:r>
            <a:r>
              <a:rPr lang="en-US" dirty="0" err="1" smtClean="0"/>
              <a:t>coexistencia</a:t>
            </a:r>
            <a:r>
              <a:rPr lang="en-US" dirty="0" smtClean="0"/>
              <a:t> e </a:t>
            </a:r>
            <a:r>
              <a:rPr lang="en-US" dirty="0" err="1" smtClean="0"/>
              <a:t>interrelacion</a:t>
            </a:r>
            <a:r>
              <a:rPr lang="en-US" dirty="0" smtClean="0"/>
              <a:t>. 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climate change forcing to migrate closer to natural resources, for example, water</a:t>
            </a:r>
          </a:p>
          <a:p>
            <a:r>
              <a:rPr lang="en-US" dirty="0" smtClean="0"/>
              <a:t>Technology substituting workers in many kinds of jobs</a:t>
            </a:r>
          </a:p>
          <a:p>
            <a:r>
              <a:rPr lang="en-US" dirty="0" smtClean="0"/>
              <a:t>The population will be pluralist, with more difficulties coexisting and interrelating </a:t>
            </a:r>
          </a:p>
        </p:txBody>
      </p:sp>
    </p:spTree>
    <p:extLst>
      <p:ext uri="{BB962C8B-B14F-4D97-AF65-F5344CB8AC3E}">
        <p14:creationId xmlns:p14="http://schemas.microsoft.com/office/powerpoint/2010/main" val="894257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</a:t>
            </a:r>
            <a:r>
              <a:rPr lang="en-AU" dirty="0" smtClean="0"/>
              <a:t>trending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0" fontAlgn="ctr"/>
            <a:r>
              <a:rPr lang="en-US" dirty="0" err="1"/>
              <a:t>Preferencia</a:t>
            </a:r>
            <a:r>
              <a:rPr lang="en-US" dirty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el </a:t>
            </a:r>
            <a:r>
              <a:rPr lang="en-US" dirty="0" err="1" smtClean="0"/>
              <a:t>consumo</a:t>
            </a:r>
            <a:r>
              <a:rPr lang="en-US" dirty="0" smtClean="0"/>
              <a:t> de </a:t>
            </a:r>
            <a:r>
              <a:rPr lang="en-US" dirty="0" err="1" smtClean="0"/>
              <a:t>alimentos</a:t>
            </a:r>
            <a:r>
              <a:rPr lang="en-US" dirty="0" smtClean="0"/>
              <a:t> </a:t>
            </a:r>
            <a:r>
              <a:rPr lang="en-US" dirty="0" err="1" smtClean="0"/>
              <a:t>organicos</a:t>
            </a:r>
            <a:r>
              <a:rPr lang="en-US" dirty="0" smtClean="0"/>
              <a:t>, </a:t>
            </a:r>
            <a:r>
              <a:rPr lang="en-US" dirty="0" err="1" smtClean="0"/>
              <a:t>buscando</a:t>
            </a:r>
            <a:r>
              <a:rPr lang="en-US" dirty="0" smtClean="0"/>
              <a:t> </a:t>
            </a:r>
            <a:r>
              <a:rPr lang="en-US" dirty="0" err="1" smtClean="0"/>
              <a:t>mejor</a:t>
            </a:r>
            <a:r>
              <a:rPr lang="en-US" dirty="0" smtClean="0"/>
              <a:t> </a:t>
            </a:r>
            <a:r>
              <a:rPr lang="en-US" dirty="0" err="1" smtClean="0"/>
              <a:t>salud</a:t>
            </a:r>
            <a:r>
              <a:rPr lang="en-US" dirty="0" smtClean="0"/>
              <a:t> </a:t>
            </a:r>
          </a:p>
          <a:p>
            <a:pPr lvl="0" fontAlgn="ctr"/>
            <a:r>
              <a:rPr lang="en-US" dirty="0"/>
              <a:t>L</a:t>
            </a:r>
            <a:r>
              <a:rPr lang="en-US" dirty="0" smtClean="0"/>
              <a:t>as </a:t>
            </a:r>
            <a:r>
              <a:rPr lang="en-US" dirty="0" err="1" smtClean="0"/>
              <a:t>corrientes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smtClean="0"/>
              <a:t>opinion se </a:t>
            </a:r>
            <a:r>
              <a:rPr lang="en-US" dirty="0" err="1" smtClean="0"/>
              <a:t>crearan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intereses</a:t>
            </a:r>
            <a:r>
              <a:rPr lang="en-US" dirty="0" smtClean="0"/>
              <a:t> y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vez</a:t>
            </a:r>
            <a:r>
              <a:rPr lang="en-US" dirty="0" smtClean="0"/>
              <a:t> mas,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medios</a:t>
            </a:r>
            <a:r>
              <a:rPr lang="en-US" dirty="0" smtClean="0"/>
              <a:t> </a:t>
            </a:r>
            <a:r>
              <a:rPr lang="en-US" dirty="0" err="1" smtClean="0"/>
              <a:t>concentraran</a:t>
            </a:r>
            <a:r>
              <a:rPr lang="en-US" dirty="0" smtClean="0"/>
              <a:t> </a:t>
            </a:r>
            <a:r>
              <a:rPr lang="en-US" dirty="0" err="1" smtClean="0"/>
              <a:t>poder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la opinion </a:t>
            </a:r>
            <a:r>
              <a:rPr lang="en-US" dirty="0" err="1" smtClean="0"/>
              <a:t>publica</a:t>
            </a:r>
            <a:r>
              <a:rPr lang="en-US" dirty="0" smtClean="0"/>
              <a:t>. </a:t>
            </a:r>
          </a:p>
          <a:p>
            <a:pPr lvl="0" fontAlgn="ctr"/>
            <a:r>
              <a:rPr lang="en-US" dirty="0" smtClean="0"/>
              <a:t>Alas </a:t>
            </a:r>
            <a:r>
              <a:rPr lang="en-US" dirty="0" err="1" smtClean="0"/>
              <a:t>poblacion</a:t>
            </a:r>
            <a:r>
              <a:rPr lang="en-US" dirty="0" smtClean="0"/>
              <a:t> </a:t>
            </a:r>
            <a:r>
              <a:rPr lang="en-US" dirty="0" err="1" smtClean="0"/>
              <a:t>envejecera</a:t>
            </a:r>
            <a:r>
              <a:rPr lang="en-US" dirty="0" smtClean="0"/>
              <a:t> </a:t>
            </a:r>
          </a:p>
          <a:p>
            <a:pPr lvl="0" fontAlgn="ctr"/>
            <a:r>
              <a:rPr lang="en-US" dirty="0" smtClean="0"/>
              <a:t>Los </a:t>
            </a:r>
            <a:r>
              <a:rPr lang="en-US" dirty="0" err="1" smtClean="0"/>
              <a:t>movimientos</a:t>
            </a:r>
            <a:r>
              <a:rPr lang="en-US" dirty="0" smtClean="0"/>
              <a:t> </a:t>
            </a:r>
            <a:r>
              <a:rPr lang="en-US" dirty="0" err="1" smtClean="0"/>
              <a:t>sociales</a:t>
            </a:r>
            <a:r>
              <a:rPr lang="en-US" dirty="0" smtClean="0"/>
              <a:t> se </a:t>
            </a:r>
            <a:r>
              <a:rPr lang="en-US" dirty="0" err="1" smtClean="0"/>
              <a:t>conectaran</a:t>
            </a:r>
            <a:r>
              <a:rPr lang="en-US" dirty="0" smtClean="0"/>
              <a:t> 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temas</a:t>
            </a:r>
            <a:r>
              <a:rPr lang="en-US" dirty="0" smtClean="0"/>
              <a:t> </a:t>
            </a:r>
            <a:r>
              <a:rPr lang="en-US" dirty="0" err="1" smtClean="0"/>
              <a:t>superficiales</a:t>
            </a:r>
            <a:r>
              <a:rPr lang="en-US" dirty="0" smtClean="0"/>
              <a:t>, y no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contenidos</a:t>
            </a:r>
            <a:r>
              <a:rPr lang="en-US" dirty="0" smtClean="0"/>
              <a:t> </a:t>
            </a:r>
            <a:r>
              <a:rPr lang="en-US" dirty="0" err="1" smtClean="0"/>
              <a:t>programaticos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ideologicos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Preference for the consumption of organics, looking to be more healthy</a:t>
            </a:r>
          </a:p>
          <a:p>
            <a:r>
              <a:rPr lang="en-US" dirty="0" smtClean="0"/>
              <a:t>The currents of opinion will be created by interests and increasingly, the media will concentrate power over public opinion.</a:t>
            </a:r>
          </a:p>
          <a:p>
            <a:r>
              <a:rPr lang="en-US" dirty="0" smtClean="0"/>
              <a:t>An aging population</a:t>
            </a:r>
          </a:p>
          <a:p>
            <a:r>
              <a:rPr lang="en-US" dirty="0" smtClean="0"/>
              <a:t>Social movements are connected by superficial themes, not by programmatic (ideological) contents,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55439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</a:t>
            </a:r>
            <a:r>
              <a:rPr lang="en-AU" dirty="0" smtClean="0"/>
              <a:t>trending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 fontAlgn="ctr"/>
            <a:r>
              <a:rPr lang="en-US" dirty="0" smtClean="0"/>
              <a:t>Nuevas </a:t>
            </a:r>
            <a:r>
              <a:rPr lang="en-US" dirty="0" err="1" smtClean="0"/>
              <a:t>configuraciones</a:t>
            </a:r>
            <a:r>
              <a:rPr lang="en-US" dirty="0" smtClean="0"/>
              <a:t> de </a:t>
            </a:r>
            <a:r>
              <a:rPr lang="en-US" dirty="0" err="1" smtClean="0"/>
              <a:t>bloques</a:t>
            </a:r>
            <a:r>
              <a:rPr lang="en-US" dirty="0" smtClean="0"/>
              <a:t> </a:t>
            </a:r>
            <a:r>
              <a:rPr lang="en-US" dirty="0" err="1" smtClean="0"/>
              <a:t>económicos</a:t>
            </a:r>
            <a:r>
              <a:rPr lang="en-US" dirty="0" smtClean="0"/>
              <a:t>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configurations of economic blocks</a:t>
            </a:r>
          </a:p>
        </p:txBody>
      </p:sp>
    </p:spTree>
    <p:extLst>
      <p:ext uri="{BB962C8B-B14F-4D97-AF65-F5344CB8AC3E}">
        <p14:creationId xmlns:p14="http://schemas.microsoft.com/office/powerpoint/2010/main" val="1380147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609</Words>
  <Application>Microsoft Macintosh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Calibri Light</vt:lpstr>
      <vt:lpstr>Mangal</vt:lpstr>
      <vt:lpstr>Arial</vt:lpstr>
      <vt:lpstr>Office Theme</vt:lpstr>
      <vt:lpstr>Sociological and population trends</vt:lpstr>
      <vt:lpstr>What will exist in 10 years that doesn’t exist today?</vt:lpstr>
      <vt:lpstr>What exist today that will still exist in 10 years time?</vt:lpstr>
      <vt:lpstr>What exist today that will still exist in 10 years time?</vt:lpstr>
      <vt:lpstr>What exists today that will no longer exist in 10 years time?</vt:lpstr>
      <vt:lpstr>What’s trending…</vt:lpstr>
      <vt:lpstr>What’s trending…</vt:lpstr>
      <vt:lpstr>What’s trending…</vt:lpstr>
      <vt:lpstr>What’s trending…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Sociological and population trends</dc:title>
  <dc:creator>Anthony Clarke</dc:creator>
  <cp:lastModifiedBy>Anthony Clarke</cp:lastModifiedBy>
  <cp:revision>7</cp:revision>
  <cp:lastPrinted>2017-09-15T22:48:50Z</cp:lastPrinted>
  <dcterms:created xsi:type="dcterms:W3CDTF">2017-09-15T22:00:55Z</dcterms:created>
  <dcterms:modified xsi:type="dcterms:W3CDTF">2017-09-15T22:54:15Z</dcterms:modified>
</cp:coreProperties>
</file>