
<file path=[Content_Types].xml><?xml version="1.0" encoding="utf-8"?>
<Types xmlns="http://schemas.openxmlformats.org/package/2006/content-types">
  <Default Extension="mp3" ContentType="audio/unknown"/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38"/>
  </p:notesMasterIdLst>
  <p:sldIdLst>
    <p:sldId id="265" r:id="rId3"/>
    <p:sldId id="344" r:id="rId4"/>
    <p:sldId id="345" r:id="rId5"/>
    <p:sldId id="262" r:id="rId6"/>
    <p:sldId id="263" r:id="rId7"/>
    <p:sldId id="332" r:id="rId8"/>
    <p:sldId id="275" r:id="rId9"/>
    <p:sldId id="343" r:id="rId10"/>
    <p:sldId id="266" r:id="rId11"/>
    <p:sldId id="282" r:id="rId12"/>
    <p:sldId id="333" r:id="rId13"/>
    <p:sldId id="334" r:id="rId14"/>
    <p:sldId id="338" r:id="rId15"/>
    <p:sldId id="301" r:id="rId16"/>
    <p:sldId id="336" r:id="rId17"/>
    <p:sldId id="349" r:id="rId18"/>
    <p:sldId id="295" r:id="rId19"/>
    <p:sldId id="313" r:id="rId20"/>
    <p:sldId id="296" r:id="rId21"/>
    <p:sldId id="331" r:id="rId22"/>
    <p:sldId id="339" r:id="rId23"/>
    <p:sldId id="298" r:id="rId24"/>
    <p:sldId id="321" r:id="rId25"/>
    <p:sldId id="340" r:id="rId26"/>
    <p:sldId id="300" r:id="rId27"/>
    <p:sldId id="337" r:id="rId28"/>
    <p:sldId id="341" r:id="rId29"/>
    <p:sldId id="302" r:id="rId30"/>
    <p:sldId id="268" r:id="rId31"/>
    <p:sldId id="342" r:id="rId32"/>
    <p:sldId id="348" r:id="rId33"/>
    <p:sldId id="297" r:id="rId34"/>
    <p:sldId id="347" r:id="rId35"/>
    <p:sldId id="350" r:id="rId36"/>
    <p:sldId id="351" r:id="rId37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9B503"/>
    <a:srgbClr val="4CBD0D"/>
    <a:srgbClr val="66FF66"/>
    <a:srgbClr val="4AC883"/>
    <a:srgbClr val="E74F7E"/>
    <a:srgbClr val="7BBE0E"/>
    <a:srgbClr val="604A7B"/>
    <a:srgbClr val="006600"/>
    <a:srgbClr val="FFFF00"/>
    <a:srgbClr val="5A702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75DCB02-9BB8-47FD-8907-85C794F793BA}" styleName="Themed Style 1 - Accent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426" autoAdjust="0"/>
    <p:restoredTop sz="91834" autoAdjust="0"/>
  </p:normalViewPr>
  <p:slideViewPr>
    <p:cSldViewPr snapToObjects="1" showGuides="1">
      <p:cViewPr>
        <p:scale>
          <a:sx n="80" d="100"/>
          <a:sy n="80" d="100"/>
        </p:scale>
        <p:origin x="-1392" y="-298"/>
      </p:cViewPr>
      <p:guideLst>
        <p:guide orient="horz" pos="4116"/>
        <p:guide pos="2880"/>
      </p:guideLst>
    </p:cSldViewPr>
  </p:slideViewPr>
  <p:notesTextViewPr>
    <p:cViewPr>
      <p:scale>
        <a:sx n="125" d="100"/>
        <a:sy n="125" d="100"/>
      </p:scale>
      <p:origin x="0" y="0"/>
    </p:cViewPr>
  </p:notesTextViewPr>
  <p:sorterViewPr>
    <p:cViewPr>
      <p:scale>
        <a:sx n="42" d="100"/>
        <a:sy n="42" d="100"/>
      </p:scale>
      <p:origin x="0" y="0"/>
    </p:cViewPr>
  </p:sorterViewPr>
  <p:gridSpacing cx="45005" cy="45005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presProps" Target="presProps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tableStyles" Target="tableStyle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6D8B797-4469-46EA-8639-09096025785E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19B178F-385A-4582-BF4A-E6A4CA21BAE4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6209816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9B178F-385A-4582-BF4A-E6A4CA21BAE4}" type="slidenum">
              <a:rPr lang="en-AU" smtClean="0"/>
              <a:t>8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28348378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9B178F-385A-4582-BF4A-E6A4CA21BAE4}" type="slidenum">
              <a:rPr lang="en-AU" smtClean="0"/>
              <a:t>9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32539617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9B178F-385A-4582-BF4A-E6A4CA21BAE4}" type="slidenum">
              <a:rPr lang="en-AU" smtClean="0"/>
              <a:t>18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95267241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9B178F-385A-4582-BF4A-E6A4CA21BAE4}" type="slidenum">
              <a:rPr lang="en-AU" smtClean="0"/>
              <a:t>26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7298056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965249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048060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212816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9/04/2013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‹nº›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5020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9/04/2013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‹nº›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5750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9/04/2013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‹nº›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1993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9/04/2013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‹nº›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5301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9/04/2013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‹nº›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4083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9/04/2013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‹nº›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03730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9/04/2013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‹nº›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8045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9/04/2013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‹nº›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7034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917244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AU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9/04/2013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‹nº›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5383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9/04/2013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‹nº›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5621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9/04/2013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‹nº›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978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211317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090869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646456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455610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909295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4211211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AU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017211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900773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D85C0BE-E446-413C-90E9-C41C028A137D}" type="datetimeFigureOut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9/04/2013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021ACE2-91FD-4993-9408-7DC240030D49}" type="slidenum">
              <a:rPr lang="en-AU" smtClean="0">
                <a:solidFill>
                  <a:prstClr val="black">
                    <a:tint val="75000"/>
                  </a:prstClr>
                </a:solidFill>
              </a:rPr>
              <a:pPr/>
              <a:t>‹nº›</a:t>
            </a:fld>
            <a:endParaRPr lang="en-A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64209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gif"/><Relationship Id="rId13" Type="http://schemas.openxmlformats.org/officeDocument/2006/relationships/image" Target="../media/image22.gif"/><Relationship Id="rId3" Type="http://schemas.openxmlformats.org/officeDocument/2006/relationships/image" Target="../media/image12.gif"/><Relationship Id="rId7" Type="http://schemas.openxmlformats.org/officeDocument/2006/relationships/image" Target="../media/image16.gif"/><Relationship Id="rId12" Type="http://schemas.openxmlformats.org/officeDocument/2006/relationships/image" Target="../media/image21.gif"/><Relationship Id="rId2" Type="http://schemas.openxmlformats.org/officeDocument/2006/relationships/image" Target="../media/image11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gif"/><Relationship Id="rId11" Type="http://schemas.openxmlformats.org/officeDocument/2006/relationships/image" Target="../media/image20.gif"/><Relationship Id="rId5" Type="http://schemas.openxmlformats.org/officeDocument/2006/relationships/image" Target="../media/image14.gif"/><Relationship Id="rId10" Type="http://schemas.openxmlformats.org/officeDocument/2006/relationships/image" Target="../media/image19.gif"/><Relationship Id="rId4" Type="http://schemas.openxmlformats.org/officeDocument/2006/relationships/image" Target="../media/image13.gif"/><Relationship Id="rId9" Type="http://schemas.openxmlformats.org/officeDocument/2006/relationships/image" Target="../media/image18.gif"/><Relationship Id="rId14" Type="http://schemas.openxmlformats.org/officeDocument/2006/relationships/image" Target="../media/image23.gif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gif"/><Relationship Id="rId7" Type="http://schemas.openxmlformats.org/officeDocument/2006/relationships/image" Target="../media/image30.gif"/><Relationship Id="rId2" Type="http://schemas.openxmlformats.org/officeDocument/2006/relationships/image" Target="../media/image25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gif"/><Relationship Id="rId5" Type="http://schemas.openxmlformats.org/officeDocument/2006/relationships/image" Target="../media/image28.gif"/><Relationship Id="rId4" Type="http://schemas.openxmlformats.org/officeDocument/2006/relationships/image" Target="../media/image27.gi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g"/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3.jp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6.gif"/><Relationship Id="rId4" Type="http://schemas.openxmlformats.org/officeDocument/2006/relationships/image" Target="../media/image35.jpe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gif"/><Relationship Id="rId13" Type="http://schemas.openxmlformats.org/officeDocument/2006/relationships/image" Target="../media/image48.gif"/><Relationship Id="rId18" Type="http://schemas.openxmlformats.org/officeDocument/2006/relationships/hyperlink" Target="http://www.google.com.br/url?sa=i&amp;rct=j&amp;q=bandeira+do+reino+unido+COM+ANIMACAO&amp;source=images&amp;cd=&amp;cad=rja&amp;docid=KiOqRCvQF_q9TM&amp;tbnid=GDa04jJheBnnrM:&amp;ved=0CAUQjRw&amp;url=http://www.bandeirasanimadas.com/Uniao_Europeia/UK/inglesas/index2.htm&amp;ei=f9ZfUd3dM-3v0gXl64HwBg&amp;bvm=bv.44770516,d.ZGU&amp;psig=AFQjCNHDKKmMjCID9oqZNQN_PtU15eOWqg&amp;ust=1365321708326127" TargetMode="External"/><Relationship Id="rId3" Type="http://schemas.openxmlformats.org/officeDocument/2006/relationships/image" Target="../media/image38.gif"/><Relationship Id="rId7" Type="http://schemas.openxmlformats.org/officeDocument/2006/relationships/image" Target="../media/image42.gif"/><Relationship Id="rId12" Type="http://schemas.openxmlformats.org/officeDocument/2006/relationships/image" Target="../media/image47.gif"/><Relationship Id="rId17" Type="http://schemas.openxmlformats.org/officeDocument/2006/relationships/image" Target="../media/image52.gif"/><Relationship Id="rId2" Type="http://schemas.openxmlformats.org/officeDocument/2006/relationships/image" Target="../media/image37.gif"/><Relationship Id="rId16" Type="http://schemas.openxmlformats.org/officeDocument/2006/relationships/image" Target="../media/image51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1.gif"/><Relationship Id="rId11" Type="http://schemas.openxmlformats.org/officeDocument/2006/relationships/image" Target="../media/image46.gif"/><Relationship Id="rId5" Type="http://schemas.openxmlformats.org/officeDocument/2006/relationships/image" Target="../media/image40.gif"/><Relationship Id="rId15" Type="http://schemas.openxmlformats.org/officeDocument/2006/relationships/image" Target="../media/image50.gif"/><Relationship Id="rId10" Type="http://schemas.openxmlformats.org/officeDocument/2006/relationships/image" Target="../media/image45.gif"/><Relationship Id="rId19" Type="http://schemas.openxmlformats.org/officeDocument/2006/relationships/image" Target="../media/image53.gif"/><Relationship Id="rId4" Type="http://schemas.openxmlformats.org/officeDocument/2006/relationships/image" Target="../media/image39.gif"/><Relationship Id="rId9" Type="http://schemas.openxmlformats.org/officeDocument/2006/relationships/image" Target="../media/image44.gif"/><Relationship Id="rId14" Type="http://schemas.openxmlformats.org/officeDocument/2006/relationships/image" Target="../media/image49.gi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G"/><Relationship Id="rId2" Type="http://schemas.openxmlformats.org/officeDocument/2006/relationships/image" Target="../media/image54.JP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gif"/><Relationship Id="rId13" Type="http://schemas.openxmlformats.org/officeDocument/2006/relationships/image" Target="../media/image67.gif"/><Relationship Id="rId18" Type="http://schemas.openxmlformats.org/officeDocument/2006/relationships/image" Target="../media/image72.gif"/><Relationship Id="rId3" Type="http://schemas.openxmlformats.org/officeDocument/2006/relationships/image" Target="../media/image57.gif"/><Relationship Id="rId7" Type="http://schemas.openxmlformats.org/officeDocument/2006/relationships/image" Target="../media/image61.gif"/><Relationship Id="rId12" Type="http://schemas.openxmlformats.org/officeDocument/2006/relationships/image" Target="../media/image66.gif"/><Relationship Id="rId17" Type="http://schemas.openxmlformats.org/officeDocument/2006/relationships/image" Target="../media/image71.gif"/><Relationship Id="rId2" Type="http://schemas.openxmlformats.org/officeDocument/2006/relationships/image" Target="../media/image56.gif"/><Relationship Id="rId16" Type="http://schemas.openxmlformats.org/officeDocument/2006/relationships/image" Target="../media/image70.gif"/><Relationship Id="rId20" Type="http://schemas.openxmlformats.org/officeDocument/2006/relationships/image" Target="../media/image74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0.gif"/><Relationship Id="rId11" Type="http://schemas.openxmlformats.org/officeDocument/2006/relationships/image" Target="../media/image65.gif"/><Relationship Id="rId5" Type="http://schemas.openxmlformats.org/officeDocument/2006/relationships/image" Target="../media/image59.gif"/><Relationship Id="rId15" Type="http://schemas.openxmlformats.org/officeDocument/2006/relationships/image" Target="../media/image69.gif"/><Relationship Id="rId10" Type="http://schemas.openxmlformats.org/officeDocument/2006/relationships/image" Target="../media/image64.gif"/><Relationship Id="rId19" Type="http://schemas.openxmlformats.org/officeDocument/2006/relationships/image" Target="../media/image73.gif"/><Relationship Id="rId4" Type="http://schemas.openxmlformats.org/officeDocument/2006/relationships/image" Target="../media/image58.gif"/><Relationship Id="rId9" Type="http://schemas.openxmlformats.org/officeDocument/2006/relationships/image" Target="../media/image63.gif"/><Relationship Id="rId14" Type="http://schemas.openxmlformats.org/officeDocument/2006/relationships/image" Target="../media/image68.gi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G"/><Relationship Id="rId2" Type="http://schemas.openxmlformats.org/officeDocument/2006/relationships/image" Target="../media/image75.JP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.gif"/><Relationship Id="rId13" Type="http://schemas.openxmlformats.org/officeDocument/2006/relationships/image" Target="../media/image87.gif"/><Relationship Id="rId3" Type="http://schemas.openxmlformats.org/officeDocument/2006/relationships/image" Target="../media/image77.gif"/><Relationship Id="rId7" Type="http://schemas.openxmlformats.org/officeDocument/2006/relationships/image" Target="../media/image81.gif"/><Relationship Id="rId12" Type="http://schemas.openxmlformats.org/officeDocument/2006/relationships/image" Target="../media/image86.gi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0.gif"/><Relationship Id="rId11" Type="http://schemas.openxmlformats.org/officeDocument/2006/relationships/image" Target="../media/image85.gif"/><Relationship Id="rId5" Type="http://schemas.openxmlformats.org/officeDocument/2006/relationships/image" Target="../media/image79.gif"/><Relationship Id="rId15" Type="http://schemas.openxmlformats.org/officeDocument/2006/relationships/image" Target="../media/image89.gif"/><Relationship Id="rId10" Type="http://schemas.openxmlformats.org/officeDocument/2006/relationships/image" Target="../media/image84.gif"/><Relationship Id="rId4" Type="http://schemas.openxmlformats.org/officeDocument/2006/relationships/image" Target="../media/image78.gif"/><Relationship Id="rId9" Type="http://schemas.openxmlformats.org/officeDocument/2006/relationships/image" Target="../media/image83.gif"/><Relationship Id="rId14" Type="http://schemas.openxmlformats.org/officeDocument/2006/relationships/image" Target="../media/image88.gi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eg"/><Relationship Id="rId2" Type="http://schemas.openxmlformats.org/officeDocument/2006/relationships/image" Target="../media/image90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2.jpe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gif"/><Relationship Id="rId3" Type="http://schemas.openxmlformats.org/officeDocument/2006/relationships/image" Target="../media/image94.gif"/><Relationship Id="rId7" Type="http://schemas.openxmlformats.org/officeDocument/2006/relationships/image" Target="../media/image98.gif"/><Relationship Id="rId12" Type="http://schemas.openxmlformats.org/officeDocument/2006/relationships/image" Target="../media/image103.gif"/><Relationship Id="rId2" Type="http://schemas.openxmlformats.org/officeDocument/2006/relationships/image" Target="../media/image93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7.gif"/><Relationship Id="rId11" Type="http://schemas.openxmlformats.org/officeDocument/2006/relationships/image" Target="../media/image102.gif"/><Relationship Id="rId5" Type="http://schemas.openxmlformats.org/officeDocument/2006/relationships/image" Target="../media/image96.gif"/><Relationship Id="rId10" Type="http://schemas.openxmlformats.org/officeDocument/2006/relationships/image" Target="../media/image101.gif"/><Relationship Id="rId4" Type="http://schemas.openxmlformats.org/officeDocument/2006/relationships/image" Target="../media/image95.gif"/><Relationship Id="rId9" Type="http://schemas.openxmlformats.org/officeDocument/2006/relationships/image" Target="../media/image100.gi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jpeg"/><Relationship Id="rId2" Type="http://schemas.openxmlformats.org/officeDocument/2006/relationships/image" Target="../media/image104.jpe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JP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.jpeg"/><Relationship Id="rId4" Type="http://schemas.openxmlformats.org/officeDocument/2006/relationships/image" Target="../media/image5.jpe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gif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mission_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4327525" y="3184525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9998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68"/>
          <p:cNvSpPr>
            <a:spLocks/>
          </p:cNvSpPr>
          <p:nvPr/>
        </p:nvSpPr>
        <p:spPr bwMode="auto">
          <a:xfrm>
            <a:off x="2108559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234"/>
          <p:cNvSpPr>
            <a:spLocks/>
          </p:cNvSpPr>
          <p:nvPr/>
        </p:nvSpPr>
        <p:spPr bwMode="auto">
          <a:xfrm>
            <a:off x="6855107" y="339054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242"/>
          <p:cNvSpPr>
            <a:spLocks/>
          </p:cNvSpPr>
          <p:nvPr/>
        </p:nvSpPr>
        <p:spPr bwMode="auto">
          <a:xfrm>
            <a:off x="6734316" y="346039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872174" y="3635011"/>
            <a:ext cx="307979" cy="244465"/>
            <a:chOff x="3385960" y="3735401"/>
            <a:chExt cx="307979" cy="244465"/>
          </a:xfrm>
          <a:solidFill>
            <a:schemeClr val="bg1">
              <a:lumMod val="50000"/>
            </a:schemeClr>
          </a:solidFill>
        </p:grpSpPr>
        <p:sp>
          <p:nvSpPr>
            <p:cNvPr id="27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29" name="Freeform 238"/>
          <p:cNvSpPr>
            <a:spLocks/>
          </p:cNvSpPr>
          <p:nvPr/>
        </p:nvSpPr>
        <p:spPr bwMode="auto">
          <a:xfrm>
            <a:off x="6501888" y="329705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250"/>
          <p:cNvSpPr>
            <a:spLocks/>
          </p:cNvSpPr>
          <p:nvPr/>
        </p:nvSpPr>
        <p:spPr bwMode="auto">
          <a:xfrm>
            <a:off x="7395510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233"/>
          <p:cNvSpPr>
            <a:spLocks/>
          </p:cNvSpPr>
          <p:nvPr/>
        </p:nvSpPr>
        <p:spPr bwMode="auto">
          <a:xfrm>
            <a:off x="6859869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147"/>
          <p:cNvSpPr>
            <a:spLocks/>
          </p:cNvSpPr>
          <p:nvPr/>
        </p:nvSpPr>
        <p:spPr bwMode="auto">
          <a:xfrm>
            <a:off x="4615713" y="338357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180"/>
          <p:cNvSpPr>
            <a:spLocks/>
          </p:cNvSpPr>
          <p:nvPr/>
        </p:nvSpPr>
        <p:spPr bwMode="auto">
          <a:xfrm>
            <a:off x="5132669" y="3864411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145"/>
          <p:cNvSpPr>
            <a:spLocks/>
          </p:cNvSpPr>
          <p:nvPr/>
        </p:nvSpPr>
        <p:spPr bwMode="auto">
          <a:xfrm>
            <a:off x="3894278" y="365940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9"/>
          <p:cNvSpPr>
            <a:spLocks/>
          </p:cNvSpPr>
          <p:nvPr/>
        </p:nvSpPr>
        <p:spPr bwMode="auto">
          <a:xfrm>
            <a:off x="2366528" y="355343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172"/>
          <p:cNvSpPr>
            <a:spLocks/>
          </p:cNvSpPr>
          <p:nvPr/>
        </p:nvSpPr>
        <p:spPr bwMode="auto">
          <a:xfrm>
            <a:off x="5019957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161"/>
          <p:cNvSpPr>
            <a:spLocks/>
          </p:cNvSpPr>
          <p:nvPr/>
        </p:nvSpPr>
        <p:spPr bwMode="auto">
          <a:xfrm>
            <a:off x="4195903" y="3701255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8686538" y="401292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" name="Freeform 240"/>
          <p:cNvSpPr>
            <a:spLocks/>
          </p:cNvSpPr>
          <p:nvPr/>
        </p:nvSpPr>
        <p:spPr bwMode="auto">
          <a:xfrm>
            <a:off x="6001685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5"/>
          <p:cNvSpPr>
            <a:spLocks/>
          </p:cNvSpPr>
          <p:nvPr/>
        </p:nvSpPr>
        <p:spPr bwMode="auto">
          <a:xfrm>
            <a:off x="2043292" y="368599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162"/>
          <p:cNvSpPr>
            <a:spLocks/>
          </p:cNvSpPr>
          <p:nvPr/>
        </p:nvSpPr>
        <p:spPr bwMode="auto">
          <a:xfrm>
            <a:off x="4064281" y="3714749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85"/>
          <p:cNvSpPr>
            <a:spLocks/>
          </p:cNvSpPr>
          <p:nvPr/>
        </p:nvSpPr>
        <p:spPr bwMode="auto">
          <a:xfrm>
            <a:off x="2667179" y="4555331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155"/>
          <p:cNvSpPr>
            <a:spLocks/>
          </p:cNvSpPr>
          <p:nvPr/>
        </p:nvSpPr>
        <p:spPr bwMode="auto">
          <a:xfrm>
            <a:off x="4494494" y="3650892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2552265" y="358775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66"/>
          <p:cNvSpPr>
            <a:spLocks/>
          </p:cNvSpPr>
          <p:nvPr/>
        </p:nvSpPr>
        <p:spPr bwMode="auto">
          <a:xfrm>
            <a:off x="2082979" y="378380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149"/>
          <p:cNvSpPr>
            <a:spLocks/>
          </p:cNvSpPr>
          <p:nvPr/>
        </p:nvSpPr>
        <p:spPr bwMode="auto">
          <a:xfrm>
            <a:off x="4646894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77"/>
          <p:cNvSpPr>
            <a:spLocks/>
          </p:cNvSpPr>
          <p:nvPr/>
        </p:nvSpPr>
        <p:spPr bwMode="auto">
          <a:xfrm>
            <a:off x="2208392" y="4031723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84"/>
          <p:cNvSpPr>
            <a:spLocks/>
          </p:cNvSpPr>
          <p:nvPr/>
        </p:nvSpPr>
        <p:spPr bwMode="auto">
          <a:xfrm>
            <a:off x="2494936" y="4312843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171"/>
          <p:cNvSpPr>
            <a:spLocks/>
          </p:cNvSpPr>
          <p:nvPr/>
        </p:nvSpPr>
        <p:spPr bwMode="auto">
          <a:xfrm>
            <a:off x="4831838" y="4192450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176"/>
          <p:cNvSpPr>
            <a:spLocks/>
          </p:cNvSpPr>
          <p:nvPr/>
        </p:nvSpPr>
        <p:spPr bwMode="auto">
          <a:xfrm>
            <a:off x="4581013" y="4129702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174"/>
          <p:cNvSpPr>
            <a:spLocks/>
          </p:cNvSpPr>
          <p:nvPr/>
        </p:nvSpPr>
        <p:spPr bwMode="auto">
          <a:xfrm>
            <a:off x="5007909" y="4006670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7540766" y="2755542"/>
            <a:ext cx="406400" cy="419100"/>
            <a:chOff x="7540766" y="2752546"/>
            <a:chExt cx="406400" cy="419100"/>
          </a:xfrm>
          <a:solidFill>
            <a:schemeClr val="bg1">
              <a:lumMod val="50000"/>
            </a:schemeClr>
          </a:solidFill>
        </p:grpSpPr>
        <p:sp>
          <p:nvSpPr>
            <p:cNvPr id="56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0" name="Freeform 243"/>
          <p:cNvSpPr>
            <a:spLocks/>
          </p:cNvSpPr>
          <p:nvPr/>
        </p:nvSpPr>
        <p:spPr bwMode="auto">
          <a:xfrm>
            <a:off x="6801132" y="381573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244"/>
          <p:cNvSpPr>
            <a:spLocks/>
          </p:cNvSpPr>
          <p:nvPr/>
        </p:nvSpPr>
        <p:spPr bwMode="auto">
          <a:xfrm>
            <a:off x="7042432" y="380938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290"/>
          <p:cNvSpPr>
            <a:spLocks/>
          </p:cNvSpPr>
          <p:nvPr/>
        </p:nvSpPr>
        <p:spPr bwMode="auto">
          <a:xfrm>
            <a:off x="6876539" y="392174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/>
          <p:nvPr/>
        </p:nvSpPr>
        <p:spPr bwMode="auto">
          <a:xfrm>
            <a:off x="7142452" y="338754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64" name="Group 301"/>
          <p:cNvGrpSpPr>
            <a:grpSpLocks/>
          </p:cNvGrpSpPr>
          <p:nvPr/>
        </p:nvGrpSpPr>
        <p:grpSpPr bwMode="auto">
          <a:xfrm>
            <a:off x="7230410" y="3510755"/>
            <a:ext cx="234950" cy="320675"/>
            <a:chOff x="4561" y="2273"/>
            <a:chExt cx="148" cy="202"/>
          </a:xfrm>
          <a:solidFill>
            <a:schemeClr val="bg1">
              <a:lumMod val="50000"/>
            </a:schemeClr>
          </a:solidFill>
        </p:grpSpPr>
        <p:sp>
          <p:nvSpPr>
            <p:cNvPr id="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2" name="Freeform 156"/>
          <p:cNvSpPr>
            <a:spLocks/>
          </p:cNvSpPr>
          <p:nvPr/>
        </p:nvSpPr>
        <p:spPr bwMode="auto">
          <a:xfrm>
            <a:off x="4346856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" name="Freeform 169"/>
          <p:cNvSpPr>
            <a:spLocks/>
          </p:cNvSpPr>
          <p:nvPr/>
        </p:nvSpPr>
        <p:spPr bwMode="auto">
          <a:xfrm>
            <a:off x="504932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" name="Freeform 201"/>
          <p:cNvSpPr>
            <a:spLocks/>
          </p:cNvSpPr>
          <p:nvPr/>
        </p:nvSpPr>
        <p:spPr bwMode="auto">
          <a:xfrm>
            <a:off x="4037153" y="2845414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7830420" y="4047946"/>
            <a:ext cx="377825" cy="206375"/>
            <a:chOff x="7840663" y="4144963"/>
            <a:chExt cx="377825" cy="206375"/>
          </a:xfrm>
          <a:solidFill>
            <a:schemeClr val="bg1">
              <a:lumMod val="50000"/>
            </a:schemeClr>
          </a:solidFill>
        </p:grpSpPr>
        <p:sp>
          <p:nvSpPr>
            <p:cNvPr id="7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9" name="Freeform 170"/>
          <p:cNvSpPr>
            <a:spLocks/>
          </p:cNvSpPr>
          <p:nvPr/>
        </p:nvSpPr>
        <p:spPr bwMode="auto">
          <a:xfrm>
            <a:off x="5102366" y="4225084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" name="Freeform 166"/>
          <p:cNvSpPr>
            <a:spLocks/>
          </p:cNvSpPr>
          <p:nvPr/>
        </p:nvSpPr>
        <p:spPr bwMode="auto">
          <a:xfrm>
            <a:off x="4915182" y="4381325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" name="Freeform 206"/>
          <p:cNvSpPr>
            <a:spLocks/>
          </p:cNvSpPr>
          <p:nvPr/>
        </p:nvSpPr>
        <p:spPr bwMode="auto">
          <a:xfrm>
            <a:off x="4361712" y="2487482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2" name="Group 81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solidFill>
            <a:schemeClr val="bg1">
              <a:lumMod val="50000"/>
            </a:schemeClr>
          </a:solidFill>
        </p:grpSpPr>
        <p:sp>
          <p:nvSpPr>
            <p:cNvPr id="83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88" name="Freeform 86"/>
          <p:cNvSpPr>
            <a:spLocks/>
          </p:cNvSpPr>
          <p:nvPr/>
        </p:nvSpPr>
        <p:spPr bwMode="auto">
          <a:xfrm>
            <a:off x="2773542" y="4840109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9" name="Freeform 61"/>
          <p:cNvSpPr>
            <a:spLocks/>
          </p:cNvSpPr>
          <p:nvPr/>
        </p:nvSpPr>
        <p:spPr bwMode="auto">
          <a:xfrm>
            <a:off x="1922536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0" name="Freeform 79"/>
          <p:cNvSpPr>
            <a:spLocks/>
          </p:cNvSpPr>
          <p:nvPr/>
        </p:nvSpPr>
        <p:spPr bwMode="auto">
          <a:xfrm>
            <a:off x="2402068" y="3752671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63"/>
          <p:cNvSpPr>
            <a:spLocks/>
          </p:cNvSpPr>
          <p:nvPr/>
        </p:nvSpPr>
        <p:spPr bwMode="auto">
          <a:xfrm>
            <a:off x="1982967" y="369670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" name="Freeform 210"/>
          <p:cNvSpPr>
            <a:spLocks/>
          </p:cNvSpPr>
          <p:nvPr/>
        </p:nvSpPr>
        <p:spPr bwMode="auto">
          <a:xfrm>
            <a:off x="4430994" y="2440602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" name="Freeform 177"/>
          <p:cNvSpPr>
            <a:spLocks/>
          </p:cNvSpPr>
          <p:nvPr/>
        </p:nvSpPr>
        <p:spPr bwMode="auto">
          <a:xfrm>
            <a:off x="4591191" y="3844787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" name="Freeform 239"/>
          <p:cNvSpPr>
            <a:spLocks/>
          </p:cNvSpPr>
          <p:nvPr/>
        </p:nvSpPr>
        <p:spPr bwMode="auto">
          <a:xfrm>
            <a:off x="6288229" y="373582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5" name="Freeform 164"/>
          <p:cNvSpPr>
            <a:spLocks/>
          </p:cNvSpPr>
          <p:nvPr/>
        </p:nvSpPr>
        <p:spPr bwMode="auto">
          <a:xfrm>
            <a:off x="5365891" y="4285098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6" name="Freeform 90"/>
          <p:cNvSpPr>
            <a:spLocks/>
          </p:cNvSpPr>
          <p:nvPr/>
        </p:nvSpPr>
        <p:spPr bwMode="auto">
          <a:xfrm>
            <a:off x="2449332" y="5528660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7" name="Freeform 88"/>
          <p:cNvSpPr>
            <a:spLocks/>
          </p:cNvSpPr>
          <p:nvPr/>
        </p:nvSpPr>
        <p:spPr bwMode="auto">
          <a:xfrm>
            <a:off x="2338028" y="4498796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8" name="Freeform 225"/>
          <p:cNvSpPr>
            <a:spLocks/>
          </p:cNvSpPr>
          <p:nvPr/>
        </p:nvSpPr>
        <p:spPr bwMode="auto">
          <a:xfrm>
            <a:off x="4804056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Freeform 83"/>
          <p:cNvSpPr>
            <a:spLocks/>
          </p:cNvSpPr>
          <p:nvPr/>
        </p:nvSpPr>
        <p:spPr bwMode="auto">
          <a:xfrm>
            <a:off x="2195077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0" name="Freeform 215"/>
          <p:cNvSpPr>
            <a:spLocks/>
          </p:cNvSpPr>
          <p:nvPr/>
        </p:nvSpPr>
        <p:spPr bwMode="auto">
          <a:xfrm>
            <a:off x="4691997" y="265076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8458081" y="4303143"/>
            <a:ext cx="106193" cy="190500"/>
            <a:chOff x="8469053" y="4400550"/>
            <a:chExt cx="106193" cy="190500"/>
          </a:xfrm>
          <a:solidFill>
            <a:schemeClr val="bg1">
              <a:lumMod val="50000"/>
            </a:schemeClr>
          </a:solidFill>
        </p:grpSpPr>
        <p:sp>
          <p:nvSpPr>
            <p:cNvPr id="103" name="Freeform 102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10" name="Freeform 120"/>
          <p:cNvSpPr>
            <a:spLocks/>
          </p:cNvSpPr>
          <p:nvPr/>
        </p:nvSpPr>
        <p:spPr bwMode="auto">
          <a:xfrm>
            <a:off x="5192854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87"/>
          <p:cNvSpPr>
            <a:spLocks/>
          </p:cNvSpPr>
          <p:nvPr/>
        </p:nvSpPr>
        <p:spPr bwMode="auto">
          <a:xfrm>
            <a:off x="2393260" y="4622706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5"/>
          <p:cNvSpPr>
            <a:spLocks/>
          </p:cNvSpPr>
          <p:nvPr/>
        </p:nvSpPr>
        <p:spPr bwMode="auto">
          <a:xfrm>
            <a:off x="1290022" y="320944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93"/>
          <p:cNvSpPr>
            <a:spLocks/>
          </p:cNvSpPr>
          <p:nvPr/>
        </p:nvSpPr>
        <p:spPr bwMode="auto">
          <a:xfrm>
            <a:off x="2376668" y="3931085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119"/>
          <p:cNvSpPr>
            <a:spLocks/>
          </p:cNvSpPr>
          <p:nvPr/>
        </p:nvSpPr>
        <p:spPr bwMode="auto">
          <a:xfrm>
            <a:off x="5182534" y="3084333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199"/>
          <p:cNvSpPr>
            <a:spLocks/>
          </p:cNvSpPr>
          <p:nvPr/>
        </p:nvSpPr>
        <p:spPr bwMode="auto">
          <a:xfrm>
            <a:off x="4429851" y="2673171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6" name="Freeform 286"/>
          <p:cNvSpPr>
            <a:spLocks/>
          </p:cNvSpPr>
          <p:nvPr/>
        </p:nvSpPr>
        <p:spPr bwMode="auto">
          <a:xfrm>
            <a:off x="6128794" y="249169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7" name="Freeform 139"/>
          <p:cNvSpPr>
            <a:spLocks/>
          </p:cNvSpPr>
          <p:nvPr/>
        </p:nvSpPr>
        <p:spPr bwMode="auto">
          <a:xfrm>
            <a:off x="4056203" y="3007339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8" name="Freeform 76"/>
          <p:cNvSpPr>
            <a:spLocks/>
          </p:cNvSpPr>
          <p:nvPr/>
        </p:nvSpPr>
        <p:spPr bwMode="auto">
          <a:xfrm>
            <a:off x="2260959" y="3749494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/>
          <p:nvPr/>
        </p:nvSpPr>
        <p:spPr bwMode="auto">
          <a:xfrm>
            <a:off x="8808882" y="442735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20" name="Freeform 119"/>
          <p:cNvSpPr/>
          <p:nvPr/>
        </p:nvSpPr>
        <p:spPr bwMode="auto">
          <a:xfrm>
            <a:off x="8828228" y="439383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1" name="Group 120"/>
          <p:cNvGrpSpPr/>
          <p:nvPr/>
        </p:nvGrpSpPr>
        <p:grpSpPr>
          <a:xfrm>
            <a:off x="9048690" y="4316956"/>
            <a:ext cx="51278" cy="38101"/>
            <a:chOff x="9048690" y="4316956"/>
            <a:chExt cx="51278" cy="38101"/>
          </a:xfrm>
        </p:grpSpPr>
        <p:sp>
          <p:nvSpPr>
            <p:cNvPr id="122" name="Freeform 121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24" name="Freeform 204"/>
          <p:cNvSpPr>
            <a:spLocks/>
          </p:cNvSpPr>
          <p:nvPr/>
        </p:nvSpPr>
        <p:spPr bwMode="auto">
          <a:xfrm>
            <a:off x="4490300" y="2887751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5" name="Freeform 221"/>
          <p:cNvSpPr>
            <a:spLocks/>
          </p:cNvSpPr>
          <p:nvPr/>
        </p:nvSpPr>
        <p:spPr bwMode="auto">
          <a:xfrm>
            <a:off x="4599838" y="2976651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6" name="Freeform 222"/>
          <p:cNvSpPr>
            <a:spLocks/>
          </p:cNvSpPr>
          <p:nvPr/>
        </p:nvSpPr>
        <p:spPr bwMode="auto">
          <a:xfrm>
            <a:off x="4452200" y="2700426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27" name="Group 39"/>
          <p:cNvGrpSpPr>
            <a:grpSpLocks/>
          </p:cNvGrpSpPr>
          <p:nvPr/>
        </p:nvGrpSpPr>
        <p:grpSpPr bwMode="auto">
          <a:xfrm>
            <a:off x="26495" y="1865858"/>
            <a:ext cx="942975" cy="736600"/>
            <a:chOff x="44" y="1185"/>
            <a:chExt cx="594" cy="464"/>
          </a:xfrm>
          <a:solidFill>
            <a:schemeClr val="bg1">
              <a:lumMod val="50000"/>
            </a:schemeClr>
          </a:solidFill>
        </p:grpSpPr>
        <p:sp>
          <p:nvSpPr>
            <p:cNvPr id="12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0" name="Freeform 52"/>
          <p:cNvSpPr>
            <a:spLocks/>
          </p:cNvSpPr>
          <p:nvPr/>
        </p:nvSpPr>
        <p:spPr bwMode="auto">
          <a:xfrm>
            <a:off x="1105995" y="270723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1" name="Freeform 202"/>
          <p:cNvSpPr>
            <a:spLocks/>
          </p:cNvSpPr>
          <p:nvPr/>
        </p:nvSpPr>
        <p:spPr bwMode="auto">
          <a:xfrm>
            <a:off x="4042715" y="2803820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2" name="Group 141"/>
          <p:cNvGrpSpPr>
            <a:grpSpLocks/>
          </p:cNvGrpSpPr>
          <p:nvPr/>
        </p:nvGrpSpPr>
        <p:grpSpPr bwMode="auto">
          <a:xfrm>
            <a:off x="691790" y="1227510"/>
            <a:ext cx="2222500" cy="1711325"/>
            <a:chOff x="464" y="783"/>
            <a:chExt cx="1400" cy="1078"/>
          </a:xfrm>
          <a:solidFill>
            <a:schemeClr val="bg1">
              <a:lumMod val="50000"/>
            </a:schemeClr>
          </a:solidFill>
        </p:grpSpPr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8474215" y="4878939"/>
            <a:ext cx="298450" cy="368300"/>
            <a:chOff x="8485188" y="4976813"/>
            <a:chExt cx="298450" cy="368300"/>
          </a:xfrm>
          <a:solidFill>
            <a:schemeClr val="bg1">
              <a:lumMod val="50000"/>
            </a:schemeClr>
          </a:solidFill>
        </p:grpSpPr>
        <p:sp>
          <p:nvSpPr>
            <p:cNvPr id="175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6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77" name="Freeform 266"/>
          <p:cNvSpPr>
            <a:spLocks/>
          </p:cNvSpPr>
          <p:nvPr/>
        </p:nvSpPr>
        <p:spPr bwMode="auto">
          <a:xfrm>
            <a:off x="8416579" y="449897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8" name="Freeform 269"/>
          <p:cNvSpPr>
            <a:spLocks/>
          </p:cNvSpPr>
          <p:nvPr/>
        </p:nvSpPr>
        <p:spPr bwMode="auto">
          <a:xfrm>
            <a:off x="7922496" y="506308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270"/>
          <p:cNvSpPr>
            <a:spLocks/>
          </p:cNvSpPr>
          <p:nvPr/>
        </p:nvSpPr>
        <p:spPr bwMode="auto">
          <a:xfrm>
            <a:off x="7128746" y="425663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0" name="Freeform 165"/>
          <p:cNvSpPr>
            <a:spLocks/>
          </p:cNvSpPr>
          <p:nvPr/>
        </p:nvSpPr>
        <p:spPr bwMode="auto">
          <a:xfrm>
            <a:off x="4697312" y="4549596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1" name="Freeform 198"/>
          <p:cNvSpPr>
            <a:spLocks/>
          </p:cNvSpPr>
          <p:nvPr/>
        </p:nvSpPr>
        <p:spPr bwMode="auto">
          <a:xfrm>
            <a:off x="4018103" y="2455563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2" name="Freeform 205"/>
          <p:cNvSpPr>
            <a:spLocks/>
          </p:cNvSpPr>
          <p:nvPr/>
        </p:nvSpPr>
        <p:spPr bwMode="auto">
          <a:xfrm>
            <a:off x="4351270" y="2562775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3" name="Freeform 196"/>
          <p:cNvSpPr>
            <a:spLocks/>
          </p:cNvSpPr>
          <p:nvPr/>
        </p:nvSpPr>
        <p:spPr bwMode="auto">
          <a:xfrm>
            <a:off x="4128370" y="2299938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184" name="Freeform 200"/>
          <p:cNvSpPr>
            <a:spLocks/>
          </p:cNvSpPr>
          <p:nvPr/>
        </p:nvSpPr>
        <p:spPr bwMode="auto">
          <a:xfrm>
            <a:off x="4158724" y="2567649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87" name="Group 298"/>
          <p:cNvGrpSpPr>
            <a:grpSpLocks/>
          </p:cNvGrpSpPr>
          <p:nvPr/>
        </p:nvGrpSpPr>
        <p:grpSpPr bwMode="auto">
          <a:xfrm>
            <a:off x="4969016" y="1260296"/>
            <a:ext cx="4095750" cy="1793875"/>
            <a:chOff x="3137" y="855"/>
            <a:chExt cx="2580" cy="1130"/>
          </a:xfrm>
          <a:solidFill>
            <a:schemeClr val="bg1">
              <a:lumMod val="50000"/>
            </a:schemeClr>
          </a:solidFill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195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6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7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8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9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0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11" name="Freeform 136"/>
          <p:cNvSpPr>
            <a:spLocks/>
          </p:cNvSpPr>
          <p:nvPr/>
        </p:nvSpPr>
        <p:spPr bwMode="auto">
          <a:xfrm>
            <a:off x="4899166" y="3152596"/>
            <a:ext cx="273050" cy="27305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2" name="Freeform 137"/>
          <p:cNvSpPr>
            <a:spLocks/>
          </p:cNvSpPr>
          <p:nvPr/>
        </p:nvSpPr>
        <p:spPr bwMode="auto">
          <a:xfrm>
            <a:off x="4513403" y="3114496"/>
            <a:ext cx="395288" cy="352425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3" name="Freeform 138"/>
          <p:cNvSpPr>
            <a:spLocks/>
          </p:cNvSpPr>
          <p:nvPr/>
        </p:nvSpPr>
        <p:spPr bwMode="auto">
          <a:xfrm>
            <a:off x="4465778" y="2997021"/>
            <a:ext cx="103188" cy="193675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4" name="Freeform 139"/>
          <p:cNvSpPr>
            <a:spLocks/>
          </p:cNvSpPr>
          <p:nvPr/>
        </p:nvSpPr>
        <p:spPr bwMode="auto">
          <a:xfrm>
            <a:off x="4058584" y="3006366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5" name="Freeform 140"/>
          <p:cNvSpPr>
            <a:spLocks/>
          </p:cNvSpPr>
          <p:nvPr/>
        </p:nvSpPr>
        <p:spPr bwMode="auto">
          <a:xfrm>
            <a:off x="3948253" y="3038296"/>
            <a:ext cx="298450" cy="228600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6" name="Freeform 141"/>
          <p:cNvSpPr>
            <a:spLocks/>
          </p:cNvSpPr>
          <p:nvPr/>
        </p:nvSpPr>
        <p:spPr bwMode="auto">
          <a:xfrm>
            <a:off x="3846653" y="3266896"/>
            <a:ext cx="209550" cy="168275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7" name="Freeform 142"/>
          <p:cNvSpPr>
            <a:spLocks/>
          </p:cNvSpPr>
          <p:nvPr/>
        </p:nvSpPr>
        <p:spPr bwMode="auto">
          <a:xfrm>
            <a:off x="3859353" y="3657421"/>
            <a:ext cx="76200" cy="44450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8" name="Freeform 143"/>
          <p:cNvSpPr>
            <a:spLocks/>
          </p:cNvSpPr>
          <p:nvPr/>
        </p:nvSpPr>
        <p:spPr bwMode="auto">
          <a:xfrm>
            <a:off x="3945078" y="3727271"/>
            <a:ext cx="69850" cy="76200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9" name="Freeform 144"/>
          <p:cNvSpPr>
            <a:spLocks/>
          </p:cNvSpPr>
          <p:nvPr/>
        </p:nvSpPr>
        <p:spPr bwMode="auto">
          <a:xfrm>
            <a:off x="3846653" y="3266896"/>
            <a:ext cx="314325" cy="339725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0" name="Freeform 145"/>
          <p:cNvSpPr>
            <a:spLocks/>
          </p:cNvSpPr>
          <p:nvPr/>
        </p:nvSpPr>
        <p:spPr bwMode="auto">
          <a:xfrm>
            <a:off x="3894278" y="365742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1" name="Freeform 146"/>
          <p:cNvSpPr>
            <a:spLocks/>
          </p:cNvSpPr>
          <p:nvPr/>
        </p:nvSpPr>
        <p:spPr bwMode="auto">
          <a:xfrm>
            <a:off x="3983178" y="3765371"/>
            <a:ext cx="104775" cy="104775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2" name="Freeform 147"/>
          <p:cNvSpPr>
            <a:spLocks/>
          </p:cNvSpPr>
          <p:nvPr/>
        </p:nvSpPr>
        <p:spPr bwMode="auto">
          <a:xfrm>
            <a:off x="4613416" y="338119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3" name="Freeform 148"/>
          <p:cNvSpPr>
            <a:spLocks/>
          </p:cNvSpPr>
          <p:nvPr/>
        </p:nvSpPr>
        <p:spPr bwMode="auto">
          <a:xfrm>
            <a:off x="4278453" y="3374846"/>
            <a:ext cx="398463" cy="307975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4" name="Freeform 149"/>
          <p:cNvSpPr>
            <a:spLocks/>
          </p:cNvSpPr>
          <p:nvPr/>
        </p:nvSpPr>
        <p:spPr bwMode="auto">
          <a:xfrm>
            <a:off x="4645166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5" name="Freeform 150"/>
          <p:cNvSpPr>
            <a:spLocks/>
          </p:cNvSpPr>
          <p:nvPr/>
        </p:nvSpPr>
        <p:spPr bwMode="auto">
          <a:xfrm>
            <a:off x="4829316" y="3393896"/>
            <a:ext cx="419100" cy="488950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6" name="Freeform 151"/>
          <p:cNvSpPr>
            <a:spLocks/>
          </p:cNvSpPr>
          <p:nvPr/>
        </p:nvSpPr>
        <p:spPr bwMode="auto">
          <a:xfrm>
            <a:off x="5194441" y="3530421"/>
            <a:ext cx="158750" cy="13652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7" name="Freeform 152"/>
          <p:cNvSpPr>
            <a:spLocks/>
          </p:cNvSpPr>
          <p:nvPr/>
        </p:nvSpPr>
        <p:spPr bwMode="auto">
          <a:xfrm>
            <a:off x="5330966" y="3651071"/>
            <a:ext cx="34925" cy="53975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8" name="Freeform 153"/>
          <p:cNvSpPr>
            <a:spLocks/>
          </p:cNvSpPr>
          <p:nvPr/>
        </p:nvSpPr>
        <p:spPr bwMode="auto">
          <a:xfrm>
            <a:off x="5305566" y="3679646"/>
            <a:ext cx="263525" cy="342900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9" name="Freeform 154"/>
          <p:cNvSpPr>
            <a:spLocks/>
          </p:cNvSpPr>
          <p:nvPr/>
        </p:nvSpPr>
        <p:spPr bwMode="auto">
          <a:xfrm>
            <a:off x="5105541" y="3609796"/>
            <a:ext cx="371475" cy="282575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0" name="Freeform 155"/>
          <p:cNvSpPr>
            <a:spLocks/>
          </p:cNvSpPr>
          <p:nvPr/>
        </p:nvSpPr>
        <p:spPr bwMode="auto">
          <a:xfrm>
            <a:off x="4494353" y="3651071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1" name="Freeform 156"/>
          <p:cNvSpPr>
            <a:spLocks/>
          </p:cNvSpPr>
          <p:nvPr/>
        </p:nvSpPr>
        <p:spPr bwMode="auto">
          <a:xfrm>
            <a:off x="4345128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rgbClr val="FF0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2" name="Freeform 157"/>
          <p:cNvSpPr>
            <a:spLocks/>
          </p:cNvSpPr>
          <p:nvPr/>
        </p:nvSpPr>
        <p:spPr bwMode="auto">
          <a:xfrm>
            <a:off x="4294328" y="3666946"/>
            <a:ext cx="85725" cy="152400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3" name="Freeform 158"/>
          <p:cNvSpPr>
            <a:spLocks/>
          </p:cNvSpPr>
          <p:nvPr/>
        </p:nvSpPr>
        <p:spPr bwMode="auto">
          <a:xfrm>
            <a:off x="4265753" y="3698696"/>
            <a:ext cx="47625" cy="127000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4" name="Freeform 159"/>
          <p:cNvSpPr>
            <a:spLocks/>
          </p:cNvSpPr>
          <p:nvPr/>
        </p:nvSpPr>
        <p:spPr bwMode="auto">
          <a:xfrm>
            <a:off x="3970478" y="3343096"/>
            <a:ext cx="409575" cy="374650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5" name="Freeform 160"/>
          <p:cNvSpPr>
            <a:spLocks/>
          </p:cNvSpPr>
          <p:nvPr/>
        </p:nvSpPr>
        <p:spPr bwMode="auto">
          <a:xfrm>
            <a:off x="4135578" y="3600271"/>
            <a:ext cx="190500" cy="13652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6" name="Freeform 161"/>
          <p:cNvSpPr>
            <a:spLocks/>
          </p:cNvSpPr>
          <p:nvPr/>
        </p:nvSpPr>
        <p:spPr bwMode="auto">
          <a:xfrm>
            <a:off x="4195903" y="3698696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7" name="Freeform 162"/>
          <p:cNvSpPr>
            <a:spLocks/>
          </p:cNvSpPr>
          <p:nvPr/>
        </p:nvSpPr>
        <p:spPr bwMode="auto">
          <a:xfrm>
            <a:off x="4062553" y="3714571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8" name="Freeform 163"/>
          <p:cNvSpPr>
            <a:spLocks/>
          </p:cNvSpPr>
          <p:nvPr/>
        </p:nvSpPr>
        <p:spPr bwMode="auto">
          <a:xfrm>
            <a:off x="4516578" y="3920946"/>
            <a:ext cx="46038" cy="38100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9" name="Freeform 164"/>
          <p:cNvSpPr>
            <a:spLocks/>
          </p:cNvSpPr>
          <p:nvPr/>
        </p:nvSpPr>
        <p:spPr bwMode="auto">
          <a:xfrm>
            <a:off x="5365891" y="4282896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0" name="Freeform 165"/>
          <p:cNvSpPr>
            <a:spLocks/>
          </p:cNvSpPr>
          <p:nvPr/>
        </p:nvSpPr>
        <p:spPr bwMode="auto">
          <a:xfrm>
            <a:off x="4695966" y="4546421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1" name="Freeform 166"/>
          <p:cNvSpPr>
            <a:spLocks/>
          </p:cNvSpPr>
          <p:nvPr/>
        </p:nvSpPr>
        <p:spPr bwMode="auto">
          <a:xfrm>
            <a:off x="4915041" y="4381321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2" name="Freeform 167"/>
          <p:cNvSpPr>
            <a:spLocks/>
          </p:cNvSpPr>
          <p:nvPr/>
        </p:nvSpPr>
        <p:spPr bwMode="auto">
          <a:xfrm>
            <a:off x="4781691" y="4438471"/>
            <a:ext cx="228600" cy="231775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3" name="Freeform 168"/>
          <p:cNvSpPr>
            <a:spLocks/>
          </p:cNvSpPr>
          <p:nvPr/>
        </p:nvSpPr>
        <p:spPr bwMode="auto">
          <a:xfrm>
            <a:off x="4581666" y="4422596"/>
            <a:ext cx="225425" cy="304800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4" name="Freeform 169"/>
          <p:cNvSpPr>
            <a:spLocks/>
          </p:cNvSpPr>
          <p:nvPr/>
        </p:nvSpPr>
        <p:spPr bwMode="auto">
          <a:xfrm>
            <a:off x="504521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5" name="Freeform 170"/>
          <p:cNvSpPr>
            <a:spLocks/>
          </p:cNvSpPr>
          <p:nvPr/>
        </p:nvSpPr>
        <p:spPr bwMode="auto">
          <a:xfrm>
            <a:off x="5102366" y="4222571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6" name="Freeform 171"/>
          <p:cNvSpPr>
            <a:spLocks/>
          </p:cNvSpPr>
          <p:nvPr/>
        </p:nvSpPr>
        <p:spPr bwMode="auto">
          <a:xfrm>
            <a:off x="4832491" y="4190821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7" name="Freeform 172"/>
          <p:cNvSpPr>
            <a:spLocks/>
          </p:cNvSpPr>
          <p:nvPr/>
        </p:nvSpPr>
        <p:spPr bwMode="auto">
          <a:xfrm>
            <a:off x="5019816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8" name="Freeform 173"/>
          <p:cNvSpPr>
            <a:spLocks/>
          </p:cNvSpPr>
          <p:nvPr/>
        </p:nvSpPr>
        <p:spPr bwMode="auto">
          <a:xfrm>
            <a:off x="5016641" y="4038421"/>
            <a:ext cx="34925" cy="57150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9" name="Freeform 174"/>
          <p:cNvSpPr>
            <a:spLocks/>
          </p:cNvSpPr>
          <p:nvPr/>
        </p:nvSpPr>
        <p:spPr bwMode="auto">
          <a:xfrm>
            <a:off x="5007116" y="4006671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0" name="Freeform 175"/>
          <p:cNvSpPr>
            <a:spLocks/>
          </p:cNvSpPr>
          <p:nvPr/>
        </p:nvSpPr>
        <p:spPr bwMode="auto">
          <a:xfrm>
            <a:off x="5022991" y="3876496"/>
            <a:ext cx="136525" cy="133350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1" name="Freeform 176"/>
          <p:cNvSpPr>
            <a:spLocks/>
          </p:cNvSpPr>
          <p:nvPr/>
        </p:nvSpPr>
        <p:spPr bwMode="auto">
          <a:xfrm>
            <a:off x="4581666" y="4127321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2" name="Freeform 177"/>
          <p:cNvSpPr>
            <a:spLocks/>
          </p:cNvSpPr>
          <p:nvPr/>
        </p:nvSpPr>
        <p:spPr bwMode="auto">
          <a:xfrm>
            <a:off x="4591191" y="3844746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3" name="Freeform 178"/>
          <p:cNvSpPr>
            <a:spLocks/>
          </p:cNvSpPr>
          <p:nvPr/>
        </p:nvSpPr>
        <p:spPr bwMode="auto">
          <a:xfrm>
            <a:off x="4581666" y="4092396"/>
            <a:ext cx="19050" cy="31750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4" name="Freeform 179"/>
          <p:cNvSpPr>
            <a:spLocks/>
          </p:cNvSpPr>
          <p:nvPr/>
        </p:nvSpPr>
        <p:spPr bwMode="auto">
          <a:xfrm>
            <a:off x="4557853" y="3889196"/>
            <a:ext cx="185738" cy="20955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5" name="Freeform 180"/>
          <p:cNvSpPr>
            <a:spLocks/>
          </p:cNvSpPr>
          <p:nvPr/>
        </p:nvSpPr>
        <p:spPr bwMode="auto">
          <a:xfrm>
            <a:off x="5130941" y="3863796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6" name="Freeform 181"/>
          <p:cNvSpPr>
            <a:spLocks/>
          </p:cNvSpPr>
          <p:nvPr/>
        </p:nvSpPr>
        <p:spPr bwMode="auto">
          <a:xfrm>
            <a:off x="4500703" y="3920946"/>
            <a:ext cx="141288" cy="152400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7" name="Freeform 182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8" name="Freeform 183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9" name="Freeform 184"/>
          <p:cNvSpPr>
            <a:spLocks/>
          </p:cNvSpPr>
          <p:nvPr/>
        </p:nvSpPr>
        <p:spPr bwMode="auto">
          <a:xfrm>
            <a:off x="3843478" y="3558673"/>
            <a:ext cx="146050" cy="111125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0" name="Freeform 185"/>
          <p:cNvSpPr>
            <a:spLocks/>
          </p:cNvSpPr>
          <p:nvPr/>
        </p:nvSpPr>
        <p:spPr bwMode="auto">
          <a:xfrm>
            <a:off x="5040453" y="4636909"/>
            <a:ext cx="60325" cy="57150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1" name="Freeform 186"/>
          <p:cNvSpPr>
            <a:spLocks/>
          </p:cNvSpPr>
          <p:nvPr/>
        </p:nvSpPr>
        <p:spPr bwMode="auto">
          <a:xfrm>
            <a:off x="4957903" y="4694059"/>
            <a:ext cx="50800" cy="69850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2" name="Freeform 117"/>
          <p:cNvSpPr>
            <a:spLocks/>
          </p:cNvSpPr>
          <p:nvPr/>
        </p:nvSpPr>
        <p:spPr bwMode="auto">
          <a:xfrm>
            <a:off x="5096016" y="3047821"/>
            <a:ext cx="47625" cy="25400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3" name="Freeform 118"/>
          <p:cNvSpPr>
            <a:spLocks/>
          </p:cNvSpPr>
          <p:nvPr/>
        </p:nvSpPr>
        <p:spPr bwMode="auto">
          <a:xfrm>
            <a:off x="4940441" y="2854146"/>
            <a:ext cx="463550" cy="177800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4" name="Freeform 122"/>
          <p:cNvSpPr>
            <a:spLocks/>
          </p:cNvSpPr>
          <p:nvPr/>
        </p:nvSpPr>
        <p:spPr bwMode="auto">
          <a:xfrm>
            <a:off x="5261116" y="2990671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5" name="Freeform 123"/>
          <p:cNvSpPr>
            <a:spLocks/>
          </p:cNvSpPr>
          <p:nvPr/>
        </p:nvSpPr>
        <p:spPr bwMode="auto">
          <a:xfrm>
            <a:off x="5454791" y="3197046"/>
            <a:ext cx="44450" cy="44450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6" name="Freeform 124"/>
          <p:cNvSpPr>
            <a:spLocks/>
          </p:cNvSpPr>
          <p:nvPr/>
        </p:nvSpPr>
        <p:spPr bwMode="auto">
          <a:xfrm>
            <a:off x="5565916" y="3314521"/>
            <a:ext cx="133350" cy="88900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7" name="Freeform 125"/>
          <p:cNvSpPr>
            <a:spLocks/>
          </p:cNvSpPr>
          <p:nvPr/>
        </p:nvSpPr>
        <p:spPr bwMode="auto">
          <a:xfrm>
            <a:off x="5588141" y="3352621"/>
            <a:ext cx="196850" cy="206375"/>
          </a:xfrm>
          <a:custGeom>
            <a:avLst/>
            <a:gdLst>
              <a:gd name="T0" fmla="*/ 52 w 124"/>
              <a:gd name="T1" fmla="*/ 30 h 130"/>
              <a:gd name="T2" fmla="*/ 70 w 124"/>
              <a:gd name="T3" fmla="*/ 0 h 130"/>
              <a:gd name="T4" fmla="*/ 82 w 124"/>
              <a:gd name="T5" fmla="*/ 8 h 130"/>
              <a:gd name="T6" fmla="*/ 90 w 124"/>
              <a:gd name="T7" fmla="*/ 14 h 130"/>
              <a:gd name="T8" fmla="*/ 102 w 124"/>
              <a:gd name="T9" fmla="*/ 16 h 130"/>
              <a:gd name="T10" fmla="*/ 124 w 124"/>
              <a:gd name="T11" fmla="*/ 36 h 130"/>
              <a:gd name="T12" fmla="*/ 116 w 124"/>
              <a:gd name="T13" fmla="*/ 50 h 130"/>
              <a:gd name="T14" fmla="*/ 104 w 124"/>
              <a:gd name="T15" fmla="*/ 64 h 130"/>
              <a:gd name="T16" fmla="*/ 98 w 124"/>
              <a:gd name="T17" fmla="*/ 66 h 130"/>
              <a:gd name="T18" fmla="*/ 86 w 124"/>
              <a:gd name="T19" fmla="*/ 70 h 130"/>
              <a:gd name="T20" fmla="*/ 88 w 124"/>
              <a:gd name="T21" fmla="*/ 80 h 130"/>
              <a:gd name="T22" fmla="*/ 90 w 124"/>
              <a:gd name="T23" fmla="*/ 90 h 130"/>
              <a:gd name="T24" fmla="*/ 80 w 124"/>
              <a:gd name="T25" fmla="*/ 92 h 130"/>
              <a:gd name="T26" fmla="*/ 72 w 124"/>
              <a:gd name="T27" fmla="*/ 98 h 130"/>
              <a:gd name="T28" fmla="*/ 68 w 124"/>
              <a:gd name="T29" fmla="*/ 104 h 130"/>
              <a:gd name="T30" fmla="*/ 68 w 124"/>
              <a:gd name="T31" fmla="*/ 110 h 130"/>
              <a:gd name="T32" fmla="*/ 54 w 124"/>
              <a:gd name="T33" fmla="*/ 112 h 130"/>
              <a:gd name="T34" fmla="*/ 52 w 124"/>
              <a:gd name="T35" fmla="*/ 118 h 130"/>
              <a:gd name="T36" fmla="*/ 46 w 124"/>
              <a:gd name="T37" fmla="*/ 128 h 130"/>
              <a:gd name="T38" fmla="*/ 26 w 124"/>
              <a:gd name="T39" fmla="*/ 126 h 130"/>
              <a:gd name="T40" fmla="*/ 16 w 124"/>
              <a:gd name="T41" fmla="*/ 130 h 130"/>
              <a:gd name="T42" fmla="*/ 0 w 124"/>
              <a:gd name="T43" fmla="*/ 94 h 130"/>
              <a:gd name="T44" fmla="*/ 12 w 124"/>
              <a:gd name="T45" fmla="*/ 84 h 130"/>
              <a:gd name="T46" fmla="*/ 48 w 124"/>
              <a:gd name="T47" fmla="*/ 72 h 130"/>
              <a:gd name="T48" fmla="*/ 56 w 124"/>
              <a:gd name="T49" fmla="*/ 54 h 130"/>
              <a:gd name="T50" fmla="*/ 56 w 124"/>
              <a:gd name="T51" fmla="*/ 40 h 130"/>
              <a:gd name="T52" fmla="*/ 52 w 124"/>
              <a:gd name="T53" fmla="*/ 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130">
                <a:moveTo>
                  <a:pt x="52" y="30"/>
                </a:moveTo>
                <a:lnTo>
                  <a:pt x="70" y="0"/>
                </a:lnTo>
                <a:lnTo>
                  <a:pt x="82" y="8"/>
                </a:lnTo>
                <a:lnTo>
                  <a:pt x="90" y="14"/>
                </a:lnTo>
                <a:lnTo>
                  <a:pt x="102" y="16"/>
                </a:lnTo>
                <a:lnTo>
                  <a:pt x="124" y="36"/>
                </a:lnTo>
                <a:lnTo>
                  <a:pt x="116" y="50"/>
                </a:lnTo>
                <a:lnTo>
                  <a:pt x="104" y="64"/>
                </a:lnTo>
                <a:lnTo>
                  <a:pt x="98" y="66"/>
                </a:lnTo>
                <a:lnTo>
                  <a:pt x="86" y="70"/>
                </a:lnTo>
                <a:lnTo>
                  <a:pt x="88" y="80"/>
                </a:lnTo>
                <a:lnTo>
                  <a:pt x="90" y="90"/>
                </a:lnTo>
                <a:lnTo>
                  <a:pt x="80" y="92"/>
                </a:lnTo>
                <a:lnTo>
                  <a:pt x="72" y="98"/>
                </a:lnTo>
                <a:lnTo>
                  <a:pt x="68" y="104"/>
                </a:lnTo>
                <a:lnTo>
                  <a:pt x="68" y="110"/>
                </a:lnTo>
                <a:lnTo>
                  <a:pt x="54" y="112"/>
                </a:lnTo>
                <a:lnTo>
                  <a:pt x="52" y="118"/>
                </a:lnTo>
                <a:lnTo>
                  <a:pt x="46" y="128"/>
                </a:lnTo>
                <a:lnTo>
                  <a:pt x="26" y="126"/>
                </a:lnTo>
                <a:lnTo>
                  <a:pt x="16" y="130"/>
                </a:lnTo>
                <a:lnTo>
                  <a:pt x="0" y="94"/>
                </a:lnTo>
                <a:lnTo>
                  <a:pt x="12" y="84"/>
                </a:lnTo>
                <a:lnTo>
                  <a:pt x="48" y="72"/>
                </a:lnTo>
                <a:lnTo>
                  <a:pt x="56" y="54"/>
                </a:lnTo>
                <a:lnTo>
                  <a:pt x="56" y="40"/>
                </a:lnTo>
                <a:lnTo>
                  <a:pt x="52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8" name="Freeform 126"/>
          <p:cNvSpPr>
            <a:spLocks/>
          </p:cNvSpPr>
          <p:nvPr/>
        </p:nvSpPr>
        <p:spPr bwMode="auto">
          <a:xfrm>
            <a:off x="5356366" y="3501846"/>
            <a:ext cx="257175" cy="158750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9" name="Freeform 127"/>
          <p:cNvSpPr>
            <a:spLocks/>
          </p:cNvSpPr>
          <p:nvPr/>
        </p:nvSpPr>
        <p:spPr bwMode="auto">
          <a:xfrm>
            <a:off x="5388116" y="2923996"/>
            <a:ext cx="485775" cy="409575"/>
          </a:xfrm>
          <a:custGeom>
            <a:avLst/>
            <a:gdLst>
              <a:gd name="T0" fmla="*/ 80 w 306"/>
              <a:gd name="T1" fmla="*/ 38 h 258"/>
              <a:gd name="T2" fmla="*/ 112 w 306"/>
              <a:gd name="T3" fmla="*/ 56 h 258"/>
              <a:gd name="T4" fmla="*/ 156 w 306"/>
              <a:gd name="T5" fmla="*/ 48 h 258"/>
              <a:gd name="T6" fmla="*/ 204 w 306"/>
              <a:gd name="T7" fmla="*/ 28 h 258"/>
              <a:gd name="T8" fmla="*/ 256 w 306"/>
              <a:gd name="T9" fmla="*/ 52 h 258"/>
              <a:gd name="T10" fmla="*/ 274 w 306"/>
              <a:gd name="T11" fmla="*/ 78 h 258"/>
              <a:gd name="T12" fmla="*/ 262 w 306"/>
              <a:gd name="T13" fmla="*/ 126 h 258"/>
              <a:gd name="T14" fmla="*/ 282 w 306"/>
              <a:gd name="T15" fmla="*/ 150 h 258"/>
              <a:gd name="T16" fmla="*/ 266 w 306"/>
              <a:gd name="T17" fmla="*/ 176 h 258"/>
              <a:gd name="T18" fmla="*/ 286 w 306"/>
              <a:gd name="T19" fmla="*/ 202 h 258"/>
              <a:gd name="T20" fmla="*/ 298 w 306"/>
              <a:gd name="T21" fmla="*/ 224 h 258"/>
              <a:gd name="T22" fmla="*/ 306 w 306"/>
              <a:gd name="T23" fmla="*/ 232 h 258"/>
              <a:gd name="T24" fmla="*/ 278 w 306"/>
              <a:gd name="T25" fmla="*/ 242 h 258"/>
              <a:gd name="T26" fmla="*/ 236 w 306"/>
              <a:gd name="T27" fmla="*/ 254 h 258"/>
              <a:gd name="T28" fmla="*/ 206 w 306"/>
              <a:gd name="T29" fmla="*/ 230 h 258"/>
              <a:gd name="T30" fmla="*/ 188 w 306"/>
              <a:gd name="T31" fmla="*/ 224 h 258"/>
              <a:gd name="T32" fmla="*/ 164 w 306"/>
              <a:gd name="T33" fmla="*/ 234 h 258"/>
              <a:gd name="T34" fmla="*/ 118 w 306"/>
              <a:gd name="T35" fmla="*/ 206 h 258"/>
              <a:gd name="T36" fmla="*/ 98 w 306"/>
              <a:gd name="T37" fmla="*/ 176 h 258"/>
              <a:gd name="T38" fmla="*/ 70 w 306"/>
              <a:gd name="T39" fmla="*/ 176 h 258"/>
              <a:gd name="T40" fmla="*/ 62 w 306"/>
              <a:gd name="T41" fmla="*/ 166 h 258"/>
              <a:gd name="T42" fmla="*/ 60 w 306"/>
              <a:gd name="T43" fmla="*/ 140 h 258"/>
              <a:gd name="T44" fmla="*/ 38 w 306"/>
              <a:gd name="T45" fmla="*/ 126 h 258"/>
              <a:gd name="T46" fmla="*/ 26 w 306"/>
              <a:gd name="T47" fmla="*/ 90 h 258"/>
              <a:gd name="T48" fmla="*/ 30 w 306"/>
              <a:gd name="T49" fmla="*/ 78 h 258"/>
              <a:gd name="T50" fmla="*/ 26 w 306"/>
              <a:gd name="T51" fmla="*/ 70 h 258"/>
              <a:gd name="T52" fmla="*/ 10 w 306"/>
              <a:gd name="T53" fmla="*/ 44 h 258"/>
              <a:gd name="T54" fmla="*/ 4 w 306"/>
              <a:gd name="T55" fmla="*/ 24 h 258"/>
              <a:gd name="T56" fmla="*/ 0 w 306"/>
              <a:gd name="T57" fmla="*/ 8 h 258"/>
              <a:gd name="T58" fmla="*/ 10 w 306"/>
              <a:gd name="T59" fmla="*/ 2 h 258"/>
              <a:gd name="T60" fmla="*/ 32 w 306"/>
              <a:gd name="T61" fmla="*/ 18 h 258"/>
              <a:gd name="T62" fmla="*/ 42 w 306"/>
              <a:gd name="T63" fmla="*/ 14 h 258"/>
              <a:gd name="T64" fmla="*/ 60 w 306"/>
              <a:gd name="T65" fmla="*/ 0 h 258"/>
              <a:gd name="T66" fmla="*/ 64 w 306"/>
              <a:gd name="T67" fmla="*/ 10 h 258"/>
              <a:gd name="T68" fmla="*/ 62 w 306"/>
              <a:gd name="T69" fmla="*/ 18 h 258"/>
              <a:gd name="T70" fmla="*/ 76 w 306"/>
              <a:gd name="T71" fmla="*/ 24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6" h="258">
                <a:moveTo>
                  <a:pt x="76" y="24"/>
                </a:moveTo>
                <a:lnTo>
                  <a:pt x="80" y="38"/>
                </a:lnTo>
                <a:lnTo>
                  <a:pt x="100" y="48"/>
                </a:lnTo>
                <a:lnTo>
                  <a:pt x="112" y="56"/>
                </a:lnTo>
                <a:lnTo>
                  <a:pt x="142" y="56"/>
                </a:lnTo>
                <a:lnTo>
                  <a:pt x="156" y="48"/>
                </a:lnTo>
                <a:lnTo>
                  <a:pt x="178" y="32"/>
                </a:lnTo>
                <a:lnTo>
                  <a:pt x="204" y="28"/>
                </a:lnTo>
                <a:lnTo>
                  <a:pt x="226" y="36"/>
                </a:lnTo>
                <a:lnTo>
                  <a:pt x="256" y="52"/>
                </a:lnTo>
                <a:lnTo>
                  <a:pt x="272" y="56"/>
                </a:lnTo>
                <a:lnTo>
                  <a:pt x="274" y="78"/>
                </a:lnTo>
                <a:lnTo>
                  <a:pt x="264" y="98"/>
                </a:lnTo>
                <a:lnTo>
                  <a:pt x="262" y="126"/>
                </a:lnTo>
                <a:lnTo>
                  <a:pt x="268" y="150"/>
                </a:lnTo>
                <a:lnTo>
                  <a:pt x="282" y="150"/>
                </a:lnTo>
                <a:lnTo>
                  <a:pt x="280" y="162"/>
                </a:lnTo>
                <a:lnTo>
                  <a:pt x="266" y="176"/>
                </a:lnTo>
                <a:lnTo>
                  <a:pt x="272" y="186"/>
                </a:lnTo>
                <a:lnTo>
                  <a:pt x="286" y="202"/>
                </a:lnTo>
                <a:lnTo>
                  <a:pt x="298" y="212"/>
                </a:lnTo>
                <a:lnTo>
                  <a:pt x="298" y="224"/>
                </a:lnTo>
                <a:lnTo>
                  <a:pt x="306" y="224"/>
                </a:lnTo>
                <a:lnTo>
                  <a:pt x="306" y="232"/>
                </a:lnTo>
                <a:lnTo>
                  <a:pt x="292" y="234"/>
                </a:lnTo>
                <a:lnTo>
                  <a:pt x="278" y="242"/>
                </a:lnTo>
                <a:lnTo>
                  <a:pt x="278" y="258"/>
                </a:lnTo>
                <a:lnTo>
                  <a:pt x="236" y="254"/>
                </a:lnTo>
                <a:lnTo>
                  <a:pt x="208" y="246"/>
                </a:lnTo>
                <a:lnTo>
                  <a:pt x="206" y="230"/>
                </a:lnTo>
                <a:lnTo>
                  <a:pt x="196" y="222"/>
                </a:lnTo>
                <a:lnTo>
                  <a:pt x="188" y="224"/>
                </a:lnTo>
                <a:lnTo>
                  <a:pt x="178" y="232"/>
                </a:lnTo>
                <a:lnTo>
                  <a:pt x="164" y="234"/>
                </a:lnTo>
                <a:lnTo>
                  <a:pt x="138" y="224"/>
                </a:lnTo>
                <a:lnTo>
                  <a:pt x="118" y="206"/>
                </a:lnTo>
                <a:lnTo>
                  <a:pt x="104" y="188"/>
                </a:lnTo>
                <a:lnTo>
                  <a:pt x="98" y="176"/>
                </a:lnTo>
                <a:lnTo>
                  <a:pt x="80" y="172"/>
                </a:lnTo>
                <a:lnTo>
                  <a:pt x="70" y="176"/>
                </a:lnTo>
                <a:lnTo>
                  <a:pt x="60" y="172"/>
                </a:lnTo>
                <a:lnTo>
                  <a:pt x="62" y="166"/>
                </a:lnTo>
                <a:lnTo>
                  <a:pt x="56" y="154"/>
                </a:lnTo>
                <a:lnTo>
                  <a:pt x="60" y="140"/>
                </a:lnTo>
                <a:lnTo>
                  <a:pt x="48" y="130"/>
                </a:lnTo>
                <a:lnTo>
                  <a:pt x="38" y="126"/>
                </a:lnTo>
                <a:lnTo>
                  <a:pt x="20" y="104"/>
                </a:lnTo>
                <a:lnTo>
                  <a:pt x="26" y="90"/>
                </a:lnTo>
                <a:lnTo>
                  <a:pt x="32" y="86"/>
                </a:lnTo>
                <a:lnTo>
                  <a:pt x="30" y="78"/>
                </a:lnTo>
                <a:lnTo>
                  <a:pt x="34" y="72"/>
                </a:lnTo>
                <a:lnTo>
                  <a:pt x="26" y="70"/>
                </a:lnTo>
                <a:lnTo>
                  <a:pt x="16" y="54"/>
                </a:lnTo>
                <a:lnTo>
                  <a:pt x="10" y="44"/>
                </a:lnTo>
                <a:lnTo>
                  <a:pt x="6" y="34"/>
                </a:lnTo>
                <a:lnTo>
                  <a:pt x="4" y="24"/>
                </a:lnTo>
                <a:lnTo>
                  <a:pt x="2" y="16"/>
                </a:lnTo>
                <a:lnTo>
                  <a:pt x="0" y="8"/>
                </a:lnTo>
                <a:lnTo>
                  <a:pt x="2" y="4"/>
                </a:lnTo>
                <a:lnTo>
                  <a:pt x="10" y="2"/>
                </a:lnTo>
                <a:lnTo>
                  <a:pt x="24" y="14"/>
                </a:lnTo>
                <a:lnTo>
                  <a:pt x="32" y="18"/>
                </a:lnTo>
                <a:lnTo>
                  <a:pt x="34" y="12"/>
                </a:lnTo>
                <a:lnTo>
                  <a:pt x="42" y="14"/>
                </a:lnTo>
                <a:lnTo>
                  <a:pt x="48" y="10"/>
                </a:lnTo>
                <a:lnTo>
                  <a:pt x="60" y="0"/>
                </a:lnTo>
                <a:lnTo>
                  <a:pt x="64" y="2"/>
                </a:lnTo>
                <a:lnTo>
                  <a:pt x="64" y="10"/>
                </a:lnTo>
                <a:lnTo>
                  <a:pt x="68" y="16"/>
                </a:lnTo>
                <a:lnTo>
                  <a:pt x="62" y="18"/>
                </a:lnTo>
                <a:lnTo>
                  <a:pt x="68" y="24"/>
                </a:lnTo>
                <a:lnTo>
                  <a:pt x="76" y="2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0" name="Freeform 128"/>
          <p:cNvSpPr>
            <a:spLocks/>
          </p:cNvSpPr>
          <p:nvPr/>
        </p:nvSpPr>
        <p:spPr bwMode="auto">
          <a:xfrm>
            <a:off x="5804041" y="295892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1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rgbClr val="00B0F0"/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2" name="Freeform 130"/>
          <p:cNvSpPr>
            <a:spLocks/>
          </p:cNvSpPr>
          <p:nvPr/>
        </p:nvSpPr>
        <p:spPr bwMode="auto">
          <a:xfrm>
            <a:off x="5156341" y="3104971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3" name="Freeform 131"/>
          <p:cNvSpPr>
            <a:spLocks/>
          </p:cNvSpPr>
          <p:nvPr/>
        </p:nvSpPr>
        <p:spPr bwMode="auto">
          <a:xfrm>
            <a:off x="5164499" y="3141691"/>
            <a:ext cx="523875" cy="425450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4" name="Freeform 132"/>
          <p:cNvSpPr>
            <a:spLocks/>
          </p:cNvSpPr>
          <p:nvPr/>
        </p:nvSpPr>
        <p:spPr bwMode="auto">
          <a:xfrm>
            <a:off x="5173803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5" name="Freeform 133"/>
          <p:cNvSpPr>
            <a:spLocks/>
          </p:cNvSpPr>
          <p:nvPr/>
        </p:nvSpPr>
        <p:spPr bwMode="auto">
          <a:xfrm>
            <a:off x="5559566" y="3311346"/>
            <a:ext cx="15875" cy="41275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6" name="Freeform 134"/>
          <p:cNvSpPr>
            <a:spLocks/>
          </p:cNvSpPr>
          <p:nvPr/>
        </p:nvSpPr>
        <p:spPr bwMode="auto">
          <a:xfrm>
            <a:off x="5546866" y="3298646"/>
            <a:ext cx="12700" cy="19050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7" name="Freeform 227"/>
          <p:cNvSpPr>
            <a:spLocks/>
          </p:cNvSpPr>
          <p:nvPr/>
        </p:nvSpPr>
        <p:spPr bwMode="auto">
          <a:xfrm>
            <a:off x="4934091" y="2854146"/>
            <a:ext cx="66675" cy="47625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8" name="Freeform 188"/>
          <p:cNvSpPr>
            <a:spLocks/>
          </p:cNvSpPr>
          <p:nvPr/>
        </p:nvSpPr>
        <p:spPr bwMode="auto">
          <a:xfrm>
            <a:off x="4800741" y="1838146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9" name="Freeform 189"/>
          <p:cNvSpPr>
            <a:spLocks/>
          </p:cNvSpPr>
          <p:nvPr/>
        </p:nvSpPr>
        <p:spPr bwMode="auto">
          <a:xfrm>
            <a:off x="4554678" y="1885771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80" name="Group 296"/>
          <p:cNvGrpSpPr>
            <a:grpSpLocks/>
          </p:cNvGrpSpPr>
          <p:nvPr/>
        </p:nvGrpSpPr>
        <p:grpSpPr bwMode="auto">
          <a:xfrm>
            <a:off x="4402278" y="1307921"/>
            <a:ext cx="652463" cy="1019175"/>
            <a:chOff x="2780" y="885"/>
            <a:chExt cx="411" cy="642"/>
          </a:xfrm>
          <a:solidFill>
            <a:schemeClr val="bg1">
              <a:lumMod val="50000"/>
            </a:schemeClr>
          </a:solidFill>
        </p:grpSpPr>
        <p:sp>
          <p:nvSpPr>
            <p:cNvPr id="281" name="Freeform 94"/>
            <p:cNvSpPr>
              <a:spLocks/>
            </p:cNvSpPr>
            <p:nvPr/>
          </p:nvSpPr>
          <p:spPr bwMode="auto">
            <a:xfrm>
              <a:off x="2874" y="903"/>
              <a:ext cx="167" cy="120"/>
            </a:xfrm>
            <a:custGeom>
              <a:avLst/>
              <a:gdLst>
                <a:gd name="T0" fmla="*/ 55 w 167"/>
                <a:gd name="T1" fmla="*/ 84 h 120"/>
                <a:gd name="T2" fmla="*/ 71 w 167"/>
                <a:gd name="T3" fmla="*/ 80 h 120"/>
                <a:gd name="T4" fmla="*/ 43 w 167"/>
                <a:gd name="T5" fmla="*/ 78 h 120"/>
                <a:gd name="T6" fmla="*/ 55 w 167"/>
                <a:gd name="T7" fmla="*/ 64 h 120"/>
                <a:gd name="T8" fmla="*/ 85 w 167"/>
                <a:gd name="T9" fmla="*/ 60 h 120"/>
                <a:gd name="T10" fmla="*/ 89 w 167"/>
                <a:gd name="T11" fmla="*/ 48 h 120"/>
                <a:gd name="T12" fmla="*/ 71 w 167"/>
                <a:gd name="T13" fmla="*/ 52 h 120"/>
                <a:gd name="T14" fmla="*/ 65 w 167"/>
                <a:gd name="T15" fmla="*/ 42 h 120"/>
                <a:gd name="T16" fmla="*/ 55 w 167"/>
                <a:gd name="T17" fmla="*/ 48 h 120"/>
                <a:gd name="T18" fmla="*/ 37 w 167"/>
                <a:gd name="T19" fmla="*/ 64 h 120"/>
                <a:gd name="T20" fmla="*/ 11 w 167"/>
                <a:gd name="T21" fmla="*/ 46 h 120"/>
                <a:gd name="T22" fmla="*/ 19 w 167"/>
                <a:gd name="T23" fmla="*/ 28 h 120"/>
                <a:gd name="T24" fmla="*/ 11 w 167"/>
                <a:gd name="T25" fmla="*/ 24 h 120"/>
                <a:gd name="T26" fmla="*/ 0 w 167"/>
                <a:gd name="T27" fmla="*/ 20 h 120"/>
                <a:gd name="T28" fmla="*/ 19 w 167"/>
                <a:gd name="T29" fmla="*/ 8 h 120"/>
                <a:gd name="T30" fmla="*/ 47 w 167"/>
                <a:gd name="T31" fmla="*/ 10 h 120"/>
                <a:gd name="T32" fmla="*/ 55 w 167"/>
                <a:gd name="T33" fmla="*/ 12 h 120"/>
                <a:gd name="T34" fmla="*/ 73 w 167"/>
                <a:gd name="T35" fmla="*/ 14 h 120"/>
                <a:gd name="T36" fmla="*/ 77 w 167"/>
                <a:gd name="T37" fmla="*/ 28 h 120"/>
                <a:gd name="T38" fmla="*/ 89 w 167"/>
                <a:gd name="T39" fmla="*/ 38 h 120"/>
                <a:gd name="T40" fmla="*/ 83 w 167"/>
                <a:gd name="T41" fmla="*/ 12 h 120"/>
                <a:gd name="T42" fmla="*/ 85 w 167"/>
                <a:gd name="T43" fmla="*/ 0 h 120"/>
                <a:gd name="T44" fmla="*/ 107 w 167"/>
                <a:gd name="T45" fmla="*/ 8 h 120"/>
                <a:gd name="T46" fmla="*/ 111 w 167"/>
                <a:gd name="T47" fmla="*/ 22 h 120"/>
                <a:gd name="T48" fmla="*/ 127 w 167"/>
                <a:gd name="T49" fmla="*/ 22 h 120"/>
                <a:gd name="T50" fmla="*/ 151 w 167"/>
                <a:gd name="T51" fmla="*/ 36 h 120"/>
                <a:gd name="T52" fmla="*/ 159 w 167"/>
                <a:gd name="T53" fmla="*/ 48 h 120"/>
                <a:gd name="T54" fmla="*/ 123 w 167"/>
                <a:gd name="T55" fmla="*/ 60 h 120"/>
                <a:gd name="T56" fmla="*/ 117 w 167"/>
                <a:gd name="T57" fmla="*/ 84 h 120"/>
                <a:gd name="T58" fmla="*/ 101 w 167"/>
                <a:gd name="T59" fmla="*/ 102 h 120"/>
                <a:gd name="T60" fmla="*/ 81 w 167"/>
                <a:gd name="T61" fmla="*/ 114 h 120"/>
                <a:gd name="T62" fmla="*/ 67 w 167"/>
                <a:gd name="T63" fmla="*/ 104 h 120"/>
                <a:gd name="T64" fmla="*/ 45 w 167"/>
                <a:gd name="T65" fmla="*/ 9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0">
                  <a:moveTo>
                    <a:pt x="45" y="92"/>
                  </a:moveTo>
                  <a:lnTo>
                    <a:pt x="55" y="84"/>
                  </a:lnTo>
                  <a:lnTo>
                    <a:pt x="83" y="88"/>
                  </a:lnTo>
                  <a:lnTo>
                    <a:pt x="71" y="80"/>
                  </a:lnTo>
                  <a:lnTo>
                    <a:pt x="59" y="76"/>
                  </a:lnTo>
                  <a:lnTo>
                    <a:pt x="43" y="78"/>
                  </a:lnTo>
                  <a:lnTo>
                    <a:pt x="43" y="68"/>
                  </a:lnTo>
                  <a:lnTo>
                    <a:pt x="55" y="64"/>
                  </a:lnTo>
                  <a:lnTo>
                    <a:pt x="69" y="60"/>
                  </a:lnTo>
                  <a:lnTo>
                    <a:pt x="85" y="60"/>
                  </a:lnTo>
                  <a:lnTo>
                    <a:pt x="97" y="56"/>
                  </a:lnTo>
                  <a:lnTo>
                    <a:pt x="89" y="48"/>
                  </a:lnTo>
                  <a:lnTo>
                    <a:pt x="83" y="52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65" y="42"/>
                  </a:lnTo>
                  <a:lnTo>
                    <a:pt x="61" y="48"/>
                  </a:lnTo>
                  <a:lnTo>
                    <a:pt x="55" y="48"/>
                  </a:lnTo>
                  <a:lnTo>
                    <a:pt x="51" y="56"/>
                  </a:lnTo>
                  <a:lnTo>
                    <a:pt x="37" y="64"/>
                  </a:lnTo>
                  <a:lnTo>
                    <a:pt x="27" y="58"/>
                  </a:lnTo>
                  <a:lnTo>
                    <a:pt x="11" y="46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1" y="24"/>
                  </a:lnTo>
                  <a:lnTo>
                    <a:pt x="2" y="3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19" y="8"/>
                  </a:lnTo>
                  <a:lnTo>
                    <a:pt x="33" y="8"/>
                  </a:lnTo>
                  <a:lnTo>
                    <a:pt x="47" y="10"/>
                  </a:lnTo>
                  <a:lnTo>
                    <a:pt x="51" y="26"/>
                  </a:lnTo>
                  <a:lnTo>
                    <a:pt x="55" y="12"/>
                  </a:lnTo>
                  <a:lnTo>
                    <a:pt x="63" y="10"/>
                  </a:lnTo>
                  <a:lnTo>
                    <a:pt x="73" y="14"/>
                  </a:lnTo>
                  <a:lnTo>
                    <a:pt x="75" y="22"/>
                  </a:lnTo>
                  <a:lnTo>
                    <a:pt x="77" y="28"/>
                  </a:lnTo>
                  <a:lnTo>
                    <a:pt x="83" y="36"/>
                  </a:lnTo>
                  <a:lnTo>
                    <a:pt x="89" y="38"/>
                  </a:lnTo>
                  <a:lnTo>
                    <a:pt x="87" y="24"/>
                  </a:lnTo>
                  <a:lnTo>
                    <a:pt x="83" y="12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95" y="4"/>
                  </a:lnTo>
                  <a:lnTo>
                    <a:pt x="107" y="8"/>
                  </a:lnTo>
                  <a:lnTo>
                    <a:pt x="103" y="20"/>
                  </a:lnTo>
                  <a:lnTo>
                    <a:pt x="111" y="22"/>
                  </a:lnTo>
                  <a:lnTo>
                    <a:pt x="115" y="16"/>
                  </a:lnTo>
                  <a:lnTo>
                    <a:pt x="127" y="22"/>
                  </a:lnTo>
                  <a:lnTo>
                    <a:pt x="127" y="30"/>
                  </a:lnTo>
                  <a:lnTo>
                    <a:pt x="151" y="36"/>
                  </a:lnTo>
                  <a:lnTo>
                    <a:pt x="167" y="44"/>
                  </a:lnTo>
                  <a:lnTo>
                    <a:pt x="159" y="48"/>
                  </a:lnTo>
                  <a:lnTo>
                    <a:pt x="137" y="52"/>
                  </a:lnTo>
                  <a:lnTo>
                    <a:pt x="123" y="60"/>
                  </a:lnTo>
                  <a:lnTo>
                    <a:pt x="119" y="68"/>
                  </a:lnTo>
                  <a:lnTo>
                    <a:pt x="117" y="84"/>
                  </a:lnTo>
                  <a:lnTo>
                    <a:pt x="107" y="88"/>
                  </a:lnTo>
                  <a:lnTo>
                    <a:pt x="101" y="102"/>
                  </a:lnTo>
                  <a:lnTo>
                    <a:pt x="93" y="120"/>
                  </a:lnTo>
                  <a:lnTo>
                    <a:pt x="81" y="114"/>
                  </a:lnTo>
                  <a:lnTo>
                    <a:pt x="81" y="102"/>
                  </a:lnTo>
                  <a:lnTo>
                    <a:pt x="67" y="104"/>
                  </a:lnTo>
                  <a:lnTo>
                    <a:pt x="59" y="98"/>
                  </a:lnTo>
                  <a:lnTo>
                    <a:pt x="45" y="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2" name="Freeform 95"/>
            <p:cNvSpPr>
              <a:spLocks/>
            </p:cNvSpPr>
            <p:nvPr/>
          </p:nvSpPr>
          <p:spPr bwMode="auto">
            <a:xfrm>
              <a:off x="2991" y="885"/>
              <a:ext cx="144" cy="50"/>
            </a:xfrm>
            <a:custGeom>
              <a:avLst/>
              <a:gdLst>
                <a:gd name="T0" fmla="*/ 62 w 144"/>
                <a:gd name="T1" fmla="*/ 38 h 50"/>
                <a:gd name="T2" fmla="*/ 52 w 144"/>
                <a:gd name="T3" fmla="*/ 38 h 50"/>
                <a:gd name="T4" fmla="*/ 34 w 144"/>
                <a:gd name="T5" fmla="*/ 38 h 50"/>
                <a:gd name="T6" fmla="*/ 36 w 144"/>
                <a:gd name="T7" fmla="*/ 30 h 50"/>
                <a:gd name="T8" fmla="*/ 54 w 144"/>
                <a:gd name="T9" fmla="*/ 28 h 50"/>
                <a:gd name="T10" fmla="*/ 60 w 144"/>
                <a:gd name="T11" fmla="*/ 24 h 50"/>
                <a:gd name="T12" fmla="*/ 50 w 144"/>
                <a:gd name="T13" fmla="*/ 22 h 50"/>
                <a:gd name="T14" fmla="*/ 34 w 144"/>
                <a:gd name="T15" fmla="*/ 22 h 50"/>
                <a:gd name="T16" fmla="*/ 18 w 144"/>
                <a:gd name="T17" fmla="*/ 26 h 50"/>
                <a:gd name="T18" fmla="*/ 2 w 144"/>
                <a:gd name="T19" fmla="*/ 24 h 50"/>
                <a:gd name="T20" fmla="*/ 0 w 144"/>
                <a:gd name="T21" fmla="*/ 18 h 50"/>
                <a:gd name="T22" fmla="*/ 10 w 144"/>
                <a:gd name="T23" fmla="*/ 14 h 50"/>
                <a:gd name="T24" fmla="*/ 22 w 144"/>
                <a:gd name="T25" fmla="*/ 6 h 50"/>
                <a:gd name="T26" fmla="*/ 30 w 144"/>
                <a:gd name="T27" fmla="*/ 6 h 50"/>
                <a:gd name="T28" fmla="*/ 46 w 144"/>
                <a:gd name="T29" fmla="*/ 10 h 50"/>
                <a:gd name="T30" fmla="*/ 56 w 144"/>
                <a:gd name="T31" fmla="*/ 10 h 50"/>
                <a:gd name="T32" fmla="*/ 66 w 144"/>
                <a:gd name="T33" fmla="*/ 12 h 50"/>
                <a:gd name="T34" fmla="*/ 74 w 144"/>
                <a:gd name="T35" fmla="*/ 0 h 50"/>
                <a:gd name="T36" fmla="*/ 82 w 144"/>
                <a:gd name="T37" fmla="*/ 14 h 50"/>
                <a:gd name="T38" fmla="*/ 96 w 144"/>
                <a:gd name="T39" fmla="*/ 8 h 50"/>
                <a:gd name="T40" fmla="*/ 114 w 144"/>
                <a:gd name="T41" fmla="*/ 10 h 50"/>
                <a:gd name="T42" fmla="*/ 132 w 144"/>
                <a:gd name="T43" fmla="*/ 14 h 50"/>
                <a:gd name="T44" fmla="*/ 144 w 144"/>
                <a:gd name="T45" fmla="*/ 16 h 50"/>
                <a:gd name="T46" fmla="*/ 138 w 144"/>
                <a:gd name="T47" fmla="*/ 22 h 50"/>
                <a:gd name="T48" fmla="*/ 122 w 144"/>
                <a:gd name="T49" fmla="*/ 30 h 50"/>
                <a:gd name="T50" fmla="*/ 114 w 144"/>
                <a:gd name="T51" fmla="*/ 38 h 50"/>
                <a:gd name="T52" fmla="*/ 100 w 144"/>
                <a:gd name="T53" fmla="*/ 38 h 50"/>
                <a:gd name="T54" fmla="*/ 92 w 144"/>
                <a:gd name="T55" fmla="*/ 50 h 50"/>
                <a:gd name="T56" fmla="*/ 74 w 144"/>
                <a:gd name="T57" fmla="*/ 46 h 50"/>
                <a:gd name="T58" fmla="*/ 68 w 144"/>
                <a:gd name="T59" fmla="*/ 38 h 50"/>
                <a:gd name="T60" fmla="*/ 62 w 144"/>
                <a:gd name="T6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50">
                  <a:moveTo>
                    <a:pt x="62" y="38"/>
                  </a:moveTo>
                  <a:lnTo>
                    <a:pt x="52" y="38"/>
                  </a:lnTo>
                  <a:lnTo>
                    <a:pt x="34" y="38"/>
                  </a:lnTo>
                  <a:lnTo>
                    <a:pt x="36" y="30"/>
                  </a:lnTo>
                  <a:lnTo>
                    <a:pt x="54" y="28"/>
                  </a:lnTo>
                  <a:lnTo>
                    <a:pt x="60" y="24"/>
                  </a:lnTo>
                  <a:lnTo>
                    <a:pt x="50" y="22"/>
                  </a:lnTo>
                  <a:lnTo>
                    <a:pt x="34" y="22"/>
                  </a:lnTo>
                  <a:lnTo>
                    <a:pt x="18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46" y="10"/>
                  </a:lnTo>
                  <a:lnTo>
                    <a:pt x="56" y="10"/>
                  </a:lnTo>
                  <a:lnTo>
                    <a:pt x="66" y="12"/>
                  </a:lnTo>
                  <a:lnTo>
                    <a:pt x="74" y="0"/>
                  </a:lnTo>
                  <a:lnTo>
                    <a:pt x="82" y="14"/>
                  </a:lnTo>
                  <a:lnTo>
                    <a:pt x="96" y="8"/>
                  </a:lnTo>
                  <a:lnTo>
                    <a:pt x="114" y="10"/>
                  </a:lnTo>
                  <a:lnTo>
                    <a:pt x="132" y="14"/>
                  </a:lnTo>
                  <a:lnTo>
                    <a:pt x="144" y="16"/>
                  </a:lnTo>
                  <a:lnTo>
                    <a:pt x="138" y="22"/>
                  </a:lnTo>
                  <a:lnTo>
                    <a:pt x="122" y="30"/>
                  </a:lnTo>
                  <a:lnTo>
                    <a:pt x="114" y="38"/>
                  </a:lnTo>
                  <a:lnTo>
                    <a:pt x="100" y="38"/>
                  </a:lnTo>
                  <a:lnTo>
                    <a:pt x="92" y="50"/>
                  </a:lnTo>
                  <a:lnTo>
                    <a:pt x="74" y="46"/>
                  </a:lnTo>
                  <a:lnTo>
                    <a:pt x="68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3" name="Freeform 96"/>
            <p:cNvSpPr>
              <a:spLocks/>
            </p:cNvSpPr>
            <p:nvPr/>
          </p:nvSpPr>
          <p:spPr bwMode="auto">
            <a:xfrm>
              <a:off x="3031" y="967"/>
              <a:ext cx="58" cy="32"/>
            </a:xfrm>
            <a:custGeom>
              <a:avLst/>
              <a:gdLst>
                <a:gd name="T0" fmla="*/ 10 w 58"/>
                <a:gd name="T1" fmla="*/ 8 h 32"/>
                <a:gd name="T2" fmla="*/ 14 w 58"/>
                <a:gd name="T3" fmla="*/ 4 h 32"/>
                <a:gd name="T4" fmla="*/ 30 w 58"/>
                <a:gd name="T5" fmla="*/ 0 h 32"/>
                <a:gd name="T6" fmla="*/ 38 w 58"/>
                <a:gd name="T7" fmla="*/ 0 h 32"/>
                <a:gd name="T8" fmla="*/ 42 w 58"/>
                <a:gd name="T9" fmla="*/ 8 h 32"/>
                <a:gd name="T10" fmla="*/ 48 w 58"/>
                <a:gd name="T11" fmla="*/ 12 h 32"/>
                <a:gd name="T12" fmla="*/ 58 w 58"/>
                <a:gd name="T13" fmla="*/ 12 h 32"/>
                <a:gd name="T14" fmla="*/ 52 w 58"/>
                <a:gd name="T15" fmla="*/ 20 h 32"/>
                <a:gd name="T16" fmla="*/ 38 w 58"/>
                <a:gd name="T17" fmla="*/ 28 h 32"/>
                <a:gd name="T18" fmla="*/ 26 w 58"/>
                <a:gd name="T19" fmla="*/ 32 h 32"/>
                <a:gd name="T20" fmla="*/ 26 w 58"/>
                <a:gd name="T21" fmla="*/ 20 h 32"/>
                <a:gd name="T22" fmla="*/ 18 w 58"/>
                <a:gd name="T23" fmla="*/ 20 h 32"/>
                <a:gd name="T24" fmla="*/ 10 w 58"/>
                <a:gd name="T25" fmla="*/ 22 h 32"/>
                <a:gd name="T26" fmla="*/ 4 w 58"/>
                <a:gd name="T27" fmla="*/ 28 h 32"/>
                <a:gd name="T28" fmla="*/ 0 w 58"/>
                <a:gd name="T29" fmla="*/ 20 h 32"/>
                <a:gd name="T30" fmla="*/ 6 w 58"/>
                <a:gd name="T31" fmla="*/ 14 h 32"/>
                <a:gd name="T32" fmla="*/ 10 w 58"/>
                <a:gd name="T3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2">
                  <a:moveTo>
                    <a:pt x="10" y="8"/>
                  </a:moveTo>
                  <a:lnTo>
                    <a:pt x="14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2"/>
                  </a:lnTo>
                  <a:lnTo>
                    <a:pt x="58" y="12"/>
                  </a:lnTo>
                  <a:lnTo>
                    <a:pt x="52" y="20"/>
                  </a:lnTo>
                  <a:lnTo>
                    <a:pt x="38" y="28"/>
                  </a:lnTo>
                  <a:lnTo>
                    <a:pt x="26" y="32"/>
                  </a:lnTo>
                  <a:lnTo>
                    <a:pt x="26" y="20"/>
                  </a:lnTo>
                  <a:lnTo>
                    <a:pt x="18" y="20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6" y="14"/>
                  </a:lnTo>
                  <a:lnTo>
                    <a:pt x="10" y="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4" name="Freeform 190"/>
            <p:cNvSpPr>
              <a:spLocks/>
            </p:cNvSpPr>
            <p:nvPr/>
          </p:nvSpPr>
          <p:spPr bwMode="auto">
            <a:xfrm>
              <a:off x="2780" y="1189"/>
              <a:ext cx="411" cy="338"/>
            </a:xfrm>
            <a:custGeom>
              <a:avLst/>
              <a:gdLst>
                <a:gd name="T0" fmla="*/ 92 w 411"/>
                <a:gd name="T1" fmla="*/ 310 h 338"/>
                <a:gd name="T2" fmla="*/ 82 w 411"/>
                <a:gd name="T3" fmla="*/ 312 h 338"/>
                <a:gd name="T4" fmla="*/ 62 w 411"/>
                <a:gd name="T5" fmla="*/ 328 h 338"/>
                <a:gd name="T6" fmla="*/ 24 w 411"/>
                <a:gd name="T7" fmla="*/ 334 h 338"/>
                <a:gd name="T8" fmla="*/ 10 w 411"/>
                <a:gd name="T9" fmla="*/ 316 h 338"/>
                <a:gd name="T10" fmla="*/ 16 w 411"/>
                <a:gd name="T11" fmla="*/ 302 h 338"/>
                <a:gd name="T12" fmla="*/ 4 w 411"/>
                <a:gd name="T13" fmla="*/ 296 h 338"/>
                <a:gd name="T14" fmla="*/ 8 w 411"/>
                <a:gd name="T15" fmla="*/ 280 h 338"/>
                <a:gd name="T16" fmla="*/ 0 w 411"/>
                <a:gd name="T17" fmla="*/ 250 h 338"/>
                <a:gd name="T18" fmla="*/ 26 w 411"/>
                <a:gd name="T19" fmla="*/ 230 h 338"/>
                <a:gd name="T20" fmla="*/ 56 w 411"/>
                <a:gd name="T21" fmla="*/ 220 h 338"/>
                <a:gd name="T22" fmla="*/ 70 w 411"/>
                <a:gd name="T23" fmla="*/ 208 h 338"/>
                <a:gd name="T24" fmla="*/ 98 w 411"/>
                <a:gd name="T25" fmla="*/ 202 h 338"/>
                <a:gd name="T26" fmla="*/ 84 w 411"/>
                <a:gd name="T27" fmla="*/ 204 h 338"/>
                <a:gd name="T28" fmla="*/ 92 w 411"/>
                <a:gd name="T29" fmla="*/ 184 h 338"/>
                <a:gd name="T30" fmla="*/ 113 w 411"/>
                <a:gd name="T31" fmla="*/ 164 h 338"/>
                <a:gd name="T32" fmla="*/ 137 w 411"/>
                <a:gd name="T33" fmla="*/ 134 h 338"/>
                <a:gd name="T34" fmla="*/ 157 w 411"/>
                <a:gd name="T35" fmla="*/ 106 h 338"/>
                <a:gd name="T36" fmla="*/ 175 w 411"/>
                <a:gd name="T37" fmla="*/ 86 h 338"/>
                <a:gd name="T38" fmla="*/ 185 w 411"/>
                <a:gd name="T39" fmla="*/ 72 h 338"/>
                <a:gd name="T40" fmla="*/ 163 w 411"/>
                <a:gd name="T41" fmla="*/ 78 h 338"/>
                <a:gd name="T42" fmla="*/ 165 w 411"/>
                <a:gd name="T43" fmla="*/ 62 h 338"/>
                <a:gd name="T44" fmla="*/ 183 w 411"/>
                <a:gd name="T45" fmla="*/ 64 h 338"/>
                <a:gd name="T46" fmla="*/ 203 w 411"/>
                <a:gd name="T47" fmla="*/ 60 h 338"/>
                <a:gd name="T48" fmla="*/ 199 w 411"/>
                <a:gd name="T49" fmla="*/ 44 h 338"/>
                <a:gd name="T50" fmla="*/ 225 w 411"/>
                <a:gd name="T51" fmla="*/ 30 h 338"/>
                <a:gd name="T52" fmla="*/ 243 w 411"/>
                <a:gd name="T53" fmla="*/ 40 h 338"/>
                <a:gd name="T54" fmla="*/ 267 w 411"/>
                <a:gd name="T55" fmla="*/ 38 h 338"/>
                <a:gd name="T56" fmla="*/ 285 w 411"/>
                <a:gd name="T57" fmla="*/ 24 h 338"/>
                <a:gd name="T58" fmla="*/ 291 w 411"/>
                <a:gd name="T59" fmla="*/ 36 h 338"/>
                <a:gd name="T60" fmla="*/ 309 w 411"/>
                <a:gd name="T61" fmla="*/ 16 h 338"/>
                <a:gd name="T62" fmla="*/ 337 w 411"/>
                <a:gd name="T63" fmla="*/ 4 h 338"/>
                <a:gd name="T64" fmla="*/ 319 w 411"/>
                <a:gd name="T65" fmla="*/ 32 h 338"/>
                <a:gd name="T66" fmla="*/ 343 w 411"/>
                <a:gd name="T67" fmla="*/ 22 h 338"/>
                <a:gd name="T68" fmla="*/ 373 w 411"/>
                <a:gd name="T69" fmla="*/ 6 h 338"/>
                <a:gd name="T70" fmla="*/ 387 w 411"/>
                <a:gd name="T71" fmla="*/ 10 h 338"/>
                <a:gd name="T72" fmla="*/ 401 w 411"/>
                <a:gd name="T73" fmla="*/ 32 h 338"/>
                <a:gd name="T74" fmla="*/ 397 w 411"/>
                <a:gd name="T75" fmla="*/ 44 h 338"/>
                <a:gd name="T76" fmla="*/ 387 w 411"/>
                <a:gd name="T77" fmla="*/ 52 h 338"/>
                <a:gd name="T78" fmla="*/ 355 w 411"/>
                <a:gd name="T79" fmla="*/ 30 h 338"/>
                <a:gd name="T80" fmla="*/ 333 w 411"/>
                <a:gd name="T81" fmla="*/ 44 h 338"/>
                <a:gd name="T82" fmla="*/ 317 w 411"/>
                <a:gd name="T83" fmla="*/ 72 h 338"/>
                <a:gd name="T84" fmla="*/ 275 w 411"/>
                <a:gd name="T85" fmla="*/ 68 h 338"/>
                <a:gd name="T86" fmla="*/ 261 w 411"/>
                <a:gd name="T87" fmla="*/ 52 h 338"/>
                <a:gd name="T88" fmla="*/ 241 w 411"/>
                <a:gd name="T89" fmla="*/ 62 h 338"/>
                <a:gd name="T90" fmla="*/ 227 w 411"/>
                <a:gd name="T91" fmla="*/ 78 h 338"/>
                <a:gd name="T92" fmla="*/ 213 w 411"/>
                <a:gd name="T93" fmla="*/ 72 h 338"/>
                <a:gd name="T94" fmla="*/ 195 w 411"/>
                <a:gd name="T95" fmla="*/ 86 h 338"/>
                <a:gd name="T96" fmla="*/ 183 w 411"/>
                <a:gd name="T97" fmla="*/ 114 h 338"/>
                <a:gd name="T98" fmla="*/ 169 w 411"/>
                <a:gd name="T99" fmla="*/ 136 h 338"/>
                <a:gd name="T100" fmla="*/ 153 w 411"/>
                <a:gd name="T101" fmla="*/ 154 h 338"/>
                <a:gd name="T102" fmla="*/ 149 w 411"/>
                <a:gd name="T103" fmla="*/ 184 h 338"/>
                <a:gd name="T104" fmla="*/ 113 w 411"/>
                <a:gd name="T105" fmla="*/ 198 h 338"/>
                <a:gd name="T106" fmla="*/ 125 w 411"/>
                <a:gd name="T107" fmla="*/ 254 h 338"/>
                <a:gd name="T108" fmla="*/ 113 w 411"/>
                <a:gd name="T109" fmla="*/ 268 h 338"/>
                <a:gd name="T110" fmla="*/ 121 w 411"/>
                <a:gd name="T111" fmla="*/ 288 h 338"/>
                <a:gd name="T112" fmla="*/ 113 w 411"/>
                <a:gd name="T113" fmla="*/ 31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38">
                  <a:moveTo>
                    <a:pt x="96" y="314"/>
                  </a:moveTo>
                  <a:lnTo>
                    <a:pt x="92" y="310"/>
                  </a:lnTo>
                  <a:lnTo>
                    <a:pt x="88" y="300"/>
                  </a:lnTo>
                  <a:lnTo>
                    <a:pt x="82" y="312"/>
                  </a:lnTo>
                  <a:lnTo>
                    <a:pt x="74" y="316"/>
                  </a:lnTo>
                  <a:lnTo>
                    <a:pt x="62" y="328"/>
                  </a:lnTo>
                  <a:lnTo>
                    <a:pt x="42" y="338"/>
                  </a:lnTo>
                  <a:lnTo>
                    <a:pt x="24" y="334"/>
                  </a:lnTo>
                  <a:lnTo>
                    <a:pt x="12" y="324"/>
                  </a:lnTo>
                  <a:lnTo>
                    <a:pt x="10" y="316"/>
                  </a:lnTo>
                  <a:lnTo>
                    <a:pt x="18" y="306"/>
                  </a:lnTo>
                  <a:lnTo>
                    <a:pt x="16" y="302"/>
                  </a:lnTo>
                  <a:lnTo>
                    <a:pt x="6" y="304"/>
                  </a:lnTo>
                  <a:lnTo>
                    <a:pt x="4" y="296"/>
                  </a:lnTo>
                  <a:lnTo>
                    <a:pt x="18" y="286"/>
                  </a:lnTo>
                  <a:lnTo>
                    <a:pt x="8" y="280"/>
                  </a:lnTo>
                  <a:lnTo>
                    <a:pt x="4" y="272"/>
                  </a:lnTo>
                  <a:lnTo>
                    <a:pt x="0" y="250"/>
                  </a:lnTo>
                  <a:lnTo>
                    <a:pt x="4" y="240"/>
                  </a:lnTo>
                  <a:lnTo>
                    <a:pt x="26" y="230"/>
                  </a:lnTo>
                  <a:lnTo>
                    <a:pt x="42" y="226"/>
                  </a:lnTo>
                  <a:lnTo>
                    <a:pt x="56" y="220"/>
                  </a:lnTo>
                  <a:lnTo>
                    <a:pt x="62" y="208"/>
                  </a:lnTo>
                  <a:lnTo>
                    <a:pt x="70" y="208"/>
                  </a:lnTo>
                  <a:lnTo>
                    <a:pt x="84" y="210"/>
                  </a:lnTo>
                  <a:lnTo>
                    <a:pt x="98" y="202"/>
                  </a:lnTo>
                  <a:lnTo>
                    <a:pt x="94" y="194"/>
                  </a:lnTo>
                  <a:lnTo>
                    <a:pt x="84" y="204"/>
                  </a:lnTo>
                  <a:lnTo>
                    <a:pt x="74" y="202"/>
                  </a:lnTo>
                  <a:lnTo>
                    <a:pt x="92" y="184"/>
                  </a:lnTo>
                  <a:lnTo>
                    <a:pt x="103" y="178"/>
                  </a:lnTo>
                  <a:lnTo>
                    <a:pt x="113" y="164"/>
                  </a:lnTo>
                  <a:lnTo>
                    <a:pt x="127" y="140"/>
                  </a:lnTo>
                  <a:lnTo>
                    <a:pt x="137" y="134"/>
                  </a:lnTo>
                  <a:lnTo>
                    <a:pt x="137" y="122"/>
                  </a:lnTo>
                  <a:lnTo>
                    <a:pt x="157" y="106"/>
                  </a:lnTo>
                  <a:lnTo>
                    <a:pt x="167" y="100"/>
                  </a:lnTo>
                  <a:lnTo>
                    <a:pt x="175" y="86"/>
                  </a:lnTo>
                  <a:lnTo>
                    <a:pt x="183" y="86"/>
                  </a:lnTo>
                  <a:lnTo>
                    <a:pt x="185" y="72"/>
                  </a:lnTo>
                  <a:lnTo>
                    <a:pt x="175" y="78"/>
                  </a:lnTo>
                  <a:lnTo>
                    <a:pt x="163" y="78"/>
                  </a:lnTo>
                  <a:lnTo>
                    <a:pt x="161" y="72"/>
                  </a:lnTo>
                  <a:lnTo>
                    <a:pt x="165" y="62"/>
                  </a:lnTo>
                  <a:lnTo>
                    <a:pt x="175" y="56"/>
                  </a:lnTo>
                  <a:lnTo>
                    <a:pt x="183" y="64"/>
                  </a:lnTo>
                  <a:lnTo>
                    <a:pt x="201" y="68"/>
                  </a:lnTo>
                  <a:lnTo>
                    <a:pt x="203" y="60"/>
                  </a:lnTo>
                  <a:lnTo>
                    <a:pt x="193" y="54"/>
                  </a:lnTo>
                  <a:lnTo>
                    <a:pt x="199" y="44"/>
                  </a:lnTo>
                  <a:lnTo>
                    <a:pt x="217" y="48"/>
                  </a:lnTo>
                  <a:lnTo>
                    <a:pt x="225" y="30"/>
                  </a:lnTo>
                  <a:lnTo>
                    <a:pt x="237" y="30"/>
                  </a:lnTo>
                  <a:lnTo>
                    <a:pt x="243" y="40"/>
                  </a:lnTo>
                  <a:lnTo>
                    <a:pt x="257" y="32"/>
                  </a:lnTo>
                  <a:lnTo>
                    <a:pt x="267" y="38"/>
                  </a:lnTo>
                  <a:lnTo>
                    <a:pt x="273" y="26"/>
                  </a:lnTo>
                  <a:lnTo>
                    <a:pt x="285" y="24"/>
                  </a:lnTo>
                  <a:lnTo>
                    <a:pt x="285" y="34"/>
                  </a:lnTo>
                  <a:lnTo>
                    <a:pt x="291" y="36"/>
                  </a:lnTo>
                  <a:lnTo>
                    <a:pt x="295" y="16"/>
                  </a:lnTo>
                  <a:lnTo>
                    <a:pt x="309" y="16"/>
                  </a:lnTo>
                  <a:lnTo>
                    <a:pt x="329" y="0"/>
                  </a:lnTo>
                  <a:lnTo>
                    <a:pt x="337" y="4"/>
                  </a:lnTo>
                  <a:lnTo>
                    <a:pt x="319" y="22"/>
                  </a:lnTo>
                  <a:lnTo>
                    <a:pt x="319" y="32"/>
                  </a:lnTo>
                  <a:lnTo>
                    <a:pt x="343" y="10"/>
                  </a:lnTo>
                  <a:lnTo>
                    <a:pt x="343" y="22"/>
                  </a:lnTo>
                  <a:lnTo>
                    <a:pt x="359" y="4"/>
                  </a:lnTo>
                  <a:lnTo>
                    <a:pt x="373" y="6"/>
                  </a:lnTo>
                  <a:lnTo>
                    <a:pt x="369" y="20"/>
                  </a:lnTo>
                  <a:lnTo>
                    <a:pt x="387" y="10"/>
                  </a:lnTo>
                  <a:lnTo>
                    <a:pt x="411" y="20"/>
                  </a:lnTo>
                  <a:lnTo>
                    <a:pt x="401" y="32"/>
                  </a:lnTo>
                  <a:lnTo>
                    <a:pt x="381" y="3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87" y="52"/>
                  </a:lnTo>
                  <a:lnTo>
                    <a:pt x="377" y="38"/>
                  </a:lnTo>
                  <a:lnTo>
                    <a:pt x="355" y="30"/>
                  </a:lnTo>
                  <a:lnTo>
                    <a:pt x="335" y="42"/>
                  </a:lnTo>
                  <a:lnTo>
                    <a:pt x="333" y="44"/>
                  </a:lnTo>
                  <a:lnTo>
                    <a:pt x="329" y="60"/>
                  </a:lnTo>
                  <a:lnTo>
                    <a:pt x="317" y="72"/>
                  </a:lnTo>
                  <a:lnTo>
                    <a:pt x="303" y="70"/>
                  </a:lnTo>
                  <a:lnTo>
                    <a:pt x="275" y="68"/>
                  </a:lnTo>
                  <a:lnTo>
                    <a:pt x="267" y="58"/>
                  </a:lnTo>
                  <a:lnTo>
                    <a:pt x="261" y="52"/>
                  </a:lnTo>
                  <a:lnTo>
                    <a:pt x="251" y="60"/>
                  </a:lnTo>
                  <a:lnTo>
                    <a:pt x="241" y="62"/>
                  </a:lnTo>
                  <a:lnTo>
                    <a:pt x="241" y="78"/>
                  </a:lnTo>
                  <a:lnTo>
                    <a:pt x="227" y="78"/>
                  </a:lnTo>
                  <a:lnTo>
                    <a:pt x="227" y="70"/>
                  </a:lnTo>
                  <a:lnTo>
                    <a:pt x="213" y="72"/>
                  </a:lnTo>
                  <a:lnTo>
                    <a:pt x="213" y="84"/>
                  </a:lnTo>
                  <a:lnTo>
                    <a:pt x="195" y="86"/>
                  </a:lnTo>
                  <a:lnTo>
                    <a:pt x="183" y="102"/>
                  </a:lnTo>
                  <a:lnTo>
                    <a:pt x="183" y="114"/>
                  </a:lnTo>
                  <a:lnTo>
                    <a:pt x="171" y="124"/>
                  </a:lnTo>
                  <a:lnTo>
                    <a:pt x="169" y="136"/>
                  </a:lnTo>
                  <a:lnTo>
                    <a:pt x="155" y="140"/>
                  </a:lnTo>
                  <a:lnTo>
                    <a:pt x="153" y="154"/>
                  </a:lnTo>
                  <a:lnTo>
                    <a:pt x="143" y="170"/>
                  </a:lnTo>
                  <a:lnTo>
                    <a:pt x="149" y="184"/>
                  </a:lnTo>
                  <a:lnTo>
                    <a:pt x="145" y="188"/>
                  </a:lnTo>
                  <a:lnTo>
                    <a:pt x="113" y="198"/>
                  </a:lnTo>
                  <a:lnTo>
                    <a:pt x="113" y="248"/>
                  </a:lnTo>
                  <a:lnTo>
                    <a:pt x="125" y="254"/>
                  </a:lnTo>
                  <a:lnTo>
                    <a:pt x="127" y="266"/>
                  </a:lnTo>
                  <a:lnTo>
                    <a:pt x="113" y="268"/>
                  </a:lnTo>
                  <a:lnTo>
                    <a:pt x="125" y="276"/>
                  </a:lnTo>
                  <a:lnTo>
                    <a:pt x="121" y="288"/>
                  </a:lnTo>
                  <a:lnTo>
                    <a:pt x="113" y="296"/>
                  </a:lnTo>
                  <a:lnTo>
                    <a:pt x="113" y="312"/>
                  </a:lnTo>
                  <a:lnTo>
                    <a:pt x="96" y="31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85" name="Freeform 191"/>
          <p:cNvSpPr>
            <a:spLocks/>
          </p:cNvSpPr>
          <p:nvPr/>
        </p:nvSpPr>
        <p:spPr bwMode="auto">
          <a:xfrm>
            <a:off x="4870591" y="2269946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6" name="Freeform 192"/>
          <p:cNvSpPr>
            <a:spLocks/>
          </p:cNvSpPr>
          <p:nvPr/>
        </p:nvSpPr>
        <p:spPr bwMode="auto">
          <a:xfrm>
            <a:off x="4807091" y="2327096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7" name="Freeform 193"/>
          <p:cNvSpPr>
            <a:spLocks/>
          </p:cNvSpPr>
          <p:nvPr/>
        </p:nvSpPr>
        <p:spPr bwMode="auto">
          <a:xfrm>
            <a:off x="4807091" y="2384246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8" name="Freeform 194"/>
          <p:cNvSpPr>
            <a:spLocks/>
          </p:cNvSpPr>
          <p:nvPr/>
        </p:nvSpPr>
        <p:spPr bwMode="auto">
          <a:xfrm>
            <a:off x="4772166" y="2425521"/>
            <a:ext cx="82550" cy="31750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9" name="Freeform 195"/>
          <p:cNvSpPr>
            <a:spLocks/>
          </p:cNvSpPr>
          <p:nvPr/>
        </p:nvSpPr>
        <p:spPr bwMode="auto">
          <a:xfrm>
            <a:off x="4864241" y="2393771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0" name="Freeform 196"/>
          <p:cNvSpPr>
            <a:spLocks/>
          </p:cNvSpPr>
          <p:nvPr/>
        </p:nvSpPr>
        <p:spPr bwMode="auto">
          <a:xfrm>
            <a:off x="4126053" y="2301696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1" name="Freeform 197"/>
          <p:cNvSpPr>
            <a:spLocks/>
          </p:cNvSpPr>
          <p:nvPr/>
        </p:nvSpPr>
        <p:spPr bwMode="auto">
          <a:xfrm>
            <a:off x="4075253" y="2428696"/>
            <a:ext cx="60325" cy="38100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2" name="Freeform 198"/>
          <p:cNvSpPr>
            <a:spLocks/>
          </p:cNvSpPr>
          <p:nvPr/>
        </p:nvSpPr>
        <p:spPr bwMode="auto">
          <a:xfrm>
            <a:off x="4018103" y="2457271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3" name="Freeform 199"/>
          <p:cNvSpPr>
            <a:spLocks/>
          </p:cNvSpPr>
          <p:nvPr/>
        </p:nvSpPr>
        <p:spPr bwMode="auto">
          <a:xfrm>
            <a:off x="4427678" y="2676346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4" name="Freeform 200"/>
          <p:cNvSpPr>
            <a:spLocks/>
          </p:cNvSpPr>
          <p:nvPr/>
        </p:nvSpPr>
        <p:spPr bwMode="auto">
          <a:xfrm>
            <a:off x="4157803" y="2568396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5" name="Freeform 201"/>
          <p:cNvSpPr>
            <a:spLocks/>
          </p:cNvSpPr>
          <p:nvPr/>
        </p:nvSpPr>
        <p:spPr bwMode="auto">
          <a:xfrm>
            <a:off x="4037153" y="2847796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6" name="Freeform 202"/>
          <p:cNvSpPr>
            <a:spLocks/>
          </p:cNvSpPr>
          <p:nvPr/>
        </p:nvSpPr>
        <p:spPr bwMode="auto">
          <a:xfrm>
            <a:off x="4043503" y="2803346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gradFill>
            <a:gsLst>
              <a:gs pos="63000">
                <a:srgbClr val="FFC000"/>
              </a:gs>
              <a:gs pos="43000">
                <a:srgbClr val="186A02"/>
              </a:gs>
              <a:gs pos="16000">
                <a:srgbClr val="0070C0"/>
              </a:gs>
              <a:gs pos="77000">
                <a:srgbClr val="7030A0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7" name="Freeform 203"/>
          <p:cNvSpPr>
            <a:spLocks/>
          </p:cNvSpPr>
          <p:nvPr/>
        </p:nvSpPr>
        <p:spPr bwMode="auto">
          <a:xfrm>
            <a:off x="4497528" y="2831921"/>
            <a:ext cx="22225" cy="41275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8" name="Freeform 204"/>
          <p:cNvSpPr>
            <a:spLocks/>
          </p:cNvSpPr>
          <p:nvPr/>
        </p:nvSpPr>
        <p:spPr bwMode="auto">
          <a:xfrm>
            <a:off x="4490982" y="2885896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9" name="Freeform 205"/>
          <p:cNvSpPr>
            <a:spLocks/>
          </p:cNvSpPr>
          <p:nvPr/>
        </p:nvSpPr>
        <p:spPr bwMode="auto">
          <a:xfrm>
            <a:off x="4341953" y="2558871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0" name="Freeform 206"/>
          <p:cNvSpPr>
            <a:spLocks/>
          </p:cNvSpPr>
          <p:nvPr/>
        </p:nvSpPr>
        <p:spPr bwMode="auto">
          <a:xfrm>
            <a:off x="4361003" y="2485846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01" name="Group 295"/>
          <p:cNvGrpSpPr>
            <a:grpSpLocks/>
          </p:cNvGrpSpPr>
          <p:nvPr/>
        </p:nvGrpSpPr>
        <p:grpSpPr bwMode="auto">
          <a:xfrm>
            <a:off x="4481653" y="2342971"/>
            <a:ext cx="115888" cy="98425"/>
            <a:chOff x="2830" y="1537"/>
            <a:chExt cx="73" cy="62"/>
          </a:xfrm>
          <a:solidFill>
            <a:schemeClr val="bg1">
              <a:lumMod val="50000"/>
            </a:schemeClr>
          </a:solidFill>
        </p:grpSpPr>
        <p:sp>
          <p:nvSpPr>
            <p:cNvPr id="302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3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4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05" name="Freeform 210"/>
          <p:cNvSpPr>
            <a:spLocks/>
          </p:cNvSpPr>
          <p:nvPr/>
        </p:nvSpPr>
        <p:spPr bwMode="auto">
          <a:xfrm>
            <a:off x="4433234" y="2438221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6" name="Freeform 211"/>
          <p:cNvSpPr>
            <a:spLocks/>
          </p:cNvSpPr>
          <p:nvPr/>
        </p:nvSpPr>
        <p:spPr bwMode="auto">
          <a:xfrm>
            <a:off x="4581666" y="2568396"/>
            <a:ext cx="174625" cy="79375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7" name="Freeform 212"/>
          <p:cNvSpPr>
            <a:spLocks/>
          </p:cNvSpPr>
          <p:nvPr/>
        </p:nvSpPr>
        <p:spPr bwMode="auto">
          <a:xfrm>
            <a:off x="4702316" y="2616021"/>
            <a:ext cx="142875" cy="6032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8" name="Freeform 213"/>
          <p:cNvSpPr>
            <a:spLocks/>
          </p:cNvSpPr>
          <p:nvPr/>
        </p:nvSpPr>
        <p:spPr bwMode="auto">
          <a:xfrm>
            <a:off x="4516578" y="2635071"/>
            <a:ext cx="201613" cy="82550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9" name="Freeform 214"/>
          <p:cNvSpPr>
            <a:spLocks/>
          </p:cNvSpPr>
          <p:nvPr/>
        </p:nvSpPr>
        <p:spPr bwMode="auto">
          <a:xfrm>
            <a:off x="4643578" y="2444571"/>
            <a:ext cx="244475" cy="190500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0" name="Freeform 215"/>
          <p:cNvSpPr>
            <a:spLocks/>
          </p:cNvSpPr>
          <p:nvPr/>
        </p:nvSpPr>
        <p:spPr bwMode="auto">
          <a:xfrm>
            <a:off x="4689616" y="265094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1" name="Freeform 216"/>
          <p:cNvSpPr>
            <a:spLocks/>
          </p:cNvSpPr>
          <p:nvPr/>
        </p:nvSpPr>
        <p:spPr bwMode="auto">
          <a:xfrm>
            <a:off x="4610241" y="2698571"/>
            <a:ext cx="82550" cy="47625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2" name="Freeform 217"/>
          <p:cNvSpPr>
            <a:spLocks/>
          </p:cNvSpPr>
          <p:nvPr/>
        </p:nvSpPr>
        <p:spPr bwMode="auto">
          <a:xfrm>
            <a:off x="4619766" y="2711271"/>
            <a:ext cx="142875" cy="117475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3" name="Freeform 218"/>
          <p:cNvSpPr>
            <a:spLocks/>
          </p:cNvSpPr>
          <p:nvPr/>
        </p:nvSpPr>
        <p:spPr bwMode="auto">
          <a:xfrm>
            <a:off x="4676916" y="2755721"/>
            <a:ext cx="95250" cy="82550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4" name="Freeform 219"/>
          <p:cNvSpPr>
            <a:spLocks/>
          </p:cNvSpPr>
          <p:nvPr/>
        </p:nvSpPr>
        <p:spPr bwMode="auto">
          <a:xfrm>
            <a:off x="4743591" y="2730321"/>
            <a:ext cx="111125" cy="123825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5" name="Freeform 221"/>
          <p:cNvSpPr>
            <a:spLocks/>
          </p:cNvSpPr>
          <p:nvPr/>
        </p:nvSpPr>
        <p:spPr bwMode="auto">
          <a:xfrm>
            <a:off x="4600520" y="2974796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6" name="Freeform 222"/>
          <p:cNvSpPr>
            <a:spLocks/>
          </p:cNvSpPr>
          <p:nvPr/>
        </p:nvSpPr>
        <p:spPr bwMode="auto">
          <a:xfrm>
            <a:off x="4452882" y="2698571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7" name="Freeform 223"/>
          <p:cNvSpPr>
            <a:spLocks/>
          </p:cNvSpPr>
          <p:nvPr/>
        </p:nvSpPr>
        <p:spPr bwMode="auto">
          <a:xfrm>
            <a:off x="4959491" y="2654121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8" name="Freeform 224"/>
          <p:cNvSpPr>
            <a:spLocks/>
          </p:cNvSpPr>
          <p:nvPr/>
        </p:nvSpPr>
        <p:spPr bwMode="auto">
          <a:xfrm>
            <a:off x="4832491" y="2527121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9" name="Freeform 225"/>
          <p:cNvSpPr>
            <a:spLocks/>
          </p:cNvSpPr>
          <p:nvPr/>
        </p:nvSpPr>
        <p:spPr bwMode="auto">
          <a:xfrm>
            <a:off x="4802328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0" name="Freeform 226"/>
          <p:cNvSpPr>
            <a:spLocks/>
          </p:cNvSpPr>
          <p:nvPr/>
        </p:nvSpPr>
        <p:spPr bwMode="auto">
          <a:xfrm>
            <a:off x="4838841" y="2787471"/>
            <a:ext cx="155575" cy="8890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1" name="Freeform 220"/>
          <p:cNvSpPr>
            <a:spLocks/>
          </p:cNvSpPr>
          <p:nvPr/>
        </p:nvSpPr>
        <p:spPr bwMode="auto">
          <a:xfrm>
            <a:off x="4797566" y="2841446"/>
            <a:ext cx="63500" cy="50800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2" name="Freeform 228"/>
          <p:cNvSpPr>
            <a:spLocks/>
          </p:cNvSpPr>
          <p:nvPr/>
        </p:nvSpPr>
        <p:spPr bwMode="auto">
          <a:xfrm>
            <a:off x="4870591" y="3047821"/>
            <a:ext cx="69850" cy="1587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3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4" name="Freeform 230"/>
          <p:cNvSpPr>
            <a:spLocks/>
          </p:cNvSpPr>
          <p:nvPr/>
        </p:nvSpPr>
        <p:spPr bwMode="auto">
          <a:xfrm>
            <a:off x="4765816" y="2838271"/>
            <a:ext cx="41275" cy="8890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5" name="Freeform 231"/>
          <p:cNvSpPr>
            <a:spLocks/>
          </p:cNvSpPr>
          <p:nvPr/>
        </p:nvSpPr>
        <p:spPr bwMode="auto">
          <a:xfrm>
            <a:off x="4626116" y="3033534"/>
            <a:ext cx="22225" cy="19050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6" name="Freeform 286"/>
          <p:cNvSpPr>
            <a:spLocks/>
          </p:cNvSpPr>
          <p:nvPr/>
        </p:nvSpPr>
        <p:spPr bwMode="auto">
          <a:xfrm>
            <a:off x="6131066" y="248584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6858141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gradFill>
            <a:gsLst>
              <a:gs pos="39000">
                <a:srgbClr val="9D498D"/>
              </a:gs>
              <a:gs pos="57000">
                <a:schemeClr val="accent6">
                  <a:lumMod val="75000"/>
                </a:schemeClr>
              </a:gs>
              <a:gs pos="28000">
                <a:srgbClr val="9D498D"/>
              </a:gs>
              <a:gs pos="42000">
                <a:srgbClr val="9D498D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6854966" y="339072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6242191" y="303194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6292991" y="318752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6521591" y="325102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6499366" y="329864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6289816" y="373362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rgbClr val="00B0F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6000891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gradFill>
            <a:gsLst>
              <a:gs pos="41000">
                <a:srgbClr val="9D498D"/>
              </a:gs>
              <a:gs pos="100000">
                <a:srgbClr val="00B0F0"/>
              </a:gs>
              <a:gs pos="100000">
                <a:schemeClr val="accent4">
                  <a:lumMod val="60000"/>
                  <a:lumOff val="40000"/>
                </a:schemeClr>
              </a:gs>
              <a:gs pos="100000">
                <a:schemeClr val="bg1"/>
              </a:gs>
            </a:gsLst>
            <a:lin ang="5400000" scaled="0"/>
          </a:gra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6600966" y="324467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6734316" y="345739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6800991" y="381299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7042291" y="380664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9" name="Freeform 248"/>
          <p:cNvSpPr>
            <a:spLocks/>
          </p:cNvSpPr>
          <p:nvPr/>
        </p:nvSpPr>
        <p:spPr bwMode="auto">
          <a:xfrm>
            <a:off x="6931166" y="401937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0" name="Freeform 245"/>
          <p:cNvSpPr>
            <a:spLocks/>
          </p:cNvSpPr>
          <p:nvPr/>
        </p:nvSpPr>
        <p:spPr bwMode="auto">
          <a:xfrm>
            <a:off x="7020066" y="386697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1" name="Freeform 246"/>
          <p:cNvSpPr>
            <a:spLocks/>
          </p:cNvSpPr>
          <p:nvPr/>
        </p:nvSpPr>
        <p:spPr bwMode="auto">
          <a:xfrm>
            <a:off x="6673991" y="384474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2" name="Freeform 247"/>
          <p:cNvSpPr>
            <a:spLocks/>
          </p:cNvSpPr>
          <p:nvPr/>
        </p:nvSpPr>
        <p:spPr bwMode="auto">
          <a:xfrm>
            <a:off x="6985141" y="404477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6937516" y="413367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7394716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7277241" y="421622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7299466" y="418764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7251841" y="418764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7201041" y="418764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7274066" y="393682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7572516" y="399397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7499491" y="405112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7458216" y="406064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7489966" y="393047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4" name="Group 353"/>
          <p:cNvGrpSpPr/>
          <p:nvPr/>
        </p:nvGrpSpPr>
        <p:grpSpPr>
          <a:xfrm>
            <a:off x="7829691" y="4047946"/>
            <a:ext cx="377825" cy="206375"/>
            <a:chOff x="7840663" y="4144963"/>
            <a:chExt cx="377825" cy="206375"/>
          </a:xfrm>
          <a:solidFill>
            <a:srgbClr val="186A02"/>
          </a:solidFill>
        </p:grpSpPr>
        <p:sp>
          <p:nvSpPr>
            <p:cNvPr id="355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6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7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58" name="Freeform 266"/>
          <p:cNvSpPr>
            <a:spLocks/>
          </p:cNvSpPr>
          <p:nvPr/>
        </p:nvSpPr>
        <p:spPr bwMode="auto">
          <a:xfrm>
            <a:off x="8413891" y="449879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9" name="Group 358"/>
          <p:cNvGrpSpPr/>
          <p:nvPr/>
        </p:nvGrpSpPr>
        <p:grpSpPr>
          <a:xfrm>
            <a:off x="8474216" y="4879796"/>
            <a:ext cx="298450" cy="368300"/>
            <a:chOff x="8485188" y="4976813"/>
            <a:chExt cx="298450" cy="368300"/>
          </a:xfrm>
          <a:solidFill>
            <a:schemeClr val="accent1">
              <a:lumMod val="75000"/>
            </a:schemeClr>
          </a:solidFill>
        </p:grpSpPr>
        <p:sp>
          <p:nvSpPr>
            <p:cNvPr id="360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1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62" name="Freeform 269"/>
          <p:cNvSpPr>
            <a:spLocks/>
          </p:cNvSpPr>
          <p:nvPr/>
        </p:nvSpPr>
        <p:spPr bwMode="auto">
          <a:xfrm>
            <a:off x="7921766" y="506394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3" name="Freeform 270"/>
          <p:cNvSpPr>
            <a:spLocks/>
          </p:cNvSpPr>
          <p:nvPr/>
        </p:nvSpPr>
        <p:spPr bwMode="auto">
          <a:xfrm>
            <a:off x="7128016" y="425749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64" name="Group 301"/>
          <p:cNvGrpSpPr>
            <a:grpSpLocks/>
          </p:cNvGrpSpPr>
          <p:nvPr/>
        </p:nvGrpSpPr>
        <p:grpSpPr bwMode="auto">
          <a:xfrm>
            <a:off x="7229616" y="3511371"/>
            <a:ext cx="234950" cy="320675"/>
            <a:chOff x="4561" y="2273"/>
            <a:chExt cx="148" cy="202"/>
          </a:xfrm>
          <a:solidFill>
            <a:srgbClr val="0070C0"/>
          </a:solidFill>
        </p:grpSpPr>
        <p:sp>
          <p:nvSpPr>
            <p:cNvPr id="3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2" name="Freeform 278"/>
          <p:cNvSpPr>
            <a:spLocks/>
          </p:cNvSpPr>
          <p:nvPr/>
        </p:nvSpPr>
        <p:spPr bwMode="auto">
          <a:xfrm>
            <a:off x="7302641" y="333357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7013716" y="347009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74" name="Group 373"/>
          <p:cNvGrpSpPr/>
          <p:nvPr/>
        </p:nvGrpSpPr>
        <p:grpSpPr>
          <a:xfrm>
            <a:off x="7540766" y="2752546"/>
            <a:ext cx="406400" cy="419100"/>
            <a:chOff x="7540766" y="2752546"/>
            <a:chExt cx="406400" cy="419100"/>
          </a:xfrm>
        </p:grpSpPr>
        <p:sp>
          <p:nvSpPr>
            <p:cNvPr id="375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6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7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8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9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0" name="Freeform 285"/>
          <p:cNvSpPr>
            <a:spLocks/>
          </p:cNvSpPr>
          <p:nvPr/>
        </p:nvSpPr>
        <p:spPr bwMode="auto">
          <a:xfrm>
            <a:off x="7413766" y="282874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6791466" y="340659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6493016" y="253664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7134366" y="387490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6875604" y="391935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solidFill>
            <a:srgbClr val="186A02"/>
          </a:solidFill>
        </p:grpSpPr>
        <p:sp>
          <p:nvSpPr>
            <p:cNvPr id="386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7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8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>
            <a:off x="8458081" y="4303533"/>
            <a:ext cx="106193" cy="190500"/>
            <a:chOff x="8469053" y="4400550"/>
            <a:chExt cx="106193" cy="190500"/>
          </a:xfrm>
          <a:solidFill>
            <a:srgbClr val="186A02"/>
          </a:solidFill>
        </p:grpSpPr>
        <p:sp>
          <p:nvSpPr>
            <p:cNvPr id="392" name="Freeform 391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3" name="Freeform 392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4" name="Freeform 393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5" name="Freeform 394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6" name="Freeform 395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7" name="Freeform 396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99" name="Freeform 398"/>
          <p:cNvSpPr/>
          <p:nvPr/>
        </p:nvSpPr>
        <p:spPr bwMode="auto">
          <a:xfrm>
            <a:off x="8687665" y="401063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rgbClr val="30C7FC"/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0" name="Freeform 399"/>
          <p:cNvSpPr/>
          <p:nvPr/>
        </p:nvSpPr>
        <p:spPr bwMode="auto">
          <a:xfrm>
            <a:off x="7138828" y="338774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rgbClr val="4DED8E"/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01" name="Group 400"/>
          <p:cNvGrpSpPr/>
          <p:nvPr/>
        </p:nvGrpSpPr>
        <p:grpSpPr>
          <a:xfrm>
            <a:off x="9046160" y="4315438"/>
            <a:ext cx="51278" cy="38101"/>
            <a:chOff x="9046160" y="4315438"/>
            <a:chExt cx="51278" cy="38101"/>
          </a:xfrm>
        </p:grpSpPr>
        <p:sp>
          <p:nvSpPr>
            <p:cNvPr id="402" name="Freeform 401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3" name="Freeform 402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8811460" y="4393834"/>
            <a:ext cx="36015" cy="76387"/>
            <a:chOff x="8811460" y="4393834"/>
            <a:chExt cx="36015" cy="76387"/>
          </a:xfrm>
        </p:grpSpPr>
        <p:sp>
          <p:nvSpPr>
            <p:cNvPr id="405" name="Freeform 404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6" name="Freeform 405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solidFill>
              <a:srgbClr val="30C7FC"/>
            </a:solidFill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4869795" y="3639537"/>
            <a:ext cx="307979" cy="244465"/>
            <a:chOff x="3385960" y="3735401"/>
            <a:chExt cx="307979" cy="244465"/>
          </a:xfrm>
          <a:solidFill>
            <a:srgbClr val="FFFF00"/>
          </a:solidFill>
        </p:grpSpPr>
        <p:sp>
          <p:nvSpPr>
            <p:cNvPr id="408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09" name="Freeform 408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410" name="Freeform 122"/>
          <p:cNvSpPr>
            <a:spLocks/>
          </p:cNvSpPr>
          <p:nvPr/>
        </p:nvSpPr>
        <p:spPr bwMode="auto">
          <a:xfrm>
            <a:off x="5276991" y="2993846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1" name="Freeform 130"/>
          <p:cNvSpPr>
            <a:spLocks/>
          </p:cNvSpPr>
          <p:nvPr/>
        </p:nvSpPr>
        <p:spPr bwMode="auto">
          <a:xfrm>
            <a:off x="5172216" y="3108146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2" name="Freeform 132"/>
          <p:cNvSpPr>
            <a:spLocks/>
          </p:cNvSpPr>
          <p:nvPr/>
        </p:nvSpPr>
        <p:spPr bwMode="auto">
          <a:xfrm>
            <a:off x="5175391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rgbClr val="FFFFCC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3" name="Freeform 188"/>
          <p:cNvSpPr>
            <a:spLocks/>
          </p:cNvSpPr>
          <p:nvPr/>
        </p:nvSpPr>
        <p:spPr bwMode="auto">
          <a:xfrm>
            <a:off x="4810266" y="1834971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4" name="Freeform 189"/>
          <p:cNvSpPr>
            <a:spLocks/>
          </p:cNvSpPr>
          <p:nvPr/>
        </p:nvSpPr>
        <p:spPr bwMode="auto">
          <a:xfrm>
            <a:off x="4564203" y="1882596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5" name="Freeform 191"/>
          <p:cNvSpPr>
            <a:spLocks/>
          </p:cNvSpPr>
          <p:nvPr/>
        </p:nvSpPr>
        <p:spPr bwMode="auto">
          <a:xfrm>
            <a:off x="4880116" y="2266771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6" name="Freeform 192"/>
          <p:cNvSpPr>
            <a:spLocks/>
          </p:cNvSpPr>
          <p:nvPr/>
        </p:nvSpPr>
        <p:spPr bwMode="auto">
          <a:xfrm>
            <a:off x="4816616" y="2323921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7" name="Freeform 193"/>
          <p:cNvSpPr>
            <a:spLocks/>
          </p:cNvSpPr>
          <p:nvPr/>
        </p:nvSpPr>
        <p:spPr bwMode="auto">
          <a:xfrm>
            <a:off x="4816616" y="2381071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8" name="Freeform 195"/>
          <p:cNvSpPr>
            <a:spLocks/>
          </p:cNvSpPr>
          <p:nvPr/>
        </p:nvSpPr>
        <p:spPr bwMode="auto">
          <a:xfrm>
            <a:off x="4873766" y="2390596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9" name="Freeform 223"/>
          <p:cNvSpPr>
            <a:spLocks/>
          </p:cNvSpPr>
          <p:nvPr/>
        </p:nvSpPr>
        <p:spPr bwMode="auto">
          <a:xfrm>
            <a:off x="4969016" y="2650946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0" name="Freeform 120"/>
          <p:cNvSpPr>
            <a:spLocks/>
          </p:cNvSpPr>
          <p:nvPr/>
        </p:nvSpPr>
        <p:spPr bwMode="auto">
          <a:xfrm>
            <a:off x="5192060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1" name="Freeform 224"/>
          <p:cNvSpPr>
            <a:spLocks/>
          </p:cNvSpPr>
          <p:nvPr/>
        </p:nvSpPr>
        <p:spPr bwMode="auto">
          <a:xfrm>
            <a:off x="4842016" y="2523946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2" name="Freeform 121"/>
          <p:cNvSpPr>
            <a:spLocks/>
          </p:cNvSpPr>
          <p:nvPr/>
        </p:nvSpPr>
        <p:spPr bwMode="auto">
          <a:xfrm>
            <a:off x="5156342" y="3124021"/>
            <a:ext cx="38100" cy="101600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3" name="Freeform 3"/>
          <p:cNvSpPr>
            <a:spLocks/>
          </p:cNvSpPr>
          <p:nvPr/>
        </p:nvSpPr>
        <p:spPr bwMode="auto">
          <a:xfrm>
            <a:off x="3637142" y="2076450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4" name="Freeform 4"/>
          <p:cNvSpPr>
            <a:spLocks/>
          </p:cNvSpPr>
          <p:nvPr/>
        </p:nvSpPr>
        <p:spPr bwMode="auto">
          <a:xfrm>
            <a:off x="2411592" y="120015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25" name="Group 424"/>
          <p:cNvGrpSpPr>
            <a:grpSpLocks/>
          </p:cNvGrpSpPr>
          <p:nvPr/>
        </p:nvGrpSpPr>
        <p:grpSpPr bwMode="auto">
          <a:xfrm>
            <a:off x="693917" y="1228725"/>
            <a:ext cx="2222500" cy="1711325"/>
            <a:chOff x="464" y="783"/>
            <a:chExt cx="1400" cy="1078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426" name="Freeform 425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9" name="Freeform 428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0" name="Freeform 429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1" name="Freeform 430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2" name="Freeform 431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3" name="Freeform 432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4" name="Freeform 433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5" name="Freeform 434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9" name="Freeform 438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1" name="Freeform 440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2" name="Freeform 441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3" name="Freeform 442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4" name="Freeform 443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5" name="Freeform 444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9" name="Freeform 448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0" name="Freeform 449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1" name="Freeform 450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2" name="Freeform 451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3" name="Freeform 452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4" name="Freeform 453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457" name="Group 39"/>
          <p:cNvGrpSpPr>
            <a:grpSpLocks/>
          </p:cNvGrpSpPr>
          <p:nvPr/>
        </p:nvGrpSpPr>
        <p:grpSpPr bwMode="auto">
          <a:xfrm>
            <a:off x="27167" y="1866900"/>
            <a:ext cx="942975" cy="736600"/>
            <a:chOff x="44" y="1185"/>
            <a:chExt cx="594" cy="464"/>
          </a:xfrm>
          <a:solidFill>
            <a:srgbClr val="E74F7E"/>
          </a:solidFill>
        </p:grpSpPr>
        <p:sp>
          <p:nvSpPr>
            <p:cNvPr id="45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70" name="Freeform 52"/>
          <p:cNvSpPr>
            <a:spLocks/>
          </p:cNvSpPr>
          <p:nvPr/>
        </p:nvSpPr>
        <p:spPr bwMode="auto">
          <a:xfrm>
            <a:off x="1106667" y="270827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rgbClr val="E74F7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1" name="Freeform 54"/>
          <p:cNvSpPr>
            <a:spLocks/>
          </p:cNvSpPr>
          <p:nvPr/>
        </p:nvSpPr>
        <p:spPr bwMode="auto">
          <a:xfrm>
            <a:off x="297042" y="352742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2" name="Freeform 55"/>
          <p:cNvSpPr>
            <a:spLocks/>
          </p:cNvSpPr>
          <p:nvPr/>
        </p:nvSpPr>
        <p:spPr bwMode="auto">
          <a:xfrm>
            <a:off x="322442" y="354965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3" name="Freeform 56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4" name="Freeform 57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5" name="Freeform 58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6" name="Freeform 59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7" name="Freeform 5"/>
          <p:cNvSpPr>
            <a:spLocks/>
          </p:cNvSpPr>
          <p:nvPr/>
        </p:nvSpPr>
        <p:spPr bwMode="auto">
          <a:xfrm>
            <a:off x="1290817" y="320992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gradFill>
            <a:gsLst>
              <a:gs pos="93744">
                <a:srgbClr val="633AC8"/>
              </a:gs>
              <a:gs pos="54000">
                <a:srgbClr val="FFC000"/>
              </a:gs>
              <a:gs pos="100000">
                <a:srgbClr val="4A25E7"/>
              </a:gs>
              <a:gs pos="100000">
                <a:schemeClr val="bg1"/>
              </a:gs>
            </a:gsLst>
            <a:lin ang="5400000" scaled="0"/>
          </a:gra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8" name="Freeform 61"/>
          <p:cNvSpPr>
            <a:spLocks/>
          </p:cNvSpPr>
          <p:nvPr/>
        </p:nvSpPr>
        <p:spPr bwMode="auto">
          <a:xfrm>
            <a:off x="1922642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9" name="Freeform 62"/>
          <p:cNvSpPr>
            <a:spLocks/>
          </p:cNvSpPr>
          <p:nvPr/>
        </p:nvSpPr>
        <p:spPr bwMode="auto">
          <a:xfrm>
            <a:off x="1998842" y="359410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0" name="Freeform 63"/>
          <p:cNvSpPr>
            <a:spLocks/>
          </p:cNvSpPr>
          <p:nvPr/>
        </p:nvSpPr>
        <p:spPr bwMode="auto">
          <a:xfrm>
            <a:off x="1976617" y="369570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rgbClr val="186A02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2" name="Freeform 65"/>
          <p:cNvSpPr>
            <a:spLocks/>
          </p:cNvSpPr>
          <p:nvPr/>
        </p:nvSpPr>
        <p:spPr bwMode="auto">
          <a:xfrm>
            <a:off x="2043292" y="368617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3" name="Freeform 66"/>
          <p:cNvSpPr>
            <a:spLocks/>
          </p:cNvSpPr>
          <p:nvPr/>
        </p:nvSpPr>
        <p:spPr bwMode="auto">
          <a:xfrm>
            <a:off x="2081392" y="378142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4" name="Freeform 67"/>
          <p:cNvSpPr>
            <a:spLocks/>
          </p:cNvSpPr>
          <p:nvPr/>
        </p:nvSpPr>
        <p:spPr bwMode="auto">
          <a:xfrm>
            <a:off x="2141717" y="3822700"/>
            <a:ext cx="161925" cy="60325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5" name="Freeform 68"/>
          <p:cNvSpPr>
            <a:spLocks/>
          </p:cNvSpPr>
          <p:nvPr/>
        </p:nvSpPr>
        <p:spPr bwMode="auto">
          <a:xfrm>
            <a:off x="2106792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6" name="Freeform 69"/>
          <p:cNvSpPr>
            <a:spLocks/>
          </p:cNvSpPr>
          <p:nvPr/>
        </p:nvSpPr>
        <p:spPr bwMode="auto">
          <a:xfrm>
            <a:off x="2370317" y="355282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7" name="Freeform 70"/>
          <p:cNvSpPr>
            <a:spLocks/>
          </p:cNvSpPr>
          <p:nvPr/>
        </p:nvSpPr>
        <p:spPr bwMode="auto">
          <a:xfrm>
            <a:off x="2271892" y="358775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8" name="Freeform 71"/>
          <p:cNvSpPr>
            <a:spLocks/>
          </p:cNvSpPr>
          <p:nvPr/>
        </p:nvSpPr>
        <p:spPr bwMode="auto">
          <a:xfrm>
            <a:off x="2427467" y="355917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9" name="Freeform 72"/>
          <p:cNvSpPr>
            <a:spLocks/>
          </p:cNvSpPr>
          <p:nvPr/>
        </p:nvSpPr>
        <p:spPr bwMode="auto">
          <a:xfrm>
            <a:off x="2550498" y="358854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0" name="Freeform 73"/>
          <p:cNvSpPr>
            <a:spLocks/>
          </p:cNvSpPr>
          <p:nvPr/>
        </p:nvSpPr>
        <p:spPr bwMode="auto">
          <a:xfrm>
            <a:off x="2268717" y="341630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1" name="Freeform 74"/>
          <p:cNvSpPr>
            <a:spLocks/>
          </p:cNvSpPr>
          <p:nvPr/>
        </p:nvSpPr>
        <p:spPr bwMode="auto">
          <a:xfrm>
            <a:off x="2605267" y="321310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2" name="Freeform 76"/>
          <p:cNvSpPr>
            <a:spLocks/>
          </p:cNvSpPr>
          <p:nvPr/>
        </p:nvSpPr>
        <p:spPr bwMode="auto">
          <a:xfrm>
            <a:off x="2259192" y="3749675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3" name="Freeform 77"/>
          <p:cNvSpPr>
            <a:spLocks/>
          </p:cNvSpPr>
          <p:nvPr/>
        </p:nvSpPr>
        <p:spPr bwMode="auto">
          <a:xfrm>
            <a:off x="2208392" y="4029075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4" name="Freeform 78"/>
          <p:cNvSpPr>
            <a:spLocks/>
          </p:cNvSpPr>
          <p:nvPr/>
        </p:nvSpPr>
        <p:spPr bwMode="auto">
          <a:xfrm>
            <a:off x="2681467" y="3787775"/>
            <a:ext cx="31750" cy="25400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5" name="Freeform 79"/>
          <p:cNvSpPr>
            <a:spLocks/>
          </p:cNvSpPr>
          <p:nvPr/>
        </p:nvSpPr>
        <p:spPr bwMode="auto">
          <a:xfrm>
            <a:off x="2402067" y="3752850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6" name="Freeform 80"/>
          <p:cNvSpPr>
            <a:spLocks/>
          </p:cNvSpPr>
          <p:nvPr/>
        </p:nvSpPr>
        <p:spPr bwMode="auto">
          <a:xfrm>
            <a:off x="2700517" y="3851275"/>
            <a:ext cx="111125" cy="180975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7" name="Freeform 81"/>
          <p:cNvSpPr>
            <a:spLocks/>
          </p:cNvSpPr>
          <p:nvPr/>
        </p:nvSpPr>
        <p:spPr bwMode="auto">
          <a:xfrm>
            <a:off x="2868792" y="3917950"/>
            <a:ext cx="76200" cy="95250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8" name="Freeform 82"/>
          <p:cNvSpPr>
            <a:spLocks/>
          </p:cNvSpPr>
          <p:nvPr/>
        </p:nvSpPr>
        <p:spPr bwMode="auto">
          <a:xfrm>
            <a:off x="2783067" y="3914775"/>
            <a:ext cx="101600" cy="101600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9" name="Freeform 83"/>
          <p:cNvSpPr>
            <a:spLocks/>
          </p:cNvSpPr>
          <p:nvPr/>
        </p:nvSpPr>
        <p:spPr bwMode="auto">
          <a:xfrm>
            <a:off x="2195692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0" name="Freeform 84"/>
          <p:cNvSpPr>
            <a:spLocks/>
          </p:cNvSpPr>
          <p:nvPr/>
        </p:nvSpPr>
        <p:spPr bwMode="auto">
          <a:xfrm>
            <a:off x="2494142" y="4311650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1" name="Freeform 85"/>
          <p:cNvSpPr>
            <a:spLocks/>
          </p:cNvSpPr>
          <p:nvPr/>
        </p:nvSpPr>
        <p:spPr bwMode="auto">
          <a:xfrm>
            <a:off x="2665592" y="4552950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rgbClr val="7BBE0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2" name="Freeform 86"/>
          <p:cNvSpPr>
            <a:spLocks/>
          </p:cNvSpPr>
          <p:nvPr/>
        </p:nvSpPr>
        <p:spPr bwMode="auto">
          <a:xfrm>
            <a:off x="2773542" y="4838700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3" name="Freeform 87"/>
          <p:cNvSpPr>
            <a:spLocks/>
          </p:cNvSpPr>
          <p:nvPr/>
        </p:nvSpPr>
        <p:spPr bwMode="auto">
          <a:xfrm>
            <a:off x="2392542" y="4622800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4" name="Freeform 88"/>
          <p:cNvSpPr>
            <a:spLocks/>
          </p:cNvSpPr>
          <p:nvPr/>
        </p:nvSpPr>
        <p:spPr bwMode="auto">
          <a:xfrm>
            <a:off x="2338567" y="4498975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5" name="Freeform 89"/>
          <p:cNvSpPr>
            <a:spLocks/>
          </p:cNvSpPr>
          <p:nvPr/>
        </p:nvSpPr>
        <p:spPr bwMode="auto">
          <a:xfrm>
            <a:off x="2516367" y="5537200"/>
            <a:ext cx="88900" cy="73025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6" name="Freeform 90"/>
          <p:cNvSpPr>
            <a:spLocks/>
          </p:cNvSpPr>
          <p:nvPr/>
        </p:nvSpPr>
        <p:spPr bwMode="auto">
          <a:xfrm>
            <a:off x="2449692" y="5527675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7" name="Freeform 91"/>
          <p:cNvSpPr>
            <a:spLocks/>
          </p:cNvSpPr>
          <p:nvPr/>
        </p:nvSpPr>
        <p:spPr bwMode="auto">
          <a:xfrm>
            <a:off x="2716392" y="5483225"/>
            <a:ext cx="28575" cy="28575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8" name="Freeform 92"/>
          <p:cNvSpPr>
            <a:spLocks/>
          </p:cNvSpPr>
          <p:nvPr/>
        </p:nvSpPr>
        <p:spPr bwMode="auto">
          <a:xfrm>
            <a:off x="2741792" y="5486400"/>
            <a:ext cx="44450" cy="31750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9" name="Freeform 93"/>
          <p:cNvSpPr>
            <a:spLocks/>
          </p:cNvSpPr>
          <p:nvPr/>
        </p:nvSpPr>
        <p:spPr bwMode="auto">
          <a:xfrm>
            <a:off x="2379842" y="3930650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gradFill>
            <a:gsLst>
              <a:gs pos="0">
                <a:srgbClr val="FFFF00"/>
              </a:gs>
              <a:gs pos="43000">
                <a:srgbClr val="FF2F2F"/>
              </a:gs>
              <a:gs pos="90000">
                <a:srgbClr val="4A25E7"/>
              </a:gs>
            </a:gsLst>
            <a:lin ang="5400000" scaled="0"/>
          </a:gra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0" name="Freeform 119"/>
          <p:cNvSpPr>
            <a:spLocks/>
          </p:cNvSpPr>
          <p:nvPr/>
        </p:nvSpPr>
        <p:spPr bwMode="auto">
          <a:xfrm>
            <a:off x="5185511" y="3082746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2" name="TextBox 731"/>
          <p:cNvSpPr txBox="1"/>
          <p:nvPr/>
        </p:nvSpPr>
        <p:spPr>
          <a:xfrm>
            <a:off x="360029" y="188640"/>
            <a:ext cx="8595955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" sz="3200" b="1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LA MISIÓN MARISTA EN EL MUNDO</a:t>
            </a:r>
            <a:endParaRPr lang="en-AU" sz="32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734" name="TextBox 733"/>
          <p:cNvSpPr txBox="1"/>
          <p:nvPr/>
        </p:nvSpPr>
        <p:spPr>
          <a:xfrm>
            <a:off x="890767" y="4534792"/>
            <a:ext cx="2164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err="1" smtClean="0">
                <a:solidFill>
                  <a:schemeClr val="bg1"/>
                </a:solidFill>
              </a:rPr>
              <a:t>Cono</a:t>
            </a:r>
            <a:r>
              <a:rPr lang="en-AU" b="1" dirty="0" smtClean="0">
                <a:solidFill>
                  <a:schemeClr val="bg1"/>
                </a:solidFill>
              </a:rPr>
              <a:t> Sur</a:t>
            </a:r>
          </a:p>
        </p:txBody>
      </p:sp>
      <p:sp>
        <p:nvSpPr>
          <p:cNvPr id="735" name="TextBox 734"/>
          <p:cNvSpPr txBox="1"/>
          <p:nvPr/>
        </p:nvSpPr>
        <p:spPr>
          <a:xfrm>
            <a:off x="4560256" y="3976200"/>
            <a:ext cx="2164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Á</a:t>
            </a:r>
            <a:r>
              <a:rPr lang="es-ES" b="1" dirty="0" smtClean="0">
                <a:solidFill>
                  <a:schemeClr val="bg1"/>
                </a:solidFill>
              </a:rPr>
              <a:t>frica</a:t>
            </a:r>
            <a:endParaRPr lang="en-AU" b="1" dirty="0" smtClean="0">
              <a:solidFill>
                <a:schemeClr val="bg1"/>
              </a:solidFill>
            </a:endParaRPr>
          </a:p>
        </p:txBody>
      </p:sp>
      <p:sp>
        <p:nvSpPr>
          <p:cNvPr id="736" name="TextBox 735"/>
          <p:cNvSpPr txBox="1"/>
          <p:nvPr/>
        </p:nvSpPr>
        <p:spPr>
          <a:xfrm>
            <a:off x="1691274" y="3240285"/>
            <a:ext cx="2164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Arco </a:t>
            </a:r>
            <a:r>
              <a:rPr lang="en-AU" b="1" dirty="0" err="1" smtClean="0">
                <a:solidFill>
                  <a:schemeClr val="bg1"/>
                </a:solidFill>
              </a:rPr>
              <a:t>Norte</a:t>
            </a:r>
            <a:endParaRPr lang="en-AU" b="1" dirty="0" smtClean="0">
              <a:solidFill>
                <a:schemeClr val="bg1"/>
              </a:solidFill>
            </a:endParaRPr>
          </a:p>
        </p:txBody>
      </p:sp>
      <p:sp>
        <p:nvSpPr>
          <p:cNvPr id="737" name="TextBox 736"/>
          <p:cNvSpPr txBox="1"/>
          <p:nvPr/>
        </p:nvSpPr>
        <p:spPr>
          <a:xfrm>
            <a:off x="2783067" y="2527300"/>
            <a:ext cx="2164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Europa</a:t>
            </a:r>
          </a:p>
        </p:txBody>
      </p:sp>
      <p:sp>
        <p:nvSpPr>
          <p:cNvPr id="738" name="TextBox 737"/>
          <p:cNvSpPr txBox="1"/>
          <p:nvPr/>
        </p:nvSpPr>
        <p:spPr>
          <a:xfrm>
            <a:off x="5427095" y="3689738"/>
            <a:ext cx="2164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Asia</a:t>
            </a:r>
          </a:p>
        </p:txBody>
      </p:sp>
      <p:sp>
        <p:nvSpPr>
          <p:cNvPr id="739" name="TextBox 738"/>
          <p:cNvSpPr txBox="1"/>
          <p:nvPr/>
        </p:nvSpPr>
        <p:spPr>
          <a:xfrm>
            <a:off x="7497325" y="4448789"/>
            <a:ext cx="2164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err="1" smtClean="0">
                <a:solidFill>
                  <a:schemeClr val="bg1"/>
                </a:solidFill>
              </a:rPr>
              <a:t>Oceanía</a:t>
            </a:r>
            <a:endParaRPr lang="en-AU" b="1" dirty="0" smtClean="0">
              <a:solidFill>
                <a:schemeClr val="bg1"/>
              </a:solidFill>
            </a:endParaRPr>
          </a:p>
        </p:txBody>
      </p:sp>
      <p:sp>
        <p:nvSpPr>
          <p:cNvPr id="511" name="TextBox 510"/>
          <p:cNvSpPr txBox="1"/>
          <p:nvPr/>
        </p:nvSpPr>
        <p:spPr>
          <a:xfrm>
            <a:off x="2570860" y="4155114"/>
            <a:ext cx="2164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err="1" smtClean="0">
                <a:solidFill>
                  <a:schemeClr val="bg1"/>
                </a:solidFill>
              </a:rPr>
              <a:t>Brasil</a:t>
            </a:r>
            <a:endParaRPr lang="en-AU" b="1" dirty="0" smtClean="0">
              <a:solidFill>
                <a:schemeClr val="bg1"/>
              </a:solidFill>
            </a:endParaRPr>
          </a:p>
        </p:txBody>
      </p:sp>
      <p:sp>
        <p:nvSpPr>
          <p:cNvPr id="513" name="TextBox 512"/>
          <p:cNvSpPr txBox="1"/>
          <p:nvPr/>
        </p:nvSpPr>
        <p:spPr>
          <a:xfrm>
            <a:off x="2871473" y="5063089"/>
            <a:ext cx="3902038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b="1" dirty="0">
                <a:solidFill>
                  <a:schemeClr val="bg1"/>
                </a:solidFill>
              </a:rPr>
              <a:t>654.392 niños y </a:t>
            </a:r>
            <a:r>
              <a:rPr lang="es-ES" b="1" dirty="0" smtClean="0">
                <a:solidFill>
                  <a:schemeClr val="bg1"/>
                </a:solidFill>
              </a:rPr>
              <a:t>jóvenes</a:t>
            </a:r>
            <a:endParaRPr lang="en-AU" b="1" dirty="0">
              <a:solidFill>
                <a:schemeClr val="bg1"/>
              </a:solidFill>
            </a:endParaRPr>
          </a:p>
          <a:p>
            <a:pPr algn="ctr"/>
            <a:r>
              <a:rPr lang="es-ES" b="1" dirty="0" smtClean="0">
                <a:solidFill>
                  <a:schemeClr val="bg1"/>
                </a:solidFill>
              </a:rPr>
              <a:t>72.062 </a:t>
            </a:r>
            <a:r>
              <a:rPr lang="es-ES" b="1" dirty="0">
                <a:solidFill>
                  <a:schemeClr val="bg1"/>
                </a:solidFill>
              </a:rPr>
              <a:t>laicos </a:t>
            </a:r>
            <a:r>
              <a:rPr lang="es-ES" b="1" dirty="0" smtClean="0">
                <a:solidFill>
                  <a:schemeClr val="bg1"/>
                </a:solidFill>
              </a:rPr>
              <a:t>maristas</a:t>
            </a:r>
          </a:p>
          <a:p>
            <a:pPr algn="ctr"/>
            <a:r>
              <a:rPr lang="en-AU" b="1" dirty="0">
                <a:solidFill>
                  <a:schemeClr val="bg1"/>
                </a:solidFill>
              </a:rPr>
              <a:t>3552</a:t>
            </a:r>
            <a:r>
              <a:rPr lang="es-ES" b="1" dirty="0">
                <a:solidFill>
                  <a:schemeClr val="bg1"/>
                </a:solidFill>
              </a:rPr>
              <a:t> hermanos </a:t>
            </a:r>
            <a:endParaRPr lang="es-ES" b="1" dirty="0" smtClean="0">
              <a:solidFill>
                <a:schemeClr val="bg1"/>
              </a:solidFill>
            </a:endParaRPr>
          </a:p>
          <a:p>
            <a:pPr algn="ctr"/>
            <a:r>
              <a:rPr lang="es-ES" b="1" dirty="0" smtClean="0">
                <a:solidFill>
                  <a:schemeClr val="bg1"/>
                </a:solidFill>
              </a:rPr>
              <a:t>24 Provincias, 4 Distritos y 1 Sector de Misión Ad Gentes </a:t>
            </a:r>
            <a:r>
              <a:rPr lang="en-AU" b="1" dirty="0" smtClean="0">
                <a:solidFill>
                  <a:schemeClr val="bg1"/>
                </a:solidFill>
              </a:rPr>
              <a:t> </a:t>
            </a:r>
          </a:p>
          <a:p>
            <a:pPr algn="ctr"/>
            <a:r>
              <a:rPr lang="es-ES" b="1" dirty="0" smtClean="0">
                <a:solidFill>
                  <a:schemeClr val="bg1"/>
                </a:solidFill>
              </a:rPr>
              <a:t>79 </a:t>
            </a:r>
            <a:r>
              <a:rPr lang="es-ES" b="1" dirty="0">
                <a:solidFill>
                  <a:schemeClr val="bg1"/>
                </a:solidFill>
              </a:rPr>
              <a:t>países</a:t>
            </a:r>
            <a:endParaRPr lang="en-AU" b="1" dirty="0">
              <a:solidFill>
                <a:schemeClr val="bg1"/>
              </a:solidFill>
            </a:endParaRPr>
          </a:p>
          <a:p>
            <a:pPr marL="342900" indent="-342900" algn="ctr">
              <a:buAutoNum type="arabicPlain" startAt="29"/>
            </a:pPr>
            <a:endParaRPr lang="en-AU" b="1" dirty="0" smtClean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2897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6000">
        <p14:prism isContent="1" isInverted="1"/>
      </p:transition>
    </mc:Choice>
    <mc:Fallback xmlns="">
      <p:transition spd="slow" advClick="0" advTm="1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5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0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5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900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5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5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0"/>
                            </p:stCondLst>
                            <p:childTnLst>
                              <p:par>
                                <p:cTn id="7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5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5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1000"/>
                            </p:stCondLst>
                            <p:childTnLst>
                              <p:par>
                                <p:cTn id="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5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5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5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4" grpId="0"/>
      <p:bldP spid="735" grpId="0"/>
      <p:bldP spid="736" grpId="0"/>
      <p:bldP spid="737" grpId="0"/>
      <p:bldP spid="738" grpId="0"/>
      <p:bldP spid="739" grpId="0"/>
      <p:bldP spid="511" grpId="0"/>
      <p:bldP spid="513" grpId="0" uiExpand="1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26495" y="1227510"/>
            <a:ext cx="3337597" cy="4402750"/>
            <a:chOff x="26495" y="1227510"/>
            <a:chExt cx="3337597" cy="4402750"/>
          </a:xfrm>
        </p:grpSpPr>
        <p:sp>
          <p:nvSpPr>
            <p:cNvPr id="23" name="Freeform 68"/>
            <p:cNvSpPr>
              <a:spLocks/>
            </p:cNvSpPr>
            <p:nvPr/>
          </p:nvSpPr>
          <p:spPr bwMode="auto">
            <a:xfrm>
              <a:off x="2108559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" name="Freeform 69"/>
            <p:cNvSpPr>
              <a:spLocks/>
            </p:cNvSpPr>
            <p:nvPr/>
          </p:nvSpPr>
          <p:spPr bwMode="auto">
            <a:xfrm>
              <a:off x="2366528" y="3553438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" name="Freeform 65"/>
            <p:cNvSpPr>
              <a:spLocks/>
            </p:cNvSpPr>
            <p:nvPr/>
          </p:nvSpPr>
          <p:spPr bwMode="auto">
            <a:xfrm>
              <a:off x="2043292" y="3685996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" name="Freeform 85"/>
            <p:cNvSpPr>
              <a:spLocks/>
            </p:cNvSpPr>
            <p:nvPr/>
          </p:nvSpPr>
          <p:spPr bwMode="auto">
            <a:xfrm>
              <a:off x="2667179" y="4555331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" name="Freeform 72"/>
            <p:cNvSpPr>
              <a:spLocks/>
            </p:cNvSpPr>
            <p:nvPr/>
          </p:nvSpPr>
          <p:spPr bwMode="auto">
            <a:xfrm>
              <a:off x="2552265" y="3587750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" name="Freeform 66"/>
            <p:cNvSpPr>
              <a:spLocks/>
            </p:cNvSpPr>
            <p:nvPr/>
          </p:nvSpPr>
          <p:spPr bwMode="auto">
            <a:xfrm>
              <a:off x="2082979" y="378380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" name="Freeform 77"/>
            <p:cNvSpPr>
              <a:spLocks/>
            </p:cNvSpPr>
            <p:nvPr/>
          </p:nvSpPr>
          <p:spPr bwMode="auto">
            <a:xfrm>
              <a:off x="2208392" y="4031723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" name="Freeform 84"/>
            <p:cNvSpPr>
              <a:spLocks/>
            </p:cNvSpPr>
            <p:nvPr/>
          </p:nvSpPr>
          <p:spPr bwMode="auto">
            <a:xfrm>
              <a:off x="2494936" y="4312843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2773542" y="4840109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" name="Freeform 61"/>
            <p:cNvSpPr>
              <a:spLocks/>
            </p:cNvSpPr>
            <p:nvPr/>
          </p:nvSpPr>
          <p:spPr bwMode="auto">
            <a:xfrm>
              <a:off x="1922536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" name="Freeform 79"/>
            <p:cNvSpPr>
              <a:spLocks/>
            </p:cNvSpPr>
            <p:nvPr/>
          </p:nvSpPr>
          <p:spPr bwMode="auto">
            <a:xfrm>
              <a:off x="2402068" y="3752671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" name="Freeform 63"/>
            <p:cNvSpPr>
              <a:spLocks/>
            </p:cNvSpPr>
            <p:nvPr/>
          </p:nvSpPr>
          <p:spPr bwMode="auto">
            <a:xfrm>
              <a:off x="1982967" y="3696707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2449332" y="5528660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" name="Freeform 88"/>
            <p:cNvSpPr>
              <a:spLocks/>
            </p:cNvSpPr>
            <p:nvPr/>
          </p:nvSpPr>
          <p:spPr bwMode="auto">
            <a:xfrm>
              <a:off x="2338028" y="4498796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9" name="Freeform 83"/>
            <p:cNvSpPr>
              <a:spLocks/>
            </p:cNvSpPr>
            <p:nvPr/>
          </p:nvSpPr>
          <p:spPr bwMode="auto">
            <a:xfrm>
              <a:off x="2195077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1" name="Freeform 87"/>
            <p:cNvSpPr>
              <a:spLocks/>
            </p:cNvSpPr>
            <p:nvPr/>
          </p:nvSpPr>
          <p:spPr bwMode="auto">
            <a:xfrm>
              <a:off x="2393260" y="4622706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2" name="Freeform 5"/>
            <p:cNvSpPr>
              <a:spLocks/>
            </p:cNvSpPr>
            <p:nvPr/>
          </p:nvSpPr>
          <p:spPr bwMode="auto">
            <a:xfrm>
              <a:off x="1290022" y="3209447"/>
              <a:ext cx="765175" cy="485775"/>
            </a:xfrm>
            <a:custGeom>
              <a:avLst/>
              <a:gdLst>
                <a:gd name="T0" fmla="*/ 76 w 482"/>
                <a:gd name="T1" fmla="*/ 18 h 306"/>
                <a:gd name="T2" fmla="*/ 146 w 482"/>
                <a:gd name="T3" fmla="*/ 18 h 306"/>
                <a:gd name="T4" fmla="*/ 196 w 482"/>
                <a:gd name="T5" fmla="*/ 38 h 306"/>
                <a:gd name="T6" fmla="*/ 226 w 482"/>
                <a:gd name="T7" fmla="*/ 62 h 306"/>
                <a:gd name="T8" fmla="*/ 258 w 482"/>
                <a:gd name="T9" fmla="*/ 58 h 306"/>
                <a:gd name="T10" fmla="*/ 282 w 482"/>
                <a:gd name="T11" fmla="*/ 96 h 306"/>
                <a:gd name="T12" fmla="*/ 318 w 482"/>
                <a:gd name="T13" fmla="*/ 116 h 306"/>
                <a:gd name="T14" fmla="*/ 308 w 482"/>
                <a:gd name="T15" fmla="*/ 152 h 306"/>
                <a:gd name="T16" fmla="*/ 312 w 482"/>
                <a:gd name="T17" fmla="*/ 192 h 306"/>
                <a:gd name="T18" fmla="*/ 338 w 482"/>
                <a:gd name="T19" fmla="*/ 234 h 306"/>
                <a:gd name="T20" fmla="*/ 376 w 482"/>
                <a:gd name="T21" fmla="*/ 244 h 306"/>
                <a:gd name="T22" fmla="*/ 424 w 482"/>
                <a:gd name="T23" fmla="*/ 220 h 306"/>
                <a:gd name="T24" fmla="*/ 442 w 482"/>
                <a:gd name="T25" fmla="*/ 192 h 306"/>
                <a:gd name="T26" fmla="*/ 482 w 482"/>
                <a:gd name="T27" fmla="*/ 194 h 306"/>
                <a:gd name="T28" fmla="*/ 470 w 482"/>
                <a:gd name="T29" fmla="*/ 220 h 306"/>
                <a:gd name="T30" fmla="*/ 464 w 482"/>
                <a:gd name="T31" fmla="*/ 246 h 306"/>
                <a:gd name="T32" fmla="*/ 452 w 482"/>
                <a:gd name="T33" fmla="*/ 246 h 306"/>
                <a:gd name="T34" fmla="*/ 416 w 482"/>
                <a:gd name="T35" fmla="*/ 254 h 306"/>
                <a:gd name="T36" fmla="*/ 424 w 482"/>
                <a:gd name="T37" fmla="*/ 272 h 306"/>
                <a:gd name="T38" fmla="*/ 412 w 482"/>
                <a:gd name="T39" fmla="*/ 282 h 306"/>
                <a:gd name="T40" fmla="*/ 402 w 482"/>
                <a:gd name="T41" fmla="*/ 288 h 306"/>
                <a:gd name="T42" fmla="*/ 392 w 482"/>
                <a:gd name="T43" fmla="*/ 300 h 306"/>
                <a:gd name="T44" fmla="*/ 364 w 482"/>
                <a:gd name="T45" fmla="*/ 280 h 306"/>
                <a:gd name="T46" fmla="*/ 338 w 482"/>
                <a:gd name="T47" fmla="*/ 284 h 306"/>
                <a:gd name="T48" fmla="*/ 298 w 482"/>
                <a:gd name="T49" fmla="*/ 276 h 306"/>
                <a:gd name="T50" fmla="*/ 254 w 482"/>
                <a:gd name="T51" fmla="*/ 260 h 306"/>
                <a:gd name="T52" fmla="*/ 218 w 482"/>
                <a:gd name="T53" fmla="*/ 240 h 306"/>
                <a:gd name="T54" fmla="*/ 186 w 482"/>
                <a:gd name="T55" fmla="*/ 212 h 306"/>
                <a:gd name="T56" fmla="*/ 192 w 482"/>
                <a:gd name="T57" fmla="*/ 186 h 306"/>
                <a:gd name="T58" fmla="*/ 156 w 482"/>
                <a:gd name="T59" fmla="*/ 146 h 306"/>
                <a:gd name="T60" fmla="*/ 126 w 482"/>
                <a:gd name="T61" fmla="*/ 120 h 306"/>
                <a:gd name="T62" fmla="*/ 100 w 482"/>
                <a:gd name="T63" fmla="*/ 86 h 306"/>
                <a:gd name="T64" fmla="*/ 72 w 482"/>
                <a:gd name="T65" fmla="*/ 48 h 306"/>
                <a:gd name="T66" fmla="*/ 50 w 482"/>
                <a:gd name="T67" fmla="*/ 20 h 306"/>
                <a:gd name="T68" fmla="*/ 40 w 482"/>
                <a:gd name="T69" fmla="*/ 38 h 306"/>
                <a:gd name="T70" fmla="*/ 64 w 482"/>
                <a:gd name="T71" fmla="*/ 76 h 306"/>
                <a:gd name="T72" fmla="*/ 90 w 482"/>
                <a:gd name="T73" fmla="*/ 108 h 306"/>
                <a:gd name="T74" fmla="*/ 106 w 482"/>
                <a:gd name="T75" fmla="*/ 146 h 306"/>
                <a:gd name="T76" fmla="*/ 120 w 482"/>
                <a:gd name="T77" fmla="*/ 156 h 306"/>
                <a:gd name="T78" fmla="*/ 108 w 482"/>
                <a:gd name="T79" fmla="*/ 158 h 306"/>
                <a:gd name="T80" fmla="*/ 84 w 482"/>
                <a:gd name="T81" fmla="*/ 134 h 306"/>
                <a:gd name="T82" fmla="*/ 72 w 482"/>
                <a:gd name="T83" fmla="*/ 108 h 306"/>
                <a:gd name="T84" fmla="*/ 48 w 482"/>
                <a:gd name="T85" fmla="*/ 98 h 306"/>
                <a:gd name="T86" fmla="*/ 42 w 482"/>
                <a:gd name="T87" fmla="*/ 84 h 306"/>
                <a:gd name="T88" fmla="*/ 46 w 482"/>
                <a:gd name="T89" fmla="*/ 74 h 306"/>
                <a:gd name="T90" fmla="*/ 30 w 482"/>
                <a:gd name="T91" fmla="*/ 56 h 306"/>
                <a:gd name="T92" fmla="*/ 12 w 482"/>
                <a:gd name="T93" fmla="*/ 2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2" h="306">
                  <a:moveTo>
                    <a:pt x="0" y="2"/>
                  </a:moveTo>
                  <a:lnTo>
                    <a:pt x="32" y="0"/>
                  </a:lnTo>
                  <a:lnTo>
                    <a:pt x="76" y="18"/>
                  </a:lnTo>
                  <a:lnTo>
                    <a:pt x="92" y="24"/>
                  </a:lnTo>
                  <a:lnTo>
                    <a:pt x="138" y="24"/>
                  </a:lnTo>
                  <a:lnTo>
                    <a:pt x="146" y="18"/>
                  </a:lnTo>
                  <a:lnTo>
                    <a:pt x="166" y="14"/>
                  </a:lnTo>
                  <a:lnTo>
                    <a:pt x="186" y="30"/>
                  </a:lnTo>
                  <a:lnTo>
                    <a:pt x="196" y="38"/>
                  </a:lnTo>
                  <a:lnTo>
                    <a:pt x="198" y="54"/>
                  </a:lnTo>
                  <a:lnTo>
                    <a:pt x="214" y="64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36" y="48"/>
                  </a:lnTo>
                  <a:lnTo>
                    <a:pt x="258" y="58"/>
                  </a:lnTo>
                  <a:lnTo>
                    <a:pt x="264" y="72"/>
                  </a:lnTo>
                  <a:lnTo>
                    <a:pt x="274" y="84"/>
                  </a:lnTo>
                  <a:lnTo>
                    <a:pt x="282" y="96"/>
                  </a:lnTo>
                  <a:lnTo>
                    <a:pt x="290" y="108"/>
                  </a:lnTo>
                  <a:lnTo>
                    <a:pt x="306" y="114"/>
                  </a:lnTo>
                  <a:lnTo>
                    <a:pt x="318" y="116"/>
                  </a:lnTo>
                  <a:lnTo>
                    <a:pt x="314" y="124"/>
                  </a:lnTo>
                  <a:lnTo>
                    <a:pt x="310" y="136"/>
                  </a:lnTo>
                  <a:lnTo>
                    <a:pt x="308" y="152"/>
                  </a:lnTo>
                  <a:lnTo>
                    <a:pt x="308" y="162"/>
                  </a:lnTo>
                  <a:lnTo>
                    <a:pt x="308" y="174"/>
                  </a:lnTo>
                  <a:lnTo>
                    <a:pt x="312" y="192"/>
                  </a:lnTo>
                  <a:lnTo>
                    <a:pt x="322" y="210"/>
                  </a:lnTo>
                  <a:lnTo>
                    <a:pt x="330" y="222"/>
                  </a:lnTo>
                  <a:lnTo>
                    <a:pt x="338" y="234"/>
                  </a:lnTo>
                  <a:lnTo>
                    <a:pt x="348" y="240"/>
                  </a:lnTo>
                  <a:lnTo>
                    <a:pt x="360" y="244"/>
                  </a:lnTo>
                  <a:lnTo>
                    <a:pt x="376" y="244"/>
                  </a:lnTo>
                  <a:lnTo>
                    <a:pt x="396" y="240"/>
                  </a:lnTo>
                  <a:lnTo>
                    <a:pt x="416" y="236"/>
                  </a:lnTo>
                  <a:lnTo>
                    <a:pt x="424" y="220"/>
                  </a:lnTo>
                  <a:lnTo>
                    <a:pt x="424" y="210"/>
                  </a:lnTo>
                  <a:lnTo>
                    <a:pt x="428" y="200"/>
                  </a:lnTo>
                  <a:lnTo>
                    <a:pt x="442" y="192"/>
                  </a:lnTo>
                  <a:lnTo>
                    <a:pt x="452" y="192"/>
                  </a:lnTo>
                  <a:lnTo>
                    <a:pt x="470" y="192"/>
                  </a:lnTo>
                  <a:lnTo>
                    <a:pt x="482" y="194"/>
                  </a:lnTo>
                  <a:lnTo>
                    <a:pt x="478" y="206"/>
                  </a:lnTo>
                  <a:lnTo>
                    <a:pt x="472" y="214"/>
                  </a:lnTo>
                  <a:lnTo>
                    <a:pt x="470" y="220"/>
                  </a:lnTo>
                  <a:lnTo>
                    <a:pt x="468" y="232"/>
                  </a:lnTo>
                  <a:lnTo>
                    <a:pt x="468" y="244"/>
                  </a:lnTo>
                  <a:lnTo>
                    <a:pt x="464" y="246"/>
                  </a:lnTo>
                  <a:lnTo>
                    <a:pt x="460" y="240"/>
                  </a:lnTo>
                  <a:lnTo>
                    <a:pt x="456" y="242"/>
                  </a:lnTo>
                  <a:lnTo>
                    <a:pt x="452" y="246"/>
                  </a:lnTo>
                  <a:lnTo>
                    <a:pt x="446" y="252"/>
                  </a:lnTo>
                  <a:lnTo>
                    <a:pt x="434" y="252"/>
                  </a:lnTo>
                  <a:lnTo>
                    <a:pt x="416" y="254"/>
                  </a:lnTo>
                  <a:lnTo>
                    <a:pt x="414" y="258"/>
                  </a:lnTo>
                  <a:lnTo>
                    <a:pt x="416" y="266"/>
                  </a:lnTo>
                  <a:lnTo>
                    <a:pt x="424" y="272"/>
                  </a:lnTo>
                  <a:lnTo>
                    <a:pt x="428" y="278"/>
                  </a:lnTo>
                  <a:lnTo>
                    <a:pt x="424" y="280"/>
                  </a:lnTo>
                  <a:lnTo>
                    <a:pt x="412" y="282"/>
                  </a:lnTo>
                  <a:lnTo>
                    <a:pt x="408" y="280"/>
                  </a:lnTo>
                  <a:lnTo>
                    <a:pt x="406" y="284"/>
                  </a:lnTo>
                  <a:lnTo>
                    <a:pt x="402" y="288"/>
                  </a:lnTo>
                  <a:lnTo>
                    <a:pt x="400" y="294"/>
                  </a:lnTo>
                  <a:lnTo>
                    <a:pt x="398" y="306"/>
                  </a:lnTo>
                  <a:lnTo>
                    <a:pt x="392" y="300"/>
                  </a:lnTo>
                  <a:lnTo>
                    <a:pt x="382" y="290"/>
                  </a:lnTo>
                  <a:lnTo>
                    <a:pt x="372" y="284"/>
                  </a:lnTo>
                  <a:lnTo>
                    <a:pt x="364" y="280"/>
                  </a:lnTo>
                  <a:lnTo>
                    <a:pt x="356" y="278"/>
                  </a:lnTo>
                  <a:lnTo>
                    <a:pt x="346" y="280"/>
                  </a:lnTo>
                  <a:lnTo>
                    <a:pt x="338" y="284"/>
                  </a:lnTo>
                  <a:lnTo>
                    <a:pt x="328" y="286"/>
                  </a:lnTo>
                  <a:lnTo>
                    <a:pt x="312" y="282"/>
                  </a:lnTo>
                  <a:lnTo>
                    <a:pt x="298" y="276"/>
                  </a:lnTo>
                  <a:lnTo>
                    <a:pt x="282" y="270"/>
                  </a:lnTo>
                  <a:lnTo>
                    <a:pt x="264" y="264"/>
                  </a:lnTo>
                  <a:lnTo>
                    <a:pt x="254" y="260"/>
                  </a:lnTo>
                  <a:lnTo>
                    <a:pt x="246" y="248"/>
                  </a:lnTo>
                  <a:lnTo>
                    <a:pt x="232" y="248"/>
                  </a:lnTo>
                  <a:lnTo>
                    <a:pt x="218" y="240"/>
                  </a:lnTo>
                  <a:lnTo>
                    <a:pt x="204" y="232"/>
                  </a:lnTo>
                  <a:lnTo>
                    <a:pt x="192" y="222"/>
                  </a:lnTo>
                  <a:lnTo>
                    <a:pt x="186" y="212"/>
                  </a:lnTo>
                  <a:lnTo>
                    <a:pt x="186" y="202"/>
                  </a:lnTo>
                  <a:lnTo>
                    <a:pt x="192" y="196"/>
                  </a:lnTo>
                  <a:lnTo>
                    <a:pt x="192" y="186"/>
                  </a:lnTo>
                  <a:lnTo>
                    <a:pt x="178" y="168"/>
                  </a:lnTo>
                  <a:lnTo>
                    <a:pt x="168" y="156"/>
                  </a:lnTo>
                  <a:lnTo>
                    <a:pt x="156" y="146"/>
                  </a:lnTo>
                  <a:lnTo>
                    <a:pt x="146" y="134"/>
                  </a:lnTo>
                  <a:lnTo>
                    <a:pt x="134" y="126"/>
                  </a:lnTo>
                  <a:lnTo>
                    <a:pt x="126" y="120"/>
                  </a:lnTo>
                  <a:lnTo>
                    <a:pt x="126" y="106"/>
                  </a:lnTo>
                  <a:lnTo>
                    <a:pt x="110" y="96"/>
                  </a:lnTo>
                  <a:lnTo>
                    <a:pt x="100" y="86"/>
                  </a:lnTo>
                  <a:lnTo>
                    <a:pt x="88" y="70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34"/>
                  </a:lnTo>
                  <a:lnTo>
                    <a:pt x="64" y="28"/>
                  </a:lnTo>
                  <a:lnTo>
                    <a:pt x="50" y="20"/>
                  </a:lnTo>
                  <a:lnTo>
                    <a:pt x="38" y="20"/>
                  </a:lnTo>
                  <a:lnTo>
                    <a:pt x="36" y="26"/>
                  </a:lnTo>
                  <a:lnTo>
                    <a:pt x="40" y="38"/>
                  </a:lnTo>
                  <a:lnTo>
                    <a:pt x="46" y="52"/>
                  </a:lnTo>
                  <a:lnTo>
                    <a:pt x="56" y="62"/>
                  </a:lnTo>
                  <a:lnTo>
                    <a:pt x="64" y="76"/>
                  </a:lnTo>
                  <a:lnTo>
                    <a:pt x="72" y="86"/>
                  </a:lnTo>
                  <a:lnTo>
                    <a:pt x="80" y="96"/>
                  </a:lnTo>
                  <a:lnTo>
                    <a:pt x="90" y="108"/>
                  </a:lnTo>
                  <a:lnTo>
                    <a:pt x="98" y="124"/>
                  </a:lnTo>
                  <a:lnTo>
                    <a:pt x="104" y="136"/>
                  </a:lnTo>
                  <a:lnTo>
                    <a:pt x="106" y="146"/>
                  </a:lnTo>
                  <a:lnTo>
                    <a:pt x="114" y="146"/>
                  </a:lnTo>
                  <a:lnTo>
                    <a:pt x="118" y="152"/>
                  </a:lnTo>
                  <a:lnTo>
                    <a:pt x="120" y="156"/>
                  </a:lnTo>
                  <a:lnTo>
                    <a:pt x="122" y="166"/>
                  </a:lnTo>
                  <a:lnTo>
                    <a:pt x="114" y="170"/>
                  </a:lnTo>
                  <a:lnTo>
                    <a:pt x="108" y="158"/>
                  </a:lnTo>
                  <a:lnTo>
                    <a:pt x="100" y="152"/>
                  </a:lnTo>
                  <a:lnTo>
                    <a:pt x="92" y="144"/>
                  </a:lnTo>
                  <a:lnTo>
                    <a:pt x="84" y="134"/>
                  </a:lnTo>
                  <a:lnTo>
                    <a:pt x="82" y="126"/>
                  </a:lnTo>
                  <a:lnTo>
                    <a:pt x="80" y="116"/>
                  </a:lnTo>
                  <a:lnTo>
                    <a:pt x="72" y="108"/>
                  </a:lnTo>
                  <a:lnTo>
                    <a:pt x="66" y="104"/>
                  </a:lnTo>
                  <a:lnTo>
                    <a:pt x="56" y="102"/>
                  </a:lnTo>
                  <a:lnTo>
                    <a:pt x="48" y="98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42" y="84"/>
                  </a:lnTo>
                  <a:lnTo>
                    <a:pt x="46" y="84"/>
                  </a:lnTo>
                  <a:lnTo>
                    <a:pt x="48" y="80"/>
                  </a:lnTo>
                  <a:lnTo>
                    <a:pt x="46" y="74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0" y="56"/>
                  </a:lnTo>
                  <a:lnTo>
                    <a:pt x="22" y="46"/>
                  </a:lnTo>
                  <a:lnTo>
                    <a:pt x="16" y="32"/>
                  </a:lnTo>
                  <a:lnTo>
                    <a:pt x="12" y="24"/>
                  </a:lnTo>
                  <a:lnTo>
                    <a:pt x="8" y="1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3" name="Freeform 93"/>
            <p:cNvSpPr>
              <a:spLocks/>
            </p:cNvSpPr>
            <p:nvPr/>
          </p:nvSpPr>
          <p:spPr bwMode="auto">
            <a:xfrm>
              <a:off x="2376668" y="3931085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8" name="Freeform 76"/>
            <p:cNvSpPr>
              <a:spLocks/>
            </p:cNvSpPr>
            <p:nvPr/>
          </p:nvSpPr>
          <p:spPr bwMode="auto">
            <a:xfrm>
              <a:off x="2260959" y="3749494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27" name="Group 39"/>
            <p:cNvGrpSpPr>
              <a:grpSpLocks/>
            </p:cNvGrpSpPr>
            <p:nvPr/>
          </p:nvGrpSpPr>
          <p:grpSpPr bwMode="auto">
            <a:xfrm>
              <a:off x="26495" y="1865858"/>
              <a:ext cx="942975" cy="736600"/>
              <a:chOff x="44" y="1185"/>
              <a:chExt cx="594" cy="464"/>
            </a:xfrm>
            <a:solidFill>
              <a:schemeClr val="bg1">
                <a:lumMod val="50000"/>
              </a:schemeClr>
            </a:solidFill>
          </p:grpSpPr>
          <p:sp>
            <p:nvSpPr>
              <p:cNvPr id="128" name="Freeform 40"/>
              <p:cNvSpPr>
                <a:spLocks/>
              </p:cNvSpPr>
              <p:nvPr/>
            </p:nvSpPr>
            <p:spPr bwMode="auto">
              <a:xfrm>
                <a:off x="44" y="1185"/>
                <a:ext cx="594" cy="414"/>
              </a:xfrm>
              <a:custGeom>
                <a:avLst/>
                <a:gdLst>
                  <a:gd name="T0" fmla="*/ 540 w 594"/>
                  <a:gd name="T1" fmla="*/ 354 h 414"/>
                  <a:gd name="T2" fmla="*/ 510 w 594"/>
                  <a:gd name="T3" fmla="*/ 318 h 414"/>
                  <a:gd name="T4" fmla="*/ 500 w 594"/>
                  <a:gd name="T5" fmla="*/ 332 h 414"/>
                  <a:gd name="T6" fmla="*/ 464 w 594"/>
                  <a:gd name="T7" fmla="*/ 324 h 414"/>
                  <a:gd name="T8" fmla="*/ 414 w 594"/>
                  <a:gd name="T9" fmla="*/ 298 h 414"/>
                  <a:gd name="T10" fmla="*/ 362 w 594"/>
                  <a:gd name="T11" fmla="*/ 288 h 414"/>
                  <a:gd name="T12" fmla="*/ 318 w 594"/>
                  <a:gd name="T13" fmla="*/ 272 h 414"/>
                  <a:gd name="T14" fmla="*/ 314 w 594"/>
                  <a:gd name="T15" fmla="*/ 294 h 414"/>
                  <a:gd name="T16" fmla="*/ 278 w 594"/>
                  <a:gd name="T17" fmla="*/ 304 h 414"/>
                  <a:gd name="T18" fmla="*/ 252 w 594"/>
                  <a:gd name="T19" fmla="*/ 298 h 414"/>
                  <a:gd name="T20" fmla="*/ 270 w 594"/>
                  <a:gd name="T21" fmla="*/ 274 h 414"/>
                  <a:gd name="T22" fmla="*/ 274 w 594"/>
                  <a:gd name="T23" fmla="*/ 266 h 414"/>
                  <a:gd name="T24" fmla="*/ 236 w 594"/>
                  <a:gd name="T25" fmla="*/ 298 h 414"/>
                  <a:gd name="T26" fmla="*/ 222 w 594"/>
                  <a:gd name="T27" fmla="*/ 322 h 414"/>
                  <a:gd name="T28" fmla="*/ 196 w 594"/>
                  <a:gd name="T29" fmla="*/ 348 h 414"/>
                  <a:gd name="T30" fmla="*/ 146 w 594"/>
                  <a:gd name="T31" fmla="*/ 384 h 414"/>
                  <a:gd name="T32" fmla="*/ 112 w 594"/>
                  <a:gd name="T33" fmla="*/ 398 h 414"/>
                  <a:gd name="T34" fmla="*/ 90 w 594"/>
                  <a:gd name="T35" fmla="*/ 408 h 414"/>
                  <a:gd name="T36" fmla="*/ 84 w 594"/>
                  <a:gd name="T37" fmla="*/ 394 h 414"/>
                  <a:gd name="T38" fmla="*/ 114 w 594"/>
                  <a:gd name="T39" fmla="*/ 382 h 414"/>
                  <a:gd name="T40" fmla="*/ 156 w 594"/>
                  <a:gd name="T41" fmla="*/ 354 h 414"/>
                  <a:gd name="T42" fmla="*/ 170 w 594"/>
                  <a:gd name="T43" fmla="*/ 320 h 414"/>
                  <a:gd name="T44" fmla="*/ 138 w 594"/>
                  <a:gd name="T45" fmla="*/ 328 h 414"/>
                  <a:gd name="T46" fmla="*/ 100 w 594"/>
                  <a:gd name="T47" fmla="*/ 328 h 414"/>
                  <a:gd name="T48" fmla="*/ 86 w 594"/>
                  <a:gd name="T49" fmla="*/ 286 h 414"/>
                  <a:gd name="T50" fmla="*/ 56 w 594"/>
                  <a:gd name="T51" fmla="*/ 300 h 414"/>
                  <a:gd name="T52" fmla="*/ 48 w 594"/>
                  <a:gd name="T53" fmla="*/ 274 h 414"/>
                  <a:gd name="T54" fmla="*/ 24 w 594"/>
                  <a:gd name="T55" fmla="*/ 258 h 414"/>
                  <a:gd name="T56" fmla="*/ 46 w 594"/>
                  <a:gd name="T57" fmla="*/ 226 h 414"/>
                  <a:gd name="T58" fmla="*/ 80 w 594"/>
                  <a:gd name="T59" fmla="*/ 214 h 414"/>
                  <a:gd name="T60" fmla="*/ 102 w 594"/>
                  <a:gd name="T61" fmla="*/ 184 h 414"/>
                  <a:gd name="T62" fmla="*/ 86 w 594"/>
                  <a:gd name="T63" fmla="*/ 180 h 414"/>
                  <a:gd name="T64" fmla="*/ 20 w 594"/>
                  <a:gd name="T65" fmla="*/ 168 h 414"/>
                  <a:gd name="T66" fmla="*/ 10 w 594"/>
                  <a:gd name="T67" fmla="*/ 150 h 414"/>
                  <a:gd name="T68" fmla="*/ 60 w 594"/>
                  <a:gd name="T69" fmla="*/ 132 h 414"/>
                  <a:gd name="T70" fmla="*/ 100 w 594"/>
                  <a:gd name="T71" fmla="*/ 142 h 414"/>
                  <a:gd name="T72" fmla="*/ 102 w 594"/>
                  <a:gd name="T73" fmla="*/ 132 h 414"/>
                  <a:gd name="T74" fmla="*/ 84 w 594"/>
                  <a:gd name="T75" fmla="*/ 116 h 414"/>
                  <a:gd name="T76" fmla="*/ 44 w 594"/>
                  <a:gd name="T77" fmla="*/ 94 h 414"/>
                  <a:gd name="T78" fmla="*/ 22 w 594"/>
                  <a:gd name="T79" fmla="*/ 68 h 414"/>
                  <a:gd name="T80" fmla="*/ 88 w 594"/>
                  <a:gd name="T81" fmla="*/ 28 h 414"/>
                  <a:gd name="T82" fmla="*/ 132 w 594"/>
                  <a:gd name="T83" fmla="*/ 12 h 414"/>
                  <a:gd name="T84" fmla="*/ 186 w 594"/>
                  <a:gd name="T85" fmla="*/ 8 h 414"/>
                  <a:gd name="T86" fmla="*/ 244 w 594"/>
                  <a:gd name="T87" fmla="*/ 16 h 414"/>
                  <a:gd name="T88" fmla="*/ 318 w 594"/>
                  <a:gd name="T89" fmla="*/ 30 h 414"/>
                  <a:gd name="T90" fmla="*/ 400 w 594"/>
                  <a:gd name="T91" fmla="*/ 40 h 414"/>
                  <a:gd name="T92" fmla="*/ 438 w 594"/>
                  <a:gd name="T93" fmla="*/ 288 h 414"/>
                  <a:gd name="T94" fmla="*/ 478 w 594"/>
                  <a:gd name="T95" fmla="*/ 316 h 414"/>
                  <a:gd name="T96" fmla="*/ 508 w 594"/>
                  <a:gd name="T97" fmla="*/ 300 h 414"/>
                  <a:gd name="T98" fmla="*/ 556 w 594"/>
                  <a:gd name="T99" fmla="*/ 358 h 414"/>
                  <a:gd name="T100" fmla="*/ 594 w 594"/>
                  <a:gd name="T101" fmla="*/ 394 h 414"/>
                  <a:gd name="T102" fmla="*/ 582 w 594"/>
                  <a:gd name="T103" fmla="*/ 39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4" h="414">
                    <a:moveTo>
                      <a:pt x="568" y="384"/>
                    </a:moveTo>
                    <a:lnTo>
                      <a:pt x="552" y="370"/>
                    </a:lnTo>
                    <a:lnTo>
                      <a:pt x="542" y="362"/>
                    </a:lnTo>
                    <a:lnTo>
                      <a:pt x="540" y="354"/>
                    </a:lnTo>
                    <a:lnTo>
                      <a:pt x="530" y="342"/>
                    </a:lnTo>
                    <a:lnTo>
                      <a:pt x="522" y="336"/>
                    </a:lnTo>
                    <a:lnTo>
                      <a:pt x="518" y="330"/>
                    </a:lnTo>
                    <a:lnTo>
                      <a:pt x="510" y="318"/>
                    </a:lnTo>
                    <a:lnTo>
                      <a:pt x="506" y="322"/>
                    </a:lnTo>
                    <a:lnTo>
                      <a:pt x="510" y="334"/>
                    </a:lnTo>
                    <a:lnTo>
                      <a:pt x="506" y="338"/>
                    </a:lnTo>
                    <a:lnTo>
                      <a:pt x="500" y="332"/>
                    </a:lnTo>
                    <a:lnTo>
                      <a:pt x="496" y="328"/>
                    </a:lnTo>
                    <a:lnTo>
                      <a:pt x="492" y="336"/>
                    </a:lnTo>
                    <a:lnTo>
                      <a:pt x="480" y="332"/>
                    </a:lnTo>
                    <a:lnTo>
                      <a:pt x="464" y="324"/>
                    </a:lnTo>
                    <a:lnTo>
                      <a:pt x="440" y="310"/>
                    </a:lnTo>
                    <a:lnTo>
                      <a:pt x="438" y="302"/>
                    </a:lnTo>
                    <a:lnTo>
                      <a:pt x="426" y="304"/>
                    </a:lnTo>
                    <a:lnTo>
                      <a:pt x="414" y="298"/>
                    </a:lnTo>
                    <a:lnTo>
                      <a:pt x="400" y="296"/>
                    </a:lnTo>
                    <a:lnTo>
                      <a:pt x="378" y="296"/>
                    </a:lnTo>
                    <a:lnTo>
                      <a:pt x="368" y="296"/>
                    </a:lnTo>
                    <a:lnTo>
                      <a:pt x="362" y="288"/>
                    </a:lnTo>
                    <a:lnTo>
                      <a:pt x="348" y="286"/>
                    </a:lnTo>
                    <a:lnTo>
                      <a:pt x="344" y="280"/>
                    </a:lnTo>
                    <a:lnTo>
                      <a:pt x="332" y="274"/>
                    </a:lnTo>
                    <a:lnTo>
                      <a:pt x="318" y="272"/>
                    </a:lnTo>
                    <a:lnTo>
                      <a:pt x="306" y="272"/>
                    </a:lnTo>
                    <a:lnTo>
                      <a:pt x="306" y="280"/>
                    </a:lnTo>
                    <a:lnTo>
                      <a:pt x="310" y="286"/>
                    </a:lnTo>
                    <a:lnTo>
                      <a:pt x="314" y="294"/>
                    </a:lnTo>
                    <a:lnTo>
                      <a:pt x="310" y="296"/>
                    </a:lnTo>
                    <a:lnTo>
                      <a:pt x="294" y="296"/>
                    </a:lnTo>
                    <a:lnTo>
                      <a:pt x="286" y="298"/>
                    </a:lnTo>
                    <a:lnTo>
                      <a:pt x="278" y="304"/>
                    </a:lnTo>
                    <a:lnTo>
                      <a:pt x="268" y="312"/>
                    </a:lnTo>
                    <a:lnTo>
                      <a:pt x="256" y="316"/>
                    </a:lnTo>
                    <a:lnTo>
                      <a:pt x="250" y="308"/>
                    </a:lnTo>
                    <a:lnTo>
                      <a:pt x="252" y="298"/>
                    </a:lnTo>
                    <a:lnTo>
                      <a:pt x="256" y="290"/>
                    </a:lnTo>
                    <a:lnTo>
                      <a:pt x="258" y="280"/>
                    </a:lnTo>
                    <a:lnTo>
                      <a:pt x="262" y="276"/>
                    </a:lnTo>
                    <a:lnTo>
                      <a:pt x="270" y="274"/>
                    </a:lnTo>
                    <a:lnTo>
                      <a:pt x="280" y="272"/>
                    </a:lnTo>
                    <a:lnTo>
                      <a:pt x="284" y="264"/>
                    </a:lnTo>
                    <a:lnTo>
                      <a:pt x="286" y="260"/>
                    </a:lnTo>
                    <a:lnTo>
                      <a:pt x="274" y="266"/>
                    </a:lnTo>
                    <a:lnTo>
                      <a:pt x="264" y="268"/>
                    </a:lnTo>
                    <a:lnTo>
                      <a:pt x="244" y="282"/>
                    </a:lnTo>
                    <a:lnTo>
                      <a:pt x="236" y="290"/>
                    </a:lnTo>
                    <a:lnTo>
                      <a:pt x="236" y="298"/>
                    </a:lnTo>
                    <a:lnTo>
                      <a:pt x="230" y="304"/>
                    </a:lnTo>
                    <a:lnTo>
                      <a:pt x="220" y="306"/>
                    </a:lnTo>
                    <a:lnTo>
                      <a:pt x="216" y="314"/>
                    </a:lnTo>
                    <a:lnTo>
                      <a:pt x="222" y="322"/>
                    </a:lnTo>
                    <a:lnTo>
                      <a:pt x="224" y="326"/>
                    </a:lnTo>
                    <a:lnTo>
                      <a:pt x="218" y="332"/>
                    </a:lnTo>
                    <a:lnTo>
                      <a:pt x="208" y="340"/>
                    </a:lnTo>
                    <a:lnTo>
                      <a:pt x="196" y="348"/>
                    </a:lnTo>
                    <a:lnTo>
                      <a:pt x="176" y="360"/>
                    </a:lnTo>
                    <a:lnTo>
                      <a:pt x="154" y="372"/>
                    </a:lnTo>
                    <a:lnTo>
                      <a:pt x="148" y="378"/>
                    </a:lnTo>
                    <a:lnTo>
                      <a:pt x="146" y="384"/>
                    </a:lnTo>
                    <a:lnTo>
                      <a:pt x="134" y="390"/>
                    </a:lnTo>
                    <a:lnTo>
                      <a:pt x="130" y="394"/>
                    </a:lnTo>
                    <a:lnTo>
                      <a:pt x="116" y="394"/>
                    </a:lnTo>
                    <a:lnTo>
                      <a:pt x="112" y="398"/>
                    </a:lnTo>
                    <a:lnTo>
                      <a:pt x="104" y="402"/>
                    </a:lnTo>
                    <a:lnTo>
                      <a:pt x="98" y="398"/>
                    </a:lnTo>
                    <a:lnTo>
                      <a:pt x="94" y="400"/>
                    </a:lnTo>
                    <a:lnTo>
                      <a:pt x="90" y="408"/>
                    </a:lnTo>
                    <a:lnTo>
                      <a:pt x="84" y="412"/>
                    </a:lnTo>
                    <a:lnTo>
                      <a:pt x="76" y="410"/>
                    </a:lnTo>
                    <a:lnTo>
                      <a:pt x="78" y="402"/>
                    </a:lnTo>
                    <a:lnTo>
                      <a:pt x="84" y="394"/>
                    </a:lnTo>
                    <a:lnTo>
                      <a:pt x="90" y="390"/>
                    </a:lnTo>
                    <a:lnTo>
                      <a:pt x="100" y="388"/>
                    </a:lnTo>
                    <a:lnTo>
                      <a:pt x="110" y="388"/>
                    </a:lnTo>
                    <a:lnTo>
                      <a:pt x="114" y="382"/>
                    </a:lnTo>
                    <a:lnTo>
                      <a:pt x="124" y="378"/>
                    </a:lnTo>
                    <a:lnTo>
                      <a:pt x="140" y="366"/>
                    </a:lnTo>
                    <a:lnTo>
                      <a:pt x="150" y="356"/>
                    </a:lnTo>
                    <a:lnTo>
                      <a:pt x="156" y="354"/>
                    </a:lnTo>
                    <a:lnTo>
                      <a:pt x="160" y="342"/>
                    </a:lnTo>
                    <a:lnTo>
                      <a:pt x="160" y="332"/>
                    </a:lnTo>
                    <a:lnTo>
                      <a:pt x="168" y="328"/>
                    </a:lnTo>
                    <a:lnTo>
                      <a:pt x="170" y="320"/>
                    </a:lnTo>
                    <a:lnTo>
                      <a:pt x="160" y="322"/>
                    </a:lnTo>
                    <a:lnTo>
                      <a:pt x="148" y="328"/>
                    </a:lnTo>
                    <a:lnTo>
                      <a:pt x="142" y="322"/>
                    </a:lnTo>
                    <a:lnTo>
                      <a:pt x="138" y="328"/>
                    </a:lnTo>
                    <a:lnTo>
                      <a:pt x="134" y="330"/>
                    </a:lnTo>
                    <a:lnTo>
                      <a:pt x="126" y="322"/>
                    </a:lnTo>
                    <a:lnTo>
                      <a:pt x="110" y="320"/>
                    </a:lnTo>
                    <a:lnTo>
                      <a:pt x="100" y="328"/>
                    </a:lnTo>
                    <a:lnTo>
                      <a:pt x="90" y="330"/>
                    </a:lnTo>
                    <a:lnTo>
                      <a:pt x="88" y="304"/>
                    </a:lnTo>
                    <a:lnTo>
                      <a:pt x="86" y="296"/>
                    </a:lnTo>
                    <a:lnTo>
                      <a:pt x="86" y="286"/>
                    </a:lnTo>
                    <a:lnTo>
                      <a:pt x="80" y="286"/>
                    </a:lnTo>
                    <a:lnTo>
                      <a:pt x="78" y="296"/>
                    </a:lnTo>
                    <a:lnTo>
                      <a:pt x="74" y="300"/>
                    </a:lnTo>
                    <a:lnTo>
                      <a:pt x="56" y="300"/>
                    </a:lnTo>
                    <a:lnTo>
                      <a:pt x="48" y="292"/>
                    </a:lnTo>
                    <a:lnTo>
                      <a:pt x="40" y="280"/>
                    </a:lnTo>
                    <a:lnTo>
                      <a:pt x="42" y="274"/>
                    </a:lnTo>
                    <a:lnTo>
                      <a:pt x="48" y="274"/>
                    </a:lnTo>
                    <a:lnTo>
                      <a:pt x="40" y="268"/>
                    </a:lnTo>
                    <a:lnTo>
                      <a:pt x="40" y="260"/>
                    </a:lnTo>
                    <a:lnTo>
                      <a:pt x="36" y="268"/>
                    </a:lnTo>
                    <a:lnTo>
                      <a:pt x="24" y="258"/>
                    </a:lnTo>
                    <a:lnTo>
                      <a:pt x="30" y="246"/>
                    </a:lnTo>
                    <a:lnTo>
                      <a:pt x="34" y="242"/>
                    </a:lnTo>
                    <a:lnTo>
                      <a:pt x="46" y="234"/>
                    </a:lnTo>
                    <a:lnTo>
                      <a:pt x="46" y="226"/>
                    </a:lnTo>
                    <a:lnTo>
                      <a:pt x="50" y="220"/>
                    </a:lnTo>
                    <a:lnTo>
                      <a:pt x="58" y="220"/>
                    </a:lnTo>
                    <a:lnTo>
                      <a:pt x="72" y="222"/>
                    </a:lnTo>
                    <a:lnTo>
                      <a:pt x="80" y="214"/>
                    </a:lnTo>
                    <a:lnTo>
                      <a:pt x="88" y="210"/>
                    </a:lnTo>
                    <a:lnTo>
                      <a:pt x="110" y="208"/>
                    </a:lnTo>
                    <a:lnTo>
                      <a:pt x="108" y="194"/>
                    </a:lnTo>
                    <a:lnTo>
                      <a:pt x="102" y="184"/>
                    </a:lnTo>
                    <a:lnTo>
                      <a:pt x="108" y="178"/>
                    </a:lnTo>
                    <a:lnTo>
                      <a:pt x="104" y="174"/>
                    </a:lnTo>
                    <a:lnTo>
                      <a:pt x="94" y="174"/>
                    </a:lnTo>
                    <a:lnTo>
                      <a:pt x="86" y="180"/>
                    </a:lnTo>
                    <a:lnTo>
                      <a:pt x="76" y="186"/>
                    </a:lnTo>
                    <a:lnTo>
                      <a:pt x="22" y="184"/>
                    </a:lnTo>
                    <a:lnTo>
                      <a:pt x="14" y="176"/>
                    </a:lnTo>
                    <a:lnTo>
                      <a:pt x="20" y="168"/>
                    </a:lnTo>
                    <a:lnTo>
                      <a:pt x="20" y="164"/>
                    </a:lnTo>
                    <a:lnTo>
                      <a:pt x="4" y="164"/>
                    </a:lnTo>
                    <a:lnTo>
                      <a:pt x="0" y="156"/>
                    </a:lnTo>
                    <a:lnTo>
                      <a:pt x="10" y="150"/>
                    </a:lnTo>
                    <a:lnTo>
                      <a:pt x="22" y="140"/>
                    </a:lnTo>
                    <a:lnTo>
                      <a:pt x="36" y="136"/>
                    </a:lnTo>
                    <a:lnTo>
                      <a:pt x="52" y="130"/>
                    </a:lnTo>
                    <a:lnTo>
                      <a:pt x="60" y="132"/>
                    </a:lnTo>
                    <a:lnTo>
                      <a:pt x="62" y="140"/>
                    </a:lnTo>
                    <a:lnTo>
                      <a:pt x="72" y="146"/>
                    </a:lnTo>
                    <a:lnTo>
                      <a:pt x="88" y="144"/>
                    </a:lnTo>
                    <a:lnTo>
                      <a:pt x="100" y="142"/>
                    </a:lnTo>
                    <a:lnTo>
                      <a:pt x="114" y="136"/>
                    </a:lnTo>
                    <a:lnTo>
                      <a:pt x="118" y="130"/>
                    </a:lnTo>
                    <a:lnTo>
                      <a:pt x="108" y="128"/>
                    </a:lnTo>
                    <a:lnTo>
                      <a:pt x="102" y="132"/>
                    </a:lnTo>
                    <a:lnTo>
                      <a:pt x="88" y="130"/>
                    </a:lnTo>
                    <a:lnTo>
                      <a:pt x="88" y="122"/>
                    </a:lnTo>
                    <a:lnTo>
                      <a:pt x="92" y="118"/>
                    </a:lnTo>
                    <a:lnTo>
                      <a:pt x="84" y="116"/>
                    </a:lnTo>
                    <a:lnTo>
                      <a:pt x="66" y="120"/>
                    </a:lnTo>
                    <a:lnTo>
                      <a:pt x="60" y="108"/>
                    </a:lnTo>
                    <a:lnTo>
                      <a:pt x="50" y="100"/>
                    </a:lnTo>
                    <a:lnTo>
                      <a:pt x="44" y="94"/>
                    </a:lnTo>
                    <a:lnTo>
                      <a:pt x="38" y="90"/>
                    </a:lnTo>
                    <a:lnTo>
                      <a:pt x="26" y="90"/>
                    </a:lnTo>
                    <a:lnTo>
                      <a:pt x="20" y="82"/>
                    </a:lnTo>
                    <a:lnTo>
                      <a:pt x="22" y="68"/>
                    </a:lnTo>
                    <a:lnTo>
                      <a:pt x="58" y="64"/>
                    </a:lnTo>
                    <a:lnTo>
                      <a:pt x="70" y="54"/>
                    </a:lnTo>
                    <a:lnTo>
                      <a:pt x="74" y="42"/>
                    </a:lnTo>
                    <a:lnTo>
                      <a:pt x="88" y="28"/>
                    </a:lnTo>
                    <a:lnTo>
                      <a:pt x="104" y="28"/>
                    </a:lnTo>
                    <a:lnTo>
                      <a:pt x="120" y="20"/>
                    </a:lnTo>
                    <a:lnTo>
                      <a:pt x="128" y="20"/>
                    </a:lnTo>
                    <a:lnTo>
                      <a:pt x="132" y="12"/>
                    </a:lnTo>
                    <a:lnTo>
                      <a:pt x="158" y="10"/>
                    </a:lnTo>
                    <a:lnTo>
                      <a:pt x="176" y="0"/>
                    </a:lnTo>
                    <a:lnTo>
                      <a:pt x="190" y="2"/>
                    </a:lnTo>
                    <a:lnTo>
                      <a:pt x="186" y="8"/>
                    </a:lnTo>
                    <a:lnTo>
                      <a:pt x="190" y="14"/>
                    </a:lnTo>
                    <a:lnTo>
                      <a:pt x="204" y="8"/>
                    </a:lnTo>
                    <a:lnTo>
                      <a:pt x="212" y="12"/>
                    </a:lnTo>
                    <a:lnTo>
                      <a:pt x="244" y="16"/>
                    </a:lnTo>
                    <a:lnTo>
                      <a:pt x="244" y="22"/>
                    </a:lnTo>
                    <a:lnTo>
                      <a:pt x="268" y="24"/>
                    </a:lnTo>
                    <a:lnTo>
                      <a:pt x="296" y="24"/>
                    </a:lnTo>
                    <a:lnTo>
                      <a:pt x="318" y="30"/>
                    </a:lnTo>
                    <a:lnTo>
                      <a:pt x="344" y="36"/>
                    </a:lnTo>
                    <a:lnTo>
                      <a:pt x="364" y="40"/>
                    </a:lnTo>
                    <a:lnTo>
                      <a:pt x="394" y="36"/>
                    </a:lnTo>
                    <a:lnTo>
                      <a:pt x="400" y="40"/>
                    </a:lnTo>
                    <a:lnTo>
                      <a:pt x="420" y="48"/>
                    </a:lnTo>
                    <a:lnTo>
                      <a:pt x="420" y="288"/>
                    </a:lnTo>
                    <a:lnTo>
                      <a:pt x="430" y="292"/>
                    </a:lnTo>
                    <a:lnTo>
                      <a:pt x="438" y="288"/>
                    </a:lnTo>
                    <a:lnTo>
                      <a:pt x="446" y="286"/>
                    </a:lnTo>
                    <a:lnTo>
                      <a:pt x="454" y="296"/>
                    </a:lnTo>
                    <a:lnTo>
                      <a:pt x="470" y="308"/>
                    </a:lnTo>
                    <a:lnTo>
                      <a:pt x="478" y="316"/>
                    </a:lnTo>
                    <a:lnTo>
                      <a:pt x="488" y="314"/>
                    </a:lnTo>
                    <a:lnTo>
                      <a:pt x="490" y="308"/>
                    </a:lnTo>
                    <a:lnTo>
                      <a:pt x="498" y="304"/>
                    </a:lnTo>
                    <a:lnTo>
                      <a:pt x="508" y="300"/>
                    </a:lnTo>
                    <a:lnTo>
                      <a:pt x="520" y="312"/>
                    </a:lnTo>
                    <a:lnTo>
                      <a:pt x="530" y="322"/>
                    </a:lnTo>
                    <a:lnTo>
                      <a:pt x="546" y="338"/>
                    </a:lnTo>
                    <a:lnTo>
                      <a:pt x="556" y="358"/>
                    </a:lnTo>
                    <a:lnTo>
                      <a:pt x="566" y="370"/>
                    </a:lnTo>
                    <a:lnTo>
                      <a:pt x="578" y="378"/>
                    </a:lnTo>
                    <a:lnTo>
                      <a:pt x="592" y="386"/>
                    </a:lnTo>
                    <a:lnTo>
                      <a:pt x="594" y="394"/>
                    </a:lnTo>
                    <a:lnTo>
                      <a:pt x="590" y="410"/>
                    </a:lnTo>
                    <a:lnTo>
                      <a:pt x="576" y="414"/>
                    </a:lnTo>
                    <a:lnTo>
                      <a:pt x="580" y="404"/>
                    </a:lnTo>
                    <a:lnTo>
                      <a:pt x="582" y="394"/>
                    </a:lnTo>
                    <a:lnTo>
                      <a:pt x="576" y="392"/>
                    </a:lnTo>
                    <a:lnTo>
                      <a:pt x="570" y="386"/>
                    </a:lnTo>
                    <a:lnTo>
                      <a:pt x="568" y="38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41"/>
              <p:cNvSpPr>
                <a:spLocks/>
              </p:cNvSpPr>
              <p:nvPr/>
            </p:nvSpPr>
            <p:spPr bwMode="auto">
              <a:xfrm>
                <a:off x="250" y="1527"/>
                <a:ext cx="38" cy="26"/>
              </a:xfrm>
              <a:custGeom>
                <a:avLst/>
                <a:gdLst>
                  <a:gd name="T0" fmla="*/ 28 w 38"/>
                  <a:gd name="T1" fmla="*/ 2 h 26"/>
                  <a:gd name="T2" fmla="*/ 20 w 38"/>
                  <a:gd name="T3" fmla="*/ 4 h 26"/>
                  <a:gd name="T4" fmla="*/ 14 w 38"/>
                  <a:gd name="T5" fmla="*/ 6 h 26"/>
                  <a:gd name="T6" fmla="*/ 14 w 38"/>
                  <a:gd name="T7" fmla="*/ 14 h 26"/>
                  <a:gd name="T8" fmla="*/ 8 w 38"/>
                  <a:gd name="T9" fmla="*/ 12 h 26"/>
                  <a:gd name="T10" fmla="*/ 4 w 38"/>
                  <a:gd name="T11" fmla="*/ 8 h 26"/>
                  <a:gd name="T12" fmla="*/ 0 w 38"/>
                  <a:gd name="T13" fmla="*/ 12 h 26"/>
                  <a:gd name="T14" fmla="*/ 2 w 38"/>
                  <a:gd name="T15" fmla="*/ 20 h 26"/>
                  <a:gd name="T16" fmla="*/ 8 w 38"/>
                  <a:gd name="T17" fmla="*/ 26 h 26"/>
                  <a:gd name="T18" fmla="*/ 26 w 38"/>
                  <a:gd name="T19" fmla="*/ 24 h 26"/>
                  <a:gd name="T20" fmla="*/ 32 w 38"/>
                  <a:gd name="T21" fmla="*/ 16 h 26"/>
                  <a:gd name="T22" fmla="*/ 38 w 38"/>
                  <a:gd name="T23" fmla="*/ 10 h 26"/>
                  <a:gd name="T24" fmla="*/ 34 w 38"/>
                  <a:gd name="T25" fmla="*/ 0 h 26"/>
                  <a:gd name="T26" fmla="*/ 28 w 38"/>
                  <a:gd name="T2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6">
                    <a:moveTo>
                      <a:pt x="28" y="2"/>
                    </a:moveTo>
                    <a:lnTo>
                      <a:pt x="20" y="4"/>
                    </a:lnTo>
                    <a:lnTo>
                      <a:pt x="14" y="6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0" y="12"/>
                    </a:lnTo>
                    <a:lnTo>
                      <a:pt x="2" y="20"/>
                    </a:lnTo>
                    <a:lnTo>
                      <a:pt x="8" y="26"/>
                    </a:lnTo>
                    <a:lnTo>
                      <a:pt x="26" y="24"/>
                    </a:lnTo>
                    <a:lnTo>
                      <a:pt x="32" y="16"/>
                    </a:lnTo>
                    <a:lnTo>
                      <a:pt x="38" y="10"/>
                    </a:lnTo>
                    <a:lnTo>
                      <a:pt x="34" y="0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42"/>
              <p:cNvSpPr>
                <a:spLocks/>
              </p:cNvSpPr>
              <p:nvPr/>
            </p:nvSpPr>
            <p:spPr bwMode="auto">
              <a:xfrm>
                <a:off x="50" y="1473"/>
                <a:ext cx="26" cy="16"/>
              </a:xfrm>
              <a:custGeom>
                <a:avLst/>
                <a:gdLst>
                  <a:gd name="T0" fmla="*/ 22 w 26"/>
                  <a:gd name="T1" fmla="*/ 0 h 16"/>
                  <a:gd name="T2" fmla="*/ 26 w 26"/>
                  <a:gd name="T3" fmla="*/ 4 h 16"/>
                  <a:gd name="T4" fmla="*/ 26 w 26"/>
                  <a:gd name="T5" fmla="*/ 8 h 16"/>
                  <a:gd name="T6" fmla="*/ 22 w 26"/>
                  <a:gd name="T7" fmla="*/ 16 h 16"/>
                  <a:gd name="T8" fmla="*/ 14 w 26"/>
                  <a:gd name="T9" fmla="*/ 14 h 16"/>
                  <a:gd name="T10" fmla="*/ 10 w 26"/>
                  <a:gd name="T11" fmla="*/ 16 h 16"/>
                  <a:gd name="T12" fmla="*/ 4 w 26"/>
                  <a:gd name="T13" fmla="*/ 10 h 16"/>
                  <a:gd name="T14" fmla="*/ 0 w 26"/>
                  <a:gd name="T15" fmla="*/ 6 h 16"/>
                  <a:gd name="T16" fmla="*/ 2 w 26"/>
                  <a:gd name="T17" fmla="*/ 0 h 16"/>
                  <a:gd name="T18" fmla="*/ 8 w 26"/>
                  <a:gd name="T19" fmla="*/ 0 h 16"/>
                  <a:gd name="T20" fmla="*/ 22 w 2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6">
                    <a:moveTo>
                      <a:pt x="22" y="0"/>
                    </a:moveTo>
                    <a:lnTo>
                      <a:pt x="26" y="4"/>
                    </a:lnTo>
                    <a:lnTo>
                      <a:pt x="26" y="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10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43"/>
              <p:cNvSpPr>
                <a:spLocks/>
              </p:cNvSpPr>
              <p:nvPr/>
            </p:nvSpPr>
            <p:spPr bwMode="auto">
              <a:xfrm>
                <a:off x="540" y="1525"/>
                <a:ext cx="24" cy="40"/>
              </a:xfrm>
              <a:custGeom>
                <a:avLst/>
                <a:gdLst>
                  <a:gd name="T0" fmla="*/ 0 w 24"/>
                  <a:gd name="T1" fmla="*/ 0 h 40"/>
                  <a:gd name="T2" fmla="*/ 10 w 24"/>
                  <a:gd name="T3" fmla="*/ 2 h 40"/>
                  <a:gd name="T4" fmla="*/ 16 w 24"/>
                  <a:gd name="T5" fmla="*/ 6 h 40"/>
                  <a:gd name="T6" fmla="*/ 18 w 24"/>
                  <a:gd name="T7" fmla="*/ 20 h 40"/>
                  <a:gd name="T8" fmla="*/ 24 w 24"/>
                  <a:gd name="T9" fmla="*/ 30 h 40"/>
                  <a:gd name="T10" fmla="*/ 24 w 24"/>
                  <a:gd name="T11" fmla="*/ 40 h 40"/>
                  <a:gd name="T12" fmla="*/ 16 w 24"/>
                  <a:gd name="T13" fmla="*/ 32 h 40"/>
                  <a:gd name="T14" fmla="*/ 8 w 24"/>
                  <a:gd name="T15" fmla="*/ 22 h 40"/>
                  <a:gd name="T16" fmla="*/ 4 w 24"/>
                  <a:gd name="T17" fmla="*/ 16 h 40"/>
                  <a:gd name="T18" fmla="*/ 0 w 24"/>
                  <a:gd name="T19" fmla="*/ 8 h 40"/>
                  <a:gd name="T20" fmla="*/ 0 w 24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40">
                    <a:moveTo>
                      <a:pt x="0" y="0"/>
                    </a:moveTo>
                    <a:lnTo>
                      <a:pt x="10" y="2"/>
                    </a:lnTo>
                    <a:lnTo>
                      <a:pt x="16" y="6"/>
                    </a:lnTo>
                    <a:lnTo>
                      <a:pt x="18" y="20"/>
                    </a:lnTo>
                    <a:lnTo>
                      <a:pt x="24" y="30"/>
                    </a:lnTo>
                    <a:lnTo>
                      <a:pt x="24" y="40"/>
                    </a:lnTo>
                    <a:lnTo>
                      <a:pt x="16" y="32"/>
                    </a:lnTo>
                    <a:lnTo>
                      <a:pt x="8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4"/>
              <p:cNvSpPr>
                <a:spLocks/>
              </p:cNvSpPr>
              <p:nvPr/>
            </p:nvSpPr>
            <p:spPr bwMode="auto">
              <a:xfrm>
                <a:off x="584" y="1565"/>
                <a:ext cx="22" cy="38"/>
              </a:xfrm>
              <a:custGeom>
                <a:avLst/>
                <a:gdLst>
                  <a:gd name="T0" fmla="*/ 0 w 22"/>
                  <a:gd name="T1" fmla="*/ 8 h 38"/>
                  <a:gd name="T2" fmla="*/ 0 w 22"/>
                  <a:gd name="T3" fmla="*/ 0 h 38"/>
                  <a:gd name="T4" fmla="*/ 8 w 22"/>
                  <a:gd name="T5" fmla="*/ 2 h 38"/>
                  <a:gd name="T6" fmla="*/ 14 w 22"/>
                  <a:gd name="T7" fmla="*/ 14 h 38"/>
                  <a:gd name="T8" fmla="*/ 22 w 22"/>
                  <a:gd name="T9" fmla="*/ 24 h 38"/>
                  <a:gd name="T10" fmla="*/ 22 w 22"/>
                  <a:gd name="T11" fmla="*/ 32 h 38"/>
                  <a:gd name="T12" fmla="*/ 18 w 22"/>
                  <a:gd name="T13" fmla="*/ 38 h 38"/>
                  <a:gd name="T14" fmla="*/ 12 w 22"/>
                  <a:gd name="T15" fmla="*/ 30 h 38"/>
                  <a:gd name="T16" fmla="*/ 6 w 22"/>
                  <a:gd name="T17" fmla="*/ 24 h 38"/>
                  <a:gd name="T18" fmla="*/ 4 w 22"/>
                  <a:gd name="T19" fmla="*/ 16 h 38"/>
                  <a:gd name="T20" fmla="*/ 0 w 22"/>
                  <a:gd name="T2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0" y="8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14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30"/>
                    </a:lnTo>
                    <a:lnTo>
                      <a:pt x="6" y="24"/>
                    </a:lnTo>
                    <a:lnTo>
                      <a:pt x="4" y="1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45"/>
              <p:cNvSpPr>
                <a:spLocks/>
              </p:cNvSpPr>
              <p:nvPr/>
            </p:nvSpPr>
            <p:spPr bwMode="auto">
              <a:xfrm>
                <a:off x="588" y="1615"/>
                <a:ext cx="26" cy="34"/>
              </a:xfrm>
              <a:custGeom>
                <a:avLst/>
                <a:gdLst>
                  <a:gd name="T0" fmla="*/ 0 w 26"/>
                  <a:gd name="T1" fmla="*/ 0 h 34"/>
                  <a:gd name="T2" fmla="*/ 10 w 26"/>
                  <a:gd name="T3" fmla="*/ 4 h 34"/>
                  <a:gd name="T4" fmla="*/ 18 w 26"/>
                  <a:gd name="T5" fmla="*/ 4 h 34"/>
                  <a:gd name="T6" fmla="*/ 20 w 26"/>
                  <a:gd name="T7" fmla="*/ 8 h 34"/>
                  <a:gd name="T8" fmla="*/ 18 w 26"/>
                  <a:gd name="T9" fmla="*/ 16 h 34"/>
                  <a:gd name="T10" fmla="*/ 22 w 26"/>
                  <a:gd name="T11" fmla="*/ 22 h 34"/>
                  <a:gd name="T12" fmla="*/ 26 w 26"/>
                  <a:gd name="T13" fmla="*/ 34 h 34"/>
                  <a:gd name="T14" fmla="*/ 18 w 26"/>
                  <a:gd name="T15" fmla="*/ 32 h 34"/>
                  <a:gd name="T16" fmla="*/ 8 w 26"/>
                  <a:gd name="T17" fmla="*/ 20 h 34"/>
                  <a:gd name="T18" fmla="*/ 2 w 26"/>
                  <a:gd name="T19" fmla="*/ 12 h 34"/>
                  <a:gd name="T20" fmla="*/ 0 w 26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34">
                    <a:moveTo>
                      <a:pt x="0" y="0"/>
                    </a:moveTo>
                    <a:lnTo>
                      <a:pt x="10" y="4"/>
                    </a:lnTo>
                    <a:lnTo>
                      <a:pt x="18" y="4"/>
                    </a:lnTo>
                    <a:lnTo>
                      <a:pt x="20" y="8"/>
                    </a:lnTo>
                    <a:lnTo>
                      <a:pt x="18" y="16"/>
                    </a:lnTo>
                    <a:lnTo>
                      <a:pt x="22" y="22"/>
                    </a:lnTo>
                    <a:lnTo>
                      <a:pt x="26" y="34"/>
                    </a:lnTo>
                    <a:lnTo>
                      <a:pt x="18" y="32"/>
                    </a:lnTo>
                    <a:lnTo>
                      <a:pt x="8" y="20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46"/>
              <p:cNvSpPr>
                <a:spLocks/>
              </p:cNvSpPr>
              <p:nvPr/>
            </p:nvSpPr>
            <p:spPr bwMode="auto">
              <a:xfrm>
                <a:off x="84" y="1591"/>
                <a:ext cx="32" cy="20"/>
              </a:xfrm>
              <a:custGeom>
                <a:avLst/>
                <a:gdLst>
                  <a:gd name="T0" fmla="*/ 32 w 32"/>
                  <a:gd name="T1" fmla="*/ 4 h 20"/>
                  <a:gd name="T2" fmla="*/ 28 w 32"/>
                  <a:gd name="T3" fmla="*/ 10 h 20"/>
                  <a:gd name="T4" fmla="*/ 22 w 32"/>
                  <a:gd name="T5" fmla="*/ 12 h 20"/>
                  <a:gd name="T6" fmla="*/ 12 w 32"/>
                  <a:gd name="T7" fmla="*/ 14 h 20"/>
                  <a:gd name="T8" fmla="*/ 6 w 32"/>
                  <a:gd name="T9" fmla="*/ 20 h 20"/>
                  <a:gd name="T10" fmla="*/ 0 w 32"/>
                  <a:gd name="T11" fmla="*/ 18 h 20"/>
                  <a:gd name="T12" fmla="*/ 6 w 32"/>
                  <a:gd name="T13" fmla="*/ 8 h 20"/>
                  <a:gd name="T14" fmla="*/ 14 w 32"/>
                  <a:gd name="T15" fmla="*/ 4 h 20"/>
                  <a:gd name="T16" fmla="*/ 26 w 32"/>
                  <a:gd name="T17" fmla="*/ 0 h 20"/>
                  <a:gd name="T18" fmla="*/ 32 w 32"/>
                  <a:gd name="T1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0">
                    <a:moveTo>
                      <a:pt x="32" y="4"/>
                    </a:moveTo>
                    <a:lnTo>
                      <a:pt x="28" y="10"/>
                    </a:lnTo>
                    <a:lnTo>
                      <a:pt x="22" y="12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0" y="18"/>
                    </a:lnTo>
                    <a:lnTo>
                      <a:pt x="6" y="8"/>
                    </a:lnTo>
                    <a:lnTo>
                      <a:pt x="14" y="4"/>
                    </a:lnTo>
                    <a:lnTo>
                      <a:pt x="26" y="0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47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48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49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50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51"/>
              <p:cNvSpPr>
                <a:spLocks/>
              </p:cNvSpPr>
              <p:nvPr/>
            </p:nvSpPr>
            <p:spPr bwMode="auto">
              <a:xfrm>
                <a:off x="576" y="1551"/>
                <a:ext cx="14" cy="14"/>
              </a:xfrm>
              <a:custGeom>
                <a:avLst/>
                <a:gdLst>
                  <a:gd name="T0" fmla="*/ 4 w 14"/>
                  <a:gd name="T1" fmla="*/ 0 h 14"/>
                  <a:gd name="T2" fmla="*/ 8 w 14"/>
                  <a:gd name="T3" fmla="*/ 0 h 14"/>
                  <a:gd name="T4" fmla="*/ 14 w 14"/>
                  <a:gd name="T5" fmla="*/ 6 h 14"/>
                  <a:gd name="T6" fmla="*/ 8 w 14"/>
                  <a:gd name="T7" fmla="*/ 10 h 14"/>
                  <a:gd name="T8" fmla="*/ 2 w 14"/>
                  <a:gd name="T9" fmla="*/ 14 h 14"/>
                  <a:gd name="T10" fmla="*/ 0 w 14"/>
                  <a:gd name="T11" fmla="*/ 6 h 14"/>
                  <a:gd name="T12" fmla="*/ 4 w 1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lnTo>
                      <a:pt x="8" y="0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0" name="Freeform 52"/>
            <p:cNvSpPr>
              <a:spLocks/>
            </p:cNvSpPr>
            <p:nvPr/>
          </p:nvSpPr>
          <p:spPr bwMode="auto">
            <a:xfrm>
              <a:off x="1105995" y="2707233"/>
              <a:ext cx="1447800" cy="711200"/>
            </a:xfrm>
            <a:custGeom>
              <a:avLst/>
              <a:gdLst>
                <a:gd name="T0" fmla="*/ 24 w 912"/>
                <a:gd name="T1" fmla="*/ 30 h 448"/>
                <a:gd name="T2" fmla="*/ 30 w 912"/>
                <a:gd name="T3" fmla="*/ 20 h 448"/>
                <a:gd name="T4" fmla="*/ 472 w 912"/>
                <a:gd name="T5" fmla="*/ 8 h 448"/>
                <a:gd name="T6" fmla="*/ 550 w 912"/>
                <a:gd name="T7" fmla="*/ 28 h 448"/>
                <a:gd name="T8" fmla="*/ 516 w 912"/>
                <a:gd name="T9" fmla="*/ 52 h 448"/>
                <a:gd name="T10" fmla="*/ 562 w 912"/>
                <a:gd name="T11" fmla="*/ 48 h 448"/>
                <a:gd name="T12" fmla="*/ 604 w 912"/>
                <a:gd name="T13" fmla="*/ 56 h 448"/>
                <a:gd name="T14" fmla="*/ 636 w 912"/>
                <a:gd name="T15" fmla="*/ 68 h 448"/>
                <a:gd name="T16" fmla="*/ 600 w 912"/>
                <a:gd name="T17" fmla="*/ 68 h 448"/>
                <a:gd name="T18" fmla="*/ 588 w 912"/>
                <a:gd name="T19" fmla="*/ 94 h 448"/>
                <a:gd name="T20" fmla="*/ 584 w 912"/>
                <a:gd name="T21" fmla="*/ 154 h 448"/>
                <a:gd name="T22" fmla="*/ 608 w 912"/>
                <a:gd name="T23" fmla="*/ 112 h 448"/>
                <a:gd name="T24" fmla="*/ 620 w 912"/>
                <a:gd name="T25" fmla="*/ 84 h 448"/>
                <a:gd name="T26" fmla="*/ 654 w 912"/>
                <a:gd name="T27" fmla="*/ 90 h 448"/>
                <a:gd name="T28" fmla="*/ 652 w 912"/>
                <a:gd name="T29" fmla="*/ 112 h 448"/>
                <a:gd name="T30" fmla="*/ 662 w 912"/>
                <a:gd name="T31" fmla="*/ 134 h 448"/>
                <a:gd name="T32" fmla="*/ 690 w 912"/>
                <a:gd name="T33" fmla="*/ 148 h 448"/>
                <a:gd name="T34" fmla="*/ 720 w 912"/>
                <a:gd name="T35" fmla="*/ 124 h 448"/>
                <a:gd name="T36" fmla="*/ 766 w 912"/>
                <a:gd name="T37" fmla="*/ 100 h 448"/>
                <a:gd name="T38" fmla="*/ 858 w 912"/>
                <a:gd name="T39" fmla="*/ 74 h 448"/>
                <a:gd name="T40" fmla="*/ 900 w 912"/>
                <a:gd name="T41" fmla="*/ 44 h 448"/>
                <a:gd name="T42" fmla="*/ 912 w 912"/>
                <a:gd name="T43" fmla="*/ 90 h 448"/>
                <a:gd name="T44" fmla="*/ 864 w 912"/>
                <a:gd name="T45" fmla="*/ 110 h 448"/>
                <a:gd name="T46" fmla="*/ 862 w 912"/>
                <a:gd name="T47" fmla="*/ 148 h 448"/>
                <a:gd name="T48" fmla="*/ 804 w 912"/>
                <a:gd name="T49" fmla="*/ 166 h 448"/>
                <a:gd name="T50" fmla="*/ 782 w 912"/>
                <a:gd name="T51" fmla="*/ 198 h 448"/>
                <a:gd name="T52" fmla="*/ 770 w 912"/>
                <a:gd name="T53" fmla="*/ 220 h 448"/>
                <a:gd name="T54" fmla="*/ 760 w 912"/>
                <a:gd name="T55" fmla="*/ 214 h 448"/>
                <a:gd name="T56" fmla="*/ 762 w 912"/>
                <a:gd name="T57" fmla="*/ 234 h 448"/>
                <a:gd name="T58" fmla="*/ 762 w 912"/>
                <a:gd name="T59" fmla="*/ 270 h 448"/>
                <a:gd name="T60" fmla="*/ 724 w 912"/>
                <a:gd name="T61" fmla="*/ 298 h 448"/>
                <a:gd name="T62" fmla="*/ 682 w 912"/>
                <a:gd name="T63" fmla="*/ 350 h 448"/>
                <a:gd name="T64" fmla="*/ 704 w 912"/>
                <a:gd name="T65" fmla="*/ 424 h 448"/>
                <a:gd name="T66" fmla="*/ 680 w 912"/>
                <a:gd name="T67" fmla="*/ 428 h 448"/>
                <a:gd name="T68" fmla="*/ 664 w 912"/>
                <a:gd name="T69" fmla="*/ 382 h 448"/>
                <a:gd name="T70" fmla="*/ 626 w 912"/>
                <a:gd name="T71" fmla="*/ 372 h 448"/>
                <a:gd name="T72" fmla="*/ 566 w 912"/>
                <a:gd name="T73" fmla="*/ 354 h 448"/>
                <a:gd name="T74" fmla="*/ 560 w 912"/>
                <a:gd name="T75" fmla="*/ 374 h 448"/>
                <a:gd name="T76" fmla="*/ 516 w 912"/>
                <a:gd name="T77" fmla="*/ 368 h 448"/>
                <a:gd name="T78" fmla="*/ 484 w 912"/>
                <a:gd name="T79" fmla="*/ 372 h 448"/>
                <a:gd name="T80" fmla="*/ 454 w 912"/>
                <a:gd name="T81" fmla="*/ 388 h 448"/>
                <a:gd name="T82" fmla="*/ 430 w 912"/>
                <a:gd name="T83" fmla="*/ 420 h 448"/>
                <a:gd name="T84" fmla="*/ 390 w 912"/>
                <a:gd name="T85" fmla="*/ 400 h 448"/>
                <a:gd name="T86" fmla="*/ 344 w 912"/>
                <a:gd name="T87" fmla="*/ 368 h 448"/>
                <a:gd name="T88" fmla="*/ 302 w 912"/>
                <a:gd name="T89" fmla="*/ 346 h 448"/>
                <a:gd name="T90" fmla="*/ 192 w 912"/>
                <a:gd name="T91" fmla="*/ 334 h 448"/>
                <a:gd name="T92" fmla="*/ 104 w 912"/>
                <a:gd name="T93" fmla="*/ 298 h 448"/>
                <a:gd name="T94" fmla="*/ 58 w 912"/>
                <a:gd name="T95" fmla="*/ 272 h 448"/>
                <a:gd name="T96" fmla="*/ 32 w 912"/>
                <a:gd name="T97" fmla="*/ 228 h 448"/>
                <a:gd name="T98" fmla="*/ 10 w 912"/>
                <a:gd name="T99" fmla="*/ 186 h 448"/>
                <a:gd name="T100" fmla="*/ 6 w 912"/>
                <a:gd name="T101" fmla="*/ 112 h 448"/>
                <a:gd name="T102" fmla="*/ 8 w 912"/>
                <a:gd name="T103" fmla="*/ 4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2" h="448">
                  <a:moveTo>
                    <a:pt x="4" y="38"/>
                  </a:moveTo>
                  <a:lnTo>
                    <a:pt x="0" y="28"/>
                  </a:lnTo>
                  <a:lnTo>
                    <a:pt x="8" y="24"/>
                  </a:lnTo>
                  <a:lnTo>
                    <a:pt x="18" y="28"/>
                  </a:lnTo>
                  <a:lnTo>
                    <a:pt x="24" y="30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4" y="38"/>
                  </a:lnTo>
                  <a:lnTo>
                    <a:pt x="36" y="28"/>
                  </a:lnTo>
                  <a:lnTo>
                    <a:pt x="30" y="20"/>
                  </a:lnTo>
                  <a:lnTo>
                    <a:pt x="30" y="8"/>
                  </a:lnTo>
                  <a:lnTo>
                    <a:pt x="460" y="8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2" y="8"/>
                  </a:lnTo>
                  <a:lnTo>
                    <a:pt x="476" y="12"/>
                  </a:lnTo>
                  <a:lnTo>
                    <a:pt x="488" y="16"/>
                  </a:lnTo>
                  <a:lnTo>
                    <a:pt x="512" y="20"/>
                  </a:lnTo>
                  <a:lnTo>
                    <a:pt x="526" y="24"/>
                  </a:lnTo>
                  <a:lnTo>
                    <a:pt x="550" y="28"/>
                  </a:lnTo>
                  <a:lnTo>
                    <a:pt x="548" y="32"/>
                  </a:lnTo>
                  <a:lnTo>
                    <a:pt x="536" y="36"/>
                  </a:lnTo>
                  <a:lnTo>
                    <a:pt x="528" y="40"/>
                  </a:lnTo>
                  <a:lnTo>
                    <a:pt x="520" y="48"/>
                  </a:lnTo>
                  <a:lnTo>
                    <a:pt x="516" y="52"/>
                  </a:lnTo>
                  <a:lnTo>
                    <a:pt x="526" y="56"/>
                  </a:lnTo>
                  <a:lnTo>
                    <a:pt x="540" y="56"/>
                  </a:lnTo>
                  <a:lnTo>
                    <a:pt x="552" y="56"/>
                  </a:lnTo>
                  <a:lnTo>
                    <a:pt x="558" y="52"/>
                  </a:lnTo>
                  <a:lnTo>
                    <a:pt x="562" y="48"/>
                  </a:lnTo>
                  <a:lnTo>
                    <a:pt x="570" y="42"/>
                  </a:lnTo>
                  <a:lnTo>
                    <a:pt x="574" y="48"/>
                  </a:lnTo>
                  <a:lnTo>
                    <a:pt x="584" y="54"/>
                  </a:lnTo>
                  <a:lnTo>
                    <a:pt x="594" y="58"/>
                  </a:lnTo>
                  <a:lnTo>
                    <a:pt x="604" y="56"/>
                  </a:lnTo>
                  <a:lnTo>
                    <a:pt x="612" y="56"/>
                  </a:lnTo>
                  <a:lnTo>
                    <a:pt x="622" y="54"/>
                  </a:lnTo>
                  <a:lnTo>
                    <a:pt x="628" y="58"/>
                  </a:lnTo>
                  <a:lnTo>
                    <a:pt x="636" y="64"/>
                  </a:lnTo>
                  <a:lnTo>
                    <a:pt x="636" y="68"/>
                  </a:lnTo>
                  <a:lnTo>
                    <a:pt x="628" y="64"/>
                  </a:lnTo>
                  <a:lnTo>
                    <a:pt x="618" y="64"/>
                  </a:lnTo>
                  <a:lnTo>
                    <a:pt x="610" y="70"/>
                  </a:lnTo>
                  <a:lnTo>
                    <a:pt x="604" y="72"/>
                  </a:lnTo>
                  <a:lnTo>
                    <a:pt x="600" y="68"/>
                  </a:lnTo>
                  <a:lnTo>
                    <a:pt x="596" y="72"/>
                  </a:lnTo>
                  <a:lnTo>
                    <a:pt x="588" y="80"/>
                  </a:lnTo>
                  <a:lnTo>
                    <a:pt x="578" y="88"/>
                  </a:lnTo>
                  <a:lnTo>
                    <a:pt x="580" y="96"/>
                  </a:lnTo>
                  <a:lnTo>
                    <a:pt x="588" y="94"/>
                  </a:lnTo>
                  <a:lnTo>
                    <a:pt x="592" y="86"/>
                  </a:lnTo>
                  <a:lnTo>
                    <a:pt x="584" y="104"/>
                  </a:lnTo>
                  <a:lnTo>
                    <a:pt x="580" y="128"/>
                  </a:lnTo>
                  <a:lnTo>
                    <a:pt x="580" y="140"/>
                  </a:lnTo>
                  <a:lnTo>
                    <a:pt x="584" y="154"/>
                  </a:lnTo>
                  <a:lnTo>
                    <a:pt x="594" y="152"/>
                  </a:lnTo>
                  <a:lnTo>
                    <a:pt x="604" y="144"/>
                  </a:lnTo>
                  <a:lnTo>
                    <a:pt x="608" y="134"/>
                  </a:lnTo>
                  <a:lnTo>
                    <a:pt x="608" y="122"/>
                  </a:lnTo>
                  <a:lnTo>
                    <a:pt x="608" y="112"/>
                  </a:lnTo>
                  <a:lnTo>
                    <a:pt x="608" y="100"/>
                  </a:lnTo>
                  <a:lnTo>
                    <a:pt x="608" y="92"/>
                  </a:lnTo>
                  <a:lnTo>
                    <a:pt x="610" y="88"/>
                  </a:lnTo>
                  <a:lnTo>
                    <a:pt x="616" y="88"/>
                  </a:lnTo>
                  <a:lnTo>
                    <a:pt x="620" y="84"/>
                  </a:lnTo>
                  <a:lnTo>
                    <a:pt x="624" y="78"/>
                  </a:lnTo>
                  <a:lnTo>
                    <a:pt x="632" y="76"/>
                  </a:lnTo>
                  <a:lnTo>
                    <a:pt x="640" y="80"/>
                  </a:lnTo>
                  <a:lnTo>
                    <a:pt x="650" y="82"/>
                  </a:lnTo>
                  <a:lnTo>
                    <a:pt x="654" y="90"/>
                  </a:lnTo>
                  <a:lnTo>
                    <a:pt x="652" y="100"/>
                  </a:lnTo>
                  <a:lnTo>
                    <a:pt x="648" y="108"/>
                  </a:lnTo>
                  <a:lnTo>
                    <a:pt x="644" y="112"/>
                  </a:lnTo>
                  <a:lnTo>
                    <a:pt x="646" y="116"/>
                  </a:lnTo>
                  <a:lnTo>
                    <a:pt x="652" y="112"/>
                  </a:lnTo>
                  <a:lnTo>
                    <a:pt x="658" y="108"/>
                  </a:lnTo>
                  <a:lnTo>
                    <a:pt x="664" y="110"/>
                  </a:lnTo>
                  <a:lnTo>
                    <a:pt x="664" y="120"/>
                  </a:lnTo>
                  <a:lnTo>
                    <a:pt x="662" y="126"/>
                  </a:lnTo>
                  <a:lnTo>
                    <a:pt x="662" y="134"/>
                  </a:lnTo>
                  <a:lnTo>
                    <a:pt x="656" y="140"/>
                  </a:lnTo>
                  <a:lnTo>
                    <a:pt x="652" y="148"/>
                  </a:lnTo>
                  <a:lnTo>
                    <a:pt x="660" y="154"/>
                  </a:lnTo>
                  <a:lnTo>
                    <a:pt x="678" y="154"/>
                  </a:lnTo>
                  <a:lnTo>
                    <a:pt x="690" y="148"/>
                  </a:lnTo>
                  <a:lnTo>
                    <a:pt x="702" y="144"/>
                  </a:lnTo>
                  <a:lnTo>
                    <a:pt x="714" y="138"/>
                  </a:lnTo>
                  <a:lnTo>
                    <a:pt x="720" y="136"/>
                  </a:lnTo>
                  <a:lnTo>
                    <a:pt x="722" y="130"/>
                  </a:lnTo>
                  <a:lnTo>
                    <a:pt x="720" y="124"/>
                  </a:lnTo>
                  <a:lnTo>
                    <a:pt x="722" y="120"/>
                  </a:lnTo>
                  <a:lnTo>
                    <a:pt x="744" y="122"/>
                  </a:lnTo>
                  <a:lnTo>
                    <a:pt x="756" y="120"/>
                  </a:lnTo>
                  <a:lnTo>
                    <a:pt x="766" y="112"/>
                  </a:lnTo>
                  <a:lnTo>
                    <a:pt x="766" y="100"/>
                  </a:lnTo>
                  <a:lnTo>
                    <a:pt x="774" y="94"/>
                  </a:lnTo>
                  <a:lnTo>
                    <a:pt x="782" y="88"/>
                  </a:lnTo>
                  <a:lnTo>
                    <a:pt x="840" y="88"/>
                  </a:lnTo>
                  <a:lnTo>
                    <a:pt x="852" y="82"/>
                  </a:lnTo>
                  <a:lnTo>
                    <a:pt x="858" y="74"/>
                  </a:lnTo>
                  <a:lnTo>
                    <a:pt x="862" y="58"/>
                  </a:lnTo>
                  <a:lnTo>
                    <a:pt x="870" y="44"/>
                  </a:lnTo>
                  <a:lnTo>
                    <a:pt x="878" y="36"/>
                  </a:lnTo>
                  <a:lnTo>
                    <a:pt x="886" y="40"/>
                  </a:lnTo>
                  <a:lnTo>
                    <a:pt x="900" y="44"/>
                  </a:lnTo>
                  <a:lnTo>
                    <a:pt x="902" y="52"/>
                  </a:lnTo>
                  <a:lnTo>
                    <a:pt x="900" y="68"/>
                  </a:lnTo>
                  <a:lnTo>
                    <a:pt x="902" y="76"/>
                  </a:lnTo>
                  <a:lnTo>
                    <a:pt x="908" y="82"/>
                  </a:lnTo>
                  <a:lnTo>
                    <a:pt x="912" y="90"/>
                  </a:lnTo>
                  <a:lnTo>
                    <a:pt x="908" y="96"/>
                  </a:lnTo>
                  <a:lnTo>
                    <a:pt x="896" y="96"/>
                  </a:lnTo>
                  <a:lnTo>
                    <a:pt x="884" y="98"/>
                  </a:lnTo>
                  <a:lnTo>
                    <a:pt x="874" y="104"/>
                  </a:lnTo>
                  <a:lnTo>
                    <a:pt x="864" y="110"/>
                  </a:lnTo>
                  <a:lnTo>
                    <a:pt x="858" y="124"/>
                  </a:lnTo>
                  <a:lnTo>
                    <a:pt x="850" y="134"/>
                  </a:lnTo>
                  <a:lnTo>
                    <a:pt x="850" y="142"/>
                  </a:lnTo>
                  <a:lnTo>
                    <a:pt x="854" y="146"/>
                  </a:lnTo>
                  <a:lnTo>
                    <a:pt x="862" y="148"/>
                  </a:lnTo>
                  <a:lnTo>
                    <a:pt x="854" y="154"/>
                  </a:lnTo>
                  <a:lnTo>
                    <a:pt x="848" y="154"/>
                  </a:lnTo>
                  <a:lnTo>
                    <a:pt x="838" y="158"/>
                  </a:lnTo>
                  <a:lnTo>
                    <a:pt x="822" y="162"/>
                  </a:lnTo>
                  <a:lnTo>
                    <a:pt x="804" y="166"/>
                  </a:lnTo>
                  <a:lnTo>
                    <a:pt x="800" y="170"/>
                  </a:lnTo>
                  <a:lnTo>
                    <a:pt x="802" y="182"/>
                  </a:lnTo>
                  <a:lnTo>
                    <a:pt x="796" y="190"/>
                  </a:lnTo>
                  <a:lnTo>
                    <a:pt x="790" y="200"/>
                  </a:lnTo>
                  <a:lnTo>
                    <a:pt x="782" y="198"/>
                  </a:lnTo>
                  <a:lnTo>
                    <a:pt x="786" y="210"/>
                  </a:lnTo>
                  <a:lnTo>
                    <a:pt x="782" y="218"/>
                  </a:lnTo>
                  <a:lnTo>
                    <a:pt x="774" y="228"/>
                  </a:lnTo>
                  <a:lnTo>
                    <a:pt x="770" y="234"/>
                  </a:lnTo>
                  <a:lnTo>
                    <a:pt x="770" y="220"/>
                  </a:lnTo>
                  <a:lnTo>
                    <a:pt x="766" y="208"/>
                  </a:lnTo>
                  <a:lnTo>
                    <a:pt x="768" y="198"/>
                  </a:lnTo>
                  <a:lnTo>
                    <a:pt x="764" y="194"/>
                  </a:lnTo>
                  <a:lnTo>
                    <a:pt x="762" y="202"/>
                  </a:lnTo>
                  <a:lnTo>
                    <a:pt x="760" y="214"/>
                  </a:lnTo>
                  <a:lnTo>
                    <a:pt x="754" y="212"/>
                  </a:lnTo>
                  <a:lnTo>
                    <a:pt x="750" y="214"/>
                  </a:lnTo>
                  <a:lnTo>
                    <a:pt x="758" y="222"/>
                  </a:lnTo>
                  <a:lnTo>
                    <a:pt x="764" y="228"/>
                  </a:lnTo>
                  <a:lnTo>
                    <a:pt x="762" y="234"/>
                  </a:lnTo>
                  <a:lnTo>
                    <a:pt x="764" y="244"/>
                  </a:lnTo>
                  <a:lnTo>
                    <a:pt x="770" y="246"/>
                  </a:lnTo>
                  <a:lnTo>
                    <a:pt x="774" y="256"/>
                  </a:lnTo>
                  <a:lnTo>
                    <a:pt x="770" y="264"/>
                  </a:lnTo>
                  <a:lnTo>
                    <a:pt x="762" y="270"/>
                  </a:lnTo>
                  <a:lnTo>
                    <a:pt x="762" y="278"/>
                  </a:lnTo>
                  <a:lnTo>
                    <a:pt x="752" y="280"/>
                  </a:lnTo>
                  <a:lnTo>
                    <a:pt x="738" y="292"/>
                  </a:lnTo>
                  <a:lnTo>
                    <a:pt x="734" y="296"/>
                  </a:lnTo>
                  <a:lnTo>
                    <a:pt x="724" y="298"/>
                  </a:lnTo>
                  <a:lnTo>
                    <a:pt x="714" y="314"/>
                  </a:lnTo>
                  <a:lnTo>
                    <a:pt x="702" y="318"/>
                  </a:lnTo>
                  <a:lnTo>
                    <a:pt x="696" y="326"/>
                  </a:lnTo>
                  <a:lnTo>
                    <a:pt x="686" y="338"/>
                  </a:lnTo>
                  <a:lnTo>
                    <a:pt x="682" y="350"/>
                  </a:lnTo>
                  <a:lnTo>
                    <a:pt x="686" y="364"/>
                  </a:lnTo>
                  <a:lnTo>
                    <a:pt x="692" y="378"/>
                  </a:lnTo>
                  <a:lnTo>
                    <a:pt x="696" y="392"/>
                  </a:lnTo>
                  <a:lnTo>
                    <a:pt x="702" y="406"/>
                  </a:lnTo>
                  <a:lnTo>
                    <a:pt x="704" y="424"/>
                  </a:lnTo>
                  <a:lnTo>
                    <a:pt x="704" y="440"/>
                  </a:lnTo>
                  <a:lnTo>
                    <a:pt x="702" y="448"/>
                  </a:lnTo>
                  <a:lnTo>
                    <a:pt x="694" y="448"/>
                  </a:lnTo>
                  <a:lnTo>
                    <a:pt x="686" y="440"/>
                  </a:lnTo>
                  <a:lnTo>
                    <a:pt x="680" y="428"/>
                  </a:lnTo>
                  <a:lnTo>
                    <a:pt x="672" y="422"/>
                  </a:lnTo>
                  <a:lnTo>
                    <a:pt x="664" y="416"/>
                  </a:lnTo>
                  <a:lnTo>
                    <a:pt x="662" y="404"/>
                  </a:lnTo>
                  <a:lnTo>
                    <a:pt x="662" y="392"/>
                  </a:lnTo>
                  <a:lnTo>
                    <a:pt x="664" y="382"/>
                  </a:lnTo>
                  <a:lnTo>
                    <a:pt x="656" y="374"/>
                  </a:lnTo>
                  <a:lnTo>
                    <a:pt x="650" y="366"/>
                  </a:lnTo>
                  <a:lnTo>
                    <a:pt x="640" y="362"/>
                  </a:lnTo>
                  <a:lnTo>
                    <a:pt x="634" y="364"/>
                  </a:lnTo>
                  <a:lnTo>
                    <a:pt x="626" y="372"/>
                  </a:lnTo>
                  <a:lnTo>
                    <a:pt x="618" y="362"/>
                  </a:lnTo>
                  <a:lnTo>
                    <a:pt x="606" y="360"/>
                  </a:lnTo>
                  <a:lnTo>
                    <a:pt x="592" y="358"/>
                  </a:lnTo>
                  <a:lnTo>
                    <a:pt x="582" y="354"/>
                  </a:lnTo>
                  <a:lnTo>
                    <a:pt x="566" y="354"/>
                  </a:lnTo>
                  <a:lnTo>
                    <a:pt x="552" y="356"/>
                  </a:lnTo>
                  <a:lnTo>
                    <a:pt x="542" y="358"/>
                  </a:lnTo>
                  <a:lnTo>
                    <a:pt x="548" y="364"/>
                  </a:lnTo>
                  <a:lnTo>
                    <a:pt x="554" y="368"/>
                  </a:lnTo>
                  <a:lnTo>
                    <a:pt x="560" y="374"/>
                  </a:lnTo>
                  <a:lnTo>
                    <a:pt x="552" y="376"/>
                  </a:lnTo>
                  <a:lnTo>
                    <a:pt x="544" y="376"/>
                  </a:lnTo>
                  <a:lnTo>
                    <a:pt x="534" y="378"/>
                  </a:lnTo>
                  <a:lnTo>
                    <a:pt x="526" y="372"/>
                  </a:lnTo>
                  <a:lnTo>
                    <a:pt x="516" y="368"/>
                  </a:lnTo>
                  <a:lnTo>
                    <a:pt x="512" y="370"/>
                  </a:lnTo>
                  <a:lnTo>
                    <a:pt x="508" y="372"/>
                  </a:lnTo>
                  <a:lnTo>
                    <a:pt x="498" y="366"/>
                  </a:lnTo>
                  <a:lnTo>
                    <a:pt x="488" y="366"/>
                  </a:lnTo>
                  <a:lnTo>
                    <a:pt x="484" y="372"/>
                  </a:lnTo>
                  <a:lnTo>
                    <a:pt x="476" y="374"/>
                  </a:lnTo>
                  <a:lnTo>
                    <a:pt x="470" y="370"/>
                  </a:lnTo>
                  <a:lnTo>
                    <a:pt x="466" y="378"/>
                  </a:lnTo>
                  <a:lnTo>
                    <a:pt x="460" y="384"/>
                  </a:lnTo>
                  <a:lnTo>
                    <a:pt x="454" y="388"/>
                  </a:lnTo>
                  <a:lnTo>
                    <a:pt x="442" y="388"/>
                  </a:lnTo>
                  <a:lnTo>
                    <a:pt x="438" y="394"/>
                  </a:lnTo>
                  <a:lnTo>
                    <a:pt x="432" y="400"/>
                  </a:lnTo>
                  <a:lnTo>
                    <a:pt x="428" y="408"/>
                  </a:lnTo>
                  <a:lnTo>
                    <a:pt x="430" y="420"/>
                  </a:lnTo>
                  <a:lnTo>
                    <a:pt x="434" y="432"/>
                  </a:lnTo>
                  <a:lnTo>
                    <a:pt x="422" y="430"/>
                  </a:lnTo>
                  <a:lnTo>
                    <a:pt x="406" y="424"/>
                  </a:lnTo>
                  <a:lnTo>
                    <a:pt x="398" y="412"/>
                  </a:lnTo>
                  <a:lnTo>
                    <a:pt x="390" y="400"/>
                  </a:lnTo>
                  <a:lnTo>
                    <a:pt x="380" y="388"/>
                  </a:lnTo>
                  <a:lnTo>
                    <a:pt x="374" y="374"/>
                  </a:lnTo>
                  <a:lnTo>
                    <a:pt x="360" y="368"/>
                  </a:lnTo>
                  <a:lnTo>
                    <a:pt x="352" y="364"/>
                  </a:lnTo>
                  <a:lnTo>
                    <a:pt x="344" y="368"/>
                  </a:lnTo>
                  <a:lnTo>
                    <a:pt x="342" y="378"/>
                  </a:lnTo>
                  <a:lnTo>
                    <a:pt x="330" y="380"/>
                  </a:lnTo>
                  <a:lnTo>
                    <a:pt x="314" y="370"/>
                  </a:lnTo>
                  <a:lnTo>
                    <a:pt x="312" y="354"/>
                  </a:lnTo>
                  <a:lnTo>
                    <a:pt x="302" y="346"/>
                  </a:lnTo>
                  <a:lnTo>
                    <a:pt x="282" y="330"/>
                  </a:lnTo>
                  <a:lnTo>
                    <a:pt x="262" y="334"/>
                  </a:lnTo>
                  <a:lnTo>
                    <a:pt x="254" y="340"/>
                  </a:lnTo>
                  <a:lnTo>
                    <a:pt x="208" y="340"/>
                  </a:lnTo>
                  <a:lnTo>
                    <a:pt x="192" y="334"/>
                  </a:lnTo>
                  <a:lnTo>
                    <a:pt x="166" y="322"/>
                  </a:lnTo>
                  <a:lnTo>
                    <a:pt x="148" y="316"/>
                  </a:lnTo>
                  <a:lnTo>
                    <a:pt x="116" y="318"/>
                  </a:lnTo>
                  <a:lnTo>
                    <a:pt x="112" y="306"/>
                  </a:lnTo>
                  <a:lnTo>
                    <a:pt x="104" y="298"/>
                  </a:lnTo>
                  <a:lnTo>
                    <a:pt x="98" y="294"/>
                  </a:lnTo>
                  <a:lnTo>
                    <a:pt x="84" y="290"/>
                  </a:lnTo>
                  <a:lnTo>
                    <a:pt x="74" y="282"/>
                  </a:lnTo>
                  <a:lnTo>
                    <a:pt x="60" y="286"/>
                  </a:lnTo>
                  <a:lnTo>
                    <a:pt x="58" y="272"/>
                  </a:lnTo>
                  <a:lnTo>
                    <a:pt x="48" y="258"/>
                  </a:lnTo>
                  <a:lnTo>
                    <a:pt x="38" y="248"/>
                  </a:lnTo>
                  <a:lnTo>
                    <a:pt x="42" y="242"/>
                  </a:lnTo>
                  <a:lnTo>
                    <a:pt x="36" y="238"/>
                  </a:lnTo>
                  <a:lnTo>
                    <a:pt x="32" y="228"/>
                  </a:lnTo>
                  <a:lnTo>
                    <a:pt x="38" y="218"/>
                  </a:lnTo>
                  <a:lnTo>
                    <a:pt x="26" y="218"/>
                  </a:lnTo>
                  <a:lnTo>
                    <a:pt x="18" y="210"/>
                  </a:lnTo>
                  <a:lnTo>
                    <a:pt x="10" y="198"/>
                  </a:lnTo>
                  <a:lnTo>
                    <a:pt x="10" y="186"/>
                  </a:lnTo>
                  <a:lnTo>
                    <a:pt x="2" y="178"/>
                  </a:lnTo>
                  <a:lnTo>
                    <a:pt x="2" y="170"/>
                  </a:lnTo>
                  <a:lnTo>
                    <a:pt x="6" y="148"/>
                  </a:lnTo>
                  <a:lnTo>
                    <a:pt x="2" y="122"/>
                  </a:lnTo>
                  <a:lnTo>
                    <a:pt x="6" y="112"/>
                  </a:lnTo>
                  <a:lnTo>
                    <a:pt x="10" y="64"/>
                  </a:lnTo>
                  <a:lnTo>
                    <a:pt x="16" y="64"/>
                  </a:lnTo>
                  <a:lnTo>
                    <a:pt x="10" y="54"/>
                  </a:lnTo>
                  <a:lnTo>
                    <a:pt x="6" y="48"/>
                  </a:lnTo>
                  <a:lnTo>
                    <a:pt x="8" y="42"/>
                  </a:lnTo>
                  <a:lnTo>
                    <a:pt x="4" y="3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42" name="Group 141"/>
            <p:cNvGrpSpPr>
              <a:grpSpLocks/>
            </p:cNvGrpSpPr>
            <p:nvPr/>
          </p:nvGrpSpPr>
          <p:grpSpPr bwMode="auto">
            <a:xfrm>
              <a:off x="691790" y="1227510"/>
              <a:ext cx="2222500" cy="1711325"/>
              <a:chOff x="464" y="783"/>
              <a:chExt cx="1400" cy="1078"/>
            </a:xfrm>
            <a:solidFill>
              <a:schemeClr val="bg1">
                <a:lumMod val="50000"/>
              </a:schemeClr>
            </a:solidFill>
          </p:grpSpPr>
          <p:sp>
            <p:nvSpPr>
              <p:cNvPr id="143" name="Freeform 142"/>
              <p:cNvSpPr>
                <a:spLocks/>
              </p:cNvSpPr>
              <p:nvPr/>
            </p:nvSpPr>
            <p:spPr bwMode="auto">
              <a:xfrm>
                <a:off x="704" y="1087"/>
                <a:ext cx="166" cy="104"/>
              </a:xfrm>
              <a:custGeom>
                <a:avLst/>
                <a:gdLst>
                  <a:gd name="T0" fmla="*/ 20 w 166"/>
                  <a:gd name="T1" fmla="*/ 6 h 104"/>
                  <a:gd name="T2" fmla="*/ 20 w 166"/>
                  <a:gd name="T3" fmla="*/ 14 h 104"/>
                  <a:gd name="T4" fmla="*/ 28 w 166"/>
                  <a:gd name="T5" fmla="*/ 22 h 104"/>
                  <a:gd name="T6" fmla="*/ 28 w 166"/>
                  <a:gd name="T7" fmla="*/ 28 h 104"/>
                  <a:gd name="T8" fmla="*/ 24 w 166"/>
                  <a:gd name="T9" fmla="*/ 34 h 104"/>
                  <a:gd name="T10" fmla="*/ 20 w 166"/>
                  <a:gd name="T11" fmla="*/ 44 h 104"/>
                  <a:gd name="T12" fmla="*/ 12 w 166"/>
                  <a:gd name="T13" fmla="*/ 54 h 104"/>
                  <a:gd name="T14" fmla="*/ 8 w 166"/>
                  <a:gd name="T15" fmla="*/ 68 h 104"/>
                  <a:gd name="T16" fmla="*/ 0 w 166"/>
                  <a:gd name="T17" fmla="*/ 76 h 104"/>
                  <a:gd name="T18" fmla="*/ 12 w 166"/>
                  <a:gd name="T19" fmla="*/ 80 h 104"/>
                  <a:gd name="T20" fmla="*/ 20 w 166"/>
                  <a:gd name="T21" fmla="*/ 84 h 104"/>
                  <a:gd name="T22" fmla="*/ 32 w 166"/>
                  <a:gd name="T23" fmla="*/ 92 h 104"/>
                  <a:gd name="T24" fmla="*/ 42 w 166"/>
                  <a:gd name="T25" fmla="*/ 104 h 104"/>
                  <a:gd name="T26" fmla="*/ 54 w 166"/>
                  <a:gd name="T27" fmla="*/ 100 h 104"/>
                  <a:gd name="T28" fmla="*/ 68 w 166"/>
                  <a:gd name="T29" fmla="*/ 92 h 104"/>
                  <a:gd name="T30" fmla="*/ 80 w 166"/>
                  <a:gd name="T31" fmla="*/ 92 h 104"/>
                  <a:gd name="T32" fmla="*/ 86 w 166"/>
                  <a:gd name="T33" fmla="*/ 82 h 104"/>
                  <a:gd name="T34" fmla="*/ 90 w 166"/>
                  <a:gd name="T35" fmla="*/ 72 h 104"/>
                  <a:gd name="T36" fmla="*/ 102 w 166"/>
                  <a:gd name="T37" fmla="*/ 66 h 104"/>
                  <a:gd name="T38" fmla="*/ 106 w 166"/>
                  <a:gd name="T39" fmla="*/ 58 h 104"/>
                  <a:gd name="T40" fmla="*/ 120 w 166"/>
                  <a:gd name="T41" fmla="*/ 50 h 104"/>
                  <a:gd name="T42" fmla="*/ 140 w 166"/>
                  <a:gd name="T43" fmla="*/ 40 h 104"/>
                  <a:gd name="T44" fmla="*/ 166 w 166"/>
                  <a:gd name="T45" fmla="*/ 32 h 104"/>
                  <a:gd name="T46" fmla="*/ 158 w 166"/>
                  <a:gd name="T47" fmla="*/ 26 h 104"/>
                  <a:gd name="T48" fmla="*/ 142 w 166"/>
                  <a:gd name="T49" fmla="*/ 16 h 104"/>
                  <a:gd name="T50" fmla="*/ 128 w 166"/>
                  <a:gd name="T51" fmla="*/ 8 h 104"/>
                  <a:gd name="T52" fmla="*/ 114 w 166"/>
                  <a:gd name="T53" fmla="*/ 10 h 104"/>
                  <a:gd name="T54" fmla="*/ 106 w 166"/>
                  <a:gd name="T55" fmla="*/ 16 h 104"/>
                  <a:gd name="T56" fmla="*/ 94 w 166"/>
                  <a:gd name="T57" fmla="*/ 14 h 104"/>
                  <a:gd name="T58" fmla="*/ 74 w 166"/>
                  <a:gd name="T59" fmla="*/ 6 h 104"/>
                  <a:gd name="T60" fmla="*/ 72 w 166"/>
                  <a:gd name="T61" fmla="*/ 0 h 104"/>
                  <a:gd name="T62" fmla="*/ 54 w 166"/>
                  <a:gd name="T63" fmla="*/ 0 h 104"/>
                  <a:gd name="T64" fmla="*/ 52 w 166"/>
                  <a:gd name="T65" fmla="*/ 6 h 104"/>
                  <a:gd name="T66" fmla="*/ 34 w 166"/>
                  <a:gd name="T67" fmla="*/ 4 h 104"/>
                  <a:gd name="T68" fmla="*/ 20 w 166"/>
                  <a:gd name="T69" fmla="*/ 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6" h="104">
                    <a:moveTo>
                      <a:pt x="20" y="6"/>
                    </a:moveTo>
                    <a:lnTo>
                      <a:pt x="20" y="14"/>
                    </a:lnTo>
                    <a:lnTo>
                      <a:pt x="28" y="22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44"/>
                    </a:lnTo>
                    <a:lnTo>
                      <a:pt x="12" y="54"/>
                    </a:lnTo>
                    <a:lnTo>
                      <a:pt x="8" y="68"/>
                    </a:lnTo>
                    <a:lnTo>
                      <a:pt x="0" y="76"/>
                    </a:lnTo>
                    <a:lnTo>
                      <a:pt x="12" y="80"/>
                    </a:lnTo>
                    <a:lnTo>
                      <a:pt x="20" y="84"/>
                    </a:lnTo>
                    <a:lnTo>
                      <a:pt x="32" y="92"/>
                    </a:lnTo>
                    <a:lnTo>
                      <a:pt x="42" y="104"/>
                    </a:lnTo>
                    <a:lnTo>
                      <a:pt x="54" y="100"/>
                    </a:lnTo>
                    <a:lnTo>
                      <a:pt x="68" y="92"/>
                    </a:lnTo>
                    <a:lnTo>
                      <a:pt x="80" y="92"/>
                    </a:lnTo>
                    <a:lnTo>
                      <a:pt x="86" y="82"/>
                    </a:lnTo>
                    <a:lnTo>
                      <a:pt x="90" y="72"/>
                    </a:lnTo>
                    <a:lnTo>
                      <a:pt x="102" y="66"/>
                    </a:lnTo>
                    <a:lnTo>
                      <a:pt x="106" y="58"/>
                    </a:lnTo>
                    <a:lnTo>
                      <a:pt x="120" y="50"/>
                    </a:lnTo>
                    <a:lnTo>
                      <a:pt x="140" y="40"/>
                    </a:lnTo>
                    <a:lnTo>
                      <a:pt x="166" y="32"/>
                    </a:lnTo>
                    <a:lnTo>
                      <a:pt x="158" y="26"/>
                    </a:lnTo>
                    <a:lnTo>
                      <a:pt x="142" y="16"/>
                    </a:lnTo>
                    <a:lnTo>
                      <a:pt x="128" y="8"/>
                    </a:lnTo>
                    <a:lnTo>
                      <a:pt x="114" y="10"/>
                    </a:lnTo>
                    <a:lnTo>
                      <a:pt x="106" y="16"/>
                    </a:lnTo>
                    <a:lnTo>
                      <a:pt x="94" y="14"/>
                    </a:lnTo>
                    <a:lnTo>
                      <a:pt x="74" y="6"/>
                    </a:lnTo>
                    <a:lnTo>
                      <a:pt x="72" y="0"/>
                    </a:lnTo>
                    <a:lnTo>
                      <a:pt x="54" y="0"/>
                    </a:lnTo>
                    <a:lnTo>
                      <a:pt x="52" y="6"/>
                    </a:lnTo>
                    <a:lnTo>
                      <a:pt x="34" y="4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43"/>
              <p:cNvSpPr>
                <a:spLocks/>
              </p:cNvSpPr>
              <p:nvPr/>
            </p:nvSpPr>
            <p:spPr bwMode="auto">
              <a:xfrm>
                <a:off x="814" y="1125"/>
                <a:ext cx="284" cy="136"/>
              </a:xfrm>
              <a:custGeom>
                <a:avLst/>
                <a:gdLst>
                  <a:gd name="T0" fmla="*/ 104 w 284"/>
                  <a:gd name="T1" fmla="*/ 82 h 136"/>
                  <a:gd name="T2" fmla="*/ 52 w 284"/>
                  <a:gd name="T3" fmla="*/ 78 h 136"/>
                  <a:gd name="T4" fmla="*/ 10 w 284"/>
                  <a:gd name="T5" fmla="*/ 74 h 136"/>
                  <a:gd name="T6" fmla="*/ 30 w 284"/>
                  <a:gd name="T7" fmla="*/ 62 h 136"/>
                  <a:gd name="T8" fmla="*/ 56 w 284"/>
                  <a:gd name="T9" fmla="*/ 54 h 136"/>
                  <a:gd name="T10" fmla="*/ 34 w 284"/>
                  <a:gd name="T11" fmla="*/ 56 h 136"/>
                  <a:gd name="T12" fmla="*/ 14 w 284"/>
                  <a:gd name="T13" fmla="*/ 52 h 136"/>
                  <a:gd name="T14" fmla="*/ 0 w 284"/>
                  <a:gd name="T15" fmla="*/ 42 h 136"/>
                  <a:gd name="T16" fmla="*/ 12 w 284"/>
                  <a:gd name="T17" fmla="*/ 30 h 136"/>
                  <a:gd name="T18" fmla="*/ 26 w 284"/>
                  <a:gd name="T19" fmla="*/ 14 h 136"/>
                  <a:gd name="T20" fmla="*/ 74 w 284"/>
                  <a:gd name="T21" fmla="*/ 0 h 136"/>
                  <a:gd name="T22" fmla="*/ 74 w 284"/>
                  <a:gd name="T23" fmla="*/ 12 h 136"/>
                  <a:gd name="T24" fmla="*/ 84 w 284"/>
                  <a:gd name="T25" fmla="*/ 22 h 136"/>
                  <a:gd name="T26" fmla="*/ 106 w 284"/>
                  <a:gd name="T27" fmla="*/ 12 h 136"/>
                  <a:gd name="T28" fmla="*/ 118 w 284"/>
                  <a:gd name="T29" fmla="*/ 24 h 136"/>
                  <a:gd name="T30" fmla="*/ 128 w 284"/>
                  <a:gd name="T31" fmla="*/ 26 h 136"/>
                  <a:gd name="T32" fmla="*/ 144 w 284"/>
                  <a:gd name="T33" fmla="*/ 18 h 136"/>
                  <a:gd name="T34" fmla="*/ 142 w 284"/>
                  <a:gd name="T35" fmla="*/ 10 h 136"/>
                  <a:gd name="T36" fmla="*/ 162 w 284"/>
                  <a:gd name="T37" fmla="*/ 26 h 136"/>
                  <a:gd name="T38" fmla="*/ 172 w 284"/>
                  <a:gd name="T39" fmla="*/ 48 h 136"/>
                  <a:gd name="T40" fmla="*/ 176 w 284"/>
                  <a:gd name="T41" fmla="*/ 34 h 136"/>
                  <a:gd name="T42" fmla="*/ 170 w 284"/>
                  <a:gd name="T43" fmla="*/ 4 h 136"/>
                  <a:gd name="T44" fmla="*/ 192 w 284"/>
                  <a:gd name="T45" fmla="*/ 4 h 136"/>
                  <a:gd name="T46" fmla="*/ 216 w 284"/>
                  <a:gd name="T47" fmla="*/ 24 h 136"/>
                  <a:gd name="T48" fmla="*/ 230 w 284"/>
                  <a:gd name="T49" fmla="*/ 52 h 136"/>
                  <a:gd name="T50" fmla="*/ 228 w 284"/>
                  <a:gd name="T51" fmla="*/ 66 h 136"/>
                  <a:gd name="T52" fmla="*/ 248 w 284"/>
                  <a:gd name="T53" fmla="*/ 82 h 136"/>
                  <a:gd name="T54" fmla="*/ 268 w 284"/>
                  <a:gd name="T55" fmla="*/ 90 h 136"/>
                  <a:gd name="T56" fmla="*/ 280 w 284"/>
                  <a:gd name="T57" fmla="*/ 104 h 136"/>
                  <a:gd name="T58" fmla="*/ 254 w 284"/>
                  <a:gd name="T59" fmla="*/ 106 h 136"/>
                  <a:gd name="T60" fmla="*/ 268 w 284"/>
                  <a:gd name="T61" fmla="*/ 116 h 136"/>
                  <a:gd name="T62" fmla="*/ 262 w 284"/>
                  <a:gd name="T63" fmla="*/ 128 h 136"/>
                  <a:gd name="T64" fmla="*/ 216 w 284"/>
                  <a:gd name="T65" fmla="*/ 128 h 136"/>
                  <a:gd name="T66" fmla="*/ 202 w 284"/>
                  <a:gd name="T67" fmla="*/ 122 h 136"/>
                  <a:gd name="T68" fmla="*/ 184 w 284"/>
                  <a:gd name="T69" fmla="*/ 122 h 136"/>
                  <a:gd name="T70" fmla="*/ 152 w 284"/>
                  <a:gd name="T71" fmla="*/ 134 h 136"/>
                  <a:gd name="T72" fmla="*/ 84 w 284"/>
                  <a:gd name="T73" fmla="*/ 130 h 136"/>
                  <a:gd name="T74" fmla="*/ 40 w 284"/>
                  <a:gd name="T75" fmla="*/ 118 h 136"/>
                  <a:gd name="T76" fmla="*/ 30 w 284"/>
                  <a:gd name="T77" fmla="*/ 92 h 136"/>
                  <a:gd name="T78" fmla="*/ 80 w 284"/>
                  <a:gd name="T79" fmla="*/ 88 h 136"/>
                  <a:gd name="T80" fmla="*/ 110 w 284"/>
                  <a:gd name="T81" fmla="*/ 9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" h="136">
                    <a:moveTo>
                      <a:pt x="110" y="90"/>
                    </a:moveTo>
                    <a:lnTo>
                      <a:pt x="104" y="82"/>
                    </a:lnTo>
                    <a:lnTo>
                      <a:pt x="86" y="76"/>
                    </a:lnTo>
                    <a:lnTo>
                      <a:pt x="52" y="78"/>
                    </a:lnTo>
                    <a:lnTo>
                      <a:pt x="28" y="80"/>
                    </a:lnTo>
                    <a:lnTo>
                      <a:pt x="10" y="74"/>
                    </a:lnTo>
                    <a:lnTo>
                      <a:pt x="14" y="62"/>
                    </a:lnTo>
                    <a:lnTo>
                      <a:pt x="30" y="62"/>
                    </a:lnTo>
                    <a:lnTo>
                      <a:pt x="46" y="58"/>
                    </a:lnTo>
                    <a:lnTo>
                      <a:pt x="56" y="54"/>
                    </a:lnTo>
                    <a:lnTo>
                      <a:pt x="46" y="52"/>
                    </a:lnTo>
                    <a:lnTo>
                      <a:pt x="34" y="56"/>
                    </a:lnTo>
                    <a:lnTo>
                      <a:pt x="20" y="56"/>
                    </a:lnTo>
                    <a:lnTo>
                      <a:pt x="14" y="52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50" y="4"/>
                    </a:lnTo>
                    <a:lnTo>
                      <a:pt x="74" y="0"/>
                    </a:lnTo>
                    <a:lnTo>
                      <a:pt x="76" y="8"/>
                    </a:lnTo>
                    <a:lnTo>
                      <a:pt x="74" y="12"/>
                    </a:lnTo>
                    <a:lnTo>
                      <a:pt x="70" y="18"/>
                    </a:lnTo>
                    <a:lnTo>
                      <a:pt x="84" y="22"/>
                    </a:lnTo>
                    <a:lnTo>
                      <a:pt x="90" y="8"/>
                    </a:lnTo>
                    <a:lnTo>
                      <a:pt x="106" y="12"/>
                    </a:lnTo>
                    <a:lnTo>
                      <a:pt x="122" y="18"/>
                    </a:lnTo>
                    <a:lnTo>
                      <a:pt x="118" y="24"/>
                    </a:lnTo>
                    <a:lnTo>
                      <a:pt x="120" y="28"/>
                    </a:lnTo>
                    <a:lnTo>
                      <a:pt x="128" y="26"/>
                    </a:lnTo>
                    <a:lnTo>
                      <a:pt x="142" y="26"/>
                    </a:lnTo>
                    <a:lnTo>
                      <a:pt x="144" y="18"/>
                    </a:lnTo>
                    <a:lnTo>
                      <a:pt x="136" y="12"/>
                    </a:lnTo>
                    <a:lnTo>
                      <a:pt x="142" y="10"/>
                    </a:lnTo>
                    <a:lnTo>
                      <a:pt x="154" y="16"/>
                    </a:lnTo>
                    <a:lnTo>
                      <a:pt x="162" y="26"/>
                    </a:lnTo>
                    <a:lnTo>
                      <a:pt x="166" y="38"/>
                    </a:lnTo>
                    <a:lnTo>
                      <a:pt x="172" y="48"/>
                    </a:lnTo>
                    <a:lnTo>
                      <a:pt x="182" y="44"/>
                    </a:lnTo>
                    <a:lnTo>
                      <a:pt x="176" y="34"/>
                    </a:lnTo>
                    <a:lnTo>
                      <a:pt x="172" y="16"/>
                    </a:lnTo>
                    <a:lnTo>
                      <a:pt x="170" y="4"/>
                    </a:lnTo>
                    <a:lnTo>
                      <a:pt x="178" y="0"/>
                    </a:lnTo>
                    <a:lnTo>
                      <a:pt x="192" y="4"/>
                    </a:lnTo>
                    <a:lnTo>
                      <a:pt x="206" y="12"/>
                    </a:lnTo>
                    <a:lnTo>
                      <a:pt x="216" y="24"/>
                    </a:lnTo>
                    <a:lnTo>
                      <a:pt x="222" y="40"/>
                    </a:lnTo>
                    <a:lnTo>
                      <a:pt x="230" y="52"/>
                    </a:lnTo>
                    <a:lnTo>
                      <a:pt x="230" y="60"/>
                    </a:lnTo>
                    <a:lnTo>
                      <a:pt x="228" y="66"/>
                    </a:lnTo>
                    <a:lnTo>
                      <a:pt x="238" y="78"/>
                    </a:lnTo>
                    <a:lnTo>
                      <a:pt x="248" y="82"/>
                    </a:lnTo>
                    <a:lnTo>
                      <a:pt x="260" y="84"/>
                    </a:lnTo>
                    <a:lnTo>
                      <a:pt x="268" y="90"/>
                    </a:lnTo>
                    <a:lnTo>
                      <a:pt x="284" y="100"/>
                    </a:lnTo>
                    <a:lnTo>
                      <a:pt x="280" y="104"/>
                    </a:lnTo>
                    <a:lnTo>
                      <a:pt x="264" y="104"/>
                    </a:lnTo>
                    <a:lnTo>
                      <a:pt x="254" y="106"/>
                    </a:lnTo>
                    <a:lnTo>
                      <a:pt x="256" y="112"/>
                    </a:lnTo>
                    <a:lnTo>
                      <a:pt x="268" y="116"/>
                    </a:lnTo>
                    <a:lnTo>
                      <a:pt x="272" y="126"/>
                    </a:lnTo>
                    <a:lnTo>
                      <a:pt x="262" y="128"/>
                    </a:lnTo>
                    <a:lnTo>
                      <a:pt x="240" y="130"/>
                    </a:lnTo>
                    <a:lnTo>
                      <a:pt x="216" y="128"/>
                    </a:lnTo>
                    <a:lnTo>
                      <a:pt x="212" y="122"/>
                    </a:lnTo>
                    <a:lnTo>
                      <a:pt x="202" y="122"/>
                    </a:lnTo>
                    <a:lnTo>
                      <a:pt x="196" y="108"/>
                    </a:lnTo>
                    <a:lnTo>
                      <a:pt x="184" y="122"/>
                    </a:lnTo>
                    <a:lnTo>
                      <a:pt x="168" y="126"/>
                    </a:lnTo>
                    <a:lnTo>
                      <a:pt x="152" y="134"/>
                    </a:lnTo>
                    <a:lnTo>
                      <a:pt x="90" y="136"/>
                    </a:lnTo>
                    <a:lnTo>
                      <a:pt x="84" y="130"/>
                    </a:lnTo>
                    <a:lnTo>
                      <a:pt x="82" y="118"/>
                    </a:lnTo>
                    <a:lnTo>
                      <a:pt x="40" y="118"/>
                    </a:lnTo>
                    <a:lnTo>
                      <a:pt x="22" y="100"/>
                    </a:lnTo>
                    <a:lnTo>
                      <a:pt x="30" y="92"/>
                    </a:lnTo>
                    <a:lnTo>
                      <a:pt x="48" y="90"/>
                    </a:lnTo>
                    <a:lnTo>
                      <a:pt x="80" y="88"/>
                    </a:lnTo>
                    <a:lnTo>
                      <a:pt x="98" y="90"/>
                    </a:lnTo>
                    <a:lnTo>
                      <a:pt x="110" y="9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44"/>
              <p:cNvSpPr>
                <a:spLocks/>
              </p:cNvSpPr>
              <p:nvPr/>
            </p:nvSpPr>
            <p:spPr bwMode="auto">
              <a:xfrm>
                <a:off x="836" y="1011"/>
                <a:ext cx="190" cy="82"/>
              </a:xfrm>
              <a:custGeom>
                <a:avLst/>
                <a:gdLst>
                  <a:gd name="T0" fmla="*/ 98 w 190"/>
                  <a:gd name="T1" fmla="*/ 56 h 82"/>
                  <a:gd name="T2" fmla="*/ 80 w 190"/>
                  <a:gd name="T3" fmla="*/ 56 h 82"/>
                  <a:gd name="T4" fmla="*/ 58 w 190"/>
                  <a:gd name="T5" fmla="*/ 56 h 82"/>
                  <a:gd name="T6" fmla="*/ 62 w 190"/>
                  <a:gd name="T7" fmla="*/ 48 h 82"/>
                  <a:gd name="T8" fmla="*/ 52 w 190"/>
                  <a:gd name="T9" fmla="*/ 50 h 82"/>
                  <a:gd name="T10" fmla="*/ 48 w 190"/>
                  <a:gd name="T11" fmla="*/ 58 h 82"/>
                  <a:gd name="T12" fmla="*/ 30 w 190"/>
                  <a:gd name="T13" fmla="*/ 62 h 82"/>
                  <a:gd name="T14" fmla="*/ 20 w 190"/>
                  <a:gd name="T15" fmla="*/ 58 h 82"/>
                  <a:gd name="T16" fmla="*/ 2 w 190"/>
                  <a:gd name="T17" fmla="*/ 56 h 82"/>
                  <a:gd name="T18" fmla="*/ 0 w 190"/>
                  <a:gd name="T19" fmla="*/ 48 h 82"/>
                  <a:gd name="T20" fmla="*/ 18 w 190"/>
                  <a:gd name="T21" fmla="*/ 46 h 82"/>
                  <a:gd name="T22" fmla="*/ 4 w 190"/>
                  <a:gd name="T23" fmla="*/ 42 h 82"/>
                  <a:gd name="T24" fmla="*/ 10 w 190"/>
                  <a:gd name="T25" fmla="*/ 36 h 82"/>
                  <a:gd name="T26" fmla="*/ 34 w 190"/>
                  <a:gd name="T27" fmla="*/ 34 h 82"/>
                  <a:gd name="T28" fmla="*/ 16 w 190"/>
                  <a:gd name="T29" fmla="*/ 30 h 82"/>
                  <a:gd name="T30" fmla="*/ 18 w 190"/>
                  <a:gd name="T31" fmla="*/ 24 h 82"/>
                  <a:gd name="T32" fmla="*/ 26 w 190"/>
                  <a:gd name="T33" fmla="*/ 20 h 82"/>
                  <a:gd name="T34" fmla="*/ 34 w 190"/>
                  <a:gd name="T35" fmla="*/ 16 h 82"/>
                  <a:gd name="T36" fmla="*/ 50 w 190"/>
                  <a:gd name="T37" fmla="*/ 14 h 82"/>
                  <a:gd name="T38" fmla="*/ 58 w 190"/>
                  <a:gd name="T39" fmla="*/ 22 h 82"/>
                  <a:gd name="T40" fmla="*/ 66 w 190"/>
                  <a:gd name="T41" fmla="*/ 20 h 82"/>
                  <a:gd name="T42" fmla="*/ 74 w 190"/>
                  <a:gd name="T43" fmla="*/ 20 h 82"/>
                  <a:gd name="T44" fmla="*/ 88 w 190"/>
                  <a:gd name="T45" fmla="*/ 28 h 82"/>
                  <a:gd name="T46" fmla="*/ 98 w 190"/>
                  <a:gd name="T47" fmla="*/ 36 h 82"/>
                  <a:gd name="T48" fmla="*/ 98 w 190"/>
                  <a:gd name="T49" fmla="*/ 40 h 82"/>
                  <a:gd name="T50" fmla="*/ 98 w 190"/>
                  <a:gd name="T51" fmla="*/ 42 h 82"/>
                  <a:gd name="T52" fmla="*/ 100 w 190"/>
                  <a:gd name="T53" fmla="*/ 44 h 82"/>
                  <a:gd name="T54" fmla="*/ 136 w 190"/>
                  <a:gd name="T55" fmla="*/ 44 h 82"/>
                  <a:gd name="T56" fmla="*/ 136 w 190"/>
                  <a:gd name="T57" fmla="*/ 38 h 82"/>
                  <a:gd name="T58" fmla="*/ 118 w 190"/>
                  <a:gd name="T59" fmla="*/ 34 h 82"/>
                  <a:gd name="T60" fmla="*/ 130 w 190"/>
                  <a:gd name="T61" fmla="*/ 28 h 82"/>
                  <a:gd name="T62" fmla="*/ 128 w 190"/>
                  <a:gd name="T63" fmla="*/ 24 h 82"/>
                  <a:gd name="T64" fmla="*/ 116 w 190"/>
                  <a:gd name="T65" fmla="*/ 20 h 82"/>
                  <a:gd name="T66" fmla="*/ 122 w 190"/>
                  <a:gd name="T67" fmla="*/ 10 h 82"/>
                  <a:gd name="T68" fmla="*/ 130 w 190"/>
                  <a:gd name="T69" fmla="*/ 0 h 82"/>
                  <a:gd name="T70" fmla="*/ 140 w 190"/>
                  <a:gd name="T71" fmla="*/ 2 h 82"/>
                  <a:gd name="T72" fmla="*/ 142 w 190"/>
                  <a:gd name="T73" fmla="*/ 8 h 82"/>
                  <a:gd name="T74" fmla="*/ 148 w 190"/>
                  <a:gd name="T75" fmla="*/ 16 h 82"/>
                  <a:gd name="T76" fmla="*/ 146 w 190"/>
                  <a:gd name="T77" fmla="*/ 22 h 82"/>
                  <a:gd name="T78" fmla="*/ 148 w 190"/>
                  <a:gd name="T79" fmla="*/ 30 h 82"/>
                  <a:gd name="T80" fmla="*/ 162 w 190"/>
                  <a:gd name="T81" fmla="*/ 34 h 82"/>
                  <a:gd name="T82" fmla="*/ 168 w 190"/>
                  <a:gd name="T83" fmla="*/ 34 h 82"/>
                  <a:gd name="T84" fmla="*/ 172 w 190"/>
                  <a:gd name="T85" fmla="*/ 28 h 82"/>
                  <a:gd name="T86" fmla="*/ 184 w 190"/>
                  <a:gd name="T87" fmla="*/ 28 h 82"/>
                  <a:gd name="T88" fmla="*/ 190 w 190"/>
                  <a:gd name="T89" fmla="*/ 34 h 82"/>
                  <a:gd name="T90" fmla="*/ 190 w 190"/>
                  <a:gd name="T91" fmla="*/ 48 h 82"/>
                  <a:gd name="T92" fmla="*/ 182 w 190"/>
                  <a:gd name="T93" fmla="*/ 58 h 82"/>
                  <a:gd name="T94" fmla="*/ 168 w 190"/>
                  <a:gd name="T95" fmla="*/ 64 h 82"/>
                  <a:gd name="T96" fmla="*/ 148 w 190"/>
                  <a:gd name="T97" fmla="*/ 58 h 82"/>
                  <a:gd name="T98" fmla="*/ 134 w 190"/>
                  <a:gd name="T99" fmla="*/ 64 h 82"/>
                  <a:gd name="T100" fmla="*/ 114 w 190"/>
                  <a:gd name="T101" fmla="*/ 66 h 82"/>
                  <a:gd name="T102" fmla="*/ 96 w 190"/>
                  <a:gd name="T103" fmla="*/ 76 h 82"/>
                  <a:gd name="T104" fmla="*/ 74 w 190"/>
                  <a:gd name="T105" fmla="*/ 82 h 82"/>
                  <a:gd name="T106" fmla="*/ 58 w 190"/>
                  <a:gd name="T107" fmla="*/ 78 h 82"/>
                  <a:gd name="T108" fmla="*/ 50 w 190"/>
                  <a:gd name="T109" fmla="*/ 70 h 82"/>
                  <a:gd name="T110" fmla="*/ 62 w 190"/>
                  <a:gd name="T111" fmla="*/ 64 h 82"/>
                  <a:gd name="T112" fmla="*/ 80 w 190"/>
                  <a:gd name="T113" fmla="*/ 64 h 82"/>
                  <a:gd name="T114" fmla="*/ 96 w 190"/>
                  <a:gd name="T115" fmla="*/ 62 h 82"/>
                  <a:gd name="T116" fmla="*/ 98 w 190"/>
                  <a:gd name="T117" fmla="*/ 5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0" h="82">
                    <a:moveTo>
                      <a:pt x="98" y="56"/>
                    </a:moveTo>
                    <a:lnTo>
                      <a:pt x="80" y="56"/>
                    </a:lnTo>
                    <a:lnTo>
                      <a:pt x="58" y="56"/>
                    </a:lnTo>
                    <a:lnTo>
                      <a:pt x="62" y="48"/>
                    </a:lnTo>
                    <a:lnTo>
                      <a:pt x="52" y="50"/>
                    </a:lnTo>
                    <a:lnTo>
                      <a:pt x="48" y="58"/>
                    </a:lnTo>
                    <a:lnTo>
                      <a:pt x="30" y="62"/>
                    </a:lnTo>
                    <a:lnTo>
                      <a:pt x="20" y="5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18" y="46"/>
                    </a:lnTo>
                    <a:lnTo>
                      <a:pt x="4" y="42"/>
                    </a:lnTo>
                    <a:lnTo>
                      <a:pt x="10" y="36"/>
                    </a:lnTo>
                    <a:lnTo>
                      <a:pt x="34" y="34"/>
                    </a:lnTo>
                    <a:lnTo>
                      <a:pt x="16" y="30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34" y="16"/>
                    </a:lnTo>
                    <a:lnTo>
                      <a:pt x="50" y="14"/>
                    </a:lnTo>
                    <a:lnTo>
                      <a:pt x="58" y="22"/>
                    </a:lnTo>
                    <a:lnTo>
                      <a:pt x="66" y="20"/>
                    </a:lnTo>
                    <a:lnTo>
                      <a:pt x="74" y="20"/>
                    </a:lnTo>
                    <a:lnTo>
                      <a:pt x="88" y="28"/>
                    </a:lnTo>
                    <a:lnTo>
                      <a:pt x="98" y="36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0" y="44"/>
                    </a:lnTo>
                    <a:lnTo>
                      <a:pt x="136" y="44"/>
                    </a:lnTo>
                    <a:lnTo>
                      <a:pt x="136" y="38"/>
                    </a:lnTo>
                    <a:lnTo>
                      <a:pt x="118" y="34"/>
                    </a:lnTo>
                    <a:lnTo>
                      <a:pt x="130" y="28"/>
                    </a:lnTo>
                    <a:lnTo>
                      <a:pt x="128" y="24"/>
                    </a:lnTo>
                    <a:lnTo>
                      <a:pt x="116" y="20"/>
                    </a:lnTo>
                    <a:lnTo>
                      <a:pt x="122" y="10"/>
                    </a:lnTo>
                    <a:lnTo>
                      <a:pt x="130" y="0"/>
                    </a:lnTo>
                    <a:lnTo>
                      <a:pt x="140" y="2"/>
                    </a:lnTo>
                    <a:lnTo>
                      <a:pt x="142" y="8"/>
                    </a:lnTo>
                    <a:lnTo>
                      <a:pt x="148" y="16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62" y="34"/>
                    </a:lnTo>
                    <a:lnTo>
                      <a:pt x="168" y="34"/>
                    </a:lnTo>
                    <a:lnTo>
                      <a:pt x="172" y="28"/>
                    </a:lnTo>
                    <a:lnTo>
                      <a:pt x="184" y="28"/>
                    </a:lnTo>
                    <a:lnTo>
                      <a:pt x="190" y="34"/>
                    </a:lnTo>
                    <a:lnTo>
                      <a:pt x="190" y="48"/>
                    </a:lnTo>
                    <a:lnTo>
                      <a:pt x="182" y="58"/>
                    </a:lnTo>
                    <a:lnTo>
                      <a:pt x="168" y="64"/>
                    </a:lnTo>
                    <a:lnTo>
                      <a:pt x="148" y="58"/>
                    </a:lnTo>
                    <a:lnTo>
                      <a:pt x="134" y="64"/>
                    </a:lnTo>
                    <a:lnTo>
                      <a:pt x="114" y="66"/>
                    </a:lnTo>
                    <a:lnTo>
                      <a:pt x="96" y="76"/>
                    </a:lnTo>
                    <a:lnTo>
                      <a:pt x="74" y="82"/>
                    </a:lnTo>
                    <a:lnTo>
                      <a:pt x="58" y="78"/>
                    </a:lnTo>
                    <a:lnTo>
                      <a:pt x="50" y="70"/>
                    </a:lnTo>
                    <a:lnTo>
                      <a:pt x="62" y="64"/>
                    </a:lnTo>
                    <a:lnTo>
                      <a:pt x="80" y="64"/>
                    </a:lnTo>
                    <a:lnTo>
                      <a:pt x="96" y="62"/>
                    </a:lnTo>
                    <a:lnTo>
                      <a:pt x="98" y="5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145"/>
              <p:cNvSpPr>
                <a:spLocks/>
              </p:cNvSpPr>
              <p:nvPr/>
            </p:nvSpPr>
            <p:spPr bwMode="auto">
              <a:xfrm>
                <a:off x="1026" y="925"/>
                <a:ext cx="106" cy="56"/>
              </a:xfrm>
              <a:custGeom>
                <a:avLst/>
                <a:gdLst>
                  <a:gd name="T0" fmla="*/ 0 w 106"/>
                  <a:gd name="T1" fmla="*/ 12 h 56"/>
                  <a:gd name="T2" fmla="*/ 16 w 106"/>
                  <a:gd name="T3" fmla="*/ 16 h 56"/>
                  <a:gd name="T4" fmla="*/ 26 w 106"/>
                  <a:gd name="T5" fmla="*/ 20 h 56"/>
                  <a:gd name="T6" fmla="*/ 34 w 106"/>
                  <a:gd name="T7" fmla="*/ 28 h 56"/>
                  <a:gd name="T8" fmla="*/ 32 w 106"/>
                  <a:gd name="T9" fmla="*/ 30 h 56"/>
                  <a:gd name="T10" fmla="*/ 18 w 106"/>
                  <a:gd name="T11" fmla="*/ 28 h 56"/>
                  <a:gd name="T12" fmla="*/ 10 w 106"/>
                  <a:gd name="T13" fmla="*/ 30 h 56"/>
                  <a:gd name="T14" fmla="*/ 8 w 106"/>
                  <a:gd name="T15" fmla="*/ 40 h 56"/>
                  <a:gd name="T16" fmla="*/ 20 w 106"/>
                  <a:gd name="T17" fmla="*/ 42 h 56"/>
                  <a:gd name="T18" fmla="*/ 34 w 106"/>
                  <a:gd name="T19" fmla="*/ 40 h 56"/>
                  <a:gd name="T20" fmla="*/ 50 w 106"/>
                  <a:gd name="T21" fmla="*/ 38 h 56"/>
                  <a:gd name="T22" fmla="*/ 66 w 106"/>
                  <a:gd name="T23" fmla="*/ 40 h 56"/>
                  <a:gd name="T24" fmla="*/ 74 w 106"/>
                  <a:gd name="T25" fmla="*/ 46 h 56"/>
                  <a:gd name="T26" fmla="*/ 82 w 106"/>
                  <a:gd name="T27" fmla="*/ 56 h 56"/>
                  <a:gd name="T28" fmla="*/ 98 w 106"/>
                  <a:gd name="T29" fmla="*/ 56 h 56"/>
                  <a:gd name="T30" fmla="*/ 106 w 106"/>
                  <a:gd name="T31" fmla="*/ 48 h 56"/>
                  <a:gd name="T32" fmla="*/ 94 w 106"/>
                  <a:gd name="T33" fmla="*/ 38 h 56"/>
                  <a:gd name="T34" fmla="*/ 90 w 106"/>
                  <a:gd name="T35" fmla="*/ 28 h 56"/>
                  <a:gd name="T36" fmla="*/ 80 w 106"/>
                  <a:gd name="T37" fmla="*/ 20 h 56"/>
                  <a:gd name="T38" fmla="*/ 70 w 106"/>
                  <a:gd name="T39" fmla="*/ 18 h 56"/>
                  <a:gd name="T40" fmla="*/ 64 w 106"/>
                  <a:gd name="T41" fmla="*/ 12 h 56"/>
                  <a:gd name="T42" fmla="*/ 50 w 106"/>
                  <a:gd name="T43" fmla="*/ 10 h 56"/>
                  <a:gd name="T44" fmla="*/ 44 w 106"/>
                  <a:gd name="T45" fmla="*/ 20 h 56"/>
                  <a:gd name="T46" fmla="*/ 42 w 106"/>
                  <a:gd name="T47" fmla="*/ 10 h 56"/>
                  <a:gd name="T48" fmla="*/ 40 w 106"/>
                  <a:gd name="T49" fmla="*/ 2 h 56"/>
                  <a:gd name="T50" fmla="*/ 18 w 106"/>
                  <a:gd name="T51" fmla="*/ 0 h 56"/>
                  <a:gd name="T52" fmla="*/ 0 w 106"/>
                  <a:gd name="T53" fmla="*/ 2 h 56"/>
                  <a:gd name="T54" fmla="*/ 0 w 106"/>
                  <a:gd name="T55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" h="56">
                    <a:moveTo>
                      <a:pt x="0" y="12"/>
                    </a:moveTo>
                    <a:lnTo>
                      <a:pt x="16" y="16"/>
                    </a:lnTo>
                    <a:lnTo>
                      <a:pt x="26" y="20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18" y="28"/>
                    </a:lnTo>
                    <a:lnTo>
                      <a:pt x="10" y="30"/>
                    </a:lnTo>
                    <a:lnTo>
                      <a:pt x="8" y="40"/>
                    </a:lnTo>
                    <a:lnTo>
                      <a:pt x="20" y="42"/>
                    </a:lnTo>
                    <a:lnTo>
                      <a:pt x="34" y="40"/>
                    </a:lnTo>
                    <a:lnTo>
                      <a:pt x="50" y="38"/>
                    </a:lnTo>
                    <a:lnTo>
                      <a:pt x="66" y="40"/>
                    </a:lnTo>
                    <a:lnTo>
                      <a:pt x="74" y="46"/>
                    </a:lnTo>
                    <a:lnTo>
                      <a:pt x="82" y="56"/>
                    </a:lnTo>
                    <a:lnTo>
                      <a:pt x="98" y="56"/>
                    </a:lnTo>
                    <a:lnTo>
                      <a:pt x="106" y="48"/>
                    </a:lnTo>
                    <a:lnTo>
                      <a:pt x="94" y="38"/>
                    </a:lnTo>
                    <a:lnTo>
                      <a:pt x="90" y="28"/>
                    </a:lnTo>
                    <a:lnTo>
                      <a:pt x="80" y="20"/>
                    </a:lnTo>
                    <a:lnTo>
                      <a:pt x="70" y="18"/>
                    </a:lnTo>
                    <a:lnTo>
                      <a:pt x="64" y="12"/>
                    </a:lnTo>
                    <a:lnTo>
                      <a:pt x="50" y="10"/>
                    </a:lnTo>
                    <a:lnTo>
                      <a:pt x="44" y="20"/>
                    </a:lnTo>
                    <a:lnTo>
                      <a:pt x="42" y="10"/>
                    </a:lnTo>
                    <a:lnTo>
                      <a:pt x="40" y="2"/>
                    </a:lnTo>
                    <a:lnTo>
                      <a:pt x="18" y="0"/>
                    </a:lnTo>
                    <a:lnTo>
                      <a:pt x="0" y="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146"/>
              <p:cNvSpPr>
                <a:spLocks/>
              </p:cNvSpPr>
              <p:nvPr/>
            </p:nvSpPr>
            <p:spPr bwMode="auto">
              <a:xfrm>
                <a:off x="1042" y="1017"/>
                <a:ext cx="112" cy="56"/>
              </a:xfrm>
              <a:custGeom>
                <a:avLst/>
                <a:gdLst>
                  <a:gd name="T0" fmla="*/ 104 w 112"/>
                  <a:gd name="T1" fmla="*/ 52 h 56"/>
                  <a:gd name="T2" fmla="*/ 92 w 112"/>
                  <a:gd name="T3" fmla="*/ 54 h 56"/>
                  <a:gd name="T4" fmla="*/ 70 w 112"/>
                  <a:gd name="T5" fmla="*/ 56 h 56"/>
                  <a:gd name="T6" fmla="*/ 66 w 112"/>
                  <a:gd name="T7" fmla="*/ 44 h 56"/>
                  <a:gd name="T8" fmla="*/ 74 w 112"/>
                  <a:gd name="T9" fmla="*/ 36 h 56"/>
                  <a:gd name="T10" fmla="*/ 68 w 112"/>
                  <a:gd name="T11" fmla="*/ 36 h 56"/>
                  <a:gd name="T12" fmla="*/ 58 w 112"/>
                  <a:gd name="T13" fmla="*/ 34 h 56"/>
                  <a:gd name="T14" fmla="*/ 48 w 112"/>
                  <a:gd name="T15" fmla="*/ 34 h 56"/>
                  <a:gd name="T16" fmla="*/ 36 w 112"/>
                  <a:gd name="T17" fmla="*/ 38 h 56"/>
                  <a:gd name="T18" fmla="*/ 26 w 112"/>
                  <a:gd name="T19" fmla="*/ 34 h 56"/>
                  <a:gd name="T20" fmla="*/ 8 w 112"/>
                  <a:gd name="T21" fmla="*/ 20 h 56"/>
                  <a:gd name="T22" fmla="*/ 0 w 112"/>
                  <a:gd name="T23" fmla="*/ 4 h 56"/>
                  <a:gd name="T24" fmla="*/ 8 w 112"/>
                  <a:gd name="T25" fmla="*/ 0 h 56"/>
                  <a:gd name="T26" fmla="*/ 18 w 112"/>
                  <a:gd name="T27" fmla="*/ 6 h 56"/>
                  <a:gd name="T28" fmla="*/ 26 w 112"/>
                  <a:gd name="T29" fmla="*/ 14 h 56"/>
                  <a:gd name="T30" fmla="*/ 40 w 112"/>
                  <a:gd name="T31" fmla="*/ 26 h 56"/>
                  <a:gd name="T32" fmla="*/ 48 w 112"/>
                  <a:gd name="T33" fmla="*/ 24 h 56"/>
                  <a:gd name="T34" fmla="*/ 40 w 112"/>
                  <a:gd name="T35" fmla="*/ 16 h 56"/>
                  <a:gd name="T36" fmla="*/ 40 w 112"/>
                  <a:gd name="T37" fmla="*/ 10 h 56"/>
                  <a:gd name="T38" fmla="*/ 48 w 112"/>
                  <a:gd name="T39" fmla="*/ 8 h 56"/>
                  <a:gd name="T40" fmla="*/ 58 w 112"/>
                  <a:gd name="T41" fmla="*/ 16 h 56"/>
                  <a:gd name="T42" fmla="*/ 70 w 112"/>
                  <a:gd name="T43" fmla="*/ 26 h 56"/>
                  <a:gd name="T44" fmla="*/ 74 w 112"/>
                  <a:gd name="T45" fmla="*/ 20 h 56"/>
                  <a:gd name="T46" fmla="*/ 68 w 112"/>
                  <a:gd name="T47" fmla="*/ 12 h 56"/>
                  <a:gd name="T48" fmla="*/ 62 w 112"/>
                  <a:gd name="T49" fmla="*/ 4 h 56"/>
                  <a:gd name="T50" fmla="*/ 64 w 112"/>
                  <a:gd name="T51" fmla="*/ 0 h 56"/>
                  <a:gd name="T52" fmla="*/ 78 w 112"/>
                  <a:gd name="T53" fmla="*/ 2 h 56"/>
                  <a:gd name="T54" fmla="*/ 84 w 112"/>
                  <a:gd name="T55" fmla="*/ 8 h 56"/>
                  <a:gd name="T56" fmla="*/ 92 w 112"/>
                  <a:gd name="T57" fmla="*/ 4 h 56"/>
                  <a:gd name="T58" fmla="*/ 104 w 112"/>
                  <a:gd name="T59" fmla="*/ 4 h 56"/>
                  <a:gd name="T60" fmla="*/ 108 w 112"/>
                  <a:gd name="T61" fmla="*/ 10 h 56"/>
                  <a:gd name="T62" fmla="*/ 110 w 112"/>
                  <a:gd name="T63" fmla="*/ 28 h 56"/>
                  <a:gd name="T64" fmla="*/ 112 w 112"/>
                  <a:gd name="T65" fmla="*/ 36 h 56"/>
                  <a:gd name="T66" fmla="*/ 104 w 112"/>
                  <a:gd name="T67" fmla="*/ 40 h 56"/>
                  <a:gd name="T68" fmla="*/ 104 w 112"/>
                  <a:gd name="T69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56">
                    <a:moveTo>
                      <a:pt x="104" y="52"/>
                    </a:moveTo>
                    <a:lnTo>
                      <a:pt x="92" y="54"/>
                    </a:lnTo>
                    <a:lnTo>
                      <a:pt x="70" y="56"/>
                    </a:lnTo>
                    <a:lnTo>
                      <a:pt x="66" y="44"/>
                    </a:lnTo>
                    <a:lnTo>
                      <a:pt x="74" y="36"/>
                    </a:lnTo>
                    <a:lnTo>
                      <a:pt x="68" y="36"/>
                    </a:lnTo>
                    <a:lnTo>
                      <a:pt x="58" y="34"/>
                    </a:lnTo>
                    <a:lnTo>
                      <a:pt x="48" y="34"/>
                    </a:lnTo>
                    <a:lnTo>
                      <a:pt x="36" y="38"/>
                    </a:lnTo>
                    <a:lnTo>
                      <a:pt x="26" y="34"/>
                    </a:lnTo>
                    <a:lnTo>
                      <a:pt x="8" y="20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18" y="6"/>
                    </a:lnTo>
                    <a:lnTo>
                      <a:pt x="26" y="14"/>
                    </a:lnTo>
                    <a:lnTo>
                      <a:pt x="40" y="26"/>
                    </a:lnTo>
                    <a:lnTo>
                      <a:pt x="48" y="24"/>
                    </a:lnTo>
                    <a:lnTo>
                      <a:pt x="40" y="16"/>
                    </a:lnTo>
                    <a:lnTo>
                      <a:pt x="40" y="10"/>
                    </a:lnTo>
                    <a:lnTo>
                      <a:pt x="48" y="8"/>
                    </a:lnTo>
                    <a:lnTo>
                      <a:pt x="58" y="16"/>
                    </a:lnTo>
                    <a:lnTo>
                      <a:pt x="70" y="26"/>
                    </a:lnTo>
                    <a:lnTo>
                      <a:pt x="74" y="20"/>
                    </a:lnTo>
                    <a:lnTo>
                      <a:pt x="68" y="12"/>
                    </a:lnTo>
                    <a:lnTo>
                      <a:pt x="62" y="4"/>
                    </a:lnTo>
                    <a:lnTo>
                      <a:pt x="64" y="0"/>
                    </a:lnTo>
                    <a:lnTo>
                      <a:pt x="78" y="2"/>
                    </a:lnTo>
                    <a:lnTo>
                      <a:pt x="84" y="8"/>
                    </a:lnTo>
                    <a:lnTo>
                      <a:pt x="92" y="4"/>
                    </a:lnTo>
                    <a:lnTo>
                      <a:pt x="104" y="4"/>
                    </a:lnTo>
                    <a:lnTo>
                      <a:pt x="108" y="10"/>
                    </a:lnTo>
                    <a:lnTo>
                      <a:pt x="110" y="28"/>
                    </a:lnTo>
                    <a:lnTo>
                      <a:pt x="112" y="36"/>
                    </a:lnTo>
                    <a:lnTo>
                      <a:pt x="104" y="40"/>
                    </a:lnTo>
                    <a:lnTo>
                      <a:pt x="104" y="5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147"/>
              <p:cNvSpPr>
                <a:spLocks/>
              </p:cNvSpPr>
              <p:nvPr/>
            </p:nvSpPr>
            <p:spPr bwMode="auto">
              <a:xfrm>
                <a:off x="1168" y="1003"/>
                <a:ext cx="270" cy="84"/>
              </a:xfrm>
              <a:custGeom>
                <a:avLst/>
                <a:gdLst>
                  <a:gd name="T0" fmla="*/ 48 w 270"/>
                  <a:gd name="T1" fmla="*/ 26 h 84"/>
                  <a:gd name="T2" fmla="*/ 34 w 270"/>
                  <a:gd name="T3" fmla="*/ 28 h 84"/>
                  <a:gd name="T4" fmla="*/ 20 w 270"/>
                  <a:gd name="T5" fmla="*/ 26 h 84"/>
                  <a:gd name="T6" fmla="*/ 6 w 270"/>
                  <a:gd name="T7" fmla="*/ 20 h 84"/>
                  <a:gd name="T8" fmla="*/ 0 w 270"/>
                  <a:gd name="T9" fmla="*/ 14 h 84"/>
                  <a:gd name="T10" fmla="*/ 2 w 270"/>
                  <a:gd name="T11" fmla="*/ 4 h 84"/>
                  <a:gd name="T12" fmla="*/ 14 w 270"/>
                  <a:gd name="T13" fmla="*/ 0 h 84"/>
                  <a:gd name="T14" fmla="*/ 32 w 270"/>
                  <a:gd name="T15" fmla="*/ 6 h 84"/>
                  <a:gd name="T16" fmla="*/ 48 w 270"/>
                  <a:gd name="T17" fmla="*/ 10 h 84"/>
                  <a:gd name="T18" fmla="*/ 54 w 270"/>
                  <a:gd name="T19" fmla="*/ 18 h 84"/>
                  <a:gd name="T20" fmla="*/ 70 w 270"/>
                  <a:gd name="T21" fmla="*/ 18 h 84"/>
                  <a:gd name="T22" fmla="*/ 88 w 270"/>
                  <a:gd name="T23" fmla="*/ 14 h 84"/>
                  <a:gd name="T24" fmla="*/ 96 w 270"/>
                  <a:gd name="T25" fmla="*/ 24 h 84"/>
                  <a:gd name="T26" fmla="*/ 96 w 270"/>
                  <a:gd name="T27" fmla="*/ 34 h 84"/>
                  <a:gd name="T28" fmla="*/ 100 w 270"/>
                  <a:gd name="T29" fmla="*/ 40 h 84"/>
                  <a:gd name="T30" fmla="*/ 120 w 270"/>
                  <a:gd name="T31" fmla="*/ 52 h 84"/>
                  <a:gd name="T32" fmla="*/ 150 w 270"/>
                  <a:gd name="T33" fmla="*/ 52 h 84"/>
                  <a:gd name="T34" fmla="*/ 172 w 270"/>
                  <a:gd name="T35" fmla="*/ 54 h 84"/>
                  <a:gd name="T36" fmla="*/ 198 w 270"/>
                  <a:gd name="T37" fmla="*/ 44 h 84"/>
                  <a:gd name="T38" fmla="*/ 236 w 270"/>
                  <a:gd name="T39" fmla="*/ 46 h 84"/>
                  <a:gd name="T40" fmla="*/ 256 w 270"/>
                  <a:gd name="T41" fmla="*/ 50 h 84"/>
                  <a:gd name="T42" fmla="*/ 270 w 270"/>
                  <a:gd name="T43" fmla="*/ 56 h 84"/>
                  <a:gd name="T44" fmla="*/ 268 w 270"/>
                  <a:gd name="T45" fmla="*/ 66 h 84"/>
                  <a:gd name="T46" fmla="*/ 262 w 270"/>
                  <a:gd name="T47" fmla="*/ 70 h 84"/>
                  <a:gd name="T48" fmla="*/ 260 w 270"/>
                  <a:gd name="T49" fmla="*/ 82 h 84"/>
                  <a:gd name="T50" fmla="*/ 222 w 270"/>
                  <a:gd name="T51" fmla="*/ 84 h 84"/>
                  <a:gd name="T52" fmla="*/ 212 w 270"/>
                  <a:gd name="T53" fmla="*/ 76 h 84"/>
                  <a:gd name="T54" fmla="*/ 206 w 270"/>
                  <a:gd name="T55" fmla="*/ 84 h 84"/>
                  <a:gd name="T56" fmla="*/ 132 w 270"/>
                  <a:gd name="T57" fmla="*/ 84 h 84"/>
                  <a:gd name="T58" fmla="*/ 130 w 270"/>
                  <a:gd name="T59" fmla="*/ 74 h 84"/>
                  <a:gd name="T60" fmla="*/ 126 w 270"/>
                  <a:gd name="T61" fmla="*/ 72 h 84"/>
                  <a:gd name="T62" fmla="*/ 120 w 270"/>
                  <a:gd name="T63" fmla="*/ 78 h 84"/>
                  <a:gd name="T64" fmla="*/ 116 w 270"/>
                  <a:gd name="T65" fmla="*/ 84 h 84"/>
                  <a:gd name="T66" fmla="*/ 92 w 270"/>
                  <a:gd name="T67" fmla="*/ 80 h 84"/>
                  <a:gd name="T68" fmla="*/ 88 w 270"/>
                  <a:gd name="T69" fmla="*/ 74 h 84"/>
                  <a:gd name="T70" fmla="*/ 84 w 270"/>
                  <a:gd name="T71" fmla="*/ 78 h 84"/>
                  <a:gd name="T72" fmla="*/ 78 w 270"/>
                  <a:gd name="T73" fmla="*/ 78 h 84"/>
                  <a:gd name="T74" fmla="*/ 72 w 270"/>
                  <a:gd name="T75" fmla="*/ 70 h 84"/>
                  <a:gd name="T76" fmla="*/ 68 w 270"/>
                  <a:gd name="T77" fmla="*/ 58 h 84"/>
                  <a:gd name="T78" fmla="*/ 68 w 270"/>
                  <a:gd name="T79" fmla="*/ 54 h 84"/>
                  <a:gd name="T80" fmla="*/ 72 w 270"/>
                  <a:gd name="T81" fmla="*/ 48 h 84"/>
                  <a:gd name="T82" fmla="*/ 64 w 270"/>
                  <a:gd name="T83" fmla="*/ 38 h 84"/>
                  <a:gd name="T84" fmla="*/ 58 w 270"/>
                  <a:gd name="T85" fmla="*/ 28 h 84"/>
                  <a:gd name="T86" fmla="*/ 48 w 270"/>
                  <a:gd name="T87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0" h="84">
                    <a:moveTo>
                      <a:pt x="48" y="26"/>
                    </a:moveTo>
                    <a:lnTo>
                      <a:pt x="34" y="28"/>
                    </a:lnTo>
                    <a:lnTo>
                      <a:pt x="20" y="26"/>
                    </a:lnTo>
                    <a:lnTo>
                      <a:pt x="6" y="20"/>
                    </a:lnTo>
                    <a:lnTo>
                      <a:pt x="0" y="14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32" y="6"/>
                    </a:lnTo>
                    <a:lnTo>
                      <a:pt x="48" y="10"/>
                    </a:lnTo>
                    <a:lnTo>
                      <a:pt x="54" y="18"/>
                    </a:lnTo>
                    <a:lnTo>
                      <a:pt x="70" y="18"/>
                    </a:lnTo>
                    <a:lnTo>
                      <a:pt x="88" y="14"/>
                    </a:lnTo>
                    <a:lnTo>
                      <a:pt x="96" y="24"/>
                    </a:lnTo>
                    <a:lnTo>
                      <a:pt x="96" y="34"/>
                    </a:lnTo>
                    <a:lnTo>
                      <a:pt x="100" y="40"/>
                    </a:lnTo>
                    <a:lnTo>
                      <a:pt x="120" y="52"/>
                    </a:lnTo>
                    <a:lnTo>
                      <a:pt x="150" y="52"/>
                    </a:lnTo>
                    <a:lnTo>
                      <a:pt x="172" y="54"/>
                    </a:lnTo>
                    <a:lnTo>
                      <a:pt x="198" y="44"/>
                    </a:lnTo>
                    <a:lnTo>
                      <a:pt x="236" y="46"/>
                    </a:lnTo>
                    <a:lnTo>
                      <a:pt x="256" y="50"/>
                    </a:lnTo>
                    <a:lnTo>
                      <a:pt x="270" y="56"/>
                    </a:lnTo>
                    <a:lnTo>
                      <a:pt x="268" y="66"/>
                    </a:lnTo>
                    <a:lnTo>
                      <a:pt x="262" y="70"/>
                    </a:lnTo>
                    <a:lnTo>
                      <a:pt x="260" y="82"/>
                    </a:lnTo>
                    <a:lnTo>
                      <a:pt x="222" y="84"/>
                    </a:lnTo>
                    <a:lnTo>
                      <a:pt x="212" y="76"/>
                    </a:lnTo>
                    <a:lnTo>
                      <a:pt x="206" y="84"/>
                    </a:lnTo>
                    <a:lnTo>
                      <a:pt x="132" y="8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0" y="78"/>
                    </a:lnTo>
                    <a:lnTo>
                      <a:pt x="116" y="84"/>
                    </a:lnTo>
                    <a:lnTo>
                      <a:pt x="92" y="80"/>
                    </a:lnTo>
                    <a:lnTo>
                      <a:pt x="88" y="74"/>
                    </a:lnTo>
                    <a:lnTo>
                      <a:pt x="84" y="78"/>
                    </a:lnTo>
                    <a:lnTo>
                      <a:pt x="78" y="78"/>
                    </a:lnTo>
                    <a:lnTo>
                      <a:pt x="72" y="70"/>
                    </a:lnTo>
                    <a:lnTo>
                      <a:pt x="68" y="58"/>
                    </a:lnTo>
                    <a:lnTo>
                      <a:pt x="68" y="54"/>
                    </a:lnTo>
                    <a:lnTo>
                      <a:pt x="72" y="48"/>
                    </a:lnTo>
                    <a:lnTo>
                      <a:pt x="64" y="38"/>
                    </a:lnTo>
                    <a:lnTo>
                      <a:pt x="58" y="28"/>
                    </a:lnTo>
                    <a:lnTo>
                      <a:pt x="48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148"/>
              <p:cNvSpPr>
                <a:spLocks/>
              </p:cNvSpPr>
              <p:nvPr/>
            </p:nvSpPr>
            <p:spPr bwMode="auto">
              <a:xfrm>
                <a:off x="1182" y="1101"/>
                <a:ext cx="90" cy="64"/>
              </a:xfrm>
              <a:custGeom>
                <a:avLst/>
                <a:gdLst>
                  <a:gd name="T0" fmla="*/ 8 w 90"/>
                  <a:gd name="T1" fmla="*/ 2 h 64"/>
                  <a:gd name="T2" fmla="*/ 0 w 90"/>
                  <a:gd name="T3" fmla="*/ 14 h 64"/>
                  <a:gd name="T4" fmla="*/ 4 w 90"/>
                  <a:gd name="T5" fmla="*/ 36 h 64"/>
                  <a:gd name="T6" fmla="*/ 8 w 90"/>
                  <a:gd name="T7" fmla="*/ 50 h 64"/>
                  <a:gd name="T8" fmla="*/ 12 w 90"/>
                  <a:gd name="T9" fmla="*/ 62 h 64"/>
                  <a:gd name="T10" fmla="*/ 24 w 90"/>
                  <a:gd name="T11" fmla="*/ 64 h 64"/>
                  <a:gd name="T12" fmla="*/ 34 w 90"/>
                  <a:gd name="T13" fmla="*/ 52 h 64"/>
                  <a:gd name="T14" fmla="*/ 30 w 90"/>
                  <a:gd name="T15" fmla="*/ 42 h 64"/>
                  <a:gd name="T16" fmla="*/ 42 w 90"/>
                  <a:gd name="T17" fmla="*/ 40 h 64"/>
                  <a:gd name="T18" fmla="*/ 60 w 90"/>
                  <a:gd name="T19" fmla="*/ 40 h 64"/>
                  <a:gd name="T20" fmla="*/ 78 w 90"/>
                  <a:gd name="T21" fmla="*/ 18 h 64"/>
                  <a:gd name="T22" fmla="*/ 90 w 90"/>
                  <a:gd name="T23" fmla="*/ 2 h 64"/>
                  <a:gd name="T24" fmla="*/ 60 w 90"/>
                  <a:gd name="T25" fmla="*/ 2 h 64"/>
                  <a:gd name="T26" fmla="*/ 42 w 90"/>
                  <a:gd name="T27" fmla="*/ 0 h 64"/>
                  <a:gd name="T28" fmla="*/ 20 w 90"/>
                  <a:gd name="T29" fmla="*/ 0 h 64"/>
                  <a:gd name="T30" fmla="*/ 8 w 90"/>
                  <a:gd name="T31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64">
                    <a:moveTo>
                      <a:pt x="8" y="2"/>
                    </a:moveTo>
                    <a:lnTo>
                      <a:pt x="0" y="14"/>
                    </a:lnTo>
                    <a:lnTo>
                      <a:pt x="4" y="36"/>
                    </a:lnTo>
                    <a:lnTo>
                      <a:pt x="8" y="50"/>
                    </a:lnTo>
                    <a:lnTo>
                      <a:pt x="12" y="62"/>
                    </a:lnTo>
                    <a:lnTo>
                      <a:pt x="24" y="64"/>
                    </a:lnTo>
                    <a:lnTo>
                      <a:pt x="34" y="52"/>
                    </a:lnTo>
                    <a:lnTo>
                      <a:pt x="30" y="42"/>
                    </a:lnTo>
                    <a:lnTo>
                      <a:pt x="42" y="40"/>
                    </a:lnTo>
                    <a:lnTo>
                      <a:pt x="60" y="40"/>
                    </a:lnTo>
                    <a:lnTo>
                      <a:pt x="78" y="18"/>
                    </a:lnTo>
                    <a:lnTo>
                      <a:pt x="90" y="2"/>
                    </a:lnTo>
                    <a:lnTo>
                      <a:pt x="60" y="2"/>
                    </a:lnTo>
                    <a:lnTo>
                      <a:pt x="42" y="0"/>
                    </a:lnTo>
                    <a:lnTo>
                      <a:pt x="20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149"/>
              <p:cNvSpPr>
                <a:spLocks/>
              </p:cNvSpPr>
              <p:nvPr/>
            </p:nvSpPr>
            <p:spPr bwMode="auto">
              <a:xfrm>
                <a:off x="1242" y="783"/>
                <a:ext cx="490" cy="252"/>
              </a:xfrm>
              <a:custGeom>
                <a:avLst/>
                <a:gdLst>
                  <a:gd name="T0" fmla="*/ 370 w 490"/>
                  <a:gd name="T1" fmla="*/ 94 h 252"/>
                  <a:gd name="T2" fmla="*/ 324 w 490"/>
                  <a:gd name="T3" fmla="*/ 130 h 252"/>
                  <a:gd name="T4" fmla="*/ 280 w 490"/>
                  <a:gd name="T5" fmla="*/ 126 h 252"/>
                  <a:gd name="T6" fmla="*/ 296 w 490"/>
                  <a:gd name="T7" fmla="*/ 138 h 252"/>
                  <a:gd name="T8" fmla="*/ 264 w 490"/>
                  <a:gd name="T9" fmla="*/ 140 h 252"/>
                  <a:gd name="T10" fmla="*/ 254 w 490"/>
                  <a:gd name="T11" fmla="*/ 148 h 252"/>
                  <a:gd name="T12" fmla="*/ 254 w 490"/>
                  <a:gd name="T13" fmla="*/ 154 h 252"/>
                  <a:gd name="T14" fmla="*/ 268 w 490"/>
                  <a:gd name="T15" fmla="*/ 170 h 252"/>
                  <a:gd name="T16" fmla="*/ 260 w 490"/>
                  <a:gd name="T17" fmla="*/ 184 h 252"/>
                  <a:gd name="T18" fmla="*/ 220 w 490"/>
                  <a:gd name="T19" fmla="*/ 206 h 252"/>
                  <a:gd name="T20" fmla="*/ 164 w 490"/>
                  <a:gd name="T21" fmla="*/ 216 h 252"/>
                  <a:gd name="T22" fmla="*/ 206 w 490"/>
                  <a:gd name="T23" fmla="*/ 232 h 252"/>
                  <a:gd name="T24" fmla="*/ 224 w 490"/>
                  <a:gd name="T25" fmla="*/ 236 h 252"/>
                  <a:gd name="T26" fmla="*/ 172 w 490"/>
                  <a:gd name="T27" fmla="*/ 252 h 252"/>
                  <a:gd name="T28" fmla="*/ 138 w 490"/>
                  <a:gd name="T29" fmla="*/ 238 h 252"/>
                  <a:gd name="T30" fmla="*/ 88 w 490"/>
                  <a:gd name="T31" fmla="*/ 244 h 252"/>
                  <a:gd name="T32" fmla="*/ 62 w 490"/>
                  <a:gd name="T33" fmla="*/ 244 h 252"/>
                  <a:gd name="T34" fmla="*/ 42 w 490"/>
                  <a:gd name="T35" fmla="*/ 224 h 252"/>
                  <a:gd name="T36" fmla="*/ 80 w 490"/>
                  <a:gd name="T37" fmla="*/ 212 h 252"/>
                  <a:gd name="T38" fmla="*/ 88 w 490"/>
                  <a:gd name="T39" fmla="*/ 196 h 252"/>
                  <a:gd name="T40" fmla="*/ 132 w 490"/>
                  <a:gd name="T41" fmla="*/ 212 h 252"/>
                  <a:gd name="T42" fmla="*/ 140 w 490"/>
                  <a:gd name="T43" fmla="*/ 194 h 252"/>
                  <a:gd name="T44" fmla="*/ 108 w 490"/>
                  <a:gd name="T45" fmla="*/ 194 h 252"/>
                  <a:gd name="T46" fmla="*/ 106 w 490"/>
                  <a:gd name="T47" fmla="*/ 180 h 252"/>
                  <a:gd name="T48" fmla="*/ 68 w 490"/>
                  <a:gd name="T49" fmla="*/ 176 h 252"/>
                  <a:gd name="T50" fmla="*/ 114 w 490"/>
                  <a:gd name="T51" fmla="*/ 160 h 252"/>
                  <a:gd name="T52" fmla="*/ 160 w 490"/>
                  <a:gd name="T53" fmla="*/ 158 h 252"/>
                  <a:gd name="T54" fmla="*/ 114 w 490"/>
                  <a:gd name="T55" fmla="*/ 138 h 252"/>
                  <a:gd name="T56" fmla="*/ 86 w 490"/>
                  <a:gd name="T57" fmla="*/ 114 h 252"/>
                  <a:gd name="T58" fmla="*/ 144 w 490"/>
                  <a:gd name="T59" fmla="*/ 120 h 252"/>
                  <a:gd name="T60" fmla="*/ 166 w 490"/>
                  <a:gd name="T61" fmla="*/ 126 h 252"/>
                  <a:gd name="T62" fmla="*/ 168 w 490"/>
                  <a:gd name="T63" fmla="*/ 104 h 252"/>
                  <a:gd name="T64" fmla="*/ 208 w 490"/>
                  <a:gd name="T65" fmla="*/ 86 h 252"/>
                  <a:gd name="T66" fmla="*/ 226 w 490"/>
                  <a:gd name="T67" fmla="*/ 68 h 252"/>
                  <a:gd name="T68" fmla="*/ 162 w 490"/>
                  <a:gd name="T69" fmla="*/ 96 h 252"/>
                  <a:gd name="T70" fmla="*/ 128 w 490"/>
                  <a:gd name="T71" fmla="*/ 100 h 252"/>
                  <a:gd name="T72" fmla="*/ 98 w 490"/>
                  <a:gd name="T73" fmla="*/ 82 h 252"/>
                  <a:gd name="T74" fmla="*/ 62 w 490"/>
                  <a:gd name="T75" fmla="*/ 78 h 252"/>
                  <a:gd name="T76" fmla="*/ 48 w 490"/>
                  <a:gd name="T77" fmla="*/ 66 h 252"/>
                  <a:gd name="T78" fmla="*/ 32 w 490"/>
                  <a:gd name="T79" fmla="*/ 66 h 252"/>
                  <a:gd name="T80" fmla="*/ 20 w 490"/>
                  <a:gd name="T81" fmla="*/ 56 h 252"/>
                  <a:gd name="T82" fmla="*/ 36 w 490"/>
                  <a:gd name="T83" fmla="*/ 50 h 252"/>
                  <a:gd name="T84" fmla="*/ 80 w 490"/>
                  <a:gd name="T85" fmla="*/ 46 h 252"/>
                  <a:gd name="T86" fmla="*/ 102 w 490"/>
                  <a:gd name="T87" fmla="*/ 28 h 252"/>
                  <a:gd name="T88" fmla="*/ 168 w 490"/>
                  <a:gd name="T89" fmla="*/ 40 h 252"/>
                  <a:gd name="T90" fmla="*/ 164 w 490"/>
                  <a:gd name="T91" fmla="*/ 18 h 252"/>
                  <a:gd name="T92" fmla="*/ 216 w 490"/>
                  <a:gd name="T93" fmla="*/ 10 h 252"/>
                  <a:gd name="T94" fmla="*/ 254 w 490"/>
                  <a:gd name="T95" fmla="*/ 22 h 252"/>
                  <a:gd name="T96" fmla="*/ 278 w 490"/>
                  <a:gd name="T97" fmla="*/ 4 h 252"/>
                  <a:gd name="T98" fmla="*/ 298 w 490"/>
                  <a:gd name="T99" fmla="*/ 2 h 252"/>
                  <a:gd name="T100" fmla="*/ 350 w 490"/>
                  <a:gd name="T101" fmla="*/ 2 h 252"/>
                  <a:gd name="T102" fmla="*/ 388 w 490"/>
                  <a:gd name="T103" fmla="*/ 16 h 252"/>
                  <a:gd name="T104" fmla="*/ 452 w 490"/>
                  <a:gd name="T105" fmla="*/ 14 h 252"/>
                  <a:gd name="T106" fmla="*/ 482 w 490"/>
                  <a:gd name="T107" fmla="*/ 40 h 252"/>
                  <a:gd name="T108" fmla="*/ 376 w 490"/>
                  <a:gd name="T109" fmla="*/ 62 h 252"/>
                  <a:gd name="T110" fmla="*/ 398 w 490"/>
                  <a:gd name="T111" fmla="*/ 7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0" h="252">
                    <a:moveTo>
                      <a:pt x="434" y="68"/>
                    </a:moveTo>
                    <a:lnTo>
                      <a:pt x="412" y="76"/>
                    </a:lnTo>
                    <a:lnTo>
                      <a:pt x="396" y="86"/>
                    </a:lnTo>
                    <a:lnTo>
                      <a:pt x="370" y="94"/>
                    </a:lnTo>
                    <a:lnTo>
                      <a:pt x="352" y="108"/>
                    </a:lnTo>
                    <a:lnTo>
                      <a:pt x="340" y="108"/>
                    </a:lnTo>
                    <a:lnTo>
                      <a:pt x="336" y="120"/>
                    </a:lnTo>
                    <a:lnTo>
                      <a:pt x="324" y="130"/>
                    </a:lnTo>
                    <a:lnTo>
                      <a:pt x="308" y="134"/>
                    </a:lnTo>
                    <a:lnTo>
                      <a:pt x="300" y="128"/>
                    </a:lnTo>
                    <a:lnTo>
                      <a:pt x="286" y="124"/>
                    </a:lnTo>
                    <a:lnTo>
                      <a:pt x="280" y="126"/>
                    </a:lnTo>
                    <a:lnTo>
                      <a:pt x="288" y="130"/>
                    </a:lnTo>
                    <a:lnTo>
                      <a:pt x="296" y="132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4" y="138"/>
                    </a:lnTo>
                    <a:lnTo>
                      <a:pt x="286" y="138"/>
                    </a:lnTo>
                    <a:lnTo>
                      <a:pt x="276" y="142"/>
                    </a:lnTo>
                    <a:lnTo>
                      <a:pt x="264" y="140"/>
                    </a:lnTo>
                    <a:lnTo>
                      <a:pt x="246" y="138"/>
                    </a:lnTo>
                    <a:lnTo>
                      <a:pt x="234" y="142"/>
                    </a:lnTo>
                    <a:lnTo>
                      <a:pt x="240" y="148"/>
                    </a:lnTo>
                    <a:lnTo>
                      <a:pt x="254" y="148"/>
                    </a:lnTo>
                    <a:lnTo>
                      <a:pt x="272" y="148"/>
                    </a:lnTo>
                    <a:lnTo>
                      <a:pt x="276" y="154"/>
                    </a:lnTo>
                    <a:lnTo>
                      <a:pt x="268" y="154"/>
                    </a:lnTo>
                    <a:lnTo>
                      <a:pt x="254" y="154"/>
                    </a:lnTo>
                    <a:lnTo>
                      <a:pt x="256" y="160"/>
                    </a:lnTo>
                    <a:lnTo>
                      <a:pt x="272" y="162"/>
                    </a:lnTo>
                    <a:lnTo>
                      <a:pt x="272" y="168"/>
                    </a:lnTo>
                    <a:lnTo>
                      <a:pt x="268" y="170"/>
                    </a:lnTo>
                    <a:lnTo>
                      <a:pt x="250" y="168"/>
                    </a:lnTo>
                    <a:lnTo>
                      <a:pt x="254" y="174"/>
                    </a:lnTo>
                    <a:lnTo>
                      <a:pt x="266" y="180"/>
                    </a:lnTo>
                    <a:lnTo>
                      <a:pt x="260" y="184"/>
                    </a:lnTo>
                    <a:lnTo>
                      <a:pt x="258" y="188"/>
                    </a:lnTo>
                    <a:lnTo>
                      <a:pt x="254" y="192"/>
                    </a:lnTo>
                    <a:lnTo>
                      <a:pt x="224" y="194"/>
                    </a:lnTo>
                    <a:lnTo>
                      <a:pt x="220" y="206"/>
                    </a:lnTo>
                    <a:lnTo>
                      <a:pt x="210" y="212"/>
                    </a:lnTo>
                    <a:lnTo>
                      <a:pt x="186" y="212"/>
                    </a:lnTo>
                    <a:lnTo>
                      <a:pt x="166" y="208"/>
                    </a:lnTo>
                    <a:lnTo>
                      <a:pt x="164" y="216"/>
                    </a:lnTo>
                    <a:lnTo>
                      <a:pt x="180" y="220"/>
                    </a:lnTo>
                    <a:lnTo>
                      <a:pt x="202" y="220"/>
                    </a:lnTo>
                    <a:lnTo>
                      <a:pt x="204" y="226"/>
                    </a:lnTo>
                    <a:lnTo>
                      <a:pt x="206" y="232"/>
                    </a:lnTo>
                    <a:lnTo>
                      <a:pt x="214" y="226"/>
                    </a:lnTo>
                    <a:lnTo>
                      <a:pt x="218" y="222"/>
                    </a:lnTo>
                    <a:lnTo>
                      <a:pt x="222" y="226"/>
                    </a:lnTo>
                    <a:lnTo>
                      <a:pt x="224" y="236"/>
                    </a:lnTo>
                    <a:lnTo>
                      <a:pt x="218" y="240"/>
                    </a:lnTo>
                    <a:lnTo>
                      <a:pt x="204" y="244"/>
                    </a:lnTo>
                    <a:lnTo>
                      <a:pt x="188" y="250"/>
                    </a:lnTo>
                    <a:lnTo>
                      <a:pt x="172" y="252"/>
                    </a:lnTo>
                    <a:lnTo>
                      <a:pt x="172" y="244"/>
                    </a:lnTo>
                    <a:lnTo>
                      <a:pt x="162" y="240"/>
                    </a:lnTo>
                    <a:lnTo>
                      <a:pt x="150" y="242"/>
                    </a:lnTo>
                    <a:lnTo>
                      <a:pt x="138" y="238"/>
                    </a:lnTo>
                    <a:lnTo>
                      <a:pt x="132" y="244"/>
                    </a:lnTo>
                    <a:lnTo>
                      <a:pt x="124" y="238"/>
                    </a:lnTo>
                    <a:lnTo>
                      <a:pt x="120" y="244"/>
                    </a:lnTo>
                    <a:lnTo>
                      <a:pt x="88" y="244"/>
                    </a:lnTo>
                    <a:lnTo>
                      <a:pt x="82" y="238"/>
                    </a:lnTo>
                    <a:lnTo>
                      <a:pt x="72" y="244"/>
                    </a:lnTo>
                    <a:lnTo>
                      <a:pt x="68" y="240"/>
                    </a:lnTo>
                    <a:lnTo>
                      <a:pt x="62" y="244"/>
                    </a:lnTo>
                    <a:lnTo>
                      <a:pt x="56" y="236"/>
                    </a:lnTo>
                    <a:lnTo>
                      <a:pt x="46" y="244"/>
                    </a:lnTo>
                    <a:lnTo>
                      <a:pt x="38" y="236"/>
                    </a:lnTo>
                    <a:lnTo>
                      <a:pt x="42" y="224"/>
                    </a:lnTo>
                    <a:lnTo>
                      <a:pt x="56" y="220"/>
                    </a:lnTo>
                    <a:lnTo>
                      <a:pt x="72" y="220"/>
                    </a:lnTo>
                    <a:lnTo>
                      <a:pt x="84" y="220"/>
                    </a:lnTo>
                    <a:lnTo>
                      <a:pt x="80" y="212"/>
                    </a:lnTo>
                    <a:lnTo>
                      <a:pt x="70" y="212"/>
                    </a:lnTo>
                    <a:lnTo>
                      <a:pt x="62" y="204"/>
                    </a:lnTo>
                    <a:lnTo>
                      <a:pt x="62" y="196"/>
                    </a:lnTo>
                    <a:lnTo>
                      <a:pt x="88" y="196"/>
                    </a:lnTo>
                    <a:lnTo>
                      <a:pt x="94" y="204"/>
                    </a:lnTo>
                    <a:lnTo>
                      <a:pt x="102" y="210"/>
                    </a:lnTo>
                    <a:lnTo>
                      <a:pt x="120" y="212"/>
                    </a:lnTo>
                    <a:lnTo>
                      <a:pt x="132" y="212"/>
                    </a:lnTo>
                    <a:lnTo>
                      <a:pt x="146" y="202"/>
                    </a:lnTo>
                    <a:lnTo>
                      <a:pt x="152" y="190"/>
                    </a:lnTo>
                    <a:lnTo>
                      <a:pt x="148" y="188"/>
                    </a:lnTo>
                    <a:lnTo>
                      <a:pt x="140" y="194"/>
                    </a:lnTo>
                    <a:lnTo>
                      <a:pt x="132" y="202"/>
                    </a:lnTo>
                    <a:lnTo>
                      <a:pt x="122" y="206"/>
                    </a:lnTo>
                    <a:lnTo>
                      <a:pt x="104" y="200"/>
                    </a:lnTo>
                    <a:lnTo>
                      <a:pt x="108" y="194"/>
                    </a:lnTo>
                    <a:lnTo>
                      <a:pt x="118" y="186"/>
                    </a:lnTo>
                    <a:lnTo>
                      <a:pt x="116" y="182"/>
                    </a:lnTo>
                    <a:lnTo>
                      <a:pt x="114" y="174"/>
                    </a:lnTo>
                    <a:lnTo>
                      <a:pt x="106" y="180"/>
                    </a:lnTo>
                    <a:lnTo>
                      <a:pt x="100" y="186"/>
                    </a:lnTo>
                    <a:lnTo>
                      <a:pt x="88" y="182"/>
                    </a:lnTo>
                    <a:lnTo>
                      <a:pt x="76" y="184"/>
                    </a:lnTo>
                    <a:lnTo>
                      <a:pt x="68" y="176"/>
                    </a:lnTo>
                    <a:lnTo>
                      <a:pt x="78" y="166"/>
                    </a:lnTo>
                    <a:lnTo>
                      <a:pt x="86" y="162"/>
                    </a:lnTo>
                    <a:lnTo>
                      <a:pt x="104" y="162"/>
                    </a:lnTo>
                    <a:lnTo>
                      <a:pt x="114" y="160"/>
                    </a:lnTo>
                    <a:lnTo>
                      <a:pt x="126" y="162"/>
                    </a:lnTo>
                    <a:lnTo>
                      <a:pt x="138" y="166"/>
                    </a:lnTo>
                    <a:lnTo>
                      <a:pt x="150" y="166"/>
                    </a:lnTo>
                    <a:lnTo>
                      <a:pt x="160" y="158"/>
                    </a:lnTo>
                    <a:lnTo>
                      <a:pt x="154" y="156"/>
                    </a:lnTo>
                    <a:lnTo>
                      <a:pt x="142" y="158"/>
                    </a:lnTo>
                    <a:lnTo>
                      <a:pt x="126" y="154"/>
                    </a:lnTo>
                    <a:lnTo>
                      <a:pt x="114" y="138"/>
                    </a:lnTo>
                    <a:lnTo>
                      <a:pt x="106" y="130"/>
                    </a:lnTo>
                    <a:lnTo>
                      <a:pt x="94" y="130"/>
                    </a:lnTo>
                    <a:lnTo>
                      <a:pt x="86" y="128"/>
                    </a:lnTo>
                    <a:lnTo>
                      <a:pt x="86" y="114"/>
                    </a:lnTo>
                    <a:lnTo>
                      <a:pt x="90" y="106"/>
                    </a:lnTo>
                    <a:lnTo>
                      <a:pt x="108" y="112"/>
                    </a:lnTo>
                    <a:lnTo>
                      <a:pt x="130" y="110"/>
                    </a:lnTo>
                    <a:lnTo>
                      <a:pt x="144" y="120"/>
                    </a:lnTo>
                    <a:lnTo>
                      <a:pt x="156" y="128"/>
                    </a:lnTo>
                    <a:lnTo>
                      <a:pt x="166" y="134"/>
                    </a:lnTo>
                    <a:lnTo>
                      <a:pt x="180" y="130"/>
                    </a:lnTo>
                    <a:lnTo>
                      <a:pt x="166" y="126"/>
                    </a:lnTo>
                    <a:lnTo>
                      <a:pt x="156" y="118"/>
                    </a:lnTo>
                    <a:lnTo>
                      <a:pt x="140" y="110"/>
                    </a:lnTo>
                    <a:lnTo>
                      <a:pt x="146" y="104"/>
                    </a:lnTo>
                    <a:lnTo>
                      <a:pt x="168" y="104"/>
                    </a:lnTo>
                    <a:lnTo>
                      <a:pt x="194" y="102"/>
                    </a:lnTo>
                    <a:lnTo>
                      <a:pt x="206" y="94"/>
                    </a:lnTo>
                    <a:lnTo>
                      <a:pt x="216" y="88"/>
                    </a:lnTo>
                    <a:lnTo>
                      <a:pt x="208" y="86"/>
                    </a:lnTo>
                    <a:lnTo>
                      <a:pt x="216" y="80"/>
                    </a:lnTo>
                    <a:lnTo>
                      <a:pt x="224" y="74"/>
                    </a:lnTo>
                    <a:lnTo>
                      <a:pt x="232" y="70"/>
                    </a:lnTo>
                    <a:lnTo>
                      <a:pt x="226" y="68"/>
                    </a:lnTo>
                    <a:lnTo>
                      <a:pt x="206" y="76"/>
                    </a:lnTo>
                    <a:lnTo>
                      <a:pt x="196" y="86"/>
                    </a:lnTo>
                    <a:lnTo>
                      <a:pt x="182" y="96"/>
                    </a:lnTo>
                    <a:lnTo>
                      <a:pt x="162" y="96"/>
                    </a:lnTo>
                    <a:lnTo>
                      <a:pt x="144" y="98"/>
                    </a:lnTo>
                    <a:lnTo>
                      <a:pt x="138" y="92"/>
                    </a:lnTo>
                    <a:lnTo>
                      <a:pt x="132" y="92"/>
                    </a:lnTo>
                    <a:lnTo>
                      <a:pt x="128" y="100"/>
                    </a:lnTo>
                    <a:lnTo>
                      <a:pt x="110" y="102"/>
                    </a:lnTo>
                    <a:lnTo>
                      <a:pt x="84" y="98"/>
                    </a:lnTo>
                    <a:lnTo>
                      <a:pt x="90" y="88"/>
                    </a:lnTo>
                    <a:lnTo>
                      <a:pt x="98" y="82"/>
                    </a:lnTo>
                    <a:lnTo>
                      <a:pt x="104" y="76"/>
                    </a:lnTo>
                    <a:lnTo>
                      <a:pt x="96" y="72"/>
                    </a:lnTo>
                    <a:lnTo>
                      <a:pt x="80" y="78"/>
                    </a:lnTo>
                    <a:lnTo>
                      <a:pt x="62" y="78"/>
                    </a:lnTo>
                    <a:lnTo>
                      <a:pt x="38" y="80"/>
                    </a:lnTo>
                    <a:lnTo>
                      <a:pt x="26" y="76"/>
                    </a:lnTo>
                    <a:lnTo>
                      <a:pt x="34" y="72"/>
                    </a:lnTo>
                    <a:lnTo>
                      <a:pt x="48" y="66"/>
                    </a:lnTo>
                    <a:lnTo>
                      <a:pt x="60" y="64"/>
                    </a:lnTo>
                    <a:lnTo>
                      <a:pt x="52" y="62"/>
                    </a:lnTo>
                    <a:lnTo>
                      <a:pt x="40" y="62"/>
                    </a:lnTo>
                    <a:lnTo>
                      <a:pt x="32" y="66"/>
                    </a:lnTo>
                    <a:lnTo>
                      <a:pt x="20" y="70"/>
                    </a:lnTo>
                    <a:lnTo>
                      <a:pt x="22" y="64"/>
                    </a:lnTo>
                    <a:lnTo>
                      <a:pt x="28" y="60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0" y="60"/>
                    </a:lnTo>
                    <a:lnTo>
                      <a:pt x="12" y="50"/>
                    </a:lnTo>
                    <a:lnTo>
                      <a:pt x="36" y="50"/>
                    </a:lnTo>
                    <a:lnTo>
                      <a:pt x="46" y="46"/>
                    </a:lnTo>
                    <a:lnTo>
                      <a:pt x="54" y="42"/>
                    </a:lnTo>
                    <a:lnTo>
                      <a:pt x="72" y="42"/>
                    </a:lnTo>
                    <a:lnTo>
                      <a:pt x="80" y="46"/>
                    </a:lnTo>
                    <a:lnTo>
                      <a:pt x="94" y="46"/>
                    </a:lnTo>
                    <a:lnTo>
                      <a:pt x="106" y="46"/>
                    </a:lnTo>
                    <a:lnTo>
                      <a:pt x="98" y="36"/>
                    </a:lnTo>
                    <a:lnTo>
                      <a:pt x="102" y="28"/>
                    </a:lnTo>
                    <a:lnTo>
                      <a:pt x="118" y="28"/>
                    </a:lnTo>
                    <a:lnTo>
                      <a:pt x="130" y="34"/>
                    </a:lnTo>
                    <a:lnTo>
                      <a:pt x="148" y="38"/>
                    </a:lnTo>
                    <a:lnTo>
                      <a:pt x="168" y="40"/>
                    </a:lnTo>
                    <a:lnTo>
                      <a:pt x="156" y="32"/>
                    </a:lnTo>
                    <a:lnTo>
                      <a:pt x="146" y="26"/>
                    </a:lnTo>
                    <a:lnTo>
                      <a:pt x="150" y="20"/>
                    </a:lnTo>
                    <a:lnTo>
                      <a:pt x="164" y="18"/>
                    </a:lnTo>
                    <a:lnTo>
                      <a:pt x="170" y="14"/>
                    </a:lnTo>
                    <a:lnTo>
                      <a:pt x="184" y="14"/>
                    </a:lnTo>
                    <a:lnTo>
                      <a:pt x="198" y="8"/>
                    </a:lnTo>
                    <a:lnTo>
                      <a:pt x="216" y="10"/>
                    </a:lnTo>
                    <a:lnTo>
                      <a:pt x="228" y="14"/>
                    </a:lnTo>
                    <a:lnTo>
                      <a:pt x="236" y="18"/>
                    </a:lnTo>
                    <a:lnTo>
                      <a:pt x="246" y="26"/>
                    </a:lnTo>
                    <a:lnTo>
                      <a:pt x="254" y="22"/>
                    </a:lnTo>
                    <a:lnTo>
                      <a:pt x="246" y="14"/>
                    </a:lnTo>
                    <a:lnTo>
                      <a:pt x="238" y="6"/>
                    </a:lnTo>
                    <a:lnTo>
                      <a:pt x="236" y="0"/>
                    </a:lnTo>
                    <a:lnTo>
                      <a:pt x="278" y="4"/>
                    </a:lnTo>
                    <a:lnTo>
                      <a:pt x="284" y="12"/>
                    </a:lnTo>
                    <a:lnTo>
                      <a:pt x="304" y="18"/>
                    </a:lnTo>
                    <a:lnTo>
                      <a:pt x="296" y="10"/>
                    </a:lnTo>
                    <a:lnTo>
                      <a:pt x="298" y="2"/>
                    </a:lnTo>
                    <a:lnTo>
                      <a:pt x="318" y="4"/>
                    </a:lnTo>
                    <a:lnTo>
                      <a:pt x="326" y="10"/>
                    </a:lnTo>
                    <a:lnTo>
                      <a:pt x="330" y="4"/>
                    </a:lnTo>
                    <a:lnTo>
                      <a:pt x="350" y="2"/>
                    </a:lnTo>
                    <a:lnTo>
                      <a:pt x="366" y="6"/>
                    </a:lnTo>
                    <a:lnTo>
                      <a:pt x="406" y="8"/>
                    </a:lnTo>
                    <a:lnTo>
                      <a:pt x="404" y="12"/>
                    </a:lnTo>
                    <a:lnTo>
                      <a:pt x="388" y="16"/>
                    </a:lnTo>
                    <a:lnTo>
                      <a:pt x="388" y="20"/>
                    </a:lnTo>
                    <a:lnTo>
                      <a:pt x="410" y="14"/>
                    </a:lnTo>
                    <a:lnTo>
                      <a:pt x="434" y="14"/>
                    </a:lnTo>
                    <a:lnTo>
                      <a:pt x="452" y="14"/>
                    </a:lnTo>
                    <a:lnTo>
                      <a:pt x="460" y="26"/>
                    </a:lnTo>
                    <a:lnTo>
                      <a:pt x="484" y="26"/>
                    </a:lnTo>
                    <a:lnTo>
                      <a:pt x="490" y="36"/>
                    </a:lnTo>
                    <a:lnTo>
                      <a:pt x="482" y="40"/>
                    </a:lnTo>
                    <a:lnTo>
                      <a:pt x="458" y="48"/>
                    </a:lnTo>
                    <a:lnTo>
                      <a:pt x="442" y="56"/>
                    </a:lnTo>
                    <a:lnTo>
                      <a:pt x="382" y="58"/>
                    </a:lnTo>
                    <a:lnTo>
                      <a:pt x="376" y="62"/>
                    </a:lnTo>
                    <a:lnTo>
                      <a:pt x="398" y="64"/>
                    </a:lnTo>
                    <a:lnTo>
                      <a:pt x="388" y="66"/>
                    </a:lnTo>
                    <a:lnTo>
                      <a:pt x="368" y="74"/>
                    </a:lnTo>
                    <a:lnTo>
                      <a:pt x="398" y="70"/>
                    </a:lnTo>
                    <a:lnTo>
                      <a:pt x="418" y="64"/>
                    </a:lnTo>
                    <a:lnTo>
                      <a:pt x="432" y="64"/>
                    </a:lnTo>
                    <a:lnTo>
                      <a:pt x="434" y="6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150"/>
              <p:cNvSpPr>
                <a:spLocks/>
              </p:cNvSpPr>
              <p:nvPr/>
            </p:nvSpPr>
            <p:spPr bwMode="auto">
              <a:xfrm>
                <a:off x="1754" y="1671"/>
                <a:ext cx="110" cy="100"/>
              </a:xfrm>
              <a:custGeom>
                <a:avLst/>
                <a:gdLst>
                  <a:gd name="T0" fmla="*/ 30 w 110"/>
                  <a:gd name="T1" fmla="*/ 36 h 100"/>
                  <a:gd name="T2" fmla="*/ 40 w 110"/>
                  <a:gd name="T3" fmla="*/ 20 h 100"/>
                  <a:gd name="T4" fmla="*/ 54 w 110"/>
                  <a:gd name="T5" fmla="*/ 6 h 100"/>
                  <a:gd name="T6" fmla="*/ 66 w 110"/>
                  <a:gd name="T7" fmla="*/ 0 h 100"/>
                  <a:gd name="T8" fmla="*/ 62 w 110"/>
                  <a:gd name="T9" fmla="*/ 8 h 100"/>
                  <a:gd name="T10" fmla="*/ 58 w 110"/>
                  <a:gd name="T11" fmla="*/ 20 h 100"/>
                  <a:gd name="T12" fmla="*/ 62 w 110"/>
                  <a:gd name="T13" fmla="*/ 34 h 100"/>
                  <a:gd name="T14" fmla="*/ 72 w 110"/>
                  <a:gd name="T15" fmla="*/ 44 h 100"/>
                  <a:gd name="T16" fmla="*/ 82 w 110"/>
                  <a:gd name="T17" fmla="*/ 38 h 100"/>
                  <a:gd name="T18" fmla="*/ 86 w 110"/>
                  <a:gd name="T19" fmla="*/ 44 h 100"/>
                  <a:gd name="T20" fmla="*/ 94 w 110"/>
                  <a:gd name="T21" fmla="*/ 46 h 100"/>
                  <a:gd name="T22" fmla="*/ 90 w 110"/>
                  <a:gd name="T23" fmla="*/ 54 h 100"/>
                  <a:gd name="T24" fmla="*/ 100 w 110"/>
                  <a:gd name="T25" fmla="*/ 64 h 100"/>
                  <a:gd name="T26" fmla="*/ 106 w 110"/>
                  <a:gd name="T27" fmla="*/ 66 h 100"/>
                  <a:gd name="T28" fmla="*/ 108 w 110"/>
                  <a:gd name="T29" fmla="*/ 74 h 100"/>
                  <a:gd name="T30" fmla="*/ 110 w 110"/>
                  <a:gd name="T31" fmla="*/ 86 h 100"/>
                  <a:gd name="T32" fmla="*/ 106 w 110"/>
                  <a:gd name="T33" fmla="*/ 96 h 100"/>
                  <a:gd name="T34" fmla="*/ 92 w 110"/>
                  <a:gd name="T35" fmla="*/ 100 h 100"/>
                  <a:gd name="T36" fmla="*/ 86 w 110"/>
                  <a:gd name="T37" fmla="*/ 90 h 100"/>
                  <a:gd name="T38" fmla="*/ 78 w 110"/>
                  <a:gd name="T39" fmla="*/ 82 h 100"/>
                  <a:gd name="T40" fmla="*/ 72 w 110"/>
                  <a:gd name="T41" fmla="*/ 88 h 100"/>
                  <a:gd name="T42" fmla="*/ 70 w 110"/>
                  <a:gd name="T43" fmla="*/ 94 h 100"/>
                  <a:gd name="T44" fmla="*/ 60 w 110"/>
                  <a:gd name="T45" fmla="*/ 90 h 100"/>
                  <a:gd name="T46" fmla="*/ 58 w 110"/>
                  <a:gd name="T47" fmla="*/ 78 h 100"/>
                  <a:gd name="T48" fmla="*/ 30 w 110"/>
                  <a:gd name="T49" fmla="*/ 82 h 100"/>
                  <a:gd name="T50" fmla="*/ 0 w 110"/>
                  <a:gd name="T51" fmla="*/ 80 h 100"/>
                  <a:gd name="T52" fmla="*/ 2 w 110"/>
                  <a:gd name="T53" fmla="*/ 66 h 100"/>
                  <a:gd name="T54" fmla="*/ 16 w 110"/>
                  <a:gd name="T55" fmla="*/ 52 h 100"/>
                  <a:gd name="T56" fmla="*/ 22 w 110"/>
                  <a:gd name="T57" fmla="*/ 44 h 100"/>
                  <a:gd name="T58" fmla="*/ 30 w 110"/>
                  <a:gd name="T59" fmla="*/ 3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0" h="100">
                    <a:moveTo>
                      <a:pt x="30" y="36"/>
                    </a:moveTo>
                    <a:lnTo>
                      <a:pt x="40" y="20"/>
                    </a:lnTo>
                    <a:lnTo>
                      <a:pt x="54" y="6"/>
                    </a:lnTo>
                    <a:lnTo>
                      <a:pt x="66" y="0"/>
                    </a:lnTo>
                    <a:lnTo>
                      <a:pt x="62" y="8"/>
                    </a:lnTo>
                    <a:lnTo>
                      <a:pt x="58" y="20"/>
                    </a:lnTo>
                    <a:lnTo>
                      <a:pt x="62" y="34"/>
                    </a:lnTo>
                    <a:lnTo>
                      <a:pt x="72" y="44"/>
                    </a:lnTo>
                    <a:lnTo>
                      <a:pt x="82" y="38"/>
                    </a:lnTo>
                    <a:lnTo>
                      <a:pt x="86" y="44"/>
                    </a:lnTo>
                    <a:lnTo>
                      <a:pt x="94" y="46"/>
                    </a:lnTo>
                    <a:lnTo>
                      <a:pt x="90" y="54"/>
                    </a:lnTo>
                    <a:lnTo>
                      <a:pt x="100" y="64"/>
                    </a:lnTo>
                    <a:lnTo>
                      <a:pt x="106" y="66"/>
                    </a:lnTo>
                    <a:lnTo>
                      <a:pt x="108" y="74"/>
                    </a:lnTo>
                    <a:lnTo>
                      <a:pt x="110" y="86"/>
                    </a:lnTo>
                    <a:lnTo>
                      <a:pt x="106" y="96"/>
                    </a:lnTo>
                    <a:lnTo>
                      <a:pt x="92" y="100"/>
                    </a:lnTo>
                    <a:lnTo>
                      <a:pt x="86" y="90"/>
                    </a:lnTo>
                    <a:lnTo>
                      <a:pt x="78" y="82"/>
                    </a:lnTo>
                    <a:lnTo>
                      <a:pt x="72" y="88"/>
                    </a:lnTo>
                    <a:lnTo>
                      <a:pt x="70" y="94"/>
                    </a:lnTo>
                    <a:lnTo>
                      <a:pt x="60" y="90"/>
                    </a:lnTo>
                    <a:lnTo>
                      <a:pt x="58" y="78"/>
                    </a:lnTo>
                    <a:lnTo>
                      <a:pt x="30" y="82"/>
                    </a:lnTo>
                    <a:lnTo>
                      <a:pt x="0" y="80"/>
                    </a:lnTo>
                    <a:lnTo>
                      <a:pt x="2" y="66"/>
                    </a:lnTo>
                    <a:lnTo>
                      <a:pt x="16" y="52"/>
                    </a:lnTo>
                    <a:lnTo>
                      <a:pt x="22" y="44"/>
                    </a:lnTo>
                    <a:lnTo>
                      <a:pt x="30" y="3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151"/>
              <p:cNvSpPr>
                <a:spLocks/>
              </p:cNvSpPr>
              <p:nvPr/>
            </p:nvSpPr>
            <p:spPr bwMode="auto">
              <a:xfrm>
                <a:off x="464" y="1171"/>
                <a:ext cx="1350" cy="690"/>
              </a:xfrm>
              <a:custGeom>
                <a:avLst/>
                <a:gdLst>
                  <a:gd name="T0" fmla="*/ 1210 w 1350"/>
                  <a:gd name="T1" fmla="*/ 602 h 690"/>
                  <a:gd name="T2" fmla="*/ 1278 w 1350"/>
                  <a:gd name="T3" fmla="*/ 596 h 690"/>
                  <a:gd name="T4" fmla="*/ 1258 w 1350"/>
                  <a:gd name="T5" fmla="*/ 630 h 690"/>
                  <a:gd name="T6" fmla="*/ 1188 w 1350"/>
                  <a:gd name="T7" fmla="*/ 656 h 690"/>
                  <a:gd name="T8" fmla="*/ 1214 w 1350"/>
                  <a:gd name="T9" fmla="*/ 620 h 690"/>
                  <a:gd name="T10" fmla="*/ 1160 w 1350"/>
                  <a:gd name="T11" fmla="*/ 612 h 690"/>
                  <a:gd name="T12" fmla="*/ 1118 w 1350"/>
                  <a:gd name="T13" fmla="*/ 612 h 690"/>
                  <a:gd name="T14" fmla="*/ 1014 w 1350"/>
                  <a:gd name="T15" fmla="*/ 652 h 690"/>
                  <a:gd name="T16" fmla="*/ 980 w 1350"/>
                  <a:gd name="T17" fmla="*/ 668 h 690"/>
                  <a:gd name="T18" fmla="*/ 920 w 1350"/>
                  <a:gd name="T19" fmla="*/ 688 h 690"/>
                  <a:gd name="T20" fmla="*/ 940 w 1350"/>
                  <a:gd name="T21" fmla="*/ 648 h 690"/>
                  <a:gd name="T22" fmla="*/ 962 w 1350"/>
                  <a:gd name="T23" fmla="*/ 622 h 690"/>
                  <a:gd name="T24" fmla="*/ 892 w 1350"/>
                  <a:gd name="T25" fmla="*/ 590 h 690"/>
                  <a:gd name="T26" fmla="*/ 844 w 1350"/>
                  <a:gd name="T27" fmla="*/ 554 h 690"/>
                  <a:gd name="T28" fmla="*/ 786 w 1350"/>
                  <a:gd name="T29" fmla="*/ 568 h 690"/>
                  <a:gd name="T30" fmla="*/ 722 w 1350"/>
                  <a:gd name="T31" fmla="*/ 544 h 690"/>
                  <a:gd name="T32" fmla="*/ 250 w 1350"/>
                  <a:gd name="T33" fmla="*/ 516 h 690"/>
                  <a:gd name="T34" fmla="*/ 208 w 1350"/>
                  <a:gd name="T35" fmla="*/ 486 h 690"/>
                  <a:gd name="T36" fmla="*/ 194 w 1350"/>
                  <a:gd name="T37" fmla="*/ 448 h 690"/>
                  <a:gd name="T38" fmla="*/ 180 w 1350"/>
                  <a:gd name="T39" fmla="*/ 420 h 690"/>
                  <a:gd name="T40" fmla="*/ 136 w 1350"/>
                  <a:gd name="T41" fmla="*/ 372 h 690"/>
                  <a:gd name="T42" fmla="*/ 58 w 1350"/>
                  <a:gd name="T43" fmla="*/ 330 h 690"/>
                  <a:gd name="T44" fmla="*/ 18 w 1350"/>
                  <a:gd name="T45" fmla="*/ 64 h 690"/>
                  <a:gd name="T46" fmla="*/ 138 w 1350"/>
                  <a:gd name="T47" fmla="*/ 60 h 690"/>
                  <a:gd name="T48" fmla="*/ 230 w 1350"/>
                  <a:gd name="T49" fmla="*/ 64 h 690"/>
                  <a:gd name="T50" fmla="*/ 328 w 1350"/>
                  <a:gd name="T51" fmla="*/ 66 h 690"/>
                  <a:gd name="T52" fmla="*/ 410 w 1350"/>
                  <a:gd name="T53" fmla="*/ 110 h 690"/>
                  <a:gd name="T54" fmla="*/ 528 w 1350"/>
                  <a:gd name="T55" fmla="*/ 142 h 690"/>
                  <a:gd name="T56" fmla="*/ 600 w 1350"/>
                  <a:gd name="T57" fmla="*/ 112 h 690"/>
                  <a:gd name="T58" fmla="*/ 676 w 1350"/>
                  <a:gd name="T59" fmla="*/ 106 h 690"/>
                  <a:gd name="T60" fmla="*/ 716 w 1350"/>
                  <a:gd name="T61" fmla="*/ 134 h 690"/>
                  <a:gd name="T62" fmla="*/ 740 w 1350"/>
                  <a:gd name="T63" fmla="*/ 64 h 690"/>
                  <a:gd name="T64" fmla="*/ 718 w 1350"/>
                  <a:gd name="T65" fmla="*/ 12 h 690"/>
                  <a:gd name="T66" fmla="*/ 776 w 1350"/>
                  <a:gd name="T67" fmla="*/ 48 h 690"/>
                  <a:gd name="T68" fmla="*/ 812 w 1350"/>
                  <a:gd name="T69" fmla="*/ 98 h 690"/>
                  <a:gd name="T70" fmla="*/ 834 w 1350"/>
                  <a:gd name="T71" fmla="*/ 112 h 690"/>
                  <a:gd name="T72" fmla="*/ 886 w 1350"/>
                  <a:gd name="T73" fmla="*/ 74 h 690"/>
                  <a:gd name="T74" fmla="*/ 940 w 1350"/>
                  <a:gd name="T75" fmla="*/ 94 h 690"/>
                  <a:gd name="T76" fmla="*/ 916 w 1350"/>
                  <a:gd name="T77" fmla="*/ 152 h 690"/>
                  <a:gd name="T78" fmla="*/ 870 w 1350"/>
                  <a:gd name="T79" fmla="*/ 156 h 690"/>
                  <a:gd name="T80" fmla="*/ 816 w 1350"/>
                  <a:gd name="T81" fmla="*/ 172 h 690"/>
                  <a:gd name="T82" fmla="*/ 830 w 1350"/>
                  <a:gd name="T83" fmla="*/ 210 h 690"/>
                  <a:gd name="T84" fmla="*/ 778 w 1350"/>
                  <a:gd name="T85" fmla="*/ 222 h 690"/>
                  <a:gd name="T86" fmla="*/ 736 w 1350"/>
                  <a:gd name="T87" fmla="*/ 336 h 690"/>
                  <a:gd name="T88" fmla="*/ 800 w 1350"/>
                  <a:gd name="T89" fmla="*/ 374 h 690"/>
                  <a:gd name="T90" fmla="*/ 904 w 1350"/>
                  <a:gd name="T91" fmla="*/ 418 h 690"/>
                  <a:gd name="T92" fmla="*/ 944 w 1350"/>
                  <a:gd name="T93" fmla="*/ 484 h 690"/>
                  <a:gd name="T94" fmla="*/ 984 w 1350"/>
                  <a:gd name="T95" fmla="*/ 462 h 690"/>
                  <a:gd name="T96" fmla="*/ 1020 w 1350"/>
                  <a:gd name="T97" fmla="*/ 372 h 690"/>
                  <a:gd name="T98" fmla="*/ 1004 w 1350"/>
                  <a:gd name="T99" fmla="*/ 304 h 690"/>
                  <a:gd name="T100" fmla="*/ 1044 w 1350"/>
                  <a:gd name="T101" fmla="*/ 258 h 690"/>
                  <a:gd name="T102" fmla="*/ 1134 w 1350"/>
                  <a:gd name="T103" fmla="*/ 290 h 690"/>
                  <a:gd name="T104" fmla="*/ 1168 w 1350"/>
                  <a:gd name="T105" fmla="*/ 352 h 690"/>
                  <a:gd name="T106" fmla="*/ 1228 w 1350"/>
                  <a:gd name="T107" fmla="*/ 328 h 690"/>
                  <a:gd name="T108" fmla="*/ 1256 w 1350"/>
                  <a:gd name="T109" fmla="*/ 398 h 690"/>
                  <a:gd name="T110" fmla="*/ 1318 w 1350"/>
                  <a:gd name="T111" fmla="*/ 430 h 690"/>
                  <a:gd name="T112" fmla="*/ 1284 w 1350"/>
                  <a:gd name="T113" fmla="*/ 458 h 690"/>
                  <a:gd name="T114" fmla="*/ 1348 w 1350"/>
                  <a:gd name="T115" fmla="*/ 458 h 690"/>
                  <a:gd name="T116" fmla="*/ 1286 w 1350"/>
                  <a:gd name="T117" fmla="*/ 524 h 690"/>
                  <a:gd name="T118" fmla="*/ 1152 w 1350"/>
                  <a:gd name="T119" fmla="*/ 548 h 690"/>
                  <a:gd name="T120" fmla="*/ 1116 w 1350"/>
                  <a:gd name="T121" fmla="*/ 590 h 690"/>
                  <a:gd name="T122" fmla="*/ 1202 w 1350"/>
                  <a:gd name="T123" fmla="*/ 548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50" h="690">
                    <a:moveTo>
                      <a:pt x="1218" y="562"/>
                    </a:moveTo>
                    <a:lnTo>
                      <a:pt x="1214" y="568"/>
                    </a:lnTo>
                    <a:lnTo>
                      <a:pt x="1204" y="570"/>
                    </a:lnTo>
                    <a:lnTo>
                      <a:pt x="1208" y="580"/>
                    </a:lnTo>
                    <a:lnTo>
                      <a:pt x="1204" y="588"/>
                    </a:lnTo>
                    <a:lnTo>
                      <a:pt x="1206" y="594"/>
                    </a:lnTo>
                    <a:lnTo>
                      <a:pt x="1210" y="602"/>
                    </a:lnTo>
                    <a:lnTo>
                      <a:pt x="1222" y="610"/>
                    </a:lnTo>
                    <a:lnTo>
                      <a:pt x="1236" y="614"/>
                    </a:lnTo>
                    <a:lnTo>
                      <a:pt x="1254" y="614"/>
                    </a:lnTo>
                    <a:lnTo>
                      <a:pt x="1262" y="612"/>
                    </a:lnTo>
                    <a:lnTo>
                      <a:pt x="1266" y="604"/>
                    </a:lnTo>
                    <a:lnTo>
                      <a:pt x="1270" y="596"/>
                    </a:lnTo>
                    <a:lnTo>
                      <a:pt x="1278" y="596"/>
                    </a:lnTo>
                    <a:lnTo>
                      <a:pt x="1278" y="604"/>
                    </a:lnTo>
                    <a:lnTo>
                      <a:pt x="1284" y="608"/>
                    </a:lnTo>
                    <a:lnTo>
                      <a:pt x="1284" y="616"/>
                    </a:lnTo>
                    <a:lnTo>
                      <a:pt x="1274" y="616"/>
                    </a:lnTo>
                    <a:lnTo>
                      <a:pt x="1268" y="616"/>
                    </a:lnTo>
                    <a:lnTo>
                      <a:pt x="1262" y="626"/>
                    </a:lnTo>
                    <a:lnTo>
                      <a:pt x="1258" y="630"/>
                    </a:lnTo>
                    <a:lnTo>
                      <a:pt x="1246" y="634"/>
                    </a:lnTo>
                    <a:lnTo>
                      <a:pt x="1230" y="640"/>
                    </a:lnTo>
                    <a:lnTo>
                      <a:pt x="1220" y="640"/>
                    </a:lnTo>
                    <a:lnTo>
                      <a:pt x="1212" y="648"/>
                    </a:lnTo>
                    <a:lnTo>
                      <a:pt x="1204" y="656"/>
                    </a:lnTo>
                    <a:lnTo>
                      <a:pt x="1198" y="662"/>
                    </a:lnTo>
                    <a:lnTo>
                      <a:pt x="1188" y="656"/>
                    </a:lnTo>
                    <a:lnTo>
                      <a:pt x="1186" y="648"/>
                    </a:lnTo>
                    <a:lnTo>
                      <a:pt x="1190" y="640"/>
                    </a:lnTo>
                    <a:lnTo>
                      <a:pt x="1202" y="632"/>
                    </a:lnTo>
                    <a:lnTo>
                      <a:pt x="1214" y="628"/>
                    </a:lnTo>
                    <a:lnTo>
                      <a:pt x="1216" y="626"/>
                    </a:lnTo>
                    <a:lnTo>
                      <a:pt x="1216" y="624"/>
                    </a:lnTo>
                    <a:lnTo>
                      <a:pt x="1214" y="620"/>
                    </a:lnTo>
                    <a:lnTo>
                      <a:pt x="1210" y="618"/>
                    </a:lnTo>
                    <a:lnTo>
                      <a:pt x="1198" y="624"/>
                    </a:lnTo>
                    <a:lnTo>
                      <a:pt x="1188" y="628"/>
                    </a:lnTo>
                    <a:lnTo>
                      <a:pt x="1172" y="632"/>
                    </a:lnTo>
                    <a:lnTo>
                      <a:pt x="1168" y="626"/>
                    </a:lnTo>
                    <a:lnTo>
                      <a:pt x="1162" y="620"/>
                    </a:lnTo>
                    <a:lnTo>
                      <a:pt x="1160" y="612"/>
                    </a:lnTo>
                    <a:lnTo>
                      <a:pt x="1162" y="596"/>
                    </a:lnTo>
                    <a:lnTo>
                      <a:pt x="1160" y="588"/>
                    </a:lnTo>
                    <a:lnTo>
                      <a:pt x="1146" y="584"/>
                    </a:lnTo>
                    <a:lnTo>
                      <a:pt x="1138" y="580"/>
                    </a:lnTo>
                    <a:lnTo>
                      <a:pt x="1130" y="588"/>
                    </a:lnTo>
                    <a:lnTo>
                      <a:pt x="1122" y="602"/>
                    </a:lnTo>
                    <a:lnTo>
                      <a:pt x="1118" y="612"/>
                    </a:lnTo>
                    <a:lnTo>
                      <a:pt x="1118" y="618"/>
                    </a:lnTo>
                    <a:lnTo>
                      <a:pt x="1112" y="626"/>
                    </a:lnTo>
                    <a:lnTo>
                      <a:pt x="1100" y="632"/>
                    </a:lnTo>
                    <a:lnTo>
                      <a:pt x="1042" y="632"/>
                    </a:lnTo>
                    <a:lnTo>
                      <a:pt x="1026" y="644"/>
                    </a:lnTo>
                    <a:lnTo>
                      <a:pt x="1020" y="648"/>
                    </a:lnTo>
                    <a:lnTo>
                      <a:pt x="1014" y="652"/>
                    </a:lnTo>
                    <a:lnTo>
                      <a:pt x="1002" y="652"/>
                    </a:lnTo>
                    <a:lnTo>
                      <a:pt x="986" y="652"/>
                    </a:lnTo>
                    <a:lnTo>
                      <a:pt x="980" y="656"/>
                    </a:lnTo>
                    <a:lnTo>
                      <a:pt x="972" y="660"/>
                    </a:lnTo>
                    <a:lnTo>
                      <a:pt x="974" y="664"/>
                    </a:lnTo>
                    <a:lnTo>
                      <a:pt x="982" y="664"/>
                    </a:lnTo>
                    <a:lnTo>
                      <a:pt x="980" y="668"/>
                    </a:lnTo>
                    <a:lnTo>
                      <a:pt x="982" y="672"/>
                    </a:lnTo>
                    <a:lnTo>
                      <a:pt x="964" y="674"/>
                    </a:lnTo>
                    <a:lnTo>
                      <a:pt x="948" y="678"/>
                    </a:lnTo>
                    <a:lnTo>
                      <a:pt x="940" y="680"/>
                    </a:lnTo>
                    <a:lnTo>
                      <a:pt x="932" y="686"/>
                    </a:lnTo>
                    <a:lnTo>
                      <a:pt x="924" y="690"/>
                    </a:lnTo>
                    <a:lnTo>
                      <a:pt x="920" y="688"/>
                    </a:lnTo>
                    <a:lnTo>
                      <a:pt x="920" y="680"/>
                    </a:lnTo>
                    <a:lnTo>
                      <a:pt x="922" y="678"/>
                    </a:lnTo>
                    <a:lnTo>
                      <a:pt x="922" y="670"/>
                    </a:lnTo>
                    <a:lnTo>
                      <a:pt x="928" y="668"/>
                    </a:lnTo>
                    <a:lnTo>
                      <a:pt x="936" y="666"/>
                    </a:lnTo>
                    <a:lnTo>
                      <a:pt x="938" y="656"/>
                    </a:lnTo>
                    <a:lnTo>
                      <a:pt x="940" y="648"/>
                    </a:lnTo>
                    <a:lnTo>
                      <a:pt x="946" y="642"/>
                    </a:lnTo>
                    <a:lnTo>
                      <a:pt x="948" y="636"/>
                    </a:lnTo>
                    <a:lnTo>
                      <a:pt x="952" y="636"/>
                    </a:lnTo>
                    <a:lnTo>
                      <a:pt x="958" y="642"/>
                    </a:lnTo>
                    <a:lnTo>
                      <a:pt x="966" y="640"/>
                    </a:lnTo>
                    <a:lnTo>
                      <a:pt x="968" y="632"/>
                    </a:lnTo>
                    <a:lnTo>
                      <a:pt x="962" y="622"/>
                    </a:lnTo>
                    <a:lnTo>
                      <a:pt x="954" y="614"/>
                    </a:lnTo>
                    <a:lnTo>
                      <a:pt x="942" y="610"/>
                    </a:lnTo>
                    <a:lnTo>
                      <a:pt x="930" y="608"/>
                    </a:lnTo>
                    <a:lnTo>
                      <a:pt x="914" y="608"/>
                    </a:lnTo>
                    <a:lnTo>
                      <a:pt x="902" y="606"/>
                    </a:lnTo>
                    <a:lnTo>
                      <a:pt x="896" y="600"/>
                    </a:lnTo>
                    <a:lnTo>
                      <a:pt x="892" y="590"/>
                    </a:lnTo>
                    <a:lnTo>
                      <a:pt x="888" y="578"/>
                    </a:lnTo>
                    <a:lnTo>
                      <a:pt x="886" y="574"/>
                    </a:lnTo>
                    <a:lnTo>
                      <a:pt x="874" y="574"/>
                    </a:lnTo>
                    <a:lnTo>
                      <a:pt x="870" y="566"/>
                    </a:lnTo>
                    <a:lnTo>
                      <a:pt x="864" y="558"/>
                    </a:lnTo>
                    <a:lnTo>
                      <a:pt x="854" y="558"/>
                    </a:lnTo>
                    <a:lnTo>
                      <a:pt x="844" y="554"/>
                    </a:lnTo>
                    <a:lnTo>
                      <a:pt x="836" y="554"/>
                    </a:lnTo>
                    <a:lnTo>
                      <a:pt x="828" y="560"/>
                    </a:lnTo>
                    <a:lnTo>
                      <a:pt x="818" y="566"/>
                    </a:lnTo>
                    <a:lnTo>
                      <a:pt x="810" y="572"/>
                    </a:lnTo>
                    <a:lnTo>
                      <a:pt x="804" y="570"/>
                    </a:lnTo>
                    <a:lnTo>
                      <a:pt x="794" y="570"/>
                    </a:lnTo>
                    <a:lnTo>
                      <a:pt x="786" y="568"/>
                    </a:lnTo>
                    <a:lnTo>
                      <a:pt x="782" y="568"/>
                    </a:lnTo>
                    <a:lnTo>
                      <a:pt x="772" y="564"/>
                    </a:lnTo>
                    <a:lnTo>
                      <a:pt x="748" y="560"/>
                    </a:lnTo>
                    <a:lnTo>
                      <a:pt x="736" y="556"/>
                    </a:lnTo>
                    <a:lnTo>
                      <a:pt x="732" y="552"/>
                    </a:lnTo>
                    <a:lnTo>
                      <a:pt x="730" y="544"/>
                    </a:lnTo>
                    <a:lnTo>
                      <a:pt x="722" y="544"/>
                    </a:lnTo>
                    <a:lnTo>
                      <a:pt x="720" y="552"/>
                    </a:lnTo>
                    <a:lnTo>
                      <a:pt x="290" y="552"/>
                    </a:lnTo>
                    <a:lnTo>
                      <a:pt x="282" y="542"/>
                    </a:lnTo>
                    <a:lnTo>
                      <a:pt x="272" y="532"/>
                    </a:lnTo>
                    <a:lnTo>
                      <a:pt x="266" y="536"/>
                    </a:lnTo>
                    <a:lnTo>
                      <a:pt x="256" y="526"/>
                    </a:lnTo>
                    <a:lnTo>
                      <a:pt x="250" y="516"/>
                    </a:lnTo>
                    <a:lnTo>
                      <a:pt x="244" y="520"/>
                    </a:lnTo>
                    <a:lnTo>
                      <a:pt x="232" y="512"/>
                    </a:lnTo>
                    <a:lnTo>
                      <a:pt x="214" y="510"/>
                    </a:lnTo>
                    <a:lnTo>
                      <a:pt x="218" y="500"/>
                    </a:lnTo>
                    <a:lnTo>
                      <a:pt x="216" y="494"/>
                    </a:lnTo>
                    <a:lnTo>
                      <a:pt x="208" y="494"/>
                    </a:lnTo>
                    <a:lnTo>
                      <a:pt x="208" y="486"/>
                    </a:lnTo>
                    <a:lnTo>
                      <a:pt x="206" y="478"/>
                    </a:lnTo>
                    <a:lnTo>
                      <a:pt x="202" y="472"/>
                    </a:lnTo>
                    <a:lnTo>
                      <a:pt x="196" y="470"/>
                    </a:lnTo>
                    <a:lnTo>
                      <a:pt x="188" y="474"/>
                    </a:lnTo>
                    <a:lnTo>
                      <a:pt x="190" y="466"/>
                    </a:lnTo>
                    <a:lnTo>
                      <a:pt x="196" y="456"/>
                    </a:lnTo>
                    <a:lnTo>
                      <a:pt x="194" y="448"/>
                    </a:lnTo>
                    <a:lnTo>
                      <a:pt x="188" y="452"/>
                    </a:lnTo>
                    <a:lnTo>
                      <a:pt x="180" y="458"/>
                    </a:lnTo>
                    <a:lnTo>
                      <a:pt x="172" y="458"/>
                    </a:lnTo>
                    <a:lnTo>
                      <a:pt x="172" y="446"/>
                    </a:lnTo>
                    <a:lnTo>
                      <a:pt x="174" y="438"/>
                    </a:lnTo>
                    <a:lnTo>
                      <a:pt x="174" y="432"/>
                    </a:lnTo>
                    <a:lnTo>
                      <a:pt x="180" y="420"/>
                    </a:lnTo>
                    <a:lnTo>
                      <a:pt x="178" y="410"/>
                    </a:lnTo>
                    <a:lnTo>
                      <a:pt x="174" y="408"/>
                    </a:lnTo>
                    <a:lnTo>
                      <a:pt x="172" y="400"/>
                    </a:lnTo>
                    <a:lnTo>
                      <a:pt x="158" y="392"/>
                    </a:lnTo>
                    <a:lnTo>
                      <a:pt x="150" y="386"/>
                    </a:lnTo>
                    <a:lnTo>
                      <a:pt x="146" y="384"/>
                    </a:lnTo>
                    <a:lnTo>
                      <a:pt x="136" y="372"/>
                    </a:lnTo>
                    <a:lnTo>
                      <a:pt x="126" y="354"/>
                    </a:lnTo>
                    <a:lnTo>
                      <a:pt x="118" y="346"/>
                    </a:lnTo>
                    <a:lnTo>
                      <a:pt x="100" y="326"/>
                    </a:lnTo>
                    <a:lnTo>
                      <a:pt x="88" y="314"/>
                    </a:lnTo>
                    <a:lnTo>
                      <a:pt x="70" y="322"/>
                    </a:lnTo>
                    <a:lnTo>
                      <a:pt x="68" y="328"/>
                    </a:lnTo>
                    <a:lnTo>
                      <a:pt x="58" y="330"/>
                    </a:lnTo>
                    <a:lnTo>
                      <a:pt x="46" y="320"/>
                    </a:lnTo>
                    <a:lnTo>
                      <a:pt x="34" y="310"/>
                    </a:lnTo>
                    <a:lnTo>
                      <a:pt x="26" y="300"/>
                    </a:lnTo>
                    <a:lnTo>
                      <a:pt x="10" y="306"/>
                    </a:lnTo>
                    <a:lnTo>
                      <a:pt x="0" y="302"/>
                    </a:lnTo>
                    <a:lnTo>
                      <a:pt x="0" y="62"/>
                    </a:lnTo>
                    <a:lnTo>
                      <a:pt x="18" y="64"/>
                    </a:lnTo>
                    <a:lnTo>
                      <a:pt x="48" y="76"/>
                    </a:lnTo>
                    <a:lnTo>
                      <a:pt x="84" y="86"/>
                    </a:lnTo>
                    <a:lnTo>
                      <a:pt x="82" y="72"/>
                    </a:lnTo>
                    <a:lnTo>
                      <a:pt x="100" y="62"/>
                    </a:lnTo>
                    <a:lnTo>
                      <a:pt x="110" y="68"/>
                    </a:lnTo>
                    <a:lnTo>
                      <a:pt x="116" y="72"/>
                    </a:lnTo>
                    <a:lnTo>
                      <a:pt x="138" y="60"/>
                    </a:lnTo>
                    <a:lnTo>
                      <a:pt x="162" y="48"/>
                    </a:lnTo>
                    <a:lnTo>
                      <a:pt x="178" y="48"/>
                    </a:lnTo>
                    <a:lnTo>
                      <a:pt x="180" y="56"/>
                    </a:lnTo>
                    <a:lnTo>
                      <a:pt x="192" y="58"/>
                    </a:lnTo>
                    <a:lnTo>
                      <a:pt x="208" y="38"/>
                    </a:lnTo>
                    <a:lnTo>
                      <a:pt x="218" y="46"/>
                    </a:lnTo>
                    <a:lnTo>
                      <a:pt x="230" y="64"/>
                    </a:lnTo>
                    <a:lnTo>
                      <a:pt x="244" y="66"/>
                    </a:lnTo>
                    <a:lnTo>
                      <a:pt x="256" y="50"/>
                    </a:lnTo>
                    <a:lnTo>
                      <a:pt x="262" y="52"/>
                    </a:lnTo>
                    <a:lnTo>
                      <a:pt x="270" y="70"/>
                    </a:lnTo>
                    <a:lnTo>
                      <a:pt x="282" y="62"/>
                    </a:lnTo>
                    <a:lnTo>
                      <a:pt x="302" y="56"/>
                    </a:lnTo>
                    <a:lnTo>
                      <a:pt x="328" y="66"/>
                    </a:lnTo>
                    <a:lnTo>
                      <a:pt x="352" y="72"/>
                    </a:lnTo>
                    <a:lnTo>
                      <a:pt x="382" y="82"/>
                    </a:lnTo>
                    <a:lnTo>
                      <a:pt x="404" y="84"/>
                    </a:lnTo>
                    <a:lnTo>
                      <a:pt x="422" y="92"/>
                    </a:lnTo>
                    <a:lnTo>
                      <a:pt x="424" y="100"/>
                    </a:lnTo>
                    <a:lnTo>
                      <a:pt x="412" y="102"/>
                    </a:lnTo>
                    <a:lnTo>
                      <a:pt x="410" y="110"/>
                    </a:lnTo>
                    <a:lnTo>
                      <a:pt x="426" y="118"/>
                    </a:lnTo>
                    <a:lnTo>
                      <a:pt x="456" y="116"/>
                    </a:lnTo>
                    <a:lnTo>
                      <a:pt x="478" y="114"/>
                    </a:lnTo>
                    <a:lnTo>
                      <a:pt x="486" y="110"/>
                    </a:lnTo>
                    <a:lnTo>
                      <a:pt x="504" y="120"/>
                    </a:lnTo>
                    <a:lnTo>
                      <a:pt x="520" y="130"/>
                    </a:lnTo>
                    <a:lnTo>
                      <a:pt x="528" y="142"/>
                    </a:lnTo>
                    <a:lnTo>
                      <a:pt x="534" y="138"/>
                    </a:lnTo>
                    <a:lnTo>
                      <a:pt x="530" y="120"/>
                    </a:lnTo>
                    <a:lnTo>
                      <a:pt x="526" y="110"/>
                    </a:lnTo>
                    <a:lnTo>
                      <a:pt x="536" y="104"/>
                    </a:lnTo>
                    <a:lnTo>
                      <a:pt x="560" y="94"/>
                    </a:lnTo>
                    <a:lnTo>
                      <a:pt x="578" y="104"/>
                    </a:lnTo>
                    <a:lnTo>
                      <a:pt x="600" y="112"/>
                    </a:lnTo>
                    <a:lnTo>
                      <a:pt x="622" y="116"/>
                    </a:lnTo>
                    <a:lnTo>
                      <a:pt x="646" y="116"/>
                    </a:lnTo>
                    <a:lnTo>
                      <a:pt x="668" y="116"/>
                    </a:lnTo>
                    <a:lnTo>
                      <a:pt x="688" y="118"/>
                    </a:lnTo>
                    <a:lnTo>
                      <a:pt x="694" y="112"/>
                    </a:lnTo>
                    <a:lnTo>
                      <a:pt x="688" y="108"/>
                    </a:lnTo>
                    <a:lnTo>
                      <a:pt x="676" y="106"/>
                    </a:lnTo>
                    <a:lnTo>
                      <a:pt x="678" y="98"/>
                    </a:lnTo>
                    <a:lnTo>
                      <a:pt x="684" y="96"/>
                    </a:lnTo>
                    <a:lnTo>
                      <a:pt x="696" y="100"/>
                    </a:lnTo>
                    <a:lnTo>
                      <a:pt x="708" y="112"/>
                    </a:lnTo>
                    <a:lnTo>
                      <a:pt x="704" y="116"/>
                    </a:lnTo>
                    <a:lnTo>
                      <a:pt x="710" y="126"/>
                    </a:lnTo>
                    <a:lnTo>
                      <a:pt x="716" y="134"/>
                    </a:lnTo>
                    <a:lnTo>
                      <a:pt x="724" y="134"/>
                    </a:lnTo>
                    <a:lnTo>
                      <a:pt x="724" y="120"/>
                    </a:lnTo>
                    <a:lnTo>
                      <a:pt x="722" y="108"/>
                    </a:lnTo>
                    <a:lnTo>
                      <a:pt x="742" y="102"/>
                    </a:lnTo>
                    <a:lnTo>
                      <a:pt x="752" y="90"/>
                    </a:lnTo>
                    <a:lnTo>
                      <a:pt x="750" y="78"/>
                    </a:lnTo>
                    <a:lnTo>
                      <a:pt x="740" y="64"/>
                    </a:lnTo>
                    <a:lnTo>
                      <a:pt x="722" y="60"/>
                    </a:lnTo>
                    <a:lnTo>
                      <a:pt x="708" y="52"/>
                    </a:lnTo>
                    <a:lnTo>
                      <a:pt x="704" y="44"/>
                    </a:lnTo>
                    <a:lnTo>
                      <a:pt x="712" y="32"/>
                    </a:lnTo>
                    <a:lnTo>
                      <a:pt x="704" y="26"/>
                    </a:lnTo>
                    <a:lnTo>
                      <a:pt x="708" y="12"/>
                    </a:lnTo>
                    <a:lnTo>
                      <a:pt x="718" y="12"/>
                    </a:lnTo>
                    <a:lnTo>
                      <a:pt x="722" y="4"/>
                    </a:lnTo>
                    <a:lnTo>
                      <a:pt x="732" y="0"/>
                    </a:lnTo>
                    <a:lnTo>
                      <a:pt x="750" y="4"/>
                    </a:lnTo>
                    <a:lnTo>
                      <a:pt x="762" y="20"/>
                    </a:lnTo>
                    <a:lnTo>
                      <a:pt x="764" y="26"/>
                    </a:lnTo>
                    <a:lnTo>
                      <a:pt x="774" y="40"/>
                    </a:lnTo>
                    <a:lnTo>
                      <a:pt x="776" y="48"/>
                    </a:lnTo>
                    <a:lnTo>
                      <a:pt x="770" y="54"/>
                    </a:lnTo>
                    <a:lnTo>
                      <a:pt x="774" y="64"/>
                    </a:lnTo>
                    <a:lnTo>
                      <a:pt x="786" y="62"/>
                    </a:lnTo>
                    <a:lnTo>
                      <a:pt x="794" y="64"/>
                    </a:lnTo>
                    <a:lnTo>
                      <a:pt x="796" y="80"/>
                    </a:lnTo>
                    <a:lnTo>
                      <a:pt x="802" y="94"/>
                    </a:lnTo>
                    <a:lnTo>
                      <a:pt x="812" y="98"/>
                    </a:lnTo>
                    <a:lnTo>
                      <a:pt x="820" y="92"/>
                    </a:lnTo>
                    <a:lnTo>
                      <a:pt x="814" y="82"/>
                    </a:lnTo>
                    <a:lnTo>
                      <a:pt x="820" y="74"/>
                    </a:lnTo>
                    <a:lnTo>
                      <a:pt x="832" y="78"/>
                    </a:lnTo>
                    <a:lnTo>
                      <a:pt x="842" y="90"/>
                    </a:lnTo>
                    <a:lnTo>
                      <a:pt x="836" y="100"/>
                    </a:lnTo>
                    <a:lnTo>
                      <a:pt x="834" y="112"/>
                    </a:lnTo>
                    <a:lnTo>
                      <a:pt x="844" y="120"/>
                    </a:lnTo>
                    <a:lnTo>
                      <a:pt x="858" y="126"/>
                    </a:lnTo>
                    <a:lnTo>
                      <a:pt x="866" y="120"/>
                    </a:lnTo>
                    <a:lnTo>
                      <a:pt x="874" y="106"/>
                    </a:lnTo>
                    <a:lnTo>
                      <a:pt x="876" y="90"/>
                    </a:lnTo>
                    <a:lnTo>
                      <a:pt x="888" y="82"/>
                    </a:lnTo>
                    <a:lnTo>
                      <a:pt x="886" y="74"/>
                    </a:lnTo>
                    <a:lnTo>
                      <a:pt x="880" y="62"/>
                    </a:lnTo>
                    <a:lnTo>
                      <a:pt x="882" y="56"/>
                    </a:lnTo>
                    <a:lnTo>
                      <a:pt x="900" y="58"/>
                    </a:lnTo>
                    <a:lnTo>
                      <a:pt x="922" y="66"/>
                    </a:lnTo>
                    <a:lnTo>
                      <a:pt x="936" y="76"/>
                    </a:lnTo>
                    <a:lnTo>
                      <a:pt x="946" y="90"/>
                    </a:lnTo>
                    <a:lnTo>
                      <a:pt x="940" y="94"/>
                    </a:lnTo>
                    <a:lnTo>
                      <a:pt x="932" y="96"/>
                    </a:lnTo>
                    <a:lnTo>
                      <a:pt x="934" y="106"/>
                    </a:lnTo>
                    <a:lnTo>
                      <a:pt x="940" y="114"/>
                    </a:lnTo>
                    <a:lnTo>
                      <a:pt x="946" y="126"/>
                    </a:lnTo>
                    <a:lnTo>
                      <a:pt x="938" y="136"/>
                    </a:lnTo>
                    <a:lnTo>
                      <a:pt x="926" y="146"/>
                    </a:lnTo>
                    <a:lnTo>
                      <a:pt x="916" y="152"/>
                    </a:lnTo>
                    <a:lnTo>
                      <a:pt x="902" y="144"/>
                    </a:lnTo>
                    <a:lnTo>
                      <a:pt x="898" y="152"/>
                    </a:lnTo>
                    <a:lnTo>
                      <a:pt x="890" y="156"/>
                    </a:lnTo>
                    <a:lnTo>
                      <a:pt x="878" y="144"/>
                    </a:lnTo>
                    <a:lnTo>
                      <a:pt x="868" y="144"/>
                    </a:lnTo>
                    <a:lnTo>
                      <a:pt x="864" y="150"/>
                    </a:lnTo>
                    <a:lnTo>
                      <a:pt x="870" y="156"/>
                    </a:lnTo>
                    <a:lnTo>
                      <a:pt x="864" y="166"/>
                    </a:lnTo>
                    <a:lnTo>
                      <a:pt x="856" y="174"/>
                    </a:lnTo>
                    <a:lnTo>
                      <a:pt x="846" y="176"/>
                    </a:lnTo>
                    <a:lnTo>
                      <a:pt x="834" y="174"/>
                    </a:lnTo>
                    <a:lnTo>
                      <a:pt x="822" y="166"/>
                    </a:lnTo>
                    <a:lnTo>
                      <a:pt x="812" y="164"/>
                    </a:lnTo>
                    <a:lnTo>
                      <a:pt x="816" y="172"/>
                    </a:lnTo>
                    <a:lnTo>
                      <a:pt x="822" y="178"/>
                    </a:lnTo>
                    <a:lnTo>
                      <a:pt x="834" y="180"/>
                    </a:lnTo>
                    <a:lnTo>
                      <a:pt x="842" y="182"/>
                    </a:lnTo>
                    <a:lnTo>
                      <a:pt x="854" y="182"/>
                    </a:lnTo>
                    <a:lnTo>
                      <a:pt x="848" y="192"/>
                    </a:lnTo>
                    <a:lnTo>
                      <a:pt x="840" y="204"/>
                    </a:lnTo>
                    <a:lnTo>
                      <a:pt x="830" y="210"/>
                    </a:lnTo>
                    <a:lnTo>
                      <a:pt x="820" y="212"/>
                    </a:lnTo>
                    <a:lnTo>
                      <a:pt x="812" y="212"/>
                    </a:lnTo>
                    <a:lnTo>
                      <a:pt x="804" y="208"/>
                    </a:lnTo>
                    <a:lnTo>
                      <a:pt x="804" y="218"/>
                    </a:lnTo>
                    <a:lnTo>
                      <a:pt x="784" y="220"/>
                    </a:lnTo>
                    <a:lnTo>
                      <a:pt x="772" y="216"/>
                    </a:lnTo>
                    <a:lnTo>
                      <a:pt x="778" y="222"/>
                    </a:lnTo>
                    <a:lnTo>
                      <a:pt x="794" y="228"/>
                    </a:lnTo>
                    <a:lnTo>
                      <a:pt x="796" y="238"/>
                    </a:lnTo>
                    <a:lnTo>
                      <a:pt x="778" y="242"/>
                    </a:lnTo>
                    <a:lnTo>
                      <a:pt x="758" y="260"/>
                    </a:lnTo>
                    <a:lnTo>
                      <a:pt x="740" y="290"/>
                    </a:lnTo>
                    <a:lnTo>
                      <a:pt x="734" y="332"/>
                    </a:lnTo>
                    <a:lnTo>
                      <a:pt x="736" y="336"/>
                    </a:lnTo>
                    <a:lnTo>
                      <a:pt x="738" y="342"/>
                    </a:lnTo>
                    <a:lnTo>
                      <a:pt x="748" y="342"/>
                    </a:lnTo>
                    <a:lnTo>
                      <a:pt x="756" y="344"/>
                    </a:lnTo>
                    <a:lnTo>
                      <a:pt x="760" y="352"/>
                    </a:lnTo>
                    <a:lnTo>
                      <a:pt x="768" y="378"/>
                    </a:lnTo>
                    <a:lnTo>
                      <a:pt x="782" y="374"/>
                    </a:lnTo>
                    <a:lnTo>
                      <a:pt x="800" y="374"/>
                    </a:lnTo>
                    <a:lnTo>
                      <a:pt x="814" y="380"/>
                    </a:lnTo>
                    <a:lnTo>
                      <a:pt x="830" y="382"/>
                    </a:lnTo>
                    <a:lnTo>
                      <a:pt x="846" y="398"/>
                    </a:lnTo>
                    <a:lnTo>
                      <a:pt x="864" y="408"/>
                    </a:lnTo>
                    <a:lnTo>
                      <a:pt x="886" y="416"/>
                    </a:lnTo>
                    <a:lnTo>
                      <a:pt x="896" y="416"/>
                    </a:lnTo>
                    <a:lnTo>
                      <a:pt x="904" y="418"/>
                    </a:lnTo>
                    <a:lnTo>
                      <a:pt x="916" y="420"/>
                    </a:lnTo>
                    <a:lnTo>
                      <a:pt x="928" y="420"/>
                    </a:lnTo>
                    <a:lnTo>
                      <a:pt x="932" y="442"/>
                    </a:lnTo>
                    <a:lnTo>
                      <a:pt x="932" y="456"/>
                    </a:lnTo>
                    <a:lnTo>
                      <a:pt x="932" y="462"/>
                    </a:lnTo>
                    <a:lnTo>
                      <a:pt x="932" y="470"/>
                    </a:lnTo>
                    <a:lnTo>
                      <a:pt x="944" y="484"/>
                    </a:lnTo>
                    <a:lnTo>
                      <a:pt x="956" y="498"/>
                    </a:lnTo>
                    <a:lnTo>
                      <a:pt x="962" y="502"/>
                    </a:lnTo>
                    <a:lnTo>
                      <a:pt x="970" y="506"/>
                    </a:lnTo>
                    <a:lnTo>
                      <a:pt x="984" y="498"/>
                    </a:lnTo>
                    <a:lnTo>
                      <a:pt x="988" y="490"/>
                    </a:lnTo>
                    <a:lnTo>
                      <a:pt x="990" y="482"/>
                    </a:lnTo>
                    <a:lnTo>
                      <a:pt x="984" y="462"/>
                    </a:lnTo>
                    <a:lnTo>
                      <a:pt x="980" y="448"/>
                    </a:lnTo>
                    <a:lnTo>
                      <a:pt x="972" y="428"/>
                    </a:lnTo>
                    <a:lnTo>
                      <a:pt x="980" y="424"/>
                    </a:lnTo>
                    <a:lnTo>
                      <a:pt x="1002" y="418"/>
                    </a:lnTo>
                    <a:lnTo>
                      <a:pt x="1012" y="406"/>
                    </a:lnTo>
                    <a:lnTo>
                      <a:pt x="1022" y="394"/>
                    </a:lnTo>
                    <a:lnTo>
                      <a:pt x="1020" y="372"/>
                    </a:lnTo>
                    <a:lnTo>
                      <a:pt x="1010" y="354"/>
                    </a:lnTo>
                    <a:lnTo>
                      <a:pt x="998" y="346"/>
                    </a:lnTo>
                    <a:lnTo>
                      <a:pt x="988" y="340"/>
                    </a:lnTo>
                    <a:lnTo>
                      <a:pt x="990" y="334"/>
                    </a:lnTo>
                    <a:lnTo>
                      <a:pt x="996" y="328"/>
                    </a:lnTo>
                    <a:lnTo>
                      <a:pt x="1006" y="316"/>
                    </a:lnTo>
                    <a:lnTo>
                      <a:pt x="1004" y="304"/>
                    </a:lnTo>
                    <a:lnTo>
                      <a:pt x="1002" y="292"/>
                    </a:lnTo>
                    <a:lnTo>
                      <a:pt x="1006" y="274"/>
                    </a:lnTo>
                    <a:lnTo>
                      <a:pt x="996" y="264"/>
                    </a:lnTo>
                    <a:lnTo>
                      <a:pt x="1000" y="250"/>
                    </a:lnTo>
                    <a:lnTo>
                      <a:pt x="1018" y="250"/>
                    </a:lnTo>
                    <a:lnTo>
                      <a:pt x="1034" y="256"/>
                    </a:lnTo>
                    <a:lnTo>
                      <a:pt x="1044" y="258"/>
                    </a:lnTo>
                    <a:lnTo>
                      <a:pt x="1058" y="256"/>
                    </a:lnTo>
                    <a:lnTo>
                      <a:pt x="1064" y="248"/>
                    </a:lnTo>
                    <a:lnTo>
                      <a:pt x="1076" y="256"/>
                    </a:lnTo>
                    <a:lnTo>
                      <a:pt x="1090" y="266"/>
                    </a:lnTo>
                    <a:lnTo>
                      <a:pt x="1098" y="278"/>
                    </a:lnTo>
                    <a:lnTo>
                      <a:pt x="1112" y="286"/>
                    </a:lnTo>
                    <a:lnTo>
                      <a:pt x="1134" y="290"/>
                    </a:lnTo>
                    <a:lnTo>
                      <a:pt x="1130" y="300"/>
                    </a:lnTo>
                    <a:lnTo>
                      <a:pt x="1130" y="314"/>
                    </a:lnTo>
                    <a:lnTo>
                      <a:pt x="1136" y="328"/>
                    </a:lnTo>
                    <a:lnTo>
                      <a:pt x="1136" y="336"/>
                    </a:lnTo>
                    <a:lnTo>
                      <a:pt x="1148" y="338"/>
                    </a:lnTo>
                    <a:lnTo>
                      <a:pt x="1156" y="346"/>
                    </a:lnTo>
                    <a:lnTo>
                      <a:pt x="1168" y="352"/>
                    </a:lnTo>
                    <a:lnTo>
                      <a:pt x="1182" y="340"/>
                    </a:lnTo>
                    <a:lnTo>
                      <a:pt x="1196" y="328"/>
                    </a:lnTo>
                    <a:lnTo>
                      <a:pt x="1196" y="316"/>
                    </a:lnTo>
                    <a:lnTo>
                      <a:pt x="1204" y="306"/>
                    </a:lnTo>
                    <a:lnTo>
                      <a:pt x="1210" y="300"/>
                    </a:lnTo>
                    <a:lnTo>
                      <a:pt x="1218" y="312"/>
                    </a:lnTo>
                    <a:lnTo>
                      <a:pt x="1228" y="328"/>
                    </a:lnTo>
                    <a:lnTo>
                      <a:pt x="1242" y="346"/>
                    </a:lnTo>
                    <a:lnTo>
                      <a:pt x="1244" y="354"/>
                    </a:lnTo>
                    <a:lnTo>
                      <a:pt x="1254" y="360"/>
                    </a:lnTo>
                    <a:lnTo>
                      <a:pt x="1256" y="372"/>
                    </a:lnTo>
                    <a:lnTo>
                      <a:pt x="1260" y="384"/>
                    </a:lnTo>
                    <a:lnTo>
                      <a:pt x="1254" y="390"/>
                    </a:lnTo>
                    <a:lnTo>
                      <a:pt x="1256" y="398"/>
                    </a:lnTo>
                    <a:lnTo>
                      <a:pt x="1272" y="408"/>
                    </a:lnTo>
                    <a:lnTo>
                      <a:pt x="1274" y="412"/>
                    </a:lnTo>
                    <a:lnTo>
                      <a:pt x="1274" y="418"/>
                    </a:lnTo>
                    <a:lnTo>
                      <a:pt x="1284" y="422"/>
                    </a:lnTo>
                    <a:lnTo>
                      <a:pt x="1298" y="426"/>
                    </a:lnTo>
                    <a:lnTo>
                      <a:pt x="1310" y="430"/>
                    </a:lnTo>
                    <a:lnTo>
                      <a:pt x="1318" y="430"/>
                    </a:lnTo>
                    <a:lnTo>
                      <a:pt x="1314" y="438"/>
                    </a:lnTo>
                    <a:lnTo>
                      <a:pt x="1300" y="444"/>
                    </a:lnTo>
                    <a:lnTo>
                      <a:pt x="1292" y="448"/>
                    </a:lnTo>
                    <a:lnTo>
                      <a:pt x="1280" y="454"/>
                    </a:lnTo>
                    <a:lnTo>
                      <a:pt x="1282" y="456"/>
                    </a:lnTo>
                    <a:lnTo>
                      <a:pt x="1282" y="458"/>
                    </a:lnTo>
                    <a:lnTo>
                      <a:pt x="1284" y="458"/>
                    </a:lnTo>
                    <a:lnTo>
                      <a:pt x="1300" y="450"/>
                    </a:lnTo>
                    <a:lnTo>
                      <a:pt x="1314" y="444"/>
                    </a:lnTo>
                    <a:lnTo>
                      <a:pt x="1324" y="442"/>
                    </a:lnTo>
                    <a:lnTo>
                      <a:pt x="1328" y="452"/>
                    </a:lnTo>
                    <a:lnTo>
                      <a:pt x="1330" y="452"/>
                    </a:lnTo>
                    <a:lnTo>
                      <a:pt x="1336" y="452"/>
                    </a:lnTo>
                    <a:lnTo>
                      <a:pt x="1348" y="458"/>
                    </a:lnTo>
                    <a:lnTo>
                      <a:pt x="1350" y="474"/>
                    </a:lnTo>
                    <a:lnTo>
                      <a:pt x="1348" y="488"/>
                    </a:lnTo>
                    <a:lnTo>
                      <a:pt x="1340" y="496"/>
                    </a:lnTo>
                    <a:lnTo>
                      <a:pt x="1330" y="502"/>
                    </a:lnTo>
                    <a:lnTo>
                      <a:pt x="1310" y="502"/>
                    </a:lnTo>
                    <a:lnTo>
                      <a:pt x="1302" y="512"/>
                    </a:lnTo>
                    <a:lnTo>
                      <a:pt x="1286" y="524"/>
                    </a:lnTo>
                    <a:lnTo>
                      <a:pt x="1264" y="528"/>
                    </a:lnTo>
                    <a:lnTo>
                      <a:pt x="1238" y="524"/>
                    </a:lnTo>
                    <a:lnTo>
                      <a:pt x="1218" y="524"/>
                    </a:lnTo>
                    <a:lnTo>
                      <a:pt x="1190" y="526"/>
                    </a:lnTo>
                    <a:lnTo>
                      <a:pt x="1174" y="532"/>
                    </a:lnTo>
                    <a:lnTo>
                      <a:pt x="1166" y="544"/>
                    </a:lnTo>
                    <a:lnTo>
                      <a:pt x="1152" y="548"/>
                    </a:lnTo>
                    <a:lnTo>
                      <a:pt x="1138" y="560"/>
                    </a:lnTo>
                    <a:lnTo>
                      <a:pt x="1128" y="570"/>
                    </a:lnTo>
                    <a:lnTo>
                      <a:pt x="1114" y="586"/>
                    </a:lnTo>
                    <a:lnTo>
                      <a:pt x="1112" y="590"/>
                    </a:lnTo>
                    <a:lnTo>
                      <a:pt x="1110" y="592"/>
                    </a:lnTo>
                    <a:lnTo>
                      <a:pt x="1110" y="594"/>
                    </a:lnTo>
                    <a:lnTo>
                      <a:pt x="1116" y="590"/>
                    </a:lnTo>
                    <a:lnTo>
                      <a:pt x="1120" y="588"/>
                    </a:lnTo>
                    <a:lnTo>
                      <a:pt x="1134" y="572"/>
                    </a:lnTo>
                    <a:lnTo>
                      <a:pt x="1150" y="562"/>
                    </a:lnTo>
                    <a:lnTo>
                      <a:pt x="1168" y="554"/>
                    </a:lnTo>
                    <a:lnTo>
                      <a:pt x="1174" y="550"/>
                    </a:lnTo>
                    <a:lnTo>
                      <a:pt x="1184" y="546"/>
                    </a:lnTo>
                    <a:lnTo>
                      <a:pt x="1202" y="548"/>
                    </a:lnTo>
                    <a:lnTo>
                      <a:pt x="1214" y="552"/>
                    </a:lnTo>
                    <a:lnTo>
                      <a:pt x="1218" y="5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152"/>
              <p:cNvSpPr>
                <a:spLocks/>
              </p:cNvSpPr>
              <p:nvPr/>
            </p:nvSpPr>
            <p:spPr bwMode="auto">
              <a:xfrm>
                <a:off x="1004" y="1111"/>
                <a:ext cx="38" cy="28"/>
              </a:xfrm>
              <a:custGeom>
                <a:avLst/>
                <a:gdLst>
                  <a:gd name="T0" fmla="*/ 6 w 38"/>
                  <a:gd name="T1" fmla="*/ 0 h 28"/>
                  <a:gd name="T2" fmla="*/ 22 w 38"/>
                  <a:gd name="T3" fmla="*/ 0 h 28"/>
                  <a:gd name="T4" fmla="*/ 36 w 38"/>
                  <a:gd name="T5" fmla="*/ 0 h 28"/>
                  <a:gd name="T6" fmla="*/ 38 w 38"/>
                  <a:gd name="T7" fmla="*/ 8 h 28"/>
                  <a:gd name="T8" fmla="*/ 34 w 38"/>
                  <a:gd name="T9" fmla="*/ 20 h 28"/>
                  <a:gd name="T10" fmla="*/ 28 w 38"/>
                  <a:gd name="T11" fmla="*/ 28 h 28"/>
                  <a:gd name="T12" fmla="*/ 22 w 38"/>
                  <a:gd name="T13" fmla="*/ 24 h 28"/>
                  <a:gd name="T14" fmla="*/ 14 w 38"/>
                  <a:gd name="T15" fmla="*/ 14 h 28"/>
                  <a:gd name="T16" fmla="*/ 6 w 38"/>
                  <a:gd name="T17" fmla="*/ 10 h 28"/>
                  <a:gd name="T18" fmla="*/ 0 w 38"/>
                  <a:gd name="T19" fmla="*/ 4 h 28"/>
                  <a:gd name="T20" fmla="*/ 6 w 3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6" y="0"/>
                    </a:moveTo>
                    <a:lnTo>
                      <a:pt x="22" y="0"/>
                    </a:lnTo>
                    <a:lnTo>
                      <a:pt x="36" y="0"/>
                    </a:lnTo>
                    <a:lnTo>
                      <a:pt x="38" y="8"/>
                    </a:lnTo>
                    <a:lnTo>
                      <a:pt x="34" y="20"/>
                    </a:lnTo>
                    <a:lnTo>
                      <a:pt x="28" y="28"/>
                    </a:lnTo>
                    <a:lnTo>
                      <a:pt x="22" y="24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153"/>
              <p:cNvSpPr>
                <a:spLocks/>
              </p:cNvSpPr>
              <p:nvPr/>
            </p:nvSpPr>
            <p:spPr bwMode="auto">
              <a:xfrm>
                <a:off x="754" y="987"/>
                <a:ext cx="112" cy="58"/>
              </a:xfrm>
              <a:custGeom>
                <a:avLst/>
                <a:gdLst>
                  <a:gd name="T0" fmla="*/ 0 w 112"/>
                  <a:gd name="T1" fmla="*/ 50 h 58"/>
                  <a:gd name="T2" fmla="*/ 4 w 112"/>
                  <a:gd name="T3" fmla="*/ 40 h 58"/>
                  <a:gd name="T4" fmla="*/ 16 w 112"/>
                  <a:gd name="T5" fmla="*/ 38 h 58"/>
                  <a:gd name="T6" fmla="*/ 26 w 112"/>
                  <a:gd name="T7" fmla="*/ 32 h 58"/>
                  <a:gd name="T8" fmla="*/ 36 w 112"/>
                  <a:gd name="T9" fmla="*/ 26 h 58"/>
                  <a:gd name="T10" fmla="*/ 50 w 112"/>
                  <a:gd name="T11" fmla="*/ 18 h 58"/>
                  <a:gd name="T12" fmla="*/ 58 w 112"/>
                  <a:gd name="T13" fmla="*/ 10 h 58"/>
                  <a:gd name="T14" fmla="*/ 76 w 112"/>
                  <a:gd name="T15" fmla="*/ 8 h 58"/>
                  <a:gd name="T16" fmla="*/ 86 w 112"/>
                  <a:gd name="T17" fmla="*/ 8 h 58"/>
                  <a:gd name="T18" fmla="*/ 92 w 112"/>
                  <a:gd name="T19" fmla="*/ 12 h 58"/>
                  <a:gd name="T20" fmla="*/ 96 w 112"/>
                  <a:gd name="T21" fmla="*/ 0 h 58"/>
                  <a:gd name="T22" fmla="*/ 106 w 112"/>
                  <a:gd name="T23" fmla="*/ 4 h 58"/>
                  <a:gd name="T24" fmla="*/ 112 w 112"/>
                  <a:gd name="T25" fmla="*/ 8 h 58"/>
                  <a:gd name="T26" fmla="*/ 108 w 112"/>
                  <a:gd name="T27" fmla="*/ 14 h 58"/>
                  <a:gd name="T28" fmla="*/ 100 w 112"/>
                  <a:gd name="T29" fmla="*/ 16 h 58"/>
                  <a:gd name="T30" fmla="*/ 106 w 112"/>
                  <a:gd name="T31" fmla="*/ 24 h 58"/>
                  <a:gd name="T32" fmla="*/ 104 w 112"/>
                  <a:gd name="T33" fmla="*/ 30 h 58"/>
                  <a:gd name="T34" fmla="*/ 96 w 112"/>
                  <a:gd name="T35" fmla="*/ 32 h 58"/>
                  <a:gd name="T36" fmla="*/ 90 w 112"/>
                  <a:gd name="T37" fmla="*/ 38 h 58"/>
                  <a:gd name="T38" fmla="*/ 84 w 112"/>
                  <a:gd name="T39" fmla="*/ 44 h 58"/>
                  <a:gd name="T40" fmla="*/ 74 w 112"/>
                  <a:gd name="T41" fmla="*/ 42 h 58"/>
                  <a:gd name="T42" fmla="*/ 76 w 112"/>
                  <a:gd name="T43" fmla="*/ 32 h 58"/>
                  <a:gd name="T44" fmla="*/ 72 w 112"/>
                  <a:gd name="T45" fmla="*/ 28 h 58"/>
                  <a:gd name="T46" fmla="*/ 66 w 112"/>
                  <a:gd name="T47" fmla="*/ 30 h 58"/>
                  <a:gd name="T48" fmla="*/ 64 w 112"/>
                  <a:gd name="T49" fmla="*/ 34 h 58"/>
                  <a:gd name="T50" fmla="*/ 64 w 112"/>
                  <a:gd name="T51" fmla="*/ 40 h 58"/>
                  <a:gd name="T52" fmla="*/ 60 w 112"/>
                  <a:gd name="T53" fmla="*/ 48 h 58"/>
                  <a:gd name="T54" fmla="*/ 54 w 112"/>
                  <a:gd name="T55" fmla="*/ 50 h 58"/>
                  <a:gd name="T56" fmla="*/ 48 w 112"/>
                  <a:gd name="T57" fmla="*/ 48 h 58"/>
                  <a:gd name="T58" fmla="*/ 48 w 112"/>
                  <a:gd name="T59" fmla="*/ 58 h 58"/>
                  <a:gd name="T60" fmla="*/ 34 w 112"/>
                  <a:gd name="T61" fmla="*/ 58 h 58"/>
                  <a:gd name="T62" fmla="*/ 32 w 112"/>
                  <a:gd name="T63" fmla="*/ 50 h 58"/>
                  <a:gd name="T64" fmla="*/ 24 w 112"/>
                  <a:gd name="T65" fmla="*/ 50 h 58"/>
                  <a:gd name="T66" fmla="*/ 24 w 112"/>
                  <a:gd name="T67" fmla="*/ 54 h 58"/>
                  <a:gd name="T68" fmla="*/ 8 w 112"/>
                  <a:gd name="T69" fmla="*/ 54 h 58"/>
                  <a:gd name="T70" fmla="*/ 0 w 112"/>
                  <a:gd name="T71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58">
                    <a:moveTo>
                      <a:pt x="0" y="50"/>
                    </a:moveTo>
                    <a:lnTo>
                      <a:pt x="4" y="40"/>
                    </a:lnTo>
                    <a:lnTo>
                      <a:pt x="16" y="38"/>
                    </a:lnTo>
                    <a:lnTo>
                      <a:pt x="26" y="32"/>
                    </a:lnTo>
                    <a:lnTo>
                      <a:pt x="36" y="26"/>
                    </a:lnTo>
                    <a:lnTo>
                      <a:pt x="50" y="18"/>
                    </a:lnTo>
                    <a:lnTo>
                      <a:pt x="58" y="10"/>
                    </a:lnTo>
                    <a:lnTo>
                      <a:pt x="76" y="8"/>
                    </a:lnTo>
                    <a:lnTo>
                      <a:pt x="86" y="8"/>
                    </a:lnTo>
                    <a:lnTo>
                      <a:pt x="92" y="12"/>
                    </a:lnTo>
                    <a:lnTo>
                      <a:pt x="96" y="0"/>
                    </a:lnTo>
                    <a:lnTo>
                      <a:pt x="106" y="4"/>
                    </a:lnTo>
                    <a:lnTo>
                      <a:pt x="112" y="8"/>
                    </a:lnTo>
                    <a:lnTo>
                      <a:pt x="108" y="14"/>
                    </a:lnTo>
                    <a:lnTo>
                      <a:pt x="100" y="16"/>
                    </a:lnTo>
                    <a:lnTo>
                      <a:pt x="106" y="24"/>
                    </a:lnTo>
                    <a:lnTo>
                      <a:pt x="104" y="30"/>
                    </a:lnTo>
                    <a:lnTo>
                      <a:pt x="96" y="32"/>
                    </a:lnTo>
                    <a:lnTo>
                      <a:pt x="90" y="38"/>
                    </a:lnTo>
                    <a:lnTo>
                      <a:pt x="84" y="44"/>
                    </a:lnTo>
                    <a:lnTo>
                      <a:pt x="74" y="42"/>
                    </a:lnTo>
                    <a:lnTo>
                      <a:pt x="76" y="32"/>
                    </a:lnTo>
                    <a:lnTo>
                      <a:pt x="72" y="28"/>
                    </a:lnTo>
                    <a:lnTo>
                      <a:pt x="66" y="30"/>
                    </a:lnTo>
                    <a:lnTo>
                      <a:pt x="64" y="34"/>
                    </a:lnTo>
                    <a:lnTo>
                      <a:pt x="64" y="40"/>
                    </a:lnTo>
                    <a:lnTo>
                      <a:pt x="60" y="48"/>
                    </a:lnTo>
                    <a:lnTo>
                      <a:pt x="54" y="50"/>
                    </a:lnTo>
                    <a:lnTo>
                      <a:pt x="48" y="48"/>
                    </a:lnTo>
                    <a:lnTo>
                      <a:pt x="48" y="58"/>
                    </a:lnTo>
                    <a:lnTo>
                      <a:pt x="34" y="58"/>
                    </a:lnTo>
                    <a:lnTo>
                      <a:pt x="32" y="50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8" y="54"/>
                    </a:lnTo>
                    <a:lnTo>
                      <a:pt x="0" y="5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154"/>
              <p:cNvSpPr>
                <a:spLocks/>
              </p:cNvSpPr>
              <p:nvPr/>
            </p:nvSpPr>
            <p:spPr bwMode="auto">
              <a:xfrm>
                <a:off x="808" y="1037"/>
                <a:ext cx="28" cy="20"/>
              </a:xfrm>
              <a:custGeom>
                <a:avLst/>
                <a:gdLst>
                  <a:gd name="T0" fmla="*/ 18 w 28"/>
                  <a:gd name="T1" fmla="*/ 0 h 20"/>
                  <a:gd name="T2" fmla="*/ 28 w 28"/>
                  <a:gd name="T3" fmla="*/ 2 h 20"/>
                  <a:gd name="T4" fmla="*/ 26 w 28"/>
                  <a:gd name="T5" fmla="*/ 8 h 20"/>
                  <a:gd name="T6" fmla="*/ 20 w 28"/>
                  <a:gd name="T7" fmla="*/ 18 h 20"/>
                  <a:gd name="T8" fmla="*/ 12 w 28"/>
                  <a:gd name="T9" fmla="*/ 20 h 20"/>
                  <a:gd name="T10" fmla="*/ 0 w 28"/>
                  <a:gd name="T11" fmla="*/ 16 h 20"/>
                  <a:gd name="T12" fmla="*/ 4 w 28"/>
                  <a:gd name="T13" fmla="*/ 8 h 20"/>
                  <a:gd name="T14" fmla="*/ 14 w 28"/>
                  <a:gd name="T15" fmla="*/ 2 h 20"/>
                  <a:gd name="T16" fmla="*/ 18 w 28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0">
                    <a:moveTo>
                      <a:pt x="18" y="0"/>
                    </a:moveTo>
                    <a:lnTo>
                      <a:pt x="28" y="2"/>
                    </a:lnTo>
                    <a:lnTo>
                      <a:pt x="26" y="8"/>
                    </a:lnTo>
                    <a:lnTo>
                      <a:pt x="20" y="18"/>
                    </a:lnTo>
                    <a:lnTo>
                      <a:pt x="12" y="20"/>
                    </a:lnTo>
                    <a:lnTo>
                      <a:pt x="0" y="16"/>
                    </a:lnTo>
                    <a:lnTo>
                      <a:pt x="4" y="8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155"/>
              <p:cNvSpPr>
                <a:spLocks/>
              </p:cNvSpPr>
              <p:nvPr/>
            </p:nvSpPr>
            <p:spPr bwMode="auto">
              <a:xfrm>
                <a:off x="904" y="971"/>
                <a:ext cx="56" cy="26"/>
              </a:xfrm>
              <a:custGeom>
                <a:avLst/>
                <a:gdLst>
                  <a:gd name="T0" fmla="*/ 0 w 56"/>
                  <a:gd name="T1" fmla="*/ 6 h 26"/>
                  <a:gd name="T2" fmla="*/ 14 w 56"/>
                  <a:gd name="T3" fmla="*/ 0 h 26"/>
                  <a:gd name="T4" fmla="*/ 32 w 56"/>
                  <a:gd name="T5" fmla="*/ 0 h 26"/>
                  <a:gd name="T6" fmla="*/ 54 w 56"/>
                  <a:gd name="T7" fmla="*/ 0 h 26"/>
                  <a:gd name="T8" fmla="*/ 56 w 56"/>
                  <a:gd name="T9" fmla="*/ 6 h 26"/>
                  <a:gd name="T10" fmla="*/ 44 w 56"/>
                  <a:gd name="T11" fmla="*/ 8 h 26"/>
                  <a:gd name="T12" fmla="*/ 40 w 56"/>
                  <a:gd name="T13" fmla="*/ 12 h 26"/>
                  <a:gd name="T14" fmla="*/ 50 w 56"/>
                  <a:gd name="T15" fmla="*/ 12 h 26"/>
                  <a:gd name="T16" fmla="*/ 50 w 56"/>
                  <a:gd name="T17" fmla="*/ 18 h 26"/>
                  <a:gd name="T18" fmla="*/ 44 w 56"/>
                  <a:gd name="T19" fmla="*/ 24 h 26"/>
                  <a:gd name="T20" fmla="*/ 32 w 56"/>
                  <a:gd name="T21" fmla="*/ 24 h 26"/>
                  <a:gd name="T22" fmla="*/ 22 w 56"/>
                  <a:gd name="T23" fmla="*/ 24 h 26"/>
                  <a:gd name="T24" fmla="*/ 16 w 56"/>
                  <a:gd name="T25" fmla="*/ 26 h 26"/>
                  <a:gd name="T26" fmla="*/ 4 w 56"/>
                  <a:gd name="T27" fmla="*/ 20 h 26"/>
                  <a:gd name="T28" fmla="*/ 0 w 56"/>
                  <a:gd name="T2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6">
                    <a:moveTo>
                      <a:pt x="0" y="6"/>
                    </a:moveTo>
                    <a:lnTo>
                      <a:pt x="14" y="0"/>
                    </a:lnTo>
                    <a:lnTo>
                      <a:pt x="32" y="0"/>
                    </a:lnTo>
                    <a:lnTo>
                      <a:pt x="54" y="0"/>
                    </a:lnTo>
                    <a:lnTo>
                      <a:pt x="56" y="6"/>
                    </a:lnTo>
                    <a:lnTo>
                      <a:pt x="44" y="8"/>
                    </a:lnTo>
                    <a:lnTo>
                      <a:pt x="40" y="12"/>
                    </a:lnTo>
                    <a:lnTo>
                      <a:pt x="50" y="12"/>
                    </a:lnTo>
                    <a:lnTo>
                      <a:pt x="50" y="18"/>
                    </a:lnTo>
                    <a:lnTo>
                      <a:pt x="44" y="24"/>
                    </a:lnTo>
                    <a:lnTo>
                      <a:pt x="32" y="24"/>
                    </a:lnTo>
                    <a:lnTo>
                      <a:pt x="22" y="24"/>
                    </a:lnTo>
                    <a:lnTo>
                      <a:pt x="16" y="26"/>
                    </a:lnTo>
                    <a:lnTo>
                      <a:pt x="4" y="2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156"/>
              <p:cNvSpPr>
                <a:spLocks/>
              </p:cNvSpPr>
              <p:nvPr/>
            </p:nvSpPr>
            <p:spPr bwMode="auto">
              <a:xfrm>
                <a:off x="904" y="947"/>
                <a:ext cx="64" cy="18"/>
              </a:xfrm>
              <a:custGeom>
                <a:avLst/>
                <a:gdLst>
                  <a:gd name="T0" fmla="*/ 8 w 64"/>
                  <a:gd name="T1" fmla="*/ 12 h 18"/>
                  <a:gd name="T2" fmla="*/ 24 w 64"/>
                  <a:gd name="T3" fmla="*/ 6 h 18"/>
                  <a:gd name="T4" fmla="*/ 42 w 64"/>
                  <a:gd name="T5" fmla="*/ 0 h 18"/>
                  <a:gd name="T6" fmla="*/ 56 w 64"/>
                  <a:gd name="T7" fmla="*/ 2 h 18"/>
                  <a:gd name="T8" fmla="*/ 64 w 64"/>
                  <a:gd name="T9" fmla="*/ 8 h 18"/>
                  <a:gd name="T10" fmla="*/ 62 w 64"/>
                  <a:gd name="T11" fmla="*/ 14 h 18"/>
                  <a:gd name="T12" fmla="*/ 52 w 64"/>
                  <a:gd name="T13" fmla="*/ 16 h 18"/>
                  <a:gd name="T14" fmla="*/ 34 w 64"/>
                  <a:gd name="T15" fmla="*/ 16 h 18"/>
                  <a:gd name="T16" fmla="*/ 14 w 64"/>
                  <a:gd name="T17" fmla="*/ 18 h 18"/>
                  <a:gd name="T18" fmla="*/ 0 w 64"/>
                  <a:gd name="T19" fmla="*/ 18 h 18"/>
                  <a:gd name="T20" fmla="*/ 8 w 64"/>
                  <a:gd name="T21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18">
                    <a:moveTo>
                      <a:pt x="8" y="12"/>
                    </a:moveTo>
                    <a:lnTo>
                      <a:pt x="24" y="6"/>
                    </a:lnTo>
                    <a:lnTo>
                      <a:pt x="42" y="0"/>
                    </a:lnTo>
                    <a:lnTo>
                      <a:pt x="56" y="2"/>
                    </a:lnTo>
                    <a:lnTo>
                      <a:pt x="64" y="8"/>
                    </a:lnTo>
                    <a:lnTo>
                      <a:pt x="62" y="14"/>
                    </a:lnTo>
                    <a:lnTo>
                      <a:pt x="52" y="16"/>
                    </a:lnTo>
                    <a:lnTo>
                      <a:pt x="34" y="16"/>
                    </a:lnTo>
                    <a:lnTo>
                      <a:pt x="14" y="18"/>
                    </a:lnTo>
                    <a:lnTo>
                      <a:pt x="0" y="18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157"/>
              <p:cNvSpPr>
                <a:spLocks/>
              </p:cNvSpPr>
              <p:nvPr/>
            </p:nvSpPr>
            <p:spPr bwMode="auto">
              <a:xfrm>
                <a:off x="1074" y="1109"/>
                <a:ext cx="96" cy="78"/>
              </a:xfrm>
              <a:custGeom>
                <a:avLst/>
                <a:gdLst>
                  <a:gd name="T0" fmla="*/ 62 w 96"/>
                  <a:gd name="T1" fmla="*/ 78 h 78"/>
                  <a:gd name="T2" fmla="*/ 50 w 96"/>
                  <a:gd name="T3" fmla="*/ 66 h 78"/>
                  <a:gd name="T4" fmla="*/ 34 w 96"/>
                  <a:gd name="T5" fmla="*/ 56 h 78"/>
                  <a:gd name="T6" fmla="*/ 26 w 96"/>
                  <a:gd name="T7" fmla="*/ 48 h 78"/>
                  <a:gd name="T8" fmla="*/ 10 w 96"/>
                  <a:gd name="T9" fmla="*/ 46 h 78"/>
                  <a:gd name="T10" fmla="*/ 2 w 96"/>
                  <a:gd name="T11" fmla="*/ 40 h 78"/>
                  <a:gd name="T12" fmla="*/ 0 w 96"/>
                  <a:gd name="T13" fmla="*/ 32 h 78"/>
                  <a:gd name="T14" fmla="*/ 4 w 96"/>
                  <a:gd name="T15" fmla="*/ 22 h 78"/>
                  <a:gd name="T16" fmla="*/ 12 w 96"/>
                  <a:gd name="T17" fmla="*/ 24 h 78"/>
                  <a:gd name="T18" fmla="*/ 18 w 96"/>
                  <a:gd name="T19" fmla="*/ 32 h 78"/>
                  <a:gd name="T20" fmla="*/ 28 w 96"/>
                  <a:gd name="T21" fmla="*/ 30 h 78"/>
                  <a:gd name="T22" fmla="*/ 38 w 96"/>
                  <a:gd name="T23" fmla="*/ 24 h 78"/>
                  <a:gd name="T24" fmla="*/ 34 w 96"/>
                  <a:gd name="T25" fmla="*/ 18 h 78"/>
                  <a:gd name="T26" fmla="*/ 20 w 96"/>
                  <a:gd name="T27" fmla="*/ 12 h 78"/>
                  <a:gd name="T28" fmla="*/ 32 w 96"/>
                  <a:gd name="T29" fmla="*/ 2 h 78"/>
                  <a:gd name="T30" fmla="*/ 46 w 96"/>
                  <a:gd name="T31" fmla="*/ 0 h 78"/>
                  <a:gd name="T32" fmla="*/ 50 w 96"/>
                  <a:gd name="T33" fmla="*/ 4 h 78"/>
                  <a:gd name="T34" fmla="*/ 58 w 96"/>
                  <a:gd name="T35" fmla="*/ 4 h 78"/>
                  <a:gd name="T36" fmla="*/ 66 w 96"/>
                  <a:gd name="T37" fmla="*/ 0 h 78"/>
                  <a:gd name="T38" fmla="*/ 92 w 96"/>
                  <a:gd name="T39" fmla="*/ 2 h 78"/>
                  <a:gd name="T40" fmla="*/ 86 w 96"/>
                  <a:gd name="T41" fmla="*/ 6 h 78"/>
                  <a:gd name="T42" fmla="*/ 78 w 96"/>
                  <a:gd name="T43" fmla="*/ 14 h 78"/>
                  <a:gd name="T44" fmla="*/ 68 w 96"/>
                  <a:gd name="T45" fmla="*/ 20 h 78"/>
                  <a:gd name="T46" fmla="*/ 64 w 96"/>
                  <a:gd name="T47" fmla="*/ 26 h 78"/>
                  <a:gd name="T48" fmla="*/ 74 w 96"/>
                  <a:gd name="T49" fmla="*/ 26 h 78"/>
                  <a:gd name="T50" fmla="*/ 80 w 96"/>
                  <a:gd name="T51" fmla="*/ 26 h 78"/>
                  <a:gd name="T52" fmla="*/ 86 w 96"/>
                  <a:gd name="T53" fmla="*/ 34 h 78"/>
                  <a:gd name="T54" fmla="*/ 94 w 96"/>
                  <a:gd name="T55" fmla="*/ 28 h 78"/>
                  <a:gd name="T56" fmla="*/ 96 w 96"/>
                  <a:gd name="T57" fmla="*/ 38 h 78"/>
                  <a:gd name="T58" fmla="*/ 92 w 96"/>
                  <a:gd name="T59" fmla="*/ 54 h 78"/>
                  <a:gd name="T60" fmla="*/ 84 w 96"/>
                  <a:gd name="T61" fmla="*/ 66 h 78"/>
                  <a:gd name="T62" fmla="*/ 78 w 96"/>
                  <a:gd name="T63" fmla="*/ 68 h 78"/>
                  <a:gd name="T64" fmla="*/ 70 w 96"/>
                  <a:gd name="T65" fmla="*/ 64 h 78"/>
                  <a:gd name="T66" fmla="*/ 68 w 96"/>
                  <a:gd name="T67" fmla="*/ 68 h 78"/>
                  <a:gd name="T68" fmla="*/ 62 w 96"/>
                  <a:gd name="T6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78">
                    <a:moveTo>
                      <a:pt x="62" y="78"/>
                    </a:moveTo>
                    <a:lnTo>
                      <a:pt x="50" y="66"/>
                    </a:lnTo>
                    <a:lnTo>
                      <a:pt x="34" y="56"/>
                    </a:lnTo>
                    <a:lnTo>
                      <a:pt x="26" y="48"/>
                    </a:lnTo>
                    <a:lnTo>
                      <a:pt x="10" y="46"/>
                    </a:lnTo>
                    <a:lnTo>
                      <a:pt x="2" y="40"/>
                    </a:lnTo>
                    <a:lnTo>
                      <a:pt x="0" y="32"/>
                    </a:lnTo>
                    <a:lnTo>
                      <a:pt x="4" y="22"/>
                    </a:lnTo>
                    <a:lnTo>
                      <a:pt x="12" y="24"/>
                    </a:lnTo>
                    <a:lnTo>
                      <a:pt x="18" y="32"/>
                    </a:lnTo>
                    <a:lnTo>
                      <a:pt x="28" y="30"/>
                    </a:lnTo>
                    <a:lnTo>
                      <a:pt x="38" y="24"/>
                    </a:lnTo>
                    <a:lnTo>
                      <a:pt x="34" y="18"/>
                    </a:lnTo>
                    <a:lnTo>
                      <a:pt x="20" y="12"/>
                    </a:lnTo>
                    <a:lnTo>
                      <a:pt x="32" y="2"/>
                    </a:lnTo>
                    <a:lnTo>
                      <a:pt x="46" y="0"/>
                    </a:lnTo>
                    <a:lnTo>
                      <a:pt x="50" y="4"/>
                    </a:lnTo>
                    <a:lnTo>
                      <a:pt x="58" y="4"/>
                    </a:lnTo>
                    <a:lnTo>
                      <a:pt x="66" y="0"/>
                    </a:lnTo>
                    <a:lnTo>
                      <a:pt x="92" y="2"/>
                    </a:lnTo>
                    <a:lnTo>
                      <a:pt x="86" y="6"/>
                    </a:lnTo>
                    <a:lnTo>
                      <a:pt x="78" y="14"/>
                    </a:lnTo>
                    <a:lnTo>
                      <a:pt x="68" y="20"/>
                    </a:lnTo>
                    <a:lnTo>
                      <a:pt x="64" y="26"/>
                    </a:lnTo>
                    <a:lnTo>
                      <a:pt x="74" y="26"/>
                    </a:lnTo>
                    <a:lnTo>
                      <a:pt x="80" y="26"/>
                    </a:lnTo>
                    <a:lnTo>
                      <a:pt x="86" y="34"/>
                    </a:lnTo>
                    <a:lnTo>
                      <a:pt x="94" y="28"/>
                    </a:lnTo>
                    <a:lnTo>
                      <a:pt x="96" y="38"/>
                    </a:lnTo>
                    <a:lnTo>
                      <a:pt x="92" y="54"/>
                    </a:lnTo>
                    <a:lnTo>
                      <a:pt x="84" y="66"/>
                    </a:lnTo>
                    <a:lnTo>
                      <a:pt x="78" y="68"/>
                    </a:lnTo>
                    <a:lnTo>
                      <a:pt x="70" y="64"/>
                    </a:lnTo>
                    <a:lnTo>
                      <a:pt x="68" y="68"/>
                    </a:lnTo>
                    <a:lnTo>
                      <a:pt x="62" y="7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158"/>
              <p:cNvSpPr>
                <a:spLocks/>
              </p:cNvSpPr>
              <p:nvPr/>
            </p:nvSpPr>
            <p:spPr bwMode="auto">
              <a:xfrm>
                <a:off x="1170" y="1047"/>
                <a:ext cx="46" cy="34"/>
              </a:xfrm>
              <a:custGeom>
                <a:avLst/>
                <a:gdLst>
                  <a:gd name="T0" fmla="*/ 46 w 46"/>
                  <a:gd name="T1" fmla="*/ 34 h 34"/>
                  <a:gd name="T2" fmla="*/ 28 w 46"/>
                  <a:gd name="T3" fmla="*/ 32 h 34"/>
                  <a:gd name="T4" fmla="*/ 12 w 46"/>
                  <a:gd name="T5" fmla="*/ 30 h 34"/>
                  <a:gd name="T6" fmla="*/ 0 w 46"/>
                  <a:gd name="T7" fmla="*/ 22 h 34"/>
                  <a:gd name="T8" fmla="*/ 8 w 46"/>
                  <a:gd name="T9" fmla="*/ 12 h 34"/>
                  <a:gd name="T10" fmla="*/ 18 w 46"/>
                  <a:gd name="T11" fmla="*/ 6 h 34"/>
                  <a:gd name="T12" fmla="*/ 26 w 46"/>
                  <a:gd name="T13" fmla="*/ 0 h 34"/>
                  <a:gd name="T14" fmla="*/ 34 w 46"/>
                  <a:gd name="T15" fmla="*/ 6 h 34"/>
                  <a:gd name="T16" fmla="*/ 44 w 46"/>
                  <a:gd name="T17" fmla="*/ 14 h 34"/>
                  <a:gd name="T18" fmla="*/ 46 w 46"/>
                  <a:gd name="T19" fmla="*/ 22 h 34"/>
                  <a:gd name="T20" fmla="*/ 46 w 46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34">
                    <a:moveTo>
                      <a:pt x="46" y="34"/>
                    </a:moveTo>
                    <a:lnTo>
                      <a:pt x="28" y="32"/>
                    </a:lnTo>
                    <a:lnTo>
                      <a:pt x="12" y="30"/>
                    </a:lnTo>
                    <a:lnTo>
                      <a:pt x="0" y="22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6" y="0"/>
                    </a:lnTo>
                    <a:lnTo>
                      <a:pt x="34" y="6"/>
                    </a:lnTo>
                    <a:lnTo>
                      <a:pt x="44" y="14"/>
                    </a:lnTo>
                    <a:lnTo>
                      <a:pt x="46" y="22"/>
                    </a:lnTo>
                    <a:lnTo>
                      <a:pt x="46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159"/>
              <p:cNvSpPr>
                <a:spLocks/>
              </p:cNvSpPr>
              <p:nvPr/>
            </p:nvSpPr>
            <p:spPr bwMode="auto">
              <a:xfrm>
                <a:off x="1142" y="945"/>
                <a:ext cx="54" cy="32"/>
              </a:xfrm>
              <a:custGeom>
                <a:avLst/>
                <a:gdLst>
                  <a:gd name="T0" fmla="*/ 4 w 54"/>
                  <a:gd name="T1" fmla="*/ 0 h 32"/>
                  <a:gd name="T2" fmla="*/ 22 w 54"/>
                  <a:gd name="T3" fmla="*/ 4 h 32"/>
                  <a:gd name="T4" fmla="*/ 36 w 54"/>
                  <a:gd name="T5" fmla="*/ 10 h 32"/>
                  <a:gd name="T6" fmla="*/ 48 w 54"/>
                  <a:gd name="T7" fmla="*/ 14 h 32"/>
                  <a:gd name="T8" fmla="*/ 54 w 54"/>
                  <a:gd name="T9" fmla="*/ 20 h 32"/>
                  <a:gd name="T10" fmla="*/ 48 w 54"/>
                  <a:gd name="T11" fmla="*/ 30 h 32"/>
                  <a:gd name="T12" fmla="*/ 36 w 54"/>
                  <a:gd name="T13" fmla="*/ 32 h 32"/>
                  <a:gd name="T14" fmla="*/ 20 w 54"/>
                  <a:gd name="T15" fmla="*/ 32 h 32"/>
                  <a:gd name="T16" fmla="*/ 16 w 54"/>
                  <a:gd name="T17" fmla="*/ 22 h 32"/>
                  <a:gd name="T18" fmla="*/ 6 w 54"/>
                  <a:gd name="T19" fmla="*/ 18 h 32"/>
                  <a:gd name="T20" fmla="*/ 0 w 54"/>
                  <a:gd name="T21" fmla="*/ 12 h 32"/>
                  <a:gd name="T22" fmla="*/ 0 w 54"/>
                  <a:gd name="T23" fmla="*/ 4 h 32"/>
                  <a:gd name="T24" fmla="*/ 4 w 54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2">
                    <a:moveTo>
                      <a:pt x="4" y="0"/>
                    </a:moveTo>
                    <a:lnTo>
                      <a:pt x="22" y="4"/>
                    </a:lnTo>
                    <a:lnTo>
                      <a:pt x="36" y="10"/>
                    </a:lnTo>
                    <a:lnTo>
                      <a:pt x="48" y="14"/>
                    </a:lnTo>
                    <a:lnTo>
                      <a:pt x="54" y="20"/>
                    </a:lnTo>
                    <a:lnTo>
                      <a:pt x="48" y="30"/>
                    </a:lnTo>
                    <a:lnTo>
                      <a:pt x="36" y="32"/>
                    </a:lnTo>
                    <a:lnTo>
                      <a:pt x="20" y="32"/>
                    </a:lnTo>
                    <a:lnTo>
                      <a:pt x="16" y="22"/>
                    </a:lnTo>
                    <a:lnTo>
                      <a:pt x="6" y="18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160"/>
              <p:cNvSpPr>
                <a:spLocks/>
              </p:cNvSpPr>
              <p:nvPr/>
            </p:nvSpPr>
            <p:spPr bwMode="auto">
              <a:xfrm>
                <a:off x="1166" y="853"/>
                <a:ext cx="182" cy="116"/>
              </a:xfrm>
              <a:custGeom>
                <a:avLst/>
                <a:gdLst>
                  <a:gd name="T0" fmla="*/ 116 w 182"/>
                  <a:gd name="T1" fmla="*/ 110 h 116"/>
                  <a:gd name="T2" fmla="*/ 102 w 182"/>
                  <a:gd name="T3" fmla="*/ 104 h 116"/>
                  <a:gd name="T4" fmla="*/ 96 w 182"/>
                  <a:gd name="T5" fmla="*/ 112 h 116"/>
                  <a:gd name="T6" fmla="*/ 66 w 182"/>
                  <a:gd name="T7" fmla="*/ 110 h 116"/>
                  <a:gd name="T8" fmla="*/ 78 w 182"/>
                  <a:gd name="T9" fmla="*/ 102 h 116"/>
                  <a:gd name="T10" fmla="*/ 62 w 182"/>
                  <a:gd name="T11" fmla="*/ 96 h 116"/>
                  <a:gd name="T12" fmla="*/ 40 w 182"/>
                  <a:gd name="T13" fmla="*/ 86 h 116"/>
                  <a:gd name="T14" fmla="*/ 70 w 182"/>
                  <a:gd name="T15" fmla="*/ 82 h 116"/>
                  <a:gd name="T16" fmla="*/ 96 w 182"/>
                  <a:gd name="T17" fmla="*/ 80 h 116"/>
                  <a:gd name="T18" fmla="*/ 78 w 182"/>
                  <a:gd name="T19" fmla="*/ 72 h 116"/>
                  <a:gd name="T20" fmla="*/ 50 w 182"/>
                  <a:gd name="T21" fmla="*/ 74 h 116"/>
                  <a:gd name="T22" fmla="*/ 24 w 182"/>
                  <a:gd name="T23" fmla="*/ 74 h 116"/>
                  <a:gd name="T24" fmla="*/ 0 w 182"/>
                  <a:gd name="T25" fmla="*/ 44 h 116"/>
                  <a:gd name="T26" fmla="*/ 14 w 182"/>
                  <a:gd name="T27" fmla="*/ 48 h 116"/>
                  <a:gd name="T28" fmla="*/ 36 w 182"/>
                  <a:gd name="T29" fmla="*/ 42 h 116"/>
                  <a:gd name="T30" fmla="*/ 16 w 182"/>
                  <a:gd name="T31" fmla="*/ 38 h 116"/>
                  <a:gd name="T32" fmla="*/ 24 w 182"/>
                  <a:gd name="T33" fmla="*/ 28 h 116"/>
                  <a:gd name="T34" fmla="*/ 42 w 182"/>
                  <a:gd name="T35" fmla="*/ 26 h 116"/>
                  <a:gd name="T36" fmla="*/ 24 w 182"/>
                  <a:gd name="T37" fmla="*/ 18 h 116"/>
                  <a:gd name="T38" fmla="*/ 34 w 182"/>
                  <a:gd name="T39" fmla="*/ 10 h 116"/>
                  <a:gd name="T40" fmla="*/ 58 w 182"/>
                  <a:gd name="T41" fmla="*/ 10 h 116"/>
                  <a:gd name="T42" fmla="*/ 42 w 182"/>
                  <a:gd name="T43" fmla="*/ 4 h 116"/>
                  <a:gd name="T44" fmla="*/ 70 w 182"/>
                  <a:gd name="T45" fmla="*/ 2 h 116"/>
                  <a:gd name="T46" fmla="*/ 118 w 182"/>
                  <a:gd name="T47" fmla="*/ 34 h 116"/>
                  <a:gd name="T48" fmla="*/ 126 w 182"/>
                  <a:gd name="T49" fmla="*/ 48 h 116"/>
                  <a:gd name="T50" fmla="*/ 138 w 182"/>
                  <a:gd name="T51" fmla="*/ 34 h 116"/>
                  <a:gd name="T52" fmla="*/ 142 w 182"/>
                  <a:gd name="T53" fmla="*/ 46 h 116"/>
                  <a:gd name="T54" fmla="*/ 152 w 182"/>
                  <a:gd name="T55" fmla="*/ 58 h 116"/>
                  <a:gd name="T56" fmla="*/ 164 w 182"/>
                  <a:gd name="T57" fmla="*/ 66 h 116"/>
                  <a:gd name="T58" fmla="*/ 176 w 182"/>
                  <a:gd name="T59" fmla="*/ 68 h 116"/>
                  <a:gd name="T60" fmla="*/ 178 w 182"/>
                  <a:gd name="T61" fmla="*/ 80 h 116"/>
                  <a:gd name="T62" fmla="*/ 162 w 182"/>
                  <a:gd name="T63" fmla="*/ 82 h 116"/>
                  <a:gd name="T64" fmla="*/ 140 w 182"/>
                  <a:gd name="T65" fmla="*/ 98 h 116"/>
                  <a:gd name="T66" fmla="*/ 144 w 182"/>
                  <a:gd name="T67" fmla="*/ 82 h 116"/>
                  <a:gd name="T68" fmla="*/ 134 w 182"/>
                  <a:gd name="T69" fmla="*/ 92 h 116"/>
                  <a:gd name="T70" fmla="*/ 136 w 182"/>
                  <a:gd name="T71" fmla="*/ 102 h 116"/>
                  <a:gd name="T72" fmla="*/ 136 w 182"/>
                  <a:gd name="T73" fmla="*/ 108 h 116"/>
                  <a:gd name="T74" fmla="*/ 128 w 182"/>
                  <a:gd name="T75" fmla="*/ 106 h 116"/>
                  <a:gd name="T76" fmla="*/ 124 w 182"/>
                  <a:gd name="T7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2" h="116">
                    <a:moveTo>
                      <a:pt x="124" y="116"/>
                    </a:moveTo>
                    <a:lnTo>
                      <a:pt x="116" y="110"/>
                    </a:lnTo>
                    <a:lnTo>
                      <a:pt x="108" y="100"/>
                    </a:lnTo>
                    <a:lnTo>
                      <a:pt x="102" y="104"/>
                    </a:lnTo>
                    <a:lnTo>
                      <a:pt x="104" y="110"/>
                    </a:lnTo>
                    <a:lnTo>
                      <a:pt x="96" y="112"/>
                    </a:lnTo>
                    <a:lnTo>
                      <a:pt x="84" y="116"/>
                    </a:lnTo>
                    <a:lnTo>
                      <a:pt x="66" y="110"/>
                    </a:lnTo>
                    <a:lnTo>
                      <a:pt x="64" y="100"/>
                    </a:lnTo>
                    <a:lnTo>
                      <a:pt x="78" y="102"/>
                    </a:lnTo>
                    <a:lnTo>
                      <a:pt x="76" y="98"/>
                    </a:lnTo>
                    <a:lnTo>
                      <a:pt x="62" y="96"/>
                    </a:lnTo>
                    <a:lnTo>
                      <a:pt x="56" y="98"/>
                    </a:lnTo>
                    <a:lnTo>
                      <a:pt x="40" y="86"/>
                    </a:lnTo>
                    <a:lnTo>
                      <a:pt x="52" y="82"/>
                    </a:lnTo>
                    <a:lnTo>
                      <a:pt x="70" y="82"/>
                    </a:lnTo>
                    <a:lnTo>
                      <a:pt x="84" y="82"/>
                    </a:lnTo>
                    <a:lnTo>
                      <a:pt x="96" y="80"/>
                    </a:lnTo>
                    <a:lnTo>
                      <a:pt x="90" y="74"/>
                    </a:lnTo>
                    <a:lnTo>
                      <a:pt x="78" y="72"/>
                    </a:lnTo>
                    <a:lnTo>
                      <a:pt x="62" y="72"/>
                    </a:lnTo>
                    <a:lnTo>
                      <a:pt x="50" y="74"/>
                    </a:lnTo>
                    <a:lnTo>
                      <a:pt x="34" y="72"/>
                    </a:lnTo>
                    <a:lnTo>
                      <a:pt x="24" y="74"/>
                    </a:lnTo>
                    <a:lnTo>
                      <a:pt x="6" y="54"/>
                    </a:lnTo>
                    <a:lnTo>
                      <a:pt x="0" y="44"/>
                    </a:lnTo>
                    <a:lnTo>
                      <a:pt x="8" y="44"/>
                    </a:lnTo>
                    <a:lnTo>
                      <a:pt x="14" y="48"/>
                    </a:lnTo>
                    <a:lnTo>
                      <a:pt x="30" y="50"/>
                    </a:lnTo>
                    <a:lnTo>
                      <a:pt x="36" y="42"/>
                    </a:lnTo>
                    <a:lnTo>
                      <a:pt x="24" y="40"/>
                    </a:lnTo>
                    <a:lnTo>
                      <a:pt x="16" y="38"/>
                    </a:lnTo>
                    <a:lnTo>
                      <a:pt x="14" y="28"/>
                    </a:lnTo>
                    <a:lnTo>
                      <a:pt x="24" y="28"/>
                    </a:lnTo>
                    <a:lnTo>
                      <a:pt x="36" y="30"/>
                    </a:lnTo>
                    <a:lnTo>
                      <a:pt x="42" y="26"/>
                    </a:lnTo>
                    <a:lnTo>
                      <a:pt x="34" y="22"/>
                    </a:lnTo>
                    <a:lnTo>
                      <a:pt x="24" y="18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2" y="12"/>
                    </a:lnTo>
                    <a:lnTo>
                      <a:pt x="58" y="10"/>
                    </a:lnTo>
                    <a:lnTo>
                      <a:pt x="56" y="6"/>
                    </a:lnTo>
                    <a:lnTo>
                      <a:pt x="42" y="4"/>
                    </a:lnTo>
                    <a:lnTo>
                      <a:pt x="46" y="0"/>
                    </a:lnTo>
                    <a:lnTo>
                      <a:pt x="70" y="2"/>
                    </a:lnTo>
                    <a:lnTo>
                      <a:pt x="98" y="30"/>
                    </a:lnTo>
                    <a:lnTo>
                      <a:pt x="118" y="34"/>
                    </a:lnTo>
                    <a:lnTo>
                      <a:pt x="118" y="42"/>
                    </a:lnTo>
                    <a:lnTo>
                      <a:pt x="126" y="48"/>
                    </a:lnTo>
                    <a:lnTo>
                      <a:pt x="130" y="38"/>
                    </a:lnTo>
                    <a:lnTo>
                      <a:pt x="138" y="34"/>
                    </a:lnTo>
                    <a:lnTo>
                      <a:pt x="144" y="36"/>
                    </a:lnTo>
                    <a:lnTo>
                      <a:pt x="142" y="46"/>
                    </a:lnTo>
                    <a:lnTo>
                      <a:pt x="150" y="52"/>
                    </a:lnTo>
                    <a:lnTo>
                      <a:pt x="152" y="58"/>
                    </a:lnTo>
                    <a:lnTo>
                      <a:pt x="150" y="68"/>
                    </a:lnTo>
                    <a:lnTo>
                      <a:pt x="164" y="66"/>
                    </a:lnTo>
                    <a:lnTo>
                      <a:pt x="172" y="68"/>
                    </a:lnTo>
                    <a:lnTo>
                      <a:pt x="176" y="68"/>
                    </a:lnTo>
                    <a:lnTo>
                      <a:pt x="182" y="74"/>
                    </a:lnTo>
                    <a:lnTo>
                      <a:pt x="178" y="80"/>
                    </a:lnTo>
                    <a:lnTo>
                      <a:pt x="172" y="84"/>
                    </a:lnTo>
                    <a:lnTo>
                      <a:pt x="162" y="82"/>
                    </a:lnTo>
                    <a:lnTo>
                      <a:pt x="156" y="84"/>
                    </a:lnTo>
                    <a:lnTo>
                      <a:pt x="140" y="98"/>
                    </a:lnTo>
                    <a:lnTo>
                      <a:pt x="140" y="92"/>
                    </a:lnTo>
                    <a:lnTo>
                      <a:pt x="144" y="82"/>
                    </a:lnTo>
                    <a:lnTo>
                      <a:pt x="138" y="82"/>
                    </a:lnTo>
                    <a:lnTo>
                      <a:pt x="134" y="92"/>
                    </a:lnTo>
                    <a:lnTo>
                      <a:pt x="134" y="96"/>
                    </a:lnTo>
                    <a:lnTo>
                      <a:pt x="136" y="102"/>
                    </a:lnTo>
                    <a:lnTo>
                      <a:pt x="136" y="106"/>
                    </a:lnTo>
                    <a:lnTo>
                      <a:pt x="136" y="108"/>
                    </a:lnTo>
                    <a:lnTo>
                      <a:pt x="134" y="110"/>
                    </a:lnTo>
                    <a:lnTo>
                      <a:pt x="128" y="106"/>
                    </a:lnTo>
                    <a:lnTo>
                      <a:pt x="126" y="104"/>
                    </a:lnTo>
                    <a:lnTo>
                      <a:pt x="124" y="1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161"/>
              <p:cNvSpPr>
                <a:spLocks/>
              </p:cNvSpPr>
              <p:nvPr/>
            </p:nvSpPr>
            <p:spPr bwMode="auto">
              <a:xfrm>
                <a:off x="1108" y="897"/>
                <a:ext cx="26" cy="16"/>
              </a:xfrm>
              <a:custGeom>
                <a:avLst/>
                <a:gdLst>
                  <a:gd name="T0" fmla="*/ 8 w 26"/>
                  <a:gd name="T1" fmla="*/ 0 h 16"/>
                  <a:gd name="T2" fmla="*/ 18 w 26"/>
                  <a:gd name="T3" fmla="*/ 0 h 16"/>
                  <a:gd name="T4" fmla="*/ 26 w 26"/>
                  <a:gd name="T5" fmla="*/ 6 h 16"/>
                  <a:gd name="T6" fmla="*/ 26 w 26"/>
                  <a:gd name="T7" fmla="*/ 16 h 16"/>
                  <a:gd name="T8" fmla="*/ 18 w 26"/>
                  <a:gd name="T9" fmla="*/ 16 h 16"/>
                  <a:gd name="T10" fmla="*/ 14 w 26"/>
                  <a:gd name="T11" fmla="*/ 12 h 16"/>
                  <a:gd name="T12" fmla="*/ 4 w 26"/>
                  <a:gd name="T13" fmla="*/ 12 h 16"/>
                  <a:gd name="T14" fmla="*/ 0 w 26"/>
                  <a:gd name="T15" fmla="*/ 4 h 16"/>
                  <a:gd name="T16" fmla="*/ 8 w 2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8" y="0"/>
                    </a:moveTo>
                    <a:lnTo>
                      <a:pt x="18" y="0"/>
                    </a:lnTo>
                    <a:lnTo>
                      <a:pt x="26" y="6"/>
                    </a:lnTo>
                    <a:lnTo>
                      <a:pt x="26" y="16"/>
                    </a:lnTo>
                    <a:lnTo>
                      <a:pt x="18" y="16"/>
                    </a:lnTo>
                    <a:lnTo>
                      <a:pt x="14" y="12"/>
                    </a:lnTo>
                    <a:lnTo>
                      <a:pt x="4" y="12"/>
                    </a:lnTo>
                    <a:lnTo>
                      <a:pt x="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162"/>
              <p:cNvSpPr>
                <a:spLocks/>
              </p:cNvSpPr>
              <p:nvPr/>
            </p:nvSpPr>
            <p:spPr bwMode="auto">
              <a:xfrm>
                <a:off x="1420" y="1113"/>
                <a:ext cx="70" cy="28"/>
              </a:xfrm>
              <a:custGeom>
                <a:avLst/>
                <a:gdLst>
                  <a:gd name="T0" fmla="*/ 4 w 70"/>
                  <a:gd name="T1" fmla="*/ 0 h 28"/>
                  <a:gd name="T2" fmla="*/ 22 w 70"/>
                  <a:gd name="T3" fmla="*/ 0 h 28"/>
                  <a:gd name="T4" fmla="*/ 42 w 70"/>
                  <a:gd name="T5" fmla="*/ 2 h 28"/>
                  <a:gd name="T6" fmla="*/ 62 w 70"/>
                  <a:gd name="T7" fmla="*/ 12 h 28"/>
                  <a:gd name="T8" fmla="*/ 70 w 70"/>
                  <a:gd name="T9" fmla="*/ 22 h 28"/>
                  <a:gd name="T10" fmla="*/ 60 w 70"/>
                  <a:gd name="T11" fmla="*/ 24 h 28"/>
                  <a:gd name="T12" fmla="*/ 46 w 70"/>
                  <a:gd name="T13" fmla="*/ 24 h 28"/>
                  <a:gd name="T14" fmla="*/ 32 w 70"/>
                  <a:gd name="T15" fmla="*/ 24 h 28"/>
                  <a:gd name="T16" fmla="*/ 26 w 70"/>
                  <a:gd name="T17" fmla="*/ 28 h 28"/>
                  <a:gd name="T18" fmla="*/ 14 w 70"/>
                  <a:gd name="T19" fmla="*/ 26 h 28"/>
                  <a:gd name="T20" fmla="*/ 10 w 70"/>
                  <a:gd name="T21" fmla="*/ 16 h 28"/>
                  <a:gd name="T22" fmla="*/ 0 w 70"/>
                  <a:gd name="T23" fmla="*/ 10 h 28"/>
                  <a:gd name="T24" fmla="*/ 0 w 70"/>
                  <a:gd name="T25" fmla="*/ 0 h 28"/>
                  <a:gd name="T26" fmla="*/ 4 w 7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8">
                    <a:moveTo>
                      <a:pt x="4" y="0"/>
                    </a:moveTo>
                    <a:lnTo>
                      <a:pt x="22" y="0"/>
                    </a:lnTo>
                    <a:lnTo>
                      <a:pt x="42" y="2"/>
                    </a:lnTo>
                    <a:lnTo>
                      <a:pt x="62" y="12"/>
                    </a:lnTo>
                    <a:lnTo>
                      <a:pt x="70" y="22"/>
                    </a:lnTo>
                    <a:lnTo>
                      <a:pt x="60" y="24"/>
                    </a:lnTo>
                    <a:lnTo>
                      <a:pt x="46" y="24"/>
                    </a:lnTo>
                    <a:lnTo>
                      <a:pt x="32" y="24"/>
                    </a:lnTo>
                    <a:lnTo>
                      <a:pt x="26" y="28"/>
                    </a:lnTo>
                    <a:lnTo>
                      <a:pt x="14" y="26"/>
                    </a:lnTo>
                    <a:lnTo>
                      <a:pt x="10" y="16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163"/>
              <p:cNvSpPr>
                <a:spLocks/>
              </p:cNvSpPr>
              <p:nvPr/>
            </p:nvSpPr>
            <p:spPr bwMode="auto">
              <a:xfrm>
                <a:off x="1474" y="1269"/>
                <a:ext cx="36" cy="30"/>
              </a:xfrm>
              <a:custGeom>
                <a:avLst/>
                <a:gdLst>
                  <a:gd name="T0" fmla="*/ 36 w 36"/>
                  <a:gd name="T1" fmla="*/ 4 h 30"/>
                  <a:gd name="T2" fmla="*/ 36 w 36"/>
                  <a:gd name="T3" fmla="*/ 10 h 30"/>
                  <a:gd name="T4" fmla="*/ 34 w 36"/>
                  <a:gd name="T5" fmla="*/ 20 h 30"/>
                  <a:gd name="T6" fmla="*/ 26 w 36"/>
                  <a:gd name="T7" fmla="*/ 26 h 30"/>
                  <a:gd name="T8" fmla="*/ 14 w 36"/>
                  <a:gd name="T9" fmla="*/ 30 h 30"/>
                  <a:gd name="T10" fmla="*/ 0 w 36"/>
                  <a:gd name="T11" fmla="*/ 26 h 30"/>
                  <a:gd name="T12" fmla="*/ 2 w 36"/>
                  <a:gd name="T13" fmla="*/ 12 h 30"/>
                  <a:gd name="T14" fmla="*/ 6 w 36"/>
                  <a:gd name="T15" fmla="*/ 4 h 30"/>
                  <a:gd name="T16" fmla="*/ 12 w 36"/>
                  <a:gd name="T17" fmla="*/ 2 h 30"/>
                  <a:gd name="T18" fmla="*/ 24 w 36"/>
                  <a:gd name="T19" fmla="*/ 0 h 30"/>
                  <a:gd name="T20" fmla="*/ 36 w 36"/>
                  <a:gd name="T21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0">
                    <a:moveTo>
                      <a:pt x="36" y="4"/>
                    </a:moveTo>
                    <a:lnTo>
                      <a:pt x="36" y="10"/>
                    </a:lnTo>
                    <a:lnTo>
                      <a:pt x="34" y="20"/>
                    </a:lnTo>
                    <a:lnTo>
                      <a:pt x="26" y="26"/>
                    </a:lnTo>
                    <a:lnTo>
                      <a:pt x="14" y="30"/>
                    </a:lnTo>
                    <a:lnTo>
                      <a:pt x="0" y="26"/>
                    </a:lnTo>
                    <a:lnTo>
                      <a:pt x="2" y="12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24" y="0"/>
                    </a:lnTo>
                    <a:lnTo>
                      <a:pt x="36" y="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164"/>
              <p:cNvSpPr>
                <a:spLocks/>
              </p:cNvSpPr>
              <p:nvPr/>
            </p:nvSpPr>
            <p:spPr bwMode="auto">
              <a:xfrm>
                <a:off x="1316" y="1335"/>
                <a:ext cx="110" cy="70"/>
              </a:xfrm>
              <a:custGeom>
                <a:avLst/>
                <a:gdLst>
                  <a:gd name="T0" fmla="*/ 18 w 110"/>
                  <a:gd name="T1" fmla="*/ 16 h 70"/>
                  <a:gd name="T2" fmla="*/ 18 w 110"/>
                  <a:gd name="T3" fmla="*/ 6 h 70"/>
                  <a:gd name="T4" fmla="*/ 28 w 110"/>
                  <a:gd name="T5" fmla="*/ 0 h 70"/>
                  <a:gd name="T6" fmla="*/ 40 w 110"/>
                  <a:gd name="T7" fmla="*/ 0 h 70"/>
                  <a:gd name="T8" fmla="*/ 40 w 110"/>
                  <a:gd name="T9" fmla="*/ 8 h 70"/>
                  <a:gd name="T10" fmla="*/ 42 w 110"/>
                  <a:gd name="T11" fmla="*/ 12 h 70"/>
                  <a:gd name="T12" fmla="*/ 52 w 110"/>
                  <a:gd name="T13" fmla="*/ 14 h 70"/>
                  <a:gd name="T14" fmla="*/ 54 w 110"/>
                  <a:gd name="T15" fmla="*/ 16 h 70"/>
                  <a:gd name="T16" fmla="*/ 56 w 110"/>
                  <a:gd name="T17" fmla="*/ 20 h 70"/>
                  <a:gd name="T18" fmla="*/ 62 w 110"/>
                  <a:gd name="T19" fmla="*/ 22 h 70"/>
                  <a:gd name="T20" fmla="*/ 70 w 110"/>
                  <a:gd name="T21" fmla="*/ 30 h 70"/>
                  <a:gd name="T22" fmla="*/ 84 w 110"/>
                  <a:gd name="T23" fmla="*/ 32 h 70"/>
                  <a:gd name="T24" fmla="*/ 86 w 110"/>
                  <a:gd name="T25" fmla="*/ 38 h 70"/>
                  <a:gd name="T26" fmla="*/ 88 w 110"/>
                  <a:gd name="T27" fmla="*/ 46 h 70"/>
                  <a:gd name="T28" fmla="*/ 98 w 110"/>
                  <a:gd name="T29" fmla="*/ 46 h 70"/>
                  <a:gd name="T30" fmla="*/ 108 w 110"/>
                  <a:gd name="T31" fmla="*/ 48 h 70"/>
                  <a:gd name="T32" fmla="*/ 110 w 110"/>
                  <a:gd name="T33" fmla="*/ 52 h 70"/>
                  <a:gd name="T34" fmla="*/ 110 w 110"/>
                  <a:gd name="T35" fmla="*/ 56 h 70"/>
                  <a:gd name="T36" fmla="*/ 108 w 110"/>
                  <a:gd name="T37" fmla="*/ 56 h 70"/>
                  <a:gd name="T38" fmla="*/ 106 w 110"/>
                  <a:gd name="T39" fmla="*/ 60 h 70"/>
                  <a:gd name="T40" fmla="*/ 102 w 110"/>
                  <a:gd name="T41" fmla="*/ 60 h 70"/>
                  <a:gd name="T42" fmla="*/ 100 w 110"/>
                  <a:gd name="T43" fmla="*/ 62 h 70"/>
                  <a:gd name="T44" fmla="*/ 90 w 110"/>
                  <a:gd name="T45" fmla="*/ 60 h 70"/>
                  <a:gd name="T46" fmla="*/ 84 w 110"/>
                  <a:gd name="T47" fmla="*/ 58 h 70"/>
                  <a:gd name="T48" fmla="*/ 76 w 110"/>
                  <a:gd name="T49" fmla="*/ 52 h 70"/>
                  <a:gd name="T50" fmla="*/ 68 w 110"/>
                  <a:gd name="T51" fmla="*/ 46 h 70"/>
                  <a:gd name="T52" fmla="*/ 64 w 110"/>
                  <a:gd name="T53" fmla="*/ 42 h 70"/>
                  <a:gd name="T54" fmla="*/ 60 w 110"/>
                  <a:gd name="T55" fmla="*/ 44 h 70"/>
                  <a:gd name="T56" fmla="*/ 58 w 110"/>
                  <a:gd name="T57" fmla="*/ 48 h 70"/>
                  <a:gd name="T58" fmla="*/ 52 w 110"/>
                  <a:gd name="T59" fmla="*/ 56 h 70"/>
                  <a:gd name="T60" fmla="*/ 40 w 110"/>
                  <a:gd name="T61" fmla="*/ 68 h 70"/>
                  <a:gd name="T62" fmla="*/ 24 w 110"/>
                  <a:gd name="T63" fmla="*/ 70 h 70"/>
                  <a:gd name="T64" fmla="*/ 26 w 110"/>
                  <a:gd name="T65" fmla="*/ 56 h 70"/>
                  <a:gd name="T66" fmla="*/ 14 w 110"/>
                  <a:gd name="T67" fmla="*/ 56 h 70"/>
                  <a:gd name="T68" fmla="*/ 10 w 110"/>
                  <a:gd name="T69" fmla="*/ 56 h 70"/>
                  <a:gd name="T70" fmla="*/ 6 w 110"/>
                  <a:gd name="T71" fmla="*/ 62 h 70"/>
                  <a:gd name="T72" fmla="*/ 0 w 110"/>
                  <a:gd name="T73" fmla="*/ 56 h 70"/>
                  <a:gd name="T74" fmla="*/ 6 w 110"/>
                  <a:gd name="T75" fmla="*/ 48 h 70"/>
                  <a:gd name="T76" fmla="*/ 16 w 110"/>
                  <a:gd name="T77" fmla="*/ 38 h 70"/>
                  <a:gd name="T78" fmla="*/ 16 w 110"/>
                  <a:gd name="T79" fmla="*/ 26 h 70"/>
                  <a:gd name="T80" fmla="*/ 18 w 110"/>
                  <a:gd name="T81" fmla="*/ 22 h 70"/>
                  <a:gd name="T82" fmla="*/ 18 w 110"/>
                  <a:gd name="T83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70">
                    <a:moveTo>
                      <a:pt x="18" y="16"/>
                    </a:moveTo>
                    <a:lnTo>
                      <a:pt x="18" y="6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52" y="14"/>
                    </a:lnTo>
                    <a:lnTo>
                      <a:pt x="54" y="16"/>
                    </a:lnTo>
                    <a:lnTo>
                      <a:pt x="56" y="20"/>
                    </a:lnTo>
                    <a:lnTo>
                      <a:pt x="62" y="22"/>
                    </a:lnTo>
                    <a:lnTo>
                      <a:pt x="70" y="30"/>
                    </a:lnTo>
                    <a:lnTo>
                      <a:pt x="84" y="32"/>
                    </a:lnTo>
                    <a:lnTo>
                      <a:pt x="86" y="38"/>
                    </a:lnTo>
                    <a:lnTo>
                      <a:pt x="88" y="46"/>
                    </a:lnTo>
                    <a:lnTo>
                      <a:pt x="98" y="46"/>
                    </a:lnTo>
                    <a:lnTo>
                      <a:pt x="108" y="48"/>
                    </a:lnTo>
                    <a:lnTo>
                      <a:pt x="110" y="52"/>
                    </a:lnTo>
                    <a:lnTo>
                      <a:pt x="110" y="56"/>
                    </a:lnTo>
                    <a:lnTo>
                      <a:pt x="108" y="56"/>
                    </a:lnTo>
                    <a:lnTo>
                      <a:pt x="106" y="60"/>
                    </a:lnTo>
                    <a:lnTo>
                      <a:pt x="102" y="60"/>
                    </a:lnTo>
                    <a:lnTo>
                      <a:pt x="100" y="62"/>
                    </a:lnTo>
                    <a:lnTo>
                      <a:pt x="90" y="60"/>
                    </a:lnTo>
                    <a:lnTo>
                      <a:pt x="84" y="58"/>
                    </a:lnTo>
                    <a:lnTo>
                      <a:pt x="76" y="52"/>
                    </a:lnTo>
                    <a:lnTo>
                      <a:pt x="68" y="46"/>
                    </a:lnTo>
                    <a:lnTo>
                      <a:pt x="64" y="42"/>
                    </a:lnTo>
                    <a:lnTo>
                      <a:pt x="60" y="44"/>
                    </a:lnTo>
                    <a:lnTo>
                      <a:pt x="58" y="48"/>
                    </a:lnTo>
                    <a:lnTo>
                      <a:pt x="52" y="56"/>
                    </a:lnTo>
                    <a:lnTo>
                      <a:pt x="40" y="68"/>
                    </a:lnTo>
                    <a:lnTo>
                      <a:pt x="24" y="70"/>
                    </a:lnTo>
                    <a:lnTo>
                      <a:pt x="26" y="56"/>
                    </a:lnTo>
                    <a:lnTo>
                      <a:pt x="14" y="56"/>
                    </a:lnTo>
                    <a:lnTo>
                      <a:pt x="10" y="56"/>
                    </a:lnTo>
                    <a:lnTo>
                      <a:pt x="6" y="62"/>
                    </a:lnTo>
                    <a:lnTo>
                      <a:pt x="0" y="56"/>
                    </a:lnTo>
                    <a:lnTo>
                      <a:pt x="6" y="48"/>
                    </a:lnTo>
                    <a:lnTo>
                      <a:pt x="16" y="38"/>
                    </a:lnTo>
                    <a:lnTo>
                      <a:pt x="16" y="26"/>
                    </a:lnTo>
                    <a:lnTo>
                      <a:pt x="18" y="22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165"/>
              <p:cNvSpPr>
                <a:spLocks/>
              </p:cNvSpPr>
              <p:nvPr/>
            </p:nvSpPr>
            <p:spPr bwMode="auto">
              <a:xfrm>
                <a:off x="1124" y="1227"/>
                <a:ext cx="68" cy="36"/>
              </a:xfrm>
              <a:custGeom>
                <a:avLst/>
                <a:gdLst>
                  <a:gd name="T0" fmla="*/ 6 w 68"/>
                  <a:gd name="T1" fmla="*/ 26 h 36"/>
                  <a:gd name="T2" fmla="*/ 0 w 68"/>
                  <a:gd name="T3" fmla="*/ 24 h 36"/>
                  <a:gd name="T4" fmla="*/ 10 w 68"/>
                  <a:gd name="T5" fmla="*/ 16 h 36"/>
                  <a:gd name="T6" fmla="*/ 18 w 68"/>
                  <a:gd name="T7" fmla="*/ 10 h 36"/>
                  <a:gd name="T8" fmla="*/ 20 w 68"/>
                  <a:gd name="T9" fmla="*/ 0 h 36"/>
                  <a:gd name="T10" fmla="*/ 28 w 68"/>
                  <a:gd name="T11" fmla="*/ 2 h 36"/>
                  <a:gd name="T12" fmla="*/ 38 w 68"/>
                  <a:gd name="T13" fmla="*/ 6 h 36"/>
                  <a:gd name="T14" fmla="*/ 48 w 68"/>
                  <a:gd name="T15" fmla="*/ 14 h 36"/>
                  <a:gd name="T16" fmla="*/ 60 w 68"/>
                  <a:gd name="T17" fmla="*/ 18 h 36"/>
                  <a:gd name="T18" fmla="*/ 66 w 68"/>
                  <a:gd name="T19" fmla="*/ 24 h 36"/>
                  <a:gd name="T20" fmla="*/ 68 w 68"/>
                  <a:gd name="T21" fmla="*/ 32 h 36"/>
                  <a:gd name="T22" fmla="*/ 64 w 68"/>
                  <a:gd name="T23" fmla="*/ 34 h 36"/>
                  <a:gd name="T24" fmla="*/ 56 w 68"/>
                  <a:gd name="T25" fmla="*/ 36 h 36"/>
                  <a:gd name="T26" fmla="*/ 44 w 68"/>
                  <a:gd name="T27" fmla="*/ 36 h 36"/>
                  <a:gd name="T28" fmla="*/ 28 w 68"/>
                  <a:gd name="T29" fmla="*/ 34 h 36"/>
                  <a:gd name="T30" fmla="*/ 18 w 68"/>
                  <a:gd name="T31" fmla="*/ 30 h 36"/>
                  <a:gd name="T32" fmla="*/ 6 w 68"/>
                  <a:gd name="T33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36">
                    <a:moveTo>
                      <a:pt x="6" y="26"/>
                    </a:moveTo>
                    <a:lnTo>
                      <a:pt x="0" y="24"/>
                    </a:lnTo>
                    <a:lnTo>
                      <a:pt x="10" y="16"/>
                    </a:lnTo>
                    <a:lnTo>
                      <a:pt x="18" y="10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8" y="6"/>
                    </a:lnTo>
                    <a:lnTo>
                      <a:pt x="48" y="14"/>
                    </a:lnTo>
                    <a:lnTo>
                      <a:pt x="60" y="18"/>
                    </a:lnTo>
                    <a:lnTo>
                      <a:pt x="66" y="24"/>
                    </a:lnTo>
                    <a:lnTo>
                      <a:pt x="68" y="32"/>
                    </a:lnTo>
                    <a:lnTo>
                      <a:pt x="64" y="34"/>
                    </a:lnTo>
                    <a:lnTo>
                      <a:pt x="56" y="36"/>
                    </a:lnTo>
                    <a:lnTo>
                      <a:pt x="44" y="36"/>
                    </a:lnTo>
                    <a:lnTo>
                      <a:pt x="28" y="34"/>
                    </a:lnTo>
                    <a:lnTo>
                      <a:pt x="18" y="30"/>
                    </a:lnTo>
                    <a:lnTo>
                      <a:pt x="6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66"/>
              <p:cNvSpPr>
                <a:spLocks/>
              </p:cNvSpPr>
              <p:nvPr/>
            </p:nvSpPr>
            <p:spPr bwMode="auto">
              <a:xfrm>
                <a:off x="1274" y="1109"/>
                <a:ext cx="460" cy="328"/>
              </a:xfrm>
              <a:custGeom>
                <a:avLst/>
                <a:gdLst>
                  <a:gd name="T0" fmla="*/ 148 w 460"/>
                  <a:gd name="T1" fmla="*/ 30 h 328"/>
                  <a:gd name="T2" fmla="*/ 154 w 460"/>
                  <a:gd name="T3" fmla="*/ 52 h 328"/>
                  <a:gd name="T4" fmla="*/ 184 w 460"/>
                  <a:gd name="T5" fmla="*/ 36 h 328"/>
                  <a:gd name="T6" fmla="*/ 238 w 460"/>
                  <a:gd name="T7" fmla="*/ 44 h 328"/>
                  <a:gd name="T8" fmla="*/ 250 w 460"/>
                  <a:gd name="T9" fmla="*/ 54 h 328"/>
                  <a:gd name="T10" fmla="*/ 258 w 460"/>
                  <a:gd name="T11" fmla="*/ 58 h 328"/>
                  <a:gd name="T12" fmla="*/ 280 w 460"/>
                  <a:gd name="T13" fmla="*/ 68 h 328"/>
                  <a:gd name="T14" fmla="*/ 284 w 460"/>
                  <a:gd name="T15" fmla="*/ 86 h 328"/>
                  <a:gd name="T16" fmla="*/ 306 w 460"/>
                  <a:gd name="T17" fmla="*/ 90 h 328"/>
                  <a:gd name="T18" fmla="*/ 332 w 460"/>
                  <a:gd name="T19" fmla="*/ 92 h 328"/>
                  <a:gd name="T20" fmla="*/ 324 w 460"/>
                  <a:gd name="T21" fmla="*/ 108 h 328"/>
                  <a:gd name="T22" fmla="*/ 360 w 460"/>
                  <a:gd name="T23" fmla="*/ 116 h 328"/>
                  <a:gd name="T24" fmla="*/ 342 w 460"/>
                  <a:gd name="T25" fmla="*/ 122 h 328"/>
                  <a:gd name="T26" fmla="*/ 368 w 460"/>
                  <a:gd name="T27" fmla="*/ 134 h 328"/>
                  <a:gd name="T28" fmla="*/ 346 w 460"/>
                  <a:gd name="T29" fmla="*/ 136 h 328"/>
                  <a:gd name="T30" fmla="*/ 346 w 460"/>
                  <a:gd name="T31" fmla="*/ 150 h 328"/>
                  <a:gd name="T32" fmla="*/ 382 w 460"/>
                  <a:gd name="T33" fmla="*/ 160 h 328"/>
                  <a:gd name="T34" fmla="*/ 404 w 460"/>
                  <a:gd name="T35" fmla="*/ 174 h 328"/>
                  <a:gd name="T36" fmla="*/ 434 w 460"/>
                  <a:gd name="T37" fmla="*/ 190 h 328"/>
                  <a:gd name="T38" fmla="*/ 460 w 460"/>
                  <a:gd name="T39" fmla="*/ 208 h 328"/>
                  <a:gd name="T40" fmla="*/ 434 w 460"/>
                  <a:gd name="T41" fmla="*/ 216 h 328"/>
                  <a:gd name="T42" fmla="*/ 420 w 460"/>
                  <a:gd name="T43" fmla="*/ 240 h 328"/>
                  <a:gd name="T44" fmla="*/ 386 w 460"/>
                  <a:gd name="T45" fmla="*/ 222 h 328"/>
                  <a:gd name="T46" fmla="*/ 358 w 460"/>
                  <a:gd name="T47" fmla="*/ 230 h 328"/>
                  <a:gd name="T48" fmla="*/ 408 w 460"/>
                  <a:gd name="T49" fmla="*/ 284 h 328"/>
                  <a:gd name="T50" fmla="*/ 394 w 460"/>
                  <a:gd name="T51" fmla="*/ 290 h 328"/>
                  <a:gd name="T52" fmla="*/ 356 w 460"/>
                  <a:gd name="T53" fmla="*/ 290 h 328"/>
                  <a:gd name="T54" fmla="*/ 366 w 460"/>
                  <a:gd name="T55" fmla="*/ 306 h 328"/>
                  <a:gd name="T56" fmla="*/ 354 w 460"/>
                  <a:gd name="T57" fmla="*/ 322 h 328"/>
                  <a:gd name="T58" fmla="*/ 310 w 460"/>
                  <a:gd name="T59" fmla="*/ 314 h 328"/>
                  <a:gd name="T60" fmla="*/ 288 w 460"/>
                  <a:gd name="T61" fmla="*/ 280 h 328"/>
                  <a:gd name="T62" fmla="*/ 256 w 460"/>
                  <a:gd name="T63" fmla="*/ 258 h 328"/>
                  <a:gd name="T64" fmla="*/ 238 w 460"/>
                  <a:gd name="T65" fmla="*/ 260 h 328"/>
                  <a:gd name="T66" fmla="*/ 208 w 460"/>
                  <a:gd name="T67" fmla="*/ 270 h 328"/>
                  <a:gd name="T68" fmla="*/ 202 w 460"/>
                  <a:gd name="T69" fmla="*/ 236 h 328"/>
                  <a:gd name="T70" fmla="*/ 238 w 460"/>
                  <a:gd name="T71" fmla="*/ 240 h 328"/>
                  <a:gd name="T72" fmla="*/ 246 w 460"/>
                  <a:gd name="T73" fmla="*/ 222 h 328"/>
                  <a:gd name="T74" fmla="*/ 272 w 460"/>
                  <a:gd name="T75" fmla="*/ 172 h 328"/>
                  <a:gd name="T76" fmla="*/ 246 w 460"/>
                  <a:gd name="T77" fmla="*/ 156 h 328"/>
                  <a:gd name="T78" fmla="*/ 218 w 460"/>
                  <a:gd name="T79" fmla="*/ 150 h 328"/>
                  <a:gd name="T80" fmla="*/ 212 w 460"/>
                  <a:gd name="T81" fmla="*/ 124 h 328"/>
                  <a:gd name="T82" fmla="*/ 186 w 460"/>
                  <a:gd name="T83" fmla="*/ 106 h 328"/>
                  <a:gd name="T84" fmla="*/ 178 w 460"/>
                  <a:gd name="T85" fmla="*/ 112 h 328"/>
                  <a:gd name="T86" fmla="*/ 130 w 460"/>
                  <a:gd name="T87" fmla="*/ 116 h 328"/>
                  <a:gd name="T88" fmla="*/ 56 w 460"/>
                  <a:gd name="T89" fmla="*/ 110 h 328"/>
                  <a:gd name="T90" fmla="*/ 20 w 460"/>
                  <a:gd name="T91" fmla="*/ 102 h 328"/>
                  <a:gd name="T92" fmla="*/ 32 w 460"/>
                  <a:gd name="T93" fmla="*/ 86 h 328"/>
                  <a:gd name="T94" fmla="*/ 0 w 460"/>
                  <a:gd name="T95" fmla="*/ 72 h 328"/>
                  <a:gd name="T96" fmla="*/ 38 w 460"/>
                  <a:gd name="T97" fmla="*/ 2 h 328"/>
                  <a:gd name="T98" fmla="*/ 64 w 460"/>
                  <a:gd name="T99" fmla="*/ 12 h 328"/>
                  <a:gd name="T100" fmla="*/ 68 w 460"/>
                  <a:gd name="T101" fmla="*/ 76 h 328"/>
                  <a:gd name="T102" fmla="*/ 78 w 460"/>
                  <a:gd name="T103" fmla="*/ 46 h 328"/>
                  <a:gd name="T104" fmla="*/ 108 w 460"/>
                  <a:gd name="T105" fmla="*/ 4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0" h="328">
                    <a:moveTo>
                      <a:pt x="134" y="6"/>
                    </a:moveTo>
                    <a:lnTo>
                      <a:pt x="140" y="14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48" y="38"/>
                    </a:lnTo>
                    <a:lnTo>
                      <a:pt x="144" y="42"/>
                    </a:lnTo>
                    <a:lnTo>
                      <a:pt x="144" y="52"/>
                    </a:lnTo>
                    <a:lnTo>
                      <a:pt x="154" y="52"/>
                    </a:lnTo>
                    <a:lnTo>
                      <a:pt x="158" y="42"/>
                    </a:lnTo>
                    <a:lnTo>
                      <a:pt x="168" y="42"/>
                    </a:lnTo>
                    <a:lnTo>
                      <a:pt x="180" y="50"/>
                    </a:lnTo>
                    <a:lnTo>
                      <a:pt x="184" y="36"/>
                    </a:lnTo>
                    <a:lnTo>
                      <a:pt x="198" y="34"/>
                    </a:lnTo>
                    <a:lnTo>
                      <a:pt x="214" y="34"/>
                    </a:lnTo>
                    <a:lnTo>
                      <a:pt x="230" y="40"/>
                    </a:lnTo>
                    <a:lnTo>
                      <a:pt x="238" y="44"/>
                    </a:lnTo>
                    <a:lnTo>
                      <a:pt x="228" y="50"/>
                    </a:lnTo>
                    <a:lnTo>
                      <a:pt x="226" y="58"/>
                    </a:lnTo>
                    <a:lnTo>
                      <a:pt x="240" y="52"/>
                    </a:lnTo>
                    <a:lnTo>
                      <a:pt x="250" y="54"/>
                    </a:lnTo>
                    <a:lnTo>
                      <a:pt x="244" y="60"/>
                    </a:lnTo>
                    <a:lnTo>
                      <a:pt x="238" y="68"/>
                    </a:lnTo>
                    <a:lnTo>
                      <a:pt x="246" y="66"/>
                    </a:lnTo>
                    <a:lnTo>
                      <a:pt x="258" y="58"/>
                    </a:lnTo>
                    <a:lnTo>
                      <a:pt x="260" y="66"/>
                    </a:lnTo>
                    <a:lnTo>
                      <a:pt x="254" y="74"/>
                    </a:lnTo>
                    <a:lnTo>
                      <a:pt x="264" y="74"/>
                    </a:lnTo>
                    <a:lnTo>
                      <a:pt x="280" y="68"/>
                    </a:lnTo>
                    <a:lnTo>
                      <a:pt x="290" y="70"/>
                    </a:lnTo>
                    <a:lnTo>
                      <a:pt x="296" y="76"/>
                    </a:lnTo>
                    <a:lnTo>
                      <a:pt x="292" y="80"/>
                    </a:lnTo>
                    <a:lnTo>
                      <a:pt x="284" y="86"/>
                    </a:lnTo>
                    <a:lnTo>
                      <a:pt x="290" y="90"/>
                    </a:lnTo>
                    <a:lnTo>
                      <a:pt x="300" y="86"/>
                    </a:lnTo>
                    <a:lnTo>
                      <a:pt x="306" y="84"/>
                    </a:lnTo>
                    <a:lnTo>
                      <a:pt x="306" y="90"/>
                    </a:lnTo>
                    <a:lnTo>
                      <a:pt x="298" y="98"/>
                    </a:lnTo>
                    <a:lnTo>
                      <a:pt x="304" y="98"/>
                    </a:lnTo>
                    <a:lnTo>
                      <a:pt x="320" y="92"/>
                    </a:lnTo>
                    <a:lnTo>
                      <a:pt x="332" y="92"/>
                    </a:lnTo>
                    <a:lnTo>
                      <a:pt x="342" y="96"/>
                    </a:lnTo>
                    <a:lnTo>
                      <a:pt x="342" y="100"/>
                    </a:lnTo>
                    <a:lnTo>
                      <a:pt x="334" y="104"/>
                    </a:lnTo>
                    <a:lnTo>
                      <a:pt x="324" y="108"/>
                    </a:lnTo>
                    <a:lnTo>
                      <a:pt x="332" y="112"/>
                    </a:lnTo>
                    <a:lnTo>
                      <a:pt x="350" y="108"/>
                    </a:lnTo>
                    <a:lnTo>
                      <a:pt x="356" y="110"/>
                    </a:lnTo>
                    <a:lnTo>
                      <a:pt x="360" y="116"/>
                    </a:lnTo>
                    <a:lnTo>
                      <a:pt x="362" y="122"/>
                    </a:lnTo>
                    <a:lnTo>
                      <a:pt x="354" y="122"/>
                    </a:lnTo>
                    <a:lnTo>
                      <a:pt x="348" y="122"/>
                    </a:lnTo>
                    <a:lnTo>
                      <a:pt x="342" y="122"/>
                    </a:lnTo>
                    <a:lnTo>
                      <a:pt x="342" y="128"/>
                    </a:lnTo>
                    <a:lnTo>
                      <a:pt x="352" y="128"/>
                    </a:lnTo>
                    <a:lnTo>
                      <a:pt x="362" y="128"/>
                    </a:lnTo>
                    <a:lnTo>
                      <a:pt x="368" y="134"/>
                    </a:lnTo>
                    <a:lnTo>
                      <a:pt x="370" y="138"/>
                    </a:lnTo>
                    <a:lnTo>
                      <a:pt x="368" y="138"/>
                    </a:lnTo>
                    <a:lnTo>
                      <a:pt x="362" y="138"/>
                    </a:lnTo>
                    <a:lnTo>
                      <a:pt x="346" y="136"/>
                    </a:lnTo>
                    <a:lnTo>
                      <a:pt x="344" y="138"/>
                    </a:lnTo>
                    <a:lnTo>
                      <a:pt x="342" y="140"/>
                    </a:lnTo>
                    <a:lnTo>
                      <a:pt x="342" y="144"/>
                    </a:lnTo>
                    <a:lnTo>
                      <a:pt x="346" y="150"/>
                    </a:lnTo>
                    <a:lnTo>
                      <a:pt x="354" y="156"/>
                    </a:lnTo>
                    <a:lnTo>
                      <a:pt x="362" y="156"/>
                    </a:lnTo>
                    <a:lnTo>
                      <a:pt x="370" y="154"/>
                    </a:lnTo>
                    <a:lnTo>
                      <a:pt x="382" y="160"/>
                    </a:lnTo>
                    <a:lnTo>
                      <a:pt x="382" y="166"/>
                    </a:lnTo>
                    <a:lnTo>
                      <a:pt x="388" y="168"/>
                    </a:lnTo>
                    <a:lnTo>
                      <a:pt x="398" y="170"/>
                    </a:lnTo>
                    <a:lnTo>
                      <a:pt x="404" y="174"/>
                    </a:lnTo>
                    <a:lnTo>
                      <a:pt x="406" y="180"/>
                    </a:lnTo>
                    <a:lnTo>
                      <a:pt x="416" y="180"/>
                    </a:lnTo>
                    <a:lnTo>
                      <a:pt x="424" y="182"/>
                    </a:lnTo>
                    <a:lnTo>
                      <a:pt x="434" y="190"/>
                    </a:lnTo>
                    <a:lnTo>
                      <a:pt x="438" y="194"/>
                    </a:lnTo>
                    <a:lnTo>
                      <a:pt x="450" y="196"/>
                    </a:lnTo>
                    <a:lnTo>
                      <a:pt x="460" y="204"/>
                    </a:lnTo>
                    <a:lnTo>
                      <a:pt x="460" y="208"/>
                    </a:lnTo>
                    <a:lnTo>
                      <a:pt x="460" y="212"/>
                    </a:lnTo>
                    <a:lnTo>
                      <a:pt x="458" y="214"/>
                    </a:lnTo>
                    <a:lnTo>
                      <a:pt x="444" y="216"/>
                    </a:lnTo>
                    <a:lnTo>
                      <a:pt x="434" y="216"/>
                    </a:lnTo>
                    <a:lnTo>
                      <a:pt x="436" y="226"/>
                    </a:lnTo>
                    <a:lnTo>
                      <a:pt x="430" y="232"/>
                    </a:lnTo>
                    <a:lnTo>
                      <a:pt x="420" y="232"/>
                    </a:lnTo>
                    <a:lnTo>
                      <a:pt x="420" y="240"/>
                    </a:lnTo>
                    <a:lnTo>
                      <a:pt x="414" y="248"/>
                    </a:lnTo>
                    <a:lnTo>
                      <a:pt x="398" y="240"/>
                    </a:lnTo>
                    <a:lnTo>
                      <a:pt x="390" y="230"/>
                    </a:lnTo>
                    <a:lnTo>
                      <a:pt x="386" y="222"/>
                    </a:lnTo>
                    <a:lnTo>
                      <a:pt x="364" y="208"/>
                    </a:lnTo>
                    <a:lnTo>
                      <a:pt x="356" y="212"/>
                    </a:lnTo>
                    <a:lnTo>
                      <a:pt x="360" y="222"/>
                    </a:lnTo>
                    <a:lnTo>
                      <a:pt x="358" y="230"/>
                    </a:lnTo>
                    <a:lnTo>
                      <a:pt x="364" y="244"/>
                    </a:lnTo>
                    <a:lnTo>
                      <a:pt x="376" y="256"/>
                    </a:lnTo>
                    <a:lnTo>
                      <a:pt x="394" y="270"/>
                    </a:lnTo>
                    <a:lnTo>
                      <a:pt x="408" y="284"/>
                    </a:lnTo>
                    <a:lnTo>
                      <a:pt x="406" y="290"/>
                    </a:lnTo>
                    <a:lnTo>
                      <a:pt x="400" y="288"/>
                    </a:lnTo>
                    <a:lnTo>
                      <a:pt x="396" y="288"/>
                    </a:lnTo>
                    <a:lnTo>
                      <a:pt x="394" y="290"/>
                    </a:lnTo>
                    <a:lnTo>
                      <a:pt x="400" y="304"/>
                    </a:lnTo>
                    <a:lnTo>
                      <a:pt x="394" y="310"/>
                    </a:lnTo>
                    <a:lnTo>
                      <a:pt x="378" y="302"/>
                    </a:lnTo>
                    <a:lnTo>
                      <a:pt x="356" y="290"/>
                    </a:lnTo>
                    <a:lnTo>
                      <a:pt x="344" y="278"/>
                    </a:lnTo>
                    <a:lnTo>
                      <a:pt x="338" y="282"/>
                    </a:lnTo>
                    <a:lnTo>
                      <a:pt x="348" y="292"/>
                    </a:lnTo>
                    <a:lnTo>
                      <a:pt x="366" y="306"/>
                    </a:lnTo>
                    <a:lnTo>
                      <a:pt x="370" y="312"/>
                    </a:lnTo>
                    <a:lnTo>
                      <a:pt x="374" y="320"/>
                    </a:lnTo>
                    <a:lnTo>
                      <a:pt x="378" y="328"/>
                    </a:lnTo>
                    <a:lnTo>
                      <a:pt x="354" y="322"/>
                    </a:lnTo>
                    <a:lnTo>
                      <a:pt x="334" y="314"/>
                    </a:lnTo>
                    <a:lnTo>
                      <a:pt x="320" y="304"/>
                    </a:lnTo>
                    <a:lnTo>
                      <a:pt x="312" y="304"/>
                    </a:lnTo>
                    <a:lnTo>
                      <a:pt x="310" y="314"/>
                    </a:lnTo>
                    <a:lnTo>
                      <a:pt x="296" y="298"/>
                    </a:lnTo>
                    <a:lnTo>
                      <a:pt x="290" y="290"/>
                    </a:lnTo>
                    <a:lnTo>
                      <a:pt x="294" y="286"/>
                    </a:lnTo>
                    <a:lnTo>
                      <a:pt x="288" y="280"/>
                    </a:lnTo>
                    <a:lnTo>
                      <a:pt x="280" y="282"/>
                    </a:lnTo>
                    <a:lnTo>
                      <a:pt x="272" y="274"/>
                    </a:lnTo>
                    <a:lnTo>
                      <a:pt x="262" y="264"/>
                    </a:lnTo>
                    <a:lnTo>
                      <a:pt x="256" y="258"/>
                    </a:lnTo>
                    <a:lnTo>
                      <a:pt x="244" y="254"/>
                    </a:lnTo>
                    <a:lnTo>
                      <a:pt x="238" y="250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6" y="262"/>
                    </a:lnTo>
                    <a:lnTo>
                      <a:pt x="224" y="262"/>
                    </a:lnTo>
                    <a:lnTo>
                      <a:pt x="218" y="266"/>
                    </a:lnTo>
                    <a:lnTo>
                      <a:pt x="208" y="270"/>
                    </a:lnTo>
                    <a:lnTo>
                      <a:pt x="194" y="268"/>
                    </a:lnTo>
                    <a:lnTo>
                      <a:pt x="186" y="258"/>
                    </a:lnTo>
                    <a:lnTo>
                      <a:pt x="188" y="246"/>
                    </a:lnTo>
                    <a:lnTo>
                      <a:pt x="202" y="236"/>
                    </a:lnTo>
                    <a:lnTo>
                      <a:pt x="214" y="238"/>
                    </a:lnTo>
                    <a:lnTo>
                      <a:pt x="226" y="242"/>
                    </a:lnTo>
                    <a:lnTo>
                      <a:pt x="232" y="246"/>
                    </a:lnTo>
                    <a:lnTo>
                      <a:pt x="238" y="240"/>
                    </a:lnTo>
                    <a:lnTo>
                      <a:pt x="246" y="236"/>
                    </a:lnTo>
                    <a:lnTo>
                      <a:pt x="258" y="232"/>
                    </a:lnTo>
                    <a:lnTo>
                      <a:pt x="254" y="228"/>
                    </a:lnTo>
                    <a:lnTo>
                      <a:pt x="246" y="222"/>
                    </a:lnTo>
                    <a:lnTo>
                      <a:pt x="254" y="210"/>
                    </a:lnTo>
                    <a:lnTo>
                      <a:pt x="268" y="202"/>
                    </a:lnTo>
                    <a:lnTo>
                      <a:pt x="280" y="190"/>
                    </a:lnTo>
                    <a:lnTo>
                      <a:pt x="272" y="172"/>
                    </a:lnTo>
                    <a:lnTo>
                      <a:pt x="264" y="160"/>
                    </a:lnTo>
                    <a:lnTo>
                      <a:pt x="256" y="160"/>
                    </a:lnTo>
                    <a:lnTo>
                      <a:pt x="254" y="152"/>
                    </a:lnTo>
                    <a:lnTo>
                      <a:pt x="246" y="156"/>
                    </a:lnTo>
                    <a:lnTo>
                      <a:pt x="240" y="148"/>
                    </a:lnTo>
                    <a:lnTo>
                      <a:pt x="240" y="142"/>
                    </a:lnTo>
                    <a:lnTo>
                      <a:pt x="228" y="142"/>
                    </a:lnTo>
                    <a:lnTo>
                      <a:pt x="218" y="150"/>
                    </a:lnTo>
                    <a:lnTo>
                      <a:pt x="210" y="142"/>
                    </a:lnTo>
                    <a:lnTo>
                      <a:pt x="222" y="134"/>
                    </a:lnTo>
                    <a:lnTo>
                      <a:pt x="218" y="128"/>
                    </a:lnTo>
                    <a:lnTo>
                      <a:pt x="212" y="124"/>
                    </a:lnTo>
                    <a:lnTo>
                      <a:pt x="202" y="114"/>
                    </a:lnTo>
                    <a:lnTo>
                      <a:pt x="196" y="120"/>
                    </a:lnTo>
                    <a:lnTo>
                      <a:pt x="190" y="112"/>
                    </a:lnTo>
                    <a:lnTo>
                      <a:pt x="186" y="106"/>
                    </a:lnTo>
                    <a:lnTo>
                      <a:pt x="178" y="98"/>
                    </a:lnTo>
                    <a:lnTo>
                      <a:pt x="172" y="100"/>
                    </a:lnTo>
                    <a:lnTo>
                      <a:pt x="176" y="106"/>
                    </a:lnTo>
                    <a:lnTo>
                      <a:pt x="178" y="112"/>
                    </a:lnTo>
                    <a:lnTo>
                      <a:pt x="172" y="116"/>
                    </a:lnTo>
                    <a:lnTo>
                      <a:pt x="158" y="116"/>
                    </a:lnTo>
                    <a:lnTo>
                      <a:pt x="136" y="110"/>
                    </a:lnTo>
                    <a:lnTo>
                      <a:pt x="130" y="116"/>
                    </a:lnTo>
                    <a:lnTo>
                      <a:pt x="118" y="118"/>
                    </a:lnTo>
                    <a:lnTo>
                      <a:pt x="90" y="114"/>
                    </a:lnTo>
                    <a:lnTo>
                      <a:pt x="74" y="110"/>
                    </a:lnTo>
                    <a:lnTo>
                      <a:pt x="56" y="110"/>
                    </a:lnTo>
                    <a:lnTo>
                      <a:pt x="48" y="104"/>
                    </a:lnTo>
                    <a:lnTo>
                      <a:pt x="40" y="100"/>
                    </a:lnTo>
                    <a:lnTo>
                      <a:pt x="32" y="106"/>
                    </a:lnTo>
                    <a:lnTo>
                      <a:pt x="20" y="102"/>
                    </a:lnTo>
                    <a:lnTo>
                      <a:pt x="8" y="94"/>
                    </a:lnTo>
                    <a:lnTo>
                      <a:pt x="8" y="84"/>
                    </a:lnTo>
                    <a:lnTo>
                      <a:pt x="16" y="84"/>
                    </a:lnTo>
                    <a:lnTo>
                      <a:pt x="32" y="86"/>
                    </a:lnTo>
                    <a:lnTo>
                      <a:pt x="38" y="82"/>
                    </a:lnTo>
                    <a:lnTo>
                      <a:pt x="32" y="76"/>
                    </a:lnTo>
                    <a:lnTo>
                      <a:pt x="16" y="78"/>
                    </a:lnTo>
                    <a:lnTo>
                      <a:pt x="0" y="72"/>
                    </a:lnTo>
                    <a:lnTo>
                      <a:pt x="0" y="50"/>
                    </a:lnTo>
                    <a:lnTo>
                      <a:pt x="8" y="30"/>
                    </a:lnTo>
                    <a:lnTo>
                      <a:pt x="20" y="14"/>
                    </a:lnTo>
                    <a:lnTo>
                      <a:pt x="38" y="2"/>
                    </a:lnTo>
                    <a:lnTo>
                      <a:pt x="52" y="0"/>
                    </a:lnTo>
                    <a:lnTo>
                      <a:pt x="82" y="2"/>
                    </a:lnTo>
                    <a:lnTo>
                      <a:pt x="76" y="8"/>
                    </a:lnTo>
                    <a:lnTo>
                      <a:pt x="64" y="12"/>
                    </a:lnTo>
                    <a:lnTo>
                      <a:pt x="54" y="28"/>
                    </a:lnTo>
                    <a:lnTo>
                      <a:pt x="54" y="40"/>
                    </a:lnTo>
                    <a:lnTo>
                      <a:pt x="54" y="50"/>
                    </a:lnTo>
                    <a:lnTo>
                      <a:pt x="68" y="76"/>
                    </a:lnTo>
                    <a:lnTo>
                      <a:pt x="82" y="72"/>
                    </a:lnTo>
                    <a:lnTo>
                      <a:pt x="76" y="64"/>
                    </a:lnTo>
                    <a:lnTo>
                      <a:pt x="66" y="50"/>
                    </a:lnTo>
                    <a:lnTo>
                      <a:pt x="78" y="46"/>
                    </a:lnTo>
                    <a:lnTo>
                      <a:pt x="70" y="38"/>
                    </a:lnTo>
                    <a:lnTo>
                      <a:pt x="72" y="26"/>
                    </a:lnTo>
                    <a:lnTo>
                      <a:pt x="84" y="1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4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7"/>
              <p:cNvSpPr>
                <a:spLocks/>
              </p:cNvSpPr>
              <p:nvPr/>
            </p:nvSpPr>
            <p:spPr bwMode="auto">
              <a:xfrm>
                <a:off x="1364" y="1409"/>
                <a:ext cx="36" cy="22"/>
              </a:xfrm>
              <a:custGeom>
                <a:avLst/>
                <a:gdLst>
                  <a:gd name="T0" fmla="*/ 34 w 36"/>
                  <a:gd name="T1" fmla="*/ 0 h 22"/>
                  <a:gd name="T2" fmla="*/ 22 w 36"/>
                  <a:gd name="T3" fmla="*/ 0 h 22"/>
                  <a:gd name="T4" fmla="*/ 8 w 36"/>
                  <a:gd name="T5" fmla="*/ 6 h 22"/>
                  <a:gd name="T6" fmla="*/ 4 w 36"/>
                  <a:gd name="T7" fmla="*/ 10 h 22"/>
                  <a:gd name="T8" fmla="*/ 2 w 36"/>
                  <a:gd name="T9" fmla="*/ 12 h 22"/>
                  <a:gd name="T10" fmla="*/ 0 w 36"/>
                  <a:gd name="T11" fmla="*/ 14 h 22"/>
                  <a:gd name="T12" fmla="*/ 6 w 36"/>
                  <a:gd name="T13" fmla="*/ 18 h 22"/>
                  <a:gd name="T14" fmla="*/ 10 w 36"/>
                  <a:gd name="T15" fmla="*/ 22 h 22"/>
                  <a:gd name="T16" fmla="*/ 22 w 36"/>
                  <a:gd name="T17" fmla="*/ 18 h 22"/>
                  <a:gd name="T18" fmla="*/ 30 w 36"/>
                  <a:gd name="T19" fmla="*/ 12 h 22"/>
                  <a:gd name="T20" fmla="*/ 36 w 36"/>
                  <a:gd name="T21" fmla="*/ 4 h 22"/>
                  <a:gd name="T22" fmla="*/ 34 w 36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22">
                    <a:moveTo>
                      <a:pt x="34" y="0"/>
                    </a:moveTo>
                    <a:lnTo>
                      <a:pt x="22" y="0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0" y="22"/>
                    </a:lnTo>
                    <a:lnTo>
                      <a:pt x="22" y="18"/>
                    </a:lnTo>
                    <a:lnTo>
                      <a:pt x="30" y="12"/>
                    </a:lnTo>
                    <a:lnTo>
                      <a:pt x="36" y="4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68"/>
              <p:cNvSpPr>
                <a:spLocks/>
              </p:cNvSpPr>
              <p:nvPr/>
            </p:nvSpPr>
            <p:spPr bwMode="auto">
              <a:xfrm>
                <a:off x="1426" y="1423"/>
                <a:ext cx="18" cy="22"/>
              </a:xfrm>
              <a:custGeom>
                <a:avLst/>
                <a:gdLst>
                  <a:gd name="T0" fmla="*/ 8 w 18"/>
                  <a:gd name="T1" fmla="*/ 0 h 22"/>
                  <a:gd name="T2" fmla="*/ 2 w 18"/>
                  <a:gd name="T3" fmla="*/ 6 h 22"/>
                  <a:gd name="T4" fmla="*/ 0 w 18"/>
                  <a:gd name="T5" fmla="*/ 14 h 22"/>
                  <a:gd name="T6" fmla="*/ 8 w 18"/>
                  <a:gd name="T7" fmla="*/ 22 h 22"/>
                  <a:gd name="T8" fmla="*/ 18 w 18"/>
                  <a:gd name="T9" fmla="*/ 10 h 22"/>
                  <a:gd name="T10" fmla="*/ 16 w 18"/>
                  <a:gd name="T11" fmla="*/ 2 h 22"/>
                  <a:gd name="T12" fmla="*/ 8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8" y="0"/>
                    </a:moveTo>
                    <a:lnTo>
                      <a:pt x="2" y="6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18" y="10"/>
                    </a:lnTo>
                    <a:lnTo>
                      <a:pt x="16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69"/>
              <p:cNvSpPr>
                <a:spLocks/>
              </p:cNvSpPr>
              <p:nvPr/>
            </p:nvSpPr>
            <p:spPr bwMode="auto">
              <a:xfrm>
                <a:off x="876" y="971"/>
                <a:ext cx="22" cy="14"/>
              </a:xfrm>
              <a:custGeom>
                <a:avLst/>
                <a:gdLst>
                  <a:gd name="T0" fmla="*/ 8 w 22"/>
                  <a:gd name="T1" fmla="*/ 0 h 14"/>
                  <a:gd name="T2" fmla="*/ 16 w 22"/>
                  <a:gd name="T3" fmla="*/ 2 h 14"/>
                  <a:gd name="T4" fmla="*/ 22 w 22"/>
                  <a:gd name="T5" fmla="*/ 8 h 14"/>
                  <a:gd name="T6" fmla="*/ 20 w 22"/>
                  <a:gd name="T7" fmla="*/ 12 h 14"/>
                  <a:gd name="T8" fmla="*/ 10 w 22"/>
                  <a:gd name="T9" fmla="*/ 14 h 14"/>
                  <a:gd name="T10" fmla="*/ 2 w 22"/>
                  <a:gd name="T11" fmla="*/ 8 h 14"/>
                  <a:gd name="T12" fmla="*/ 0 w 22"/>
                  <a:gd name="T13" fmla="*/ 2 h 14"/>
                  <a:gd name="T14" fmla="*/ 8 w 22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8" y="0"/>
                    </a:moveTo>
                    <a:lnTo>
                      <a:pt x="16" y="2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70"/>
              <p:cNvSpPr>
                <a:spLocks/>
              </p:cNvSpPr>
              <p:nvPr/>
            </p:nvSpPr>
            <p:spPr bwMode="auto">
              <a:xfrm>
                <a:off x="1516" y="1271"/>
                <a:ext cx="20" cy="16"/>
              </a:xfrm>
              <a:custGeom>
                <a:avLst/>
                <a:gdLst>
                  <a:gd name="T0" fmla="*/ 8 w 20"/>
                  <a:gd name="T1" fmla="*/ 0 h 16"/>
                  <a:gd name="T2" fmla="*/ 16 w 20"/>
                  <a:gd name="T3" fmla="*/ 6 h 16"/>
                  <a:gd name="T4" fmla="*/ 20 w 20"/>
                  <a:gd name="T5" fmla="*/ 12 h 16"/>
                  <a:gd name="T6" fmla="*/ 16 w 20"/>
                  <a:gd name="T7" fmla="*/ 16 h 16"/>
                  <a:gd name="T8" fmla="*/ 6 w 20"/>
                  <a:gd name="T9" fmla="*/ 14 h 16"/>
                  <a:gd name="T10" fmla="*/ 0 w 20"/>
                  <a:gd name="T11" fmla="*/ 10 h 16"/>
                  <a:gd name="T12" fmla="*/ 0 w 20"/>
                  <a:gd name="T13" fmla="*/ 2 h 16"/>
                  <a:gd name="T14" fmla="*/ 8 w 20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6">
                    <a:moveTo>
                      <a:pt x="8" y="0"/>
                    </a:moveTo>
                    <a:lnTo>
                      <a:pt x="16" y="6"/>
                    </a:lnTo>
                    <a:lnTo>
                      <a:pt x="20" y="12"/>
                    </a:lnTo>
                    <a:lnTo>
                      <a:pt x="16" y="16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71"/>
              <p:cNvSpPr>
                <a:spLocks/>
              </p:cNvSpPr>
              <p:nvPr/>
            </p:nvSpPr>
            <p:spPr bwMode="auto">
              <a:xfrm>
                <a:off x="1682" y="1705"/>
                <a:ext cx="38" cy="18"/>
              </a:xfrm>
              <a:custGeom>
                <a:avLst/>
                <a:gdLst>
                  <a:gd name="T0" fmla="*/ 0 w 38"/>
                  <a:gd name="T1" fmla="*/ 2 h 18"/>
                  <a:gd name="T2" fmla="*/ 8 w 38"/>
                  <a:gd name="T3" fmla="*/ 8 h 18"/>
                  <a:gd name="T4" fmla="*/ 18 w 38"/>
                  <a:gd name="T5" fmla="*/ 14 h 18"/>
                  <a:gd name="T6" fmla="*/ 34 w 38"/>
                  <a:gd name="T7" fmla="*/ 18 h 18"/>
                  <a:gd name="T8" fmla="*/ 38 w 38"/>
                  <a:gd name="T9" fmla="*/ 12 h 18"/>
                  <a:gd name="T10" fmla="*/ 30 w 38"/>
                  <a:gd name="T11" fmla="*/ 6 h 18"/>
                  <a:gd name="T12" fmla="*/ 22 w 38"/>
                  <a:gd name="T13" fmla="*/ 2 h 18"/>
                  <a:gd name="T14" fmla="*/ 14 w 38"/>
                  <a:gd name="T15" fmla="*/ 0 h 18"/>
                  <a:gd name="T16" fmla="*/ 8 w 38"/>
                  <a:gd name="T17" fmla="*/ 0 h 18"/>
                  <a:gd name="T18" fmla="*/ 0 w 38"/>
                  <a:gd name="T1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0" y="2"/>
                    </a:moveTo>
                    <a:lnTo>
                      <a:pt x="8" y="8"/>
                    </a:lnTo>
                    <a:lnTo>
                      <a:pt x="18" y="14"/>
                    </a:lnTo>
                    <a:lnTo>
                      <a:pt x="34" y="18"/>
                    </a:lnTo>
                    <a:lnTo>
                      <a:pt x="38" y="12"/>
                    </a:lnTo>
                    <a:lnTo>
                      <a:pt x="30" y="6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2"/>
              <p:cNvSpPr>
                <a:spLocks/>
              </p:cNvSpPr>
              <p:nvPr/>
            </p:nvSpPr>
            <p:spPr bwMode="auto">
              <a:xfrm>
                <a:off x="668" y="1685"/>
                <a:ext cx="72" cy="50"/>
              </a:xfrm>
              <a:custGeom>
                <a:avLst/>
                <a:gdLst>
                  <a:gd name="T0" fmla="*/ 0 w 72"/>
                  <a:gd name="T1" fmla="*/ 0 h 50"/>
                  <a:gd name="T2" fmla="*/ 12 w 72"/>
                  <a:gd name="T3" fmla="*/ 2 h 50"/>
                  <a:gd name="T4" fmla="*/ 24 w 72"/>
                  <a:gd name="T5" fmla="*/ 6 h 50"/>
                  <a:gd name="T6" fmla="*/ 32 w 72"/>
                  <a:gd name="T7" fmla="*/ 10 h 50"/>
                  <a:gd name="T8" fmla="*/ 42 w 72"/>
                  <a:gd name="T9" fmla="*/ 16 h 50"/>
                  <a:gd name="T10" fmla="*/ 50 w 72"/>
                  <a:gd name="T11" fmla="*/ 26 h 50"/>
                  <a:gd name="T12" fmla="*/ 56 w 72"/>
                  <a:gd name="T13" fmla="*/ 30 h 50"/>
                  <a:gd name="T14" fmla="*/ 66 w 72"/>
                  <a:gd name="T15" fmla="*/ 36 h 50"/>
                  <a:gd name="T16" fmla="*/ 70 w 72"/>
                  <a:gd name="T17" fmla="*/ 42 h 50"/>
                  <a:gd name="T18" fmla="*/ 72 w 72"/>
                  <a:gd name="T19" fmla="*/ 46 h 50"/>
                  <a:gd name="T20" fmla="*/ 66 w 72"/>
                  <a:gd name="T21" fmla="*/ 48 h 50"/>
                  <a:gd name="T22" fmla="*/ 56 w 72"/>
                  <a:gd name="T23" fmla="*/ 50 h 50"/>
                  <a:gd name="T24" fmla="*/ 46 w 72"/>
                  <a:gd name="T25" fmla="*/ 46 h 50"/>
                  <a:gd name="T26" fmla="*/ 46 w 72"/>
                  <a:gd name="T27" fmla="*/ 38 h 50"/>
                  <a:gd name="T28" fmla="*/ 40 w 72"/>
                  <a:gd name="T29" fmla="*/ 38 h 50"/>
                  <a:gd name="T30" fmla="*/ 34 w 72"/>
                  <a:gd name="T31" fmla="*/ 32 h 50"/>
                  <a:gd name="T32" fmla="*/ 28 w 72"/>
                  <a:gd name="T33" fmla="*/ 24 h 50"/>
                  <a:gd name="T34" fmla="*/ 22 w 72"/>
                  <a:gd name="T35" fmla="*/ 24 h 50"/>
                  <a:gd name="T36" fmla="*/ 20 w 72"/>
                  <a:gd name="T37" fmla="*/ 18 h 50"/>
                  <a:gd name="T38" fmla="*/ 14 w 72"/>
                  <a:gd name="T39" fmla="*/ 18 h 50"/>
                  <a:gd name="T40" fmla="*/ 6 w 72"/>
                  <a:gd name="T41" fmla="*/ 14 h 50"/>
                  <a:gd name="T42" fmla="*/ 0 w 72"/>
                  <a:gd name="T43" fmla="*/ 10 h 50"/>
                  <a:gd name="T44" fmla="*/ 0 w 72"/>
                  <a:gd name="T4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50">
                    <a:moveTo>
                      <a:pt x="0" y="0"/>
                    </a:moveTo>
                    <a:lnTo>
                      <a:pt x="12" y="2"/>
                    </a:lnTo>
                    <a:lnTo>
                      <a:pt x="24" y="6"/>
                    </a:lnTo>
                    <a:lnTo>
                      <a:pt x="32" y="10"/>
                    </a:lnTo>
                    <a:lnTo>
                      <a:pt x="42" y="16"/>
                    </a:lnTo>
                    <a:lnTo>
                      <a:pt x="50" y="26"/>
                    </a:lnTo>
                    <a:lnTo>
                      <a:pt x="56" y="30"/>
                    </a:lnTo>
                    <a:lnTo>
                      <a:pt x="66" y="36"/>
                    </a:lnTo>
                    <a:lnTo>
                      <a:pt x="70" y="42"/>
                    </a:lnTo>
                    <a:lnTo>
                      <a:pt x="72" y="46"/>
                    </a:lnTo>
                    <a:lnTo>
                      <a:pt x="66" y="48"/>
                    </a:lnTo>
                    <a:lnTo>
                      <a:pt x="56" y="50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0" y="38"/>
                    </a:lnTo>
                    <a:lnTo>
                      <a:pt x="34" y="32"/>
                    </a:lnTo>
                    <a:lnTo>
                      <a:pt x="28" y="24"/>
                    </a:lnTo>
                    <a:lnTo>
                      <a:pt x="22" y="24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25" name="Group 424"/>
            <p:cNvGrpSpPr>
              <a:grpSpLocks/>
            </p:cNvGrpSpPr>
            <p:nvPr/>
          </p:nvGrpSpPr>
          <p:grpSpPr bwMode="auto">
            <a:xfrm>
              <a:off x="693917" y="1228725"/>
              <a:ext cx="2222500" cy="1711325"/>
              <a:chOff x="464" y="783"/>
              <a:chExt cx="1400" cy="1078"/>
            </a:xfrm>
            <a:solidFill>
              <a:schemeClr val="accent5">
                <a:lumMod val="60000"/>
                <a:lumOff val="40000"/>
              </a:schemeClr>
            </a:solidFill>
          </p:grpSpPr>
          <p:sp>
            <p:nvSpPr>
              <p:cNvPr id="426" name="Freeform 425"/>
              <p:cNvSpPr>
                <a:spLocks/>
              </p:cNvSpPr>
              <p:nvPr/>
            </p:nvSpPr>
            <p:spPr bwMode="auto">
              <a:xfrm>
                <a:off x="704" y="1087"/>
                <a:ext cx="166" cy="104"/>
              </a:xfrm>
              <a:custGeom>
                <a:avLst/>
                <a:gdLst>
                  <a:gd name="T0" fmla="*/ 20 w 166"/>
                  <a:gd name="T1" fmla="*/ 6 h 104"/>
                  <a:gd name="T2" fmla="*/ 20 w 166"/>
                  <a:gd name="T3" fmla="*/ 14 h 104"/>
                  <a:gd name="T4" fmla="*/ 28 w 166"/>
                  <a:gd name="T5" fmla="*/ 22 h 104"/>
                  <a:gd name="T6" fmla="*/ 28 w 166"/>
                  <a:gd name="T7" fmla="*/ 28 h 104"/>
                  <a:gd name="T8" fmla="*/ 24 w 166"/>
                  <a:gd name="T9" fmla="*/ 34 h 104"/>
                  <a:gd name="T10" fmla="*/ 20 w 166"/>
                  <a:gd name="T11" fmla="*/ 44 h 104"/>
                  <a:gd name="T12" fmla="*/ 12 w 166"/>
                  <a:gd name="T13" fmla="*/ 54 h 104"/>
                  <a:gd name="T14" fmla="*/ 8 w 166"/>
                  <a:gd name="T15" fmla="*/ 68 h 104"/>
                  <a:gd name="T16" fmla="*/ 0 w 166"/>
                  <a:gd name="T17" fmla="*/ 76 h 104"/>
                  <a:gd name="T18" fmla="*/ 12 w 166"/>
                  <a:gd name="T19" fmla="*/ 80 h 104"/>
                  <a:gd name="T20" fmla="*/ 20 w 166"/>
                  <a:gd name="T21" fmla="*/ 84 h 104"/>
                  <a:gd name="T22" fmla="*/ 32 w 166"/>
                  <a:gd name="T23" fmla="*/ 92 h 104"/>
                  <a:gd name="T24" fmla="*/ 42 w 166"/>
                  <a:gd name="T25" fmla="*/ 104 h 104"/>
                  <a:gd name="T26" fmla="*/ 54 w 166"/>
                  <a:gd name="T27" fmla="*/ 100 h 104"/>
                  <a:gd name="T28" fmla="*/ 68 w 166"/>
                  <a:gd name="T29" fmla="*/ 92 h 104"/>
                  <a:gd name="T30" fmla="*/ 80 w 166"/>
                  <a:gd name="T31" fmla="*/ 92 h 104"/>
                  <a:gd name="T32" fmla="*/ 86 w 166"/>
                  <a:gd name="T33" fmla="*/ 82 h 104"/>
                  <a:gd name="T34" fmla="*/ 90 w 166"/>
                  <a:gd name="T35" fmla="*/ 72 h 104"/>
                  <a:gd name="T36" fmla="*/ 102 w 166"/>
                  <a:gd name="T37" fmla="*/ 66 h 104"/>
                  <a:gd name="T38" fmla="*/ 106 w 166"/>
                  <a:gd name="T39" fmla="*/ 58 h 104"/>
                  <a:gd name="T40" fmla="*/ 120 w 166"/>
                  <a:gd name="T41" fmla="*/ 50 h 104"/>
                  <a:gd name="T42" fmla="*/ 140 w 166"/>
                  <a:gd name="T43" fmla="*/ 40 h 104"/>
                  <a:gd name="T44" fmla="*/ 166 w 166"/>
                  <a:gd name="T45" fmla="*/ 32 h 104"/>
                  <a:gd name="T46" fmla="*/ 158 w 166"/>
                  <a:gd name="T47" fmla="*/ 26 h 104"/>
                  <a:gd name="T48" fmla="*/ 142 w 166"/>
                  <a:gd name="T49" fmla="*/ 16 h 104"/>
                  <a:gd name="T50" fmla="*/ 128 w 166"/>
                  <a:gd name="T51" fmla="*/ 8 h 104"/>
                  <a:gd name="T52" fmla="*/ 114 w 166"/>
                  <a:gd name="T53" fmla="*/ 10 h 104"/>
                  <a:gd name="T54" fmla="*/ 106 w 166"/>
                  <a:gd name="T55" fmla="*/ 16 h 104"/>
                  <a:gd name="T56" fmla="*/ 94 w 166"/>
                  <a:gd name="T57" fmla="*/ 14 h 104"/>
                  <a:gd name="T58" fmla="*/ 74 w 166"/>
                  <a:gd name="T59" fmla="*/ 6 h 104"/>
                  <a:gd name="T60" fmla="*/ 72 w 166"/>
                  <a:gd name="T61" fmla="*/ 0 h 104"/>
                  <a:gd name="T62" fmla="*/ 54 w 166"/>
                  <a:gd name="T63" fmla="*/ 0 h 104"/>
                  <a:gd name="T64" fmla="*/ 52 w 166"/>
                  <a:gd name="T65" fmla="*/ 6 h 104"/>
                  <a:gd name="T66" fmla="*/ 34 w 166"/>
                  <a:gd name="T67" fmla="*/ 4 h 104"/>
                  <a:gd name="T68" fmla="*/ 20 w 166"/>
                  <a:gd name="T69" fmla="*/ 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6" h="104">
                    <a:moveTo>
                      <a:pt x="20" y="6"/>
                    </a:moveTo>
                    <a:lnTo>
                      <a:pt x="20" y="14"/>
                    </a:lnTo>
                    <a:lnTo>
                      <a:pt x="28" y="22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44"/>
                    </a:lnTo>
                    <a:lnTo>
                      <a:pt x="12" y="54"/>
                    </a:lnTo>
                    <a:lnTo>
                      <a:pt x="8" y="68"/>
                    </a:lnTo>
                    <a:lnTo>
                      <a:pt x="0" y="76"/>
                    </a:lnTo>
                    <a:lnTo>
                      <a:pt x="12" y="80"/>
                    </a:lnTo>
                    <a:lnTo>
                      <a:pt x="20" y="84"/>
                    </a:lnTo>
                    <a:lnTo>
                      <a:pt x="32" y="92"/>
                    </a:lnTo>
                    <a:lnTo>
                      <a:pt x="42" y="104"/>
                    </a:lnTo>
                    <a:lnTo>
                      <a:pt x="54" y="100"/>
                    </a:lnTo>
                    <a:lnTo>
                      <a:pt x="68" y="92"/>
                    </a:lnTo>
                    <a:lnTo>
                      <a:pt x="80" y="92"/>
                    </a:lnTo>
                    <a:lnTo>
                      <a:pt x="86" y="82"/>
                    </a:lnTo>
                    <a:lnTo>
                      <a:pt x="90" y="72"/>
                    </a:lnTo>
                    <a:lnTo>
                      <a:pt x="102" y="66"/>
                    </a:lnTo>
                    <a:lnTo>
                      <a:pt x="106" y="58"/>
                    </a:lnTo>
                    <a:lnTo>
                      <a:pt x="120" y="50"/>
                    </a:lnTo>
                    <a:lnTo>
                      <a:pt x="140" y="40"/>
                    </a:lnTo>
                    <a:lnTo>
                      <a:pt x="166" y="32"/>
                    </a:lnTo>
                    <a:lnTo>
                      <a:pt x="158" y="26"/>
                    </a:lnTo>
                    <a:lnTo>
                      <a:pt x="142" y="16"/>
                    </a:lnTo>
                    <a:lnTo>
                      <a:pt x="128" y="8"/>
                    </a:lnTo>
                    <a:lnTo>
                      <a:pt x="114" y="10"/>
                    </a:lnTo>
                    <a:lnTo>
                      <a:pt x="106" y="16"/>
                    </a:lnTo>
                    <a:lnTo>
                      <a:pt x="94" y="14"/>
                    </a:lnTo>
                    <a:lnTo>
                      <a:pt x="74" y="6"/>
                    </a:lnTo>
                    <a:lnTo>
                      <a:pt x="72" y="0"/>
                    </a:lnTo>
                    <a:lnTo>
                      <a:pt x="54" y="0"/>
                    </a:lnTo>
                    <a:lnTo>
                      <a:pt x="52" y="6"/>
                    </a:lnTo>
                    <a:lnTo>
                      <a:pt x="34" y="4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426"/>
              <p:cNvSpPr>
                <a:spLocks/>
              </p:cNvSpPr>
              <p:nvPr/>
            </p:nvSpPr>
            <p:spPr bwMode="auto">
              <a:xfrm>
                <a:off x="814" y="1125"/>
                <a:ext cx="284" cy="136"/>
              </a:xfrm>
              <a:custGeom>
                <a:avLst/>
                <a:gdLst>
                  <a:gd name="T0" fmla="*/ 104 w 284"/>
                  <a:gd name="T1" fmla="*/ 82 h 136"/>
                  <a:gd name="T2" fmla="*/ 52 w 284"/>
                  <a:gd name="T3" fmla="*/ 78 h 136"/>
                  <a:gd name="T4" fmla="*/ 10 w 284"/>
                  <a:gd name="T5" fmla="*/ 74 h 136"/>
                  <a:gd name="T6" fmla="*/ 30 w 284"/>
                  <a:gd name="T7" fmla="*/ 62 h 136"/>
                  <a:gd name="T8" fmla="*/ 56 w 284"/>
                  <a:gd name="T9" fmla="*/ 54 h 136"/>
                  <a:gd name="T10" fmla="*/ 34 w 284"/>
                  <a:gd name="T11" fmla="*/ 56 h 136"/>
                  <a:gd name="T12" fmla="*/ 14 w 284"/>
                  <a:gd name="T13" fmla="*/ 52 h 136"/>
                  <a:gd name="T14" fmla="*/ 0 w 284"/>
                  <a:gd name="T15" fmla="*/ 42 h 136"/>
                  <a:gd name="T16" fmla="*/ 12 w 284"/>
                  <a:gd name="T17" fmla="*/ 30 h 136"/>
                  <a:gd name="T18" fmla="*/ 26 w 284"/>
                  <a:gd name="T19" fmla="*/ 14 h 136"/>
                  <a:gd name="T20" fmla="*/ 74 w 284"/>
                  <a:gd name="T21" fmla="*/ 0 h 136"/>
                  <a:gd name="T22" fmla="*/ 74 w 284"/>
                  <a:gd name="T23" fmla="*/ 12 h 136"/>
                  <a:gd name="T24" fmla="*/ 84 w 284"/>
                  <a:gd name="T25" fmla="*/ 22 h 136"/>
                  <a:gd name="T26" fmla="*/ 106 w 284"/>
                  <a:gd name="T27" fmla="*/ 12 h 136"/>
                  <a:gd name="T28" fmla="*/ 118 w 284"/>
                  <a:gd name="T29" fmla="*/ 24 h 136"/>
                  <a:gd name="T30" fmla="*/ 128 w 284"/>
                  <a:gd name="T31" fmla="*/ 26 h 136"/>
                  <a:gd name="T32" fmla="*/ 144 w 284"/>
                  <a:gd name="T33" fmla="*/ 18 h 136"/>
                  <a:gd name="T34" fmla="*/ 142 w 284"/>
                  <a:gd name="T35" fmla="*/ 10 h 136"/>
                  <a:gd name="T36" fmla="*/ 162 w 284"/>
                  <a:gd name="T37" fmla="*/ 26 h 136"/>
                  <a:gd name="T38" fmla="*/ 172 w 284"/>
                  <a:gd name="T39" fmla="*/ 48 h 136"/>
                  <a:gd name="T40" fmla="*/ 176 w 284"/>
                  <a:gd name="T41" fmla="*/ 34 h 136"/>
                  <a:gd name="T42" fmla="*/ 170 w 284"/>
                  <a:gd name="T43" fmla="*/ 4 h 136"/>
                  <a:gd name="T44" fmla="*/ 192 w 284"/>
                  <a:gd name="T45" fmla="*/ 4 h 136"/>
                  <a:gd name="T46" fmla="*/ 216 w 284"/>
                  <a:gd name="T47" fmla="*/ 24 h 136"/>
                  <a:gd name="T48" fmla="*/ 230 w 284"/>
                  <a:gd name="T49" fmla="*/ 52 h 136"/>
                  <a:gd name="T50" fmla="*/ 228 w 284"/>
                  <a:gd name="T51" fmla="*/ 66 h 136"/>
                  <a:gd name="T52" fmla="*/ 248 w 284"/>
                  <a:gd name="T53" fmla="*/ 82 h 136"/>
                  <a:gd name="T54" fmla="*/ 268 w 284"/>
                  <a:gd name="T55" fmla="*/ 90 h 136"/>
                  <a:gd name="T56" fmla="*/ 280 w 284"/>
                  <a:gd name="T57" fmla="*/ 104 h 136"/>
                  <a:gd name="T58" fmla="*/ 254 w 284"/>
                  <a:gd name="T59" fmla="*/ 106 h 136"/>
                  <a:gd name="T60" fmla="*/ 268 w 284"/>
                  <a:gd name="T61" fmla="*/ 116 h 136"/>
                  <a:gd name="T62" fmla="*/ 262 w 284"/>
                  <a:gd name="T63" fmla="*/ 128 h 136"/>
                  <a:gd name="T64" fmla="*/ 216 w 284"/>
                  <a:gd name="T65" fmla="*/ 128 h 136"/>
                  <a:gd name="T66" fmla="*/ 202 w 284"/>
                  <a:gd name="T67" fmla="*/ 122 h 136"/>
                  <a:gd name="T68" fmla="*/ 184 w 284"/>
                  <a:gd name="T69" fmla="*/ 122 h 136"/>
                  <a:gd name="T70" fmla="*/ 152 w 284"/>
                  <a:gd name="T71" fmla="*/ 134 h 136"/>
                  <a:gd name="T72" fmla="*/ 84 w 284"/>
                  <a:gd name="T73" fmla="*/ 130 h 136"/>
                  <a:gd name="T74" fmla="*/ 40 w 284"/>
                  <a:gd name="T75" fmla="*/ 118 h 136"/>
                  <a:gd name="T76" fmla="*/ 30 w 284"/>
                  <a:gd name="T77" fmla="*/ 92 h 136"/>
                  <a:gd name="T78" fmla="*/ 80 w 284"/>
                  <a:gd name="T79" fmla="*/ 88 h 136"/>
                  <a:gd name="T80" fmla="*/ 110 w 284"/>
                  <a:gd name="T81" fmla="*/ 9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" h="136">
                    <a:moveTo>
                      <a:pt x="110" y="90"/>
                    </a:moveTo>
                    <a:lnTo>
                      <a:pt x="104" y="82"/>
                    </a:lnTo>
                    <a:lnTo>
                      <a:pt x="86" y="76"/>
                    </a:lnTo>
                    <a:lnTo>
                      <a:pt x="52" y="78"/>
                    </a:lnTo>
                    <a:lnTo>
                      <a:pt x="28" y="80"/>
                    </a:lnTo>
                    <a:lnTo>
                      <a:pt x="10" y="74"/>
                    </a:lnTo>
                    <a:lnTo>
                      <a:pt x="14" y="62"/>
                    </a:lnTo>
                    <a:lnTo>
                      <a:pt x="30" y="62"/>
                    </a:lnTo>
                    <a:lnTo>
                      <a:pt x="46" y="58"/>
                    </a:lnTo>
                    <a:lnTo>
                      <a:pt x="56" y="54"/>
                    </a:lnTo>
                    <a:lnTo>
                      <a:pt x="46" y="52"/>
                    </a:lnTo>
                    <a:lnTo>
                      <a:pt x="34" y="56"/>
                    </a:lnTo>
                    <a:lnTo>
                      <a:pt x="20" y="56"/>
                    </a:lnTo>
                    <a:lnTo>
                      <a:pt x="14" y="52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50" y="4"/>
                    </a:lnTo>
                    <a:lnTo>
                      <a:pt x="74" y="0"/>
                    </a:lnTo>
                    <a:lnTo>
                      <a:pt x="76" y="8"/>
                    </a:lnTo>
                    <a:lnTo>
                      <a:pt x="74" y="12"/>
                    </a:lnTo>
                    <a:lnTo>
                      <a:pt x="70" y="18"/>
                    </a:lnTo>
                    <a:lnTo>
                      <a:pt x="84" y="22"/>
                    </a:lnTo>
                    <a:lnTo>
                      <a:pt x="90" y="8"/>
                    </a:lnTo>
                    <a:lnTo>
                      <a:pt x="106" y="12"/>
                    </a:lnTo>
                    <a:lnTo>
                      <a:pt x="122" y="18"/>
                    </a:lnTo>
                    <a:lnTo>
                      <a:pt x="118" y="24"/>
                    </a:lnTo>
                    <a:lnTo>
                      <a:pt x="120" y="28"/>
                    </a:lnTo>
                    <a:lnTo>
                      <a:pt x="128" y="26"/>
                    </a:lnTo>
                    <a:lnTo>
                      <a:pt x="142" y="26"/>
                    </a:lnTo>
                    <a:lnTo>
                      <a:pt x="144" y="18"/>
                    </a:lnTo>
                    <a:lnTo>
                      <a:pt x="136" y="12"/>
                    </a:lnTo>
                    <a:lnTo>
                      <a:pt x="142" y="10"/>
                    </a:lnTo>
                    <a:lnTo>
                      <a:pt x="154" y="16"/>
                    </a:lnTo>
                    <a:lnTo>
                      <a:pt x="162" y="26"/>
                    </a:lnTo>
                    <a:lnTo>
                      <a:pt x="166" y="38"/>
                    </a:lnTo>
                    <a:lnTo>
                      <a:pt x="172" y="48"/>
                    </a:lnTo>
                    <a:lnTo>
                      <a:pt x="182" y="44"/>
                    </a:lnTo>
                    <a:lnTo>
                      <a:pt x="176" y="34"/>
                    </a:lnTo>
                    <a:lnTo>
                      <a:pt x="172" y="16"/>
                    </a:lnTo>
                    <a:lnTo>
                      <a:pt x="170" y="4"/>
                    </a:lnTo>
                    <a:lnTo>
                      <a:pt x="178" y="0"/>
                    </a:lnTo>
                    <a:lnTo>
                      <a:pt x="192" y="4"/>
                    </a:lnTo>
                    <a:lnTo>
                      <a:pt x="206" y="12"/>
                    </a:lnTo>
                    <a:lnTo>
                      <a:pt x="216" y="24"/>
                    </a:lnTo>
                    <a:lnTo>
                      <a:pt x="222" y="40"/>
                    </a:lnTo>
                    <a:lnTo>
                      <a:pt x="230" y="52"/>
                    </a:lnTo>
                    <a:lnTo>
                      <a:pt x="230" y="60"/>
                    </a:lnTo>
                    <a:lnTo>
                      <a:pt x="228" y="66"/>
                    </a:lnTo>
                    <a:lnTo>
                      <a:pt x="238" y="78"/>
                    </a:lnTo>
                    <a:lnTo>
                      <a:pt x="248" y="82"/>
                    </a:lnTo>
                    <a:lnTo>
                      <a:pt x="260" y="84"/>
                    </a:lnTo>
                    <a:lnTo>
                      <a:pt x="268" y="90"/>
                    </a:lnTo>
                    <a:lnTo>
                      <a:pt x="284" y="100"/>
                    </a:lnTo>
                    <a:lnTo>
                      <a:pt x="280" y="104"/>
                    </a:lnTo>
                    <a:lnTo>
                      <a:pt x="264" y="104"/>
                    </a:lnTo>
                    <a:lnTo>
                      <a:pt x="254" y="106"/>
                    </a:lnTo>
                    <a:lnTo>
                      <a:pt x="256" y="112"/>
                    </a:lnTo>
                    <a:lnTo>
                      <a:pt x="268" y="116"/>
                    </a:lnTo>
                    <a:lnTo>
                      <a:pt x="272" y="126"/>
                    </a:lnTo>
                    <a:lnTo>
                      <a:pt x="262" y="128"/>
                    </a:lnTo>
                    <a:lnTo>
                      <a:pt x="240" y="130"/>
                    </a:lnTo>
                    <a:lnTo>
                      <a:pt x="216" y="128"/>
                    </a:lnTo>
                    <a:lnTo>
                      <a:pt x="212" y="122"/>
                    </a:lnTo>
                    <a:lnTo>
                      <a:pt x="202" y="122"/>
                    </a:lnTo>
                    <a:lnTo>
                      <a:pt x="196" y="108"/>
                    </a:lnTo>
                    <a:lnTo>
                      <a:pt x="184" y="122"/>
                    </a:lnTo>
                    <a:lnTo>
                      <a:pt x="168" y="126"/>
                    </a:lnTo>
                    <a:lnTo>
                      <a:pt x="152" y="134"/>
                    </a:lnTo>
                    <a:lnTo>
                      <a:pt x="90" y="136"/>
                    </a:lnTo>
                    <a:lnTo>
                      <a:pt x="84" y="130"/>
                    </a:lnTo>
                    <a:lnTo>
                      <a:pt x="82" y="118"/>
                    </a:lnTo>
                    <a:lnTo>
                      <a:pt x="40" y="118"/>
                    </a:lnTo>
                    <a:lnTo>
                      <a:pt x="22" y="100"/>
                    </a:lnTo>
                    <a:lnTo>
                      <a:pt x="30" y="92"/>
                    </a:lnTo>
                    <a:lnTo>
                      <a:pt x="48" y="90"/>
                    </a:lnTo>
                    <a:lnTo>
                      <a:pt x="80" y="88"/>
                    </a:lnTo>
                    <a:lnTo>
                      <a:pt x="98" y="90"/>
                    </a:lnTo>
                    <a:lnTo>
                      <a:pt x="110" y="9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427"/>
              <p:cNvSpPr>
                <a:spLocks/>
              </p:cNvSpPr>
              <p:nvPr/>
            </p:nvSpPr>
            <p:spPr bwMode="auto">
              <a:xfrm>
                <a:off x="836" y="1011"/>
                <a:ext cx="190" cy="82"/>
              </a:xfrm>
              <a:custGeom>
                <a:avLst/>
                <a:gdLst>
                  <a:gd name="T0" fmla="*/ 98 w 190"/>
                  <a:gd name="T1" fmla="*/ 56 h 82"/>
                  <a:gd name="T2" fmla="*/ 80 w 190"/>
                  <a:gd name="T3" fmla="*/ 56 h 82"/>
                  <a:gd name="T4" fmla="*/ 58 w 190"/>
                  <a:gd name="T5" fmla="*/ 56 h 82"/>
                  <a:gd name="T6" fmla="*/ 62 w 190"/>
                  <a:gd name="T7" fmla="*/ 48 h 82"/>
                  <a:gd name="T8" fmla="*/ 52 w 190"/>
                  <a:gd name="T9" fmla="*/ 50 h 82"/>
                  <a:gd name="T10" fmla="*/ 48 w 190"/>
                  <a:gd name="T11" fmla="*/ 58 h 82"/>
                  <a:gd name="T12" fmla="*/ 30 w 190"/>
                  <a:gd name="T13" fmla="*/ 62 h 82"/>
                  <a:gd name="T14" fmla="*/ 20 w 190"/>
                  <a:gd name="T15" fmla="*/ 58 h 82"/>
                  <a:gd name="T16" fmla="*/ 2 w 190"/>
                  <a:gd name="T17" fmla="*/ 56 h 82"/>
                  <a:gd name="T18" fmla="*/ 0 w 190"/>
                  <a:gd name="T19" fmla="*/ 48 h 82"/>
                  <a:gd name="T20" fmla="*/ 18 w 190"/>
                  <a:gd name="T21" fmla="*/ 46 h 82"/>
                  <a:gd name="T22" fmla="*/ 4 w 190"/>
                  <a:gd name="T23" fmla="*/ 42 h 82"/>
                  <a:gd name="T24" fmla="*/ 10 w 190"/>
                  <a:gd name="T25" fmla="*/ 36 h 82"/>
                  <a:gd name="T26" fmla="*/ 34 w 190"/>
                  <a:gd name="T27" fmla="*/ 34 h 82"/>
                  <a:gd name="T28" fmla="*/ 16 w 190"/>
                  <a:gd name="T29" fmla="*/ 30 h 82"/>
                  <a:gd name="T30" fmla="*/ 18 w 190"/>
                  <a:gd name="T31" fmla="*/ 24 h 82"/>
                  <a:gd name="T32" fmla="*/ 26 w 190"/>
                  <a:gd name="T33" fmla="*/ 20 h 82"/>
                  <a:gd name="T34" fmla="*/ 34 w 190"/>
                  <a:gd name="T35" fmla="*/ 16 h 82"/>
                  <a:gd name="T36" fmla="*/ 50 w 190"/>
                  <a:gd name="T37" fmla="*/ 14 h 82"/>
                  <a:gd name="T38" fmla="*/ 58 w 190"/>
                  <a:gd name="T39" fmla="*/ 22 h 82"/>
                  <a:gd name="T40" fmla="*/ 66 w 190"/>
                  <a:gd name="T41" fmla="*/ 20 h 82"/>
                  <a:gd name="T42" fmla="*/ 74 w 190"/>
                  <a:gd name="T43" fmla="*/ 20 h 82"/>
                  <a:gd name="T44" fmla="*/ 88 w 190"/>
                  <a:gd name="T45" fmla="*/ 28 h 82"/>
                  <a:gd name="T46" fmla="*/ 98 w 190"/>
                  <a:gd name="T47" fmla="*/ 36 h 82"/>
                  <a:gd name="T48" fmla="*/ 98 w 190"/>
                  <a:gd name="T49" fmla="*/ 40 h 82"/>
                  <a:gd name="T50" fmla="*/ 98 w 190"/>
                  <a:gd name="T51" fmla="*/ 42 h 82"/>
                  <a:gd name="T52" fmla="*/ 100 w 190"/>
                  <a:gd name="T53" fmla="*/ 44 h 82"/>
                  <a:gd name="T54" fmla="*/ 136 w 190"/>
                  <a:gd name="T55" fmla="*/ 44 h 82"/>
                  <a:gd name="T56" fmla="*/ 136 w 190"/>
                  <a:gd name="T57" fmla="*/ 38 h 82"/>
                  <a:gd name="T58" fmla="*/ 118 w 190"/>
                  <a:gd name="T59" fmla="*/ 34 h 82"/>
                  <a:gd name="T60" fmla="*/ 130 w 190"/>
                  <a:gd name="T61" fmla="*/ 28 h 82"/>
                  <a:gd name="T62" fmla="*/ 128 w 190"/>
                  <a:gd name="T63" fmla="*/ 24 h 82"/>
                  <a:gd name="T64" fmla="*/ 116 w 190"/>
                  <a:gd name="T65" fmla="*/ 20 h 82"/>
                  <a:gd name="T66" fmla="*/ 122 w 190"/>
                  <a:gd name="T67" fmla="*/ 10 h 82"/>
                  <a:gd name="T68" fmla="*/ 130 w 190"/>
                  <a:gd name="T69" fmla="*/ 0 h 82"/>
                  <a:gd name="T70" fmla="*/ 140 w 190"/>
                  <a:gd name="T71" fmla="*/ 2 h 82"/>
                  <a:gd name="T72" fmla="*/ 142 w 190"/>
                  <a:gd name="T73" fmla="*/ 8 h 82"/>
                  <a:gd name="T74" fmla="*/ 148 w 190"/>
                  <a:gd name="T75" fmla="*/ 16 h 82"/>
                  <a:gd name="T76" fmla="*/ 146 w 190"/>
                  <a:gd name="T77" fmla="*/ 22 h 82"/>
                  <a:gd name="T78" fmla="*/ 148 w 190"/>
                  <a:gd name="T79" fmla="*/ 30 h 82"/>
                  <a:gd name="T80" fmla="*/ 162 w 190"/>
                  <a:gd name="T81" fmla="*/ 34 h 82"/>
                  <a:gd name="T82" fmla="*/ 168 w 190"/>
                  <a:gd name="T83" fmla="*/ 34 h 82"/>
                  <a:gd name="T84" fmla="*/ 172 w 190"/>
                  <a:gd name="T85" fmla="*/ 28 h 82"/>
                  <a:gd name="T86" fmla="*/ 184 w 190"/>
                  <a:gd name="T87" fmla="*/ 28 h 82"/>
                  <a:gd name="T88" fmla="*/ 190 w 190"/>
                  <a:gd name="T89" fmla="*/ 34 h 82"/>
                  <a:gd name="T90" fmla="*/ 190 w 190"/>
                  <a:gd name="T91" fmla="*/ 48 h 82"/>
                  <a:gd name="T92" fmla="*/ 182 w 190"/>
                  <a:gd name="T93" fmla="*/ 58 h 82"/>
                  <a:gd name="T94" fmla="*/ 168 w 190"/>
                  <a:gd name="T95" fmla="*/ 64 h 82"/>
                  <a:gd name="T96" fmla="*/ 148 w 190"/>
                  <a:gd name="T97" fmla="*/ 58 h 82"/>
                  <a:gd name="T98" fmla="*/ 134 w 190"/>
                  <a:gd name="T99" fmla="*/ 64 h 82"/>
                  <a:gd name="T100" fmla="*/ 114 w 190"/>
                  <a:gd name="T101" fmla="*/ 66 h 82"/>
                  <a:gd name="T102" fmla="*/ 96 w 190"/>
                  <a:gd name="T103" fmla="*/ 76 h 82"/>
                  <a:gd name="T104" fmla="*/ 74 w 190"/>
                  <a:gd name="T105" fmla="*/ 82 h 82"/>
                  <a:gd name="T106" fmla="*/ 58 w 190"/>
                  <a:gd name="T107" fmla="*/ 78 h 82"/>
                  <a:gd name="T108" fmla="*/ 50 w 190"/>
                  <a:gd name="T109" fmla="*/ 70 h 82"/>
                  <a:gd name="T110" fmla="*/ 62 w 190"/>
                  <a:gd name="T111" fmla="*/ 64 h 82"/>
                  <a:gd name="T112" fmla="*/ 80 w 190"/>
                  <a:gd name="T113" fmla="*/ 64 h 82"/>
                  <a:gd name="T114" fmla="*/ 96 w 190"/>
                  <a:gd name="T115" fmla="*/ 62 h 82"/>
                  <a:gd name="T116" fmla="*/ 98 w 190"/>
                  <a:gd name="T117" fmla="*/ 5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0" h="82">
                    <a:moveTo>
                      <a:pt x="98" y="56"/>
                    </a:moveTo>
                    <a:lnTo>
                      <a:pt x="80" y="56"/>
                    </a:lnTo>
                    <a:lnTo>
                      <a:pt x="58" y="56"/>
                    </a:lnTo>
                    <a:lnTo>
                      <a:pt x="62" y="48"/>
                    </a:lnTo>
                    <a:lnTo>
                      <a:pt x="52" y="50"/>
                    </a:lnTo>
                    <a:lnTo>
                      <a:pt x="48" y="58"/>
                    </a:lnTo>
                    <a:lnTo>
                      <a:pt x="30" y="62"/>
                    </a:lnTo>
                    <a:lnTo>
                      <a:pt x="20" y="5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18" y="46"/>
                    </a:lnTo>
                    <a:lnTo>
                      <a:pt x="4" y="42"/>
                    </a:lnTo>
                    <a:lnTo>
                      <a:pt x="10" y="36"/>
                    </a:lnTo>
                    <a:lnTo>
                      <a:pt x="34" y="34"/>
                    </a:lnTo>
                    <a:lnTo>
                      <a:pt x="16" y="30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34" y="16"/>
                    </a:lnTo>
                    <a:lnTo>
                      <a:pt x="50" y="14"/>
                    </a:lnTo>
                    <a:lnTo>
                      <a:pt x="58" y="22"/>
                    </a:lnTo>
                    <a:lnTo>
                      <a:pt x="66" y="20"/>
                    </a:lnTo>
                    <a:lnTo>
                      <a:pt x="74" y="20"/>
                    </a:lnTo>
                    <a:lnTo>
                      <a:pt x="88" y="28"/>
                    </a:lnTo>
                    <a:lnTo>
                      <a:pt x="98" y="36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0" y="44"/>
                    </a:lnTo>
                    <a:lnTo>
                      <a:pt x="136" y="44"/>
                    </a:lnTo>
                    <a:lnTo>
                      <a:pt x="136" y="38"/>
                    </a:lnTo>
                    <a:lnTo>
                      <a:pt x="118" y="34"/>
                    </a:lnTo>
                    <a:lnTo>
                      <a:pt x="130" y="28"/>
                    </a:lnTo>
                    <a:lnTo>
                      <a:pt x="128" y="24"/>
                    </a:lnTo>
                    <a:lnTo>
                      <a:pt x="116" y="20"/>
                    </a:lnTo>
                    <a:lnTo>
                      <a:pt x="122" y="10"/>
                    </a:lnTo>
                    <a:lnTo>
                      <a:pt x="130" y="0"/>
                    </a:lnTo>
                    <a:lnTo>
                      <a:pt x="140" y="2"/>
                    </a:lnTo>
                    <a:lnTo>
                      <a:pt x="142" y="8"/>
                    </a:lnTo>
                    <a:lnTo>
                      <a:pt x="148" y="16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62" y="34"/>
                    </a:lnTo>
                    <a:lnTo>
                      <a:pt x="168" y="34"/>
                    </a:lnTo>
                    <a:lnTo>
                      <a:pt x="172" y="28"/>
                    </a:lnTo>
                    <a:lnTo>
                      <a:pt x="184" y="28"/>
                    </a:lnTo>
                    <a:lnTo>
                      <a:pt x="190" y="34"/>
                    </a:lnTo>
                    <a:lnTo>
                      <a:pt x="190" y="48"/>
                    </a:lnTo>
                    <a:lnTo>
                      <a:pt x="182" y="58"/>
                    </a:lnTo>
                    <a:lnTo>
                      <a:pt x="168" y="64"/>
                    </a:lnTo>
                    <a:lnTo>
                      <a:pt x="148" y="58"/>
                    </a:lnTo>
                    <a:lnTo>
                      <a:pt x="134" y="64"/>
                    </a:lnTo>
                    <a:lnTo>
                      <a:pt x="114" y="66"/>
                    </a:lnTo>
                    <a:lnTo>
                      <a:pt x="96" y="76"/>
                    </a:lnTo>
                    <a:lnTo>
                      <a:pt x="74" y="82"/>
                    </a:lnTo>
                    <a:lnTo>
                      <a:pt x="58" y="78"/>
                    </a:lnTo>
                    <a:lnTo>
                      <a:pt x="50" y="70"/>
                    </a:lnTo>
                    <a:lnTo>
                      <a:pt x="62" y="64"/>
                    </a:lnTo>
                    <a:lnTo>
                      <a:pt x="80" y="64"/>
                    </a:lnTo>
                    <a:lnTo>
                      <a:pt x="96" y="62"/>
                    </a:lnTo>
                    <a:lnTo>
                      <a:pt x="98" y="5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428"/>
              <p:cNvSpPr>
                <a:spLocks/>
              </p:cNvSpPr>
              <p:nvPr/>
            </p:nvSpPr>
            <p:spPr bwMode="auto">
              <a:xfrm>
                <a:off x="1026" y="925"/>
                <a:ext cx="106" cy="56"/>
              </a:xfrm>
              <a:custGeom>
                <a:avLst/>
                <a:gdLst>
                  <a:gd name="T0" fmla="*/ 0 w 106"/>
                  <a:gd name="T1" fmla="*/ 12 h 56"/>
                  <a:gd name="T2" fmla="*/ 16 w 106"/>
                  <a:gd name="T3" fmla="*/ 16 h 56"/>
                  <a:gd name="T4" fmla="*/ 26 w 106"/>
                  <a:gd name="T5" fmla="*/ 20 h 56"/>
                  <a:gd name="T6" fmla="*/ 34 w 106"/>
                  <a:gd name="T7" fmla="*/ 28 h 56"/>
                  <a:gd name="T8" fmla="*/ 32 w 106"/>
                  <a:gd name="T9" fmla="*/ 30 h 56"/>
                  <a:gd name="T10" fmla="*/ 18 w 106"/>
                  <a:gd name="T11" fmla="*/ 28 h 56"/>
                  <a:gd name="T12" fmla="*/ 10 w 106"/>
                  <a:gd name="T13" fmla="*/ 30 h 56"/>
                  <a:gd name="T14" fmla="*/ 8 w 106"/>
                  <a:gd name="T15" fmla="*/ 40 h 56"/>
                  <a:gd name="T16" fmla="*/ 20 w 106"/>
                  <a:gd name="T17" fmla="*/ 42 h 56"/>
                  <a:gd name="T18" fmla="*/ 34 w 106"/>
                  <a:gd name="T19" fmla="*/ 40 h 56"/>
                  <a:gd name="T20" fmla="*/ 50 w 106"/>
                  <a:gd name="T21" fmla="*/ 38 h 56"/>
                  <a:gd name="T22" fmla="*/ 66 w 106"/>
                  <a:gd name="T23" fmla="*/ 40 h 56"/>
                  <a:gd name="T24" fmla="*/ 74 w 106"/>
                  <a:gd name="T25" fmla="*/ 46 h 56"/>
                  <a:gd name="T26" fmla="*/ 82 w 106"/>
                  <a:gd name="T27" fmla="*/ 56 h 56"/>
                  <a:gd name="T28" fmla="*/ 98 w 106"/>
                  <a:gd name="T29" fmla="*/ 56 h 56"/>
                  <a:gd name="T30" fmla="*/ 106 w 106"/>
                  <a:gd name="T31" fmla="*/ 48 h 56"/>
                  <a:gd name="T32" fmla="*/ 94 w 106"/>
                  <a:gd name="T33" fmla="*/ 38 h 56"/>
                  <a:gd name="T34" fmla="*/ 90 w 106"/>
                  <a:gd name="T35" fmla="*/ 28 h 56"/>
                  <a:gd name="T36" fmla="*/ 80 w 106"/>
                  <a:gd name="T37" fmla="*/ 20 h 56"/>
                  <a:gd name="T38" fmla="*/ 70 w 106"/>
                  <a:gd name="T39" fmla="*/ 18 h 56"/>
                  <a:gd name="T40" fmla="*/ 64 w 106"/>
                  <a:gd name="T41" fmla="*/ 12 h 56"/>
                  <a:gd name="T42" fmla="*/ 50 w 106"/>
                  <a:gd name="T43" fmla="*/ 10 h 56"/>
                  <a:gd name="T44" fmla="*/ 44 w 106"/>
                  <a:gd name="T45" fmla="*/ 20 h 56"/>
                  <a:gd name="T46" fmla="*/ 42 w 106"/>
                  <a:gd name="T47" fmla="*/ 10 h 56"/>
                  <a:gd name="T48" fmla="*/ 40 w 106"/>
                  <a:gd name="T49" fmla="*/ 2 h 56"/>
                  <a:gd name="T50" fmla="*/ 18 w 106"/>
                  <a:gd name="T51" fmla="*/ 0 h 56"/>
                  <a:gd name="T52" fmla="*/ 0 w 106"/>
                  <a:gd name="T53" fmla="*/ 2 h 56"/>
                  <a:gd name="T54" fmla="*/ 0 w 106"/>
                  <a:gd name="T55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" h="56">
                    <a:moveTo>
                      <a:pt x="0" y="12"/>
                    </a:moveTo>
                    <a:lnTo>
                      <a:pt x="16" y="16"/>
                    </a:lnTo>
                    <a:lnTo>
                      <a:pt x="26" y="20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18" y="28"/>
                    </a:lnTo>
                    <a:lnTo>
                      <a:pt x="10" y="30"/>
                    </a:lnTo>
                    <a:lnTo>
                      <a:pt x="8" y="40"/>
                    </a:lnTo>
                    <a:lnTo>
                      <a:pt x="20" y="42"/>
                    </a:lnTo>
                    <a:lnTo>
                      <a:pt x="34" y="40"/>
                    </a:lnTo>
                    <a:lnTo>
                      <a:pt x="50" y="38"/>
                    </a:lnTo>
                    <a:lnTo>
                      <a:pt x="66" y="40"/>
                    </a:lnTo>
                    <a:lnTo>
                      <a:pt x="74" y="46"/>
                    </a:lnTo>
                    <a:lnTo>
                      <a:pt x="82" y="56"/>
                    </a:lnTo>
                    <a:lnTo>
                      <a:pt x="98" y="56"/>
                    </a:lnTo>
                    <a:lnTo>
                      <a:pt x="106" y="48"/>
                    </a:lnTo>
                    <a:lnTo>
                      <a:pt x="94" y="38"/>
                    </a:lnTo>
                    <a:lnTo>
                      <a:pt x="90" y="28"/>
                    </a:lnTo>
                    <a:lnTo>
                      <a:pt x="80" y="20"/>
                    </a:lnTo>
                    <a:lnTo>
                      <a:pt x="70" y="18"/>
                    </a:lnTo>
                    <a:lnTo>
                      <a:pt x="64" y="12"/>
                    </a:lnTo>
                    <a:lnTo>
                      <a:pt x="50" y="10"/>
                    </a:lnTo>
                    <a:lnTo>
                      <a:pt x="44" y="20"/>
                    </a:lnTo>
                    <a:lnTo>
                      <a:pt x="42" y="10"/>
                    </a:lnTo>
                    <a:lnTo>
                      <a:pt x="40" y="2"/>
                    </a:lnTo>
                    <a:lnTo>
                      <a:pt x="18" y="0"/>
                    </a:lnTo>
                    <a:lnTo>
                      <a:pt x="0" y="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429"/>
              <p:cNvSpPr>
                <a:spLocks/>
              </p:cNvSpPr>
              <p:nvPr/>
            </p:nvSpPr>
            <p:spPr bwMode="auto">
              <a:xfrm>
                <a:off x="1042" y="1017"/>
                <a:ext cx="112" cy="56"/>
              </a:xfrm>
              <a:custGeom>
                <a:avLst/>
                <a:gdLst>
                  <a:gd name="T0" fmla="*/ 104 w 112"/>
                  <a:gd name="T1" fmla="*/ 52 h 56"/>
                  <a:gd name="T2" fmla="*/ 92 w 112"/>
                  <a:gd name="T3" fmla="*/ 54 h 56"/>
                  <a:gd name="T4" fmla="*/ 70 w 112"/>
                  <a:gd name="T5" fmla="*/ 56 h 56"/>
                  <a:gd name="T6" fmla="*/ 66 w 112"/>
                  <a:gd name="T7" fmla="*/ 44 h 56"/>
                  <a:gd name="T8" fmla="*/ 74 w 112"/>
                  <a:gd name="T9" fmla="*/ 36 h 56"/>
                  <a:gd name="T10" fmla="*/ 68 w 112"/>
                  <a:gd name="T11" fmla="*/ 36 h 56"/>
                  <a:gd name="T12" fmla="*/ 58 w 112"/>
                  <a:gd name="T13" fmla="*/ 34 h 56"/>
                  <a:gd name="T14" fmla="*/ 48 w 112"/>
                  <a:gd name="T15" fmla="*/ 34 h 56"/>
                  <a:gd name="T16" fmla="*/ 36 w 112"/>
                  <a:gd name="T17" fmla="*/ 38 h 56"/>
                  <a:gd name="T18" fmla="*/ 26 w 112"/>
                  <a:gd name="T19" fmla="*/ 34 h 56"/>
                  <a:gd name="T20" fmla="*/ 8 w 112"/>
                  <a:gd name="T21" fmla="*/ 20 h 56"/>
                  <a:gd name="T22" fmla="*/ 0 w 112"/>
                  <a:gd name="T23" fmla="*/ 4 h 56"/>
                  <a:gd name="T24" fmla="*/ 8 w 112"/>
                  <a:gd name="T25" fmla="*/ 0 h 56"/>
                  <a:gd name="T26" fmla="*/ 18 w 112"/>
                  <a:gd name="T27" fmla="*/ 6 h 56"/>
                  <a:gd name="T28" fmla="*/ 26 w 112"/>
                  <a:gd name="T29" fmla="*/ 14 h 56"/>
                  <a:gd name="T30" fmla="*/ 40 w 112"/>
                  <a:gd name="T31" fmla="*/ 26 h 56"/>
                  <a:gd name="T32" fmla="*/ 48 w 112"/>
                  <a:gd name="T33" fmla="*/ 24 h 56"/>
                  <a:gd name="T34" fmla="*/ 40 w 112"/>
                  <a:gd name="T35" fmla="*/ 16 h 56"/>
                  <a:gd name="T36" fmla="*/ 40 w 112"/>
                  <a:gd name="T37" fmla="*/ 10 h 56"/>
                  <a:gd name="T38" fmla="*/ 48 w 112"/>
                  <a:gd name="T39" fmla="*/ 8 h 56"/>
                  <a:gd name="T40" fmla="*/ 58 w 112"/>
                  <a:gd name="T41" fmla="*/ 16 h 56"/>
                  <a:gd name="T42" fmla="*/ 70 w 112"/>
                  <a:gd name="T43" fmla="*/ 26 h 56"/>
                  <a:gd name="T44" fmla="*/ 74 w 112"/>
                  <a:gd name="T45" fmla="*/ 20 h 56"/>
                  <a:gd name="T46" fmla="*/ 68 w 112"/>
                  <a:gd name="T47" fmla="*/ 12 h 56"/>
                  <a:gd name="T48" fmla="*/ 62 w 112"/>
                  <a:gd name="T49" fmla="*/ 4 h 56"/>
                  <a:gd name="T50" fmla="*/ 64 w 112"/>
                  <a:gd name="T51" fmla="*/ 0 h 56"/>
                  <a:gd name="T52" fmla="*/ 78 w 112"/>
                  <a:gd name="T53" fmla="*/ 2 h 56"/>
                  <a:gd name="T54" fmla="*/ 84 w 112"/>
                  <a:gd name="T55" fmla="*/ 8 h 56"/>
                  <a:gd name="T56" fmla="*/ 92 w 112"/>
                  <a:gd name="T57" fmla="*/ 4 h 56"/>
                  <a:gd name="T58" fmla="*/ 104 w 112"/>
                  <a:gd name="T59" fmla="*/ 4 h 56"/>
                  <a:gd name="T60" fmla="*/ 108 w 112"/>
                  <a:gd name="T61" fmla="*/ 10 h 56"/>
                  <a:gd name="T62" fmla="*/ 110 w 112"/>
                  <a:gd name="T63" fmla="*/ 28 h 56"/>
                  <a:gd name="T64" fmla="*/ 112 w 112"/>
                  <a:gd name="T65" fmla="*/ 36 h 56"/>
                  <a:gd name="T66" fmla="*/ 104 w 112"/>
                  <a:gd name="T67" fmla="*/ 40 h 56"/>
                  <a:gd name="T68" fmla="*/ 104 w 112"/>
                  <a:gd name="T69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56">
                    <a:moveTo>
                      <a:pt x="104" y="52"/>
                    </a:moveTo>
                    <a:lnTo>
                      <a:pt x="92" y="54"/>
                    </a:lnTo>
                    <a:lnTo>
                      <a:pt x="70" y="56"/>
                    </a:lnTo>
                    <a:lnTo>
                      <a:pt x="66" y="44"/>
                    </a:lnTo>
                    <a:lnTo>
                      <a:pt x="74" y="36"/>
                    </a:lnTo>
                    <a:lnTo>
                      <a:pt x="68" y="36"/>
                    </a:lnTo>
                    <a:lnTo>
                      <a:pt x="58" y="34"/>
                    </a:lnTo>
                    <a:lnTo>
                      <a:pt x="48" y="34"/>
                    </a:lnTo>
                    <a:lnTo>
                      <a:pt x="36" y="38"/>
                    </a:lnTo>
                    <a:lnTo>
                      <a:pt x="26" y="34"/>
                    </a:lnTo>
                    <a:lnTo>
                      <a:pt x="8" y="20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18" y="6"/>
                    </a:lnTo>
                    <a:lnTo>
                      <a:pt x="26" y="14"/>
                    </a:lnTo>
                    <a:lnTo>
                      <a:pt x="40" y="26"/>
                    </a:lnTo>
                    <a:lnTo>
                      <a:pt x="48" y="24"/>
                    </a:lnTo>
                    <a:lnTo>
                      <a:pt x="40" y="16"/>
                    </a:lnTo>
                    <a:lnTo>
                      <a:pt x="40" y="10"/>
                    </a:lnTo>
                    <a:lnTo>
                      <a:pt x="48" y="8"/>
                    </a:lnTo>
                    <a:lnTo>
                      <a:pt x="58" y="16"/>
                    </a:lnTo>
                    <a:lnTo>
                      <a:pt x="70" y="26"/>
                    </a:lnTo>
                    <a:lnTo>
                      <a:pt x="74" y="20"/>
                    </a:lnTo>
                    <a:lnTo>
                      <a:pt x="68" y="12"/>
                    </a:lnTo>
                    <a:lnTo>
                      <a:pt x="62" y="4"/>
                    </a:lnTo>
                    <a:lnTo>
                      <a:pt x="64" y="0"/>
                    </a:lnTo>
                    <a:lnTo>
                      <a:pt x="78" y="2"/>
                    </a:lnTo>
                    <a:lnTo>
                      <a:pt x="84" y="8"/>
                    </a:lnTo>
                    <a:lnTo>
                      <a:pt x="92" y="4"/>
                    </a:lnTo>
                    <a:lnTo>
                      <a:pt x="104" y="4"/>
                    </a:lnTo>
                    <a:lnTo>
                      <a:pt x="108" y="10"/>
                    </a:lnTo>
                    <a:lnTo>
                      <a:pt x="110" y="28"/>
                    </a:lnTo>
                    <a:lnTo>
                      <a:pt x="112" y="36"/>
                    </a:lnTo>
                    <a:lnTo>
                      <a:pt x="104" y="40"/>
                    </a:lnTo>
                    <a:lnTo>
                      <a:pt x="104" y="5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430"/>
              <p:cNvSpPr>
                <a:spLocks/>
              </p:cNvSpPr>
              <p:nvPr/>
            </p:nvSpPr>
            <p:spPr bwMode="auto">
              <a:xfrm>
                <a:off x="1168" y="1003"/>
                <a:ext cx="270" cy="84"/>
              </a:xfrm>
              <a:custGeom>
                <a:avLst/>
                <a:gdLst>
                  <a:gd name="T0" fmla="*/ 48 w 270"/>
                  <a:gd name="T1" fmla="*/ 26 h 84"/>
                  <a:gd name="T2" fmla="*/ 34 w 270"/>
                  <a:gd name="T3" fmla="*/ 28 h 84"/>
                  <a:gd name="T4" fmla="*/ 20 w 270"/>
                  <a:gd name="T5" fmla="*/ 26 h 84"/>
                  <a:gd name="T6" fmla="*/ 6 w 270"/>
                  <a:gd name="T7" fmla="*/ 20 h 84"/>
                  <a:gd name="T8" fmla="*/ 0 w 270"/>
                  <a:gd name="T9" fmla="*/ 14 h 84"/>
                  <a:gd name="T10" fmla="*/ 2 w 270"/>
                  <a:gd name="T11" fmla="*/ 4 h 84"/>
                  <a:gd name="T12" fmla="*/ 14 w 270"/>
                  <a:gd name="T13" fmla="*/ 0 h 84"/>
                  <a:gd name="T14" fmla="*/ 32 w 270"/>
                  <a:gd name="T15" fmla="*/ 6 h 84"/>
                  <a:gd name="T16" fmla="*/ 48 w 270"/>
                  <a:gd name="T17" fmla="*/ 10 h 84"/>
                  <a:gd name="T18" fmla="*/ 54 w 270"/>
                  <a:gd name="T19" fmla="*/ 18 h 84"/>
                  <a:gd name="T20" fmla="*/ 70 w 270"/>
                  <a:gd name="T21" fmla="*/ 18 h 84"/>
                  <a:gd name="T22" fmla="*/ 88 w 270"/>
                  <a:gd name="T23" fmla="*/ 14 h 84"/>
                  <a:gd name="T24" fmla="*/ 96 w 270"/>
                  <a:gd name="T25" fmla="*/ 24 h 84"/>
                  <a:gd name="T26" fmla="*/ 96 w 270"/>
                  <a:gd name="T27" fmla="*/ 34 h 84"/>
                  <a:gd name="T28" fmla="*/ 100 w 270"/>
                  <a:gd name="T29" fmla="*/ 40 h 84"/>
                  <a:gd name="T30" fmla="*/ 120 w 270"/>
                  <a:gd name="T31" fmla="*/ 52 h 84"/>
                  <a:gd name="T32" fmla="*/ 150 w 270"/>
                  <a:gd name="T33" fmla="*/ 52 h 84"/>
                  <a:gd name="T34" fmla="*/ 172 w 270"/>
                  <a:gd name="T35" fmla="*/ 54 h 84"/>
                  <a:gd name="T36" fmla="*/ 198 w 270"/>
                  <a:gd name="T37" fmla="*/ 44 h 84"/>
                  <a:gd name="T38" fmla="*/ 236 w 270"/>
                  <a:gd name="T39" fmla="*/ 46 h 84"/>
                  <a:gd name="T40" fmla="*/ 256 w 270"/>
                  <a:gd name="T41" fmla="*/ 50 h 84"/>
                  <a:gd name="T42" fmla="*/ 270 w 270"/>
                  <a:gd name="T43" fmla="*/ 56 h 84"/>
                  <a:gd name="T44" fmla="*/ 268 w 270"/>
                  <a:gd name="T45" fmla="*/ 66 h 84"/>
                  <a:gd name="T46" fmla="*/ 262 w 270"/>
                  <a:gd name="T47" fmla="*/ 70 h 84"/>
                  <a:gd name="T48" fmla="*/ 260 w 270"/>
                  <a:gd name="T49" fmla="*/ 82 h 84"/>
                  <a:gd name="T50" fmla="*/ 222 w 270"/>
                  <a:gd name="T51" fmla="*/ 84 h 84"/>
                  <a:gd name="T52" fmla="*/ 212 w 270"/>
                  <a:gd name="T53" fmla="*/ 76 h 84"/>
                  <a:gd name="T54" fmla="*/ 206 w 270"/>
                  <a:gd name="T55" fmla="*/ 84 h 84"/>
                  <a:gd name="T56" fmla="*/ 132 w 270"/>
                  <a:gd name="T57" fmla="*/ 84 h 84"/>
                  <a:gd name="T58" fmla="*/ 130 w 270"/>
                  <a:gd name="T59" fmla="*/ 74 h 84"/>
                  <a:gd name="T60" fmla="*/ 126 w 270"/>
                  <a:gd name="T61" fmla="*/ 72 h 84"/>
                  <a:gd name="T62" fmla="*/ 120 w 270"/>
                  <a:gd name="T63" fmla="*/ 78 h 84"/>
                  <a:gd name="T64" fmla="*/ 116 w 270"/>
                  <a:gd name="T65" fmla="*/ 84 h 84"/>
                  <a:gd name="T66" fmla="*/ 92 w 270"/>
                  <a:gd name="T67" fmla="*/ 80 h 84"/>
                  <a:gd name="T68" fmla="*/ 88 w 270"/>
                  <a:gd name="T69" fmla="*/ 74 h 84"/>
                  <a:gd name="T70" fmla="*/ 84 w 270"/>
                  <a:gd name="T71" fmla="*/ 78 h 84"/>
                  <a:gd name="T72" fmla="*/ 78 w 270"/>
                  <a:gd name="T73" fmla="*/ 78 h 84"/>
                  <a:gd name="T74" fmla="*/ 72 w 270"/>
                  <a:gd name="T75" fmla="*/ 70 h 84"/>
                  <a:gd name="T76" fmla="*/ 68 w 270"/>
                  <a:gd name="T77" fmla="*/ 58 h 84"/>
                  <a:gd name="T78" fmla="*/ 68 w 270"/>
                  <a:gd name="T79" fmla="*/ 54 h 84"/>
                  <a:gd name="T80" fmla="*/ 72 w 270"/>
                  <a:gd name="T81" fmla="*/ 48 h 84"/>
                  <a:gd name="T82" fmla="*/ 64 w 270"/>
                  <a:gd name="T83" fmla="*/ 38 h 84"/>
                  <a:gd name="T84" fmla="*/ 58 w 270"/>
                  <a:gd name="T85" fmla="*/ 28 h 84"/>
                  <a:gd name="T86" fmla="*/ 48 w 270"/>
                  <a:gd name="T87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0" h="84">
                    <a:moveTo>
                      <a:pt x="48" y="26"/>
                    </a:moveTo>
                    <a:lnTo>
                      <a:pt x="34" y="28"/>
                    </a:lnTo>
                    <a:lnTo>
                      <a:pt x="20" y="26"/>
                    </a:lnTo>
                    <a:lnTo>
                      <a:pt x="6" y="20"/>
                    </a:lnTo>
                    <a:lnTo>
                      <a:pt x="0" y="14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32" y="6"/>
                    </a:lnTo>
                    <a:lnTo>
                      <a:pt x="48" y="10"/>
                    </a:lnTo>
                    <a:lnTo>
                      <a:pt x="54" y="18"/>
                    </a:lnTo>
                    <a:lnTo>
                      <a:pt x="70" y="18"/>
                    </a:lnTo>
                    <a:lnTo>
                      <a:pt x="88" y="14"/>
                    </a:lnTo>
                    <a:lnTo>
                      <a:pt x="96" y="24"/>
                    </a:lnTo>
                    <a:lnTo>
                      <a:pt x="96" y="34"/>
                    </a:lnTo>
                    <a:lnTo>
                      <a:pt x="100" y="40"/>
                    </a:lnTo>
                    <a:lnTo>
                      <a:pt x="120" y="52"/>
                    </a:lnTo>
                    <a:lnTo>
                      <a:pt x="150" y="52"/>
                    </a:lnTo>
                    <a:lnTo>
                      <a:pt x="172" y="54"/>
                    </a:lnTo>
                    <a:lnTo>
                      <a:pt x="198" y="44"/>
                    </a:lnTo>
                    <a:lnTo>
                      <a:pt x="236" y="46"/>
                    </a:lnTo>
                    <a:lnTo>
                      <a:pt x="256" y="50"/>
                    </a:lnTo>
                    <a:lnTo>
                      <a:pt x="270" y="56"/>
                    </a:lnTo>
                    <a:lnTo>
                      <a:pt x="268" y="66"/>
                    </a:lnTo>
                    <a:lnTo>
                      <a:pt x="262" y="70"/>
                    </a:lnTo>
                    <a:lnTo>
                      <a:pt x="260" y="82"/>
                    </a:lnTo>
                    <a:lnTo>
                      <a:pt x="222" y="84"/>
                    </a:lnTo>
                    <a:lnTo>
                      <a:pt x="212" y="76"/>
                    </a:lnTo>
                    <a:lnTo>
                      <a:pt x="206" y="84"/>
                    </a:lnTo>
                    <a:lnTo>
                      <a:pt x="132" y="8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0" y="78"/>
                    </a:lnTo>
                    <a:lnTo>
                      <a:pt x="116" y="84"/>
                    </a:lnTo>
                    <a:lnTo>
                      <a:pt x="92" y="80"/>
                    </a:lnTo>
                    <a:lnTo>
                      <a:pt x="88" y="74"/>
                    </a:lnTo>
                    <a:lnTo>
                      <a:pt x="84" y="78"/>
                    </a:lnTo>
                    <a:lnTo>
                      <a:pt x="78" y="78"/>
                    </a:lnTo>
                    <a:lnTo>
                      <a:pt x="72" y="70"/>
                    </a:lnTo>
                    <a:lnTo>
                      <a:pt x="68" y="58"/>
                    </a:lnTo>
                    <a:lnTo>
                      <a:pt x="68" y="54"/>
                    </a:lnTo>
                    <a:lnTo>
                      <a:pt x="72" y="48"/>
                    </a:lnTo>
                    <a:lnTo>
                      <a:pt x="64" y="38"/>
                    </a:lnTo>
                    <a:lnTo>
                      <a:pt x="58" y="28"/>
                    </a:lnTo>
                    <a:lnTo>
                      <a:pt x="48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431"/>
              <p:cNvSpPr>
                <a:spLocks/>
              </p:cNvSpPr>
              <p:nvPr/>
            </p:nvSpPr>
            <p:spPr bwMode="auto">
              <a:xfrm>
                <a:off x="1182" y="1101"/>
                <a:ext cx="90" cy="64"/>
              </a:xfrm>
              <a:custGeom>
                <a:avLst/>
                <a:gdLst>
                  <a:gd name="T0" fmla="*/ 8 w 90"/>
                  <a:gd name="T1" fmla="*/ 2 h 64"/>
                  <a:gd name="T2" fmla="*/ 0 w 90"/>
                  <a:gd name="T3" fmla="*/ 14 h 64"/>
                  <a:gd name="T4" fmla="*/ 4 w 90"/>
                  <a:gd name="T5" fmla="*/ 36 h 64"/>
                  <a:gd name="T6" fmla="*/ 8 w 90"/>
                  <a:gd name="T7" fmla="*/ 50 h 64"/>
                  <a:gd name="T8" fmla="*/ 12 w 90"/>
                  <a:gd name="T9" fmla="*/ 62 h 64"/>
                  <a:gd name="T10" fmla="*/ 24 w 90"/>
                  <a:gd name="T11" fmla="*/ 64 h 64"/>
                  <a:gd name="T12" fmla="*/ 34 w 90"/>
                  <a:gd name="T13" fmla="*/ 52 h 64"/>
                  <a:gd name="T14" fmla="*/ 30 w 90"/>
                  <a:gd name="T15" fmla="*/ 42 h 64"/>
                  <a:gd name="T16" fmla="*/ 42 w 90"/>
                  <a:gd name="T17" fmla="*/ 40 h 64"/>
                  <a:gd name="T18" fmla="*/ 60 w 90"/>
                  <a:gd name="T19" fmla="*/ 40 h 64"/>
                  <a:gd name="T20" fmla="*/ 78 w 90"/>
                  <a:gd name="T21" fmla="*/ 18 h 64"/>
                  <a:gd name="T22" fmla="*/ 90 w 90"/>
                  <a:gd name="T23" fmla="*/ 2 h 64"/>
                  <a:gd name="T24" fmla="*/ 60 w 90"/>
                  <a:gd name="T25" fmla="*/ 2 h 64"/>
                  <a:gd name="T26" fmla="*/ 42 w 90"/>
                  <a:gd name="T27" fmla="*/ 0 h 64"/>
                  <a:gd name="T28" fmla="*/ 20 w 90"/>
                  <a:gd name="T29" fmla="*/ 0 h 64"/>
                  <a:gd name="T30" fmla="*/ 8 w 90"/>
                  <a:gd name="T31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64">
                    <a:moveTo>
                      <a:pt x="8" y="2"/>
                    </a:moveTo>
                    <a:lnTo>
                      <a:pt x="0" y="14"/>
                    </a:lnTo>
                    <a:lnTo>
                      <a:pt x="4" y="36"/>
                    </a:lnTo>
                    <a:lnTo>
                      <a:pt x="8" y="50"/>
                    </a:lnTo>
                    <a:lnTo>
                      <a:pt x="12" y="62"/>
                    </a:lnTo>
                    <a:lnTo>
                      <a:pt x="24" y="64"/>
                    </a:lnTo>
                    <a:lnTo>
                      <a:pt x="34" y="52"/>
                    </a:lnTo>
                    <a:lnTo>
                      <a:pt x="30" y="42"/>
                    </a:lnTo>
                    <a:lnTo>
                      <a:pt x="42" y="40"/>
                    </a:lnTo>
                    <a:lnTo>
                      <a:pt x="60" y="40"/>
                    </a:lnTo>
                    <a:lnTo>
                      <a:pt x="78" y="18"/>
                    </a:lnTo>
                    <a:lnTo>
                      <a:pt x="90" y="2"/>
                    </a:lnTo>
                    <a:lnTo>
                      <a:pt x="60" y="2"/>
                    </a:lnTo>
                    <a:lnTo>
                      <a:pt x="42" y="0"/>
                    </a:lnTo>
                    <a:lnTo>
                      <a:pt x="20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432"/>
              <p:cNvSpPr>
                <a:spLocks/>
              </p:cNvSpPr>
              <p:nvPr/>
            </p:nvSpPr>
            <p:spPr bwMode="auto">
              <a:xfrm>
                <a:off x="1242" y="783"/>
                <a:ext cx="490" cy="252"/>
              </a:xfrm>
              <a:custGeom>
                <a:avLst/>
                <a:gdLst>
                  <a:gd name="T0" fmla="*/ 370 w 490"/>
                  <a:gd name="T1" fmla="*/ 94 h 252"/>
                  <a:gd name="T2" fmla="*/ 324 w 490"/>
                  <a:gd name="T3" fmla="*/ 130 h 252"/>
                  <a:gd name="T4" fmla="*/ 280 w 490"/>
                  <a:gd name="T5" fmla="*/ 126 h 252"/>
                  <a:gd name="T6" fmla="*/ 296 w 490"/>
                  <a:gd name="T7" fmla="*/ 138 h 252"/>
                  <a:gd name="T8" fmla="*/ 264 w 490"/>
                  <a:gd name="T9" fmla="*/ 140 h 252"/>
                  <a:gd name="T10" fmla="*/ 254 w 490"/>
                  <a:gd name="T11" fmla="*/ 148 h 252"/>
                  <a:gd name="T12" fmla="*/ 254 w 490"/>
                  <a:gd name="T13" fmla="*/ 154 h 252"/>
                  <a:gd name="T14" fmla="*/ 268 w 490"/>
                  <a:gd name="T15" fmla="*/ 170 h 252"/>
                  <a:gd name="T16" fmla="*/ 260 w 490"/>
                  <a:gd name="T17" fmla="*/ 184 h 252"/>
                  <a:gd name="T18" fmla="*/ 220 w 490"/>
                  <a:gd name="T19" fmla="*/ 206 h 252"/>
                  <a:gd name="T20" fmla="*/ 164 w 490"/>
                  <a:gd name="T21" fmla="*/ 216 h 252"/>
                  <a:gd name="T22" fmla="*/ 206 w 490"/>
                  <a:gd name="T23" fmla="*/ 232 h 252"/>
                  <a:gd name="T24" fmla="*/ 224 w 490"/>
                  <a:gd name="T25" fmla="*/ 236 h 252"/>
                  <a:gd name="T26" fmla="*/ 172 w 490"/>
                  <a:gd name="T27" fmla="*/ 252 h 252"/>
                  <a:gd name="T28" fmla="*/ 138 w 490"/>
                  <a:gd name="T29" fmla="*/ 238 h 252"/>
                  <a:gd name="T30" fmla="*/ 88 w 490"/>
                  <a:gd name="T31" fmla="*/ 244 h 252"/>
                  <a:gd name="T32" fmla="*/ 62 w 490"/>
                  <a:gd name="T33" fmla="*/ 244 h 252"/>
                  <a:gd name="T34" fmla="*/ 42 w 490"/>
                  <a:gd name="T35" fmla="*/ 224 h 252"/>
                  <a:gd name="T36" fmla="*/ 80 w 490"/>
                  <a:gd name="T37" fmla="*/ 212 h 252"/>
                  <a:gd name="T38" fmla="*/ 88 w 490"/>
                  <a:gd name="T39" fmla="*/ 196 h 252"/>
                  <a:gd name="T40" fmla="*/ 132 w 490"/>
                  <a:gd name="T41" fmla="*/ 212 h 252"/>
                  <a:gd name="T42" fmla="*/ 140 w 490"/>
                  <a:gd name="T43" fmla="*/ 194 h 252"/>
                  <a:gd name="T44" fmla="*/ 108 w 490"/>
                  <a:gd name="T45" fmla="*/ 194 h 252"/>
                  <a:gd name="T46" fmla="*/ 106 w 490"/>
                  <a:gd name="T47" fmla="*/ 180 h 252"/>
                  <a:gd name="T48" fmla="*/ 68 w 490"/>
                  <a:gd name="T49" fmla="*/ 176 h 252"/>
                  <a:gd name="T50" fmla="*/ 114 w 490"/>
                  <a:gd name="T51" fmla="*/ 160 h 252"/>
                  <a:gd name="T52" fmla="*/ 160 w 490"/>
                  <a:gd name="T53" fmla="*/ 158 h 252"/>
                  <a:gd name="T54" fmla="*/ 114 w 490"/>
                  <a:gd name="T55" fmla="*/ 138 h 252"/>
                  <a:gd name="T56" fmla="*/ 86 w 490"/>
                  <a:gd name="T57" fmla="*/ 114 h 252"/>
                  <a:gd name="T58" fmla="*/ 144 w 490"/>
                  <a:gd name="T59" fmla="*/ 120 h 252"/>
                  <a:gd name="T60" fmla="*/ 166 w 490"/>
                  <a:gd name="T61" fmla="*/ 126 h 252"/>
                  <a:gd name="T62" fmla="*/ 168 w 490"/>
                  <a:gd name="T63" fmla="*/ 104 h 252"/>
                  <a:gd name="T64" fmla="*/ 208 w 490"/>
                  <a:gd name="T65" fmla="*/ 86 h 252"/>
                  <a:gd name="T66" fmla="*/ 226 w 490"/>
                  <a:gd name="T67" fmla="*/ 68 h 252"/>
                  <a:gd name="T68" fmla="*/ 162 w 490"/>
                  <a:gd name="T69" fmla="*/ 96 h 252"/>
                  <a:gd name="T70" fmla="*/ 128 w 490"/>
                  <a:gd name="T71" fmla="*/ 100 h 252"/>
                  <a:gd name="T72" fmla="*/ 98 w 490"/>
                  <a:gd name="T73" fmla="*/ 82 h 252"/>
                  <a:gd name="T74" fmla="*/ 62 w 490"/>
                  <a:gd name="T75" fmla="*/ 78 h 252"/>
                  <a:gd name="T76" fmla="*/ 48 w 490"/>
                  <a:gd name="T77" fmla="*/ 66 h 252"/>
                  <a:gd name="T78" fmla="*/ 32 w 490"/>
                  <a:gd name="T79" fmla="*/ 66 h 252"/>
                  <a:gd name="T80" fmla="*/ 20 w 490"/>
                  <a:gd name="T81" fmla="*/ 56 h 252"/>
                  <a:gd name="T82" fmla="*/ 36 w 490"/>
                  <a:gd name="T83" fmla="*/ 50 h 252"/>
                  <a:gd name="T84" fmla="*/ 80 w 490"/>
                  <a:gd name="T85" fmla="*/ 46 h 252"/>
                  <a:gd name="T86" fmla="*/ 102 w 490"/>
                  <a:gd name="T87" fmla="*/ 28 h 252"/>
                  <a:gd name="T88" fmla="*/ 168 w 490"/>
                  <a:gd name="T89" fmla="*/ 40 h 252"/>
                  <a:gd name="T90" fmla="*/ 164 w 490"/>
                  <a:gd name="T91" fmla="*/ 18 h 252"/>
                  <a:gd name="T92" fmla="*/ 216 w 490"/>
                  <a:gd name="T93" fmla="*/ 10 h 252"/>
                  <a:gd name="T94" fmla="*/ 254 w 490"/>
                  <a:gd name="T95" fmla="*/ 22 h 252"/>
                  <a:gd name="T96" fmla="*/ 278 w 490"/>
                  <a:gd name="T97" fmla="*/ 4 h 252"/>
                  <a:gd name="T98" fmla="*/ 298 w 490"/>
                  <a:gd name="T99" fmla="*/ 2 h 252"/>
                  <a:gd name="T100" fmla="*/ 350 w 490"/>
                  <a:gd name="T101" fmla="*/ 2 h 252"/>
                  <a:gd name="T102" fmla="*/ 388 w 490"/>
                  <a:gd name="T103" fmla="*/ 16 h 252"/>
                  <a:gd name="T104" fmla="*/ 452 w 490"/>
                  <a:gd name="T105" fmla="*/ 14 h 252"/>
                  <a:gd name="T106" fmla="*/ 482 w 490"/>
                  <a:gd name="T107" fmla="*/ 40 h 252"/>
                  <a:gd name="T108" fmla="*/ 376 w 490"/>
                  <a:gd name="T109" fmla="*/ 62 h 252"/>
                  <a:gd name="T110" fmla="*/ 398 w 490"/>
                  <a:gd name="T111" fmla="*/ 7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0" h="252">
                    <a:moveTo>
                      <a:pt x="434" y="68"/>
                    </a:moveTo>
                    <a:lnTo>
                      <a:pt x="412" y="76"/>
                    </a:lnTo>
                    <a:lnTo>
                      <a:pt x="396" y="86"/>
                    </a:lnTo>
                    <a:lnTo>
                      <a:pt x="370" y="94"/>
                    </a:lnTo>
                    <a:lnTo>
                      <a:pt x="352" y="108"/>
                    </a:lnTo>
                    <a:lnTo>
                      <a:pt x="340" y="108"/>
                    </a:lnTo>
                    <a:lnTo>
                      <a:pt x="336" y="120"/>
                    </a:lnTo>
                    <a:lnTo>
                      <a:pt x="324" y="130"/>
                    </a:lnTo>
                    <a:lnTo>
                      <a:pt x="308" y="134"/>
                    </a:lnTo>
                    <a:lnTo>
                      <a:pt x="300" y="128"/>
                    </a:lnTo>
                    <a:lnTo>
                      <a:pt x="286" y="124"/>
                    </a:lnTo>
                    <a:lnTo>
                      <a:pt x="280" y="126"/>
                    </a:lnTo>
                    <a:lnTo>
                      <a:pt x="288" y="130"/>
                    </a:lnTo>
                    <a:lnTo>
                      <a:pt x="296" y="132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4" y="138"/>
                    </a:lnTo>
                    <a:lnTo>
                      <a:pt x="286" y="138"/>
                    </a:lnTo>
                    <a:lnTo>
                      <a:pt x="276" y="142"/>
                    </a:lnTo>
                    <a:lnTo>
                      <a:pt x="264" y="140"/>
                    </a:lnTo>
                    <a:lnTo>
                      <a:pt x="246" y="138"/>
                    </a:lnTo>
                    <a:lnTo>
                      <a:pt x="234" y="142"/>
                    </a:lnTo>
                    <a:lnTo>
                      <a:pt x="240" y="148"/>
                    </a:lnTo>
                    <a:lnTo>
                      <a:pt x="254" y="148"/>
                    </a:lnTo>
                    <a:lnTo>
                      <a:pt x="272" y="148"/>
                    </a:lnTo>
                    <a:lnTo>
                      <a:pt x="276" y="154"/>
                    </a:lnTo>
                    <a:lnTo>
                      <a:pt x="268" y="154"/>
                    </a:lnTo>
                    <a:lnTo>
                      <a:pt x="254" y="154"/>
                    </a:lnTo>
                    <a:lnTo>
                      <a:pt x="256" y="160"/>
                    </a:lnTo>
                    <a:lnTo>
                      <a:pt x="272" y="162"/>
                    </a:lnTo>
                    <a:lnTo>
                      <a:pt x="272" y="168"/>
                    </a:lnTo>
                    <a:lnTo>
                      <a:pt x="268" y="170"/>
                    </a:lnTo>
                    <a:lnTo>
                      <a:pt x="250" y="168"/>
                    </a:lnTo>
                    <a:lnTo>
                      <a:pt x="254" y="174"/>
                    </a:lnTo>
                    <a:lnTo>
                      <a:pt x="266" y="180"/>
                    </a:lnTo>
                    <a:lnTo>
                      <a:pt x="260" y="184"/>
                    </a:lnTo>
                    <a:lnTo>
                      <a:pt x="258" y="188"/>
                    </a:lnTo>
                    <a:lnTo>
                      <a:pt x="254" y="192"/>
                    </a:lnTo>
                    <a:lnTo>
                      <a:pt x="224" y="194"/>
                    </a:lnTo>
                    <a:lnTo>
                      <a:pt x="220" y="206"/>
                    </a:lnTo>
                    <a:lnTo>
                      <a:pt x="210" y="212"/>
                    </a:lnTo>
                    <a:lnTo>
                      <a:pt x="186" y="212"/>
                    </a:lnTo>
                    <a:lnTo>
                      <a:pt x="166" y="208"/>
                    </a:lnTo>
                    <a:lnTo>
                      <a:pt x="164" y="216"/>
                    </a:lnTo>
                    <a:lnTo>
                      <a:pt x="180" y="220"/>
                    </a:lnTo>
                    <a:lnTo>
                      <a:pt x="202" y="220"/>
                    </a:lnTo>
                    <a:lnTo>
                      <a:pt x="204" y="226"/>
                    </a:lnTo>
                    <a:lnTo>
                      <a:pt x="206" y="232"/>
                    </a:lnTo>
                    <a:lnTo>
                      <a:pt x="214" y="226"/>
                    </a:lnTo>
                    <a:lnTo>
                      <a:pt x="218" y="222"/>
                    </a:lnTo>
                    <a:lnTo>
                      <a:pt x="222" y="226"/>
                    </a:lnTo>
                    <a:lnTo>
                      <a:pt x="224" y="236"/>
                    </a:lnTo>
                    <a:lnTo>
                      <a:pt x="218" y="240"/>
                    </a:lnTo>
                    <a:lnTo>
                      <a:pt x="204" y="244"/>
                    </a:lnTo>
                    <a:lnTo>
                      <a:pt x="188" y="250"/>
                    </a:lnTo>
                    <a:lnTo>
                      <a:pt x="172" y="252"/>
                    </a:lnTo>
                    <a:lnTo>
                      <a:pt x="172" y="244"/>
                    </a:lnTo>
                    <a:lnTo>
                      <a:pt x="162" y="240"/>
                    </a:lnTo>
                    <a:lnTo>
                      <a:pt x="150" y="242"/>
                    </a:lnTo>
                    <a:lnTo>
                      <a:pt x="138" y="238"/>
                    </a:lnTo>
                    <a:lnTo>
                      <a:pt x="132" y="244"/>
                    </a:lnTo>
                    <a:lnTo>
                      <a:pt x="124" y="238"/>
                    </a:lnTo>
                    <a:lnTo>
                      <a:pt x="120" y="244"/>
                    </a:lnTo>
                    <a:lnTo>
                      <a:pt x="88" y="244"/>
                    </a:lnTo>
                    <a:lnTo>
                      <a:pt x="82" y="238"/>
                    </a:lnTo>
                    <a:lnTo>
                      <a:pt x="72" y="244"/>
                    </a:lnTo>
                    <a:lnTo>
                      <a:pt x="68" y="240"/>
                    </a:lnTo>
                    <a:lnTo>
                      <a:pt x="62" y="244"/>
                    </a:lnTo>
                    <a:lnTo>
                      <a:pt x="56" y="236"/>
                    </a:lnTo>
                    <a:lnTo>
                      <a:pt x="46" y="244"/>
                    </a:lnTo>
                    <a:lnTo>
                      <a:pt x="38" y="236"/>
                    </a:lnTo>
                    <a:lnTo>
                      <a:pt x="42" y="224"/>
                    </a:lnTo>
                    <a:lnTo>
                      <a:pt x="56" y="220"/>
                    </a:lnTo>
                    <a:lnTo>
                      <a:pt x="72" y="220"/>
                    </a:lnTo>
                    <a:lnTo>
                      <a:pt x="84" y="220"/>
                    </a:lnTo>
                    <a:lnTo>
                      <a:pt x="80" y="212"/>
                    </a:lnTo>
                    <a:lnTo>
                      <a:pt x="70" y="212"/>
                    </a:lnTo>
                    <a:lnTo>
                      <a:pt x="62" y="204"/>
                    </a:lnTo>
                    <a:lnTo>
                      <a:pt x="62" y="196"/>
                    </a:lnTo>
                    <a:lnTo>
                      <a:pt x="88" y="196"/>
                    </a:lnTo>
                    <a:lnTo>
                      <a:pt x="94" y="204"/>
                    </a:lnTo>
                    <a:lnTo>
                      <a:pt x="102" y="210"/>
                    </a:lnTo>
                    <a:lnTo>
                      <a:pt x="120" y="212"/>
                    </a:lnTo>
                    <a:lnTo>
                      <a:pt x="132" y="212"/>
                    </a:lnTo>
                    <a:lnTo>
                      <a:pt x="146" y="202"/>
                    </a:lnTo>
                    <a:lnTo>
                      <a:pt x="152" y="190"/>
                    </a:lnTo>
                    <a:lnTo>
                      <a:pt x="148" y="188"/>
                    </a:lnTo>
                    <a:lnTo>
                      <a:pt x="140" y="194"/>
                    </a:lnTo>
                    <a:lnTo>
                      <a:pt x="132" y="202"/>
                    </a:lnTo>
                    <a:lnTo>
                      <a:pt x="122" y="206"/>
                    </a:lnTo>
                    <a:lnTo>
                      <a:pt x="104" y="200"/>
                    </a:lnTo>
                    <a:lnTo>
                      <a:pt x="108" y="194"/>
                    </a:lnTo>
                    <a:lnTo>
                      <a:pt x="118" y="186"/>
                    </a:lnTo>
                    <a:lnTo>
                      <a:pt x="116" y="182"/>
                    </a:lnTo>
                    <a:lnTo>
                      <a:pt x="114" y="174"/>
                    </a:lnTo>
                    <a:lnTo>
                      <a:pt x="106" y="180"/>
                    </a:lnTo>
                    <a:lnTo>
                      <a:pt x="100" y="186"/>
                    </a:lnTo>
                    <a:lnTo>
                      <a:pt x="88" y="182"/>
                    </a:lnTo>
                    <a:lnTo>
                      <a:pt x="76" y="184"/>
                    </a:lnTo>
                    <a:lnTo>
                      <a:pt x="68" y="176"/>
                    </a:lnTo>
                    <a:lnTo>
                      <a:pt x="78" y="166"/>
                    </a:lnTo>
                    <a:lnTo>
                      <a:pt x="86" y="162"/>
                    </a:lnTo>
                    <a:lnTo>
                      <a:pt x="104" y="162"/>
                    </a:lnTo>
                    <a:lnTo>
                      <a:pt x="114" y="160"/>
                    </a:lnTo>
                    <a:lnTo>
                      <a:pt x="126" y="162"/>
                    </a:lnTo>
                    <a:lnTo>
                      <a:pt x="138" y="166"/>
                    </a:lnTo>
                    <a:lnTo>
                      <a:pt x="150" y="166"/>
                    </a:lnTo>
                    <a:lnTo>
                      <a:pt x="160" y="158"/>
                    </a:lnTo>
                    <a:lnTo>
                      <a:pt x="154" y="156"/>
                    </a:lnTo>
                    <a:lnTo>
                      <a:pt x="142" y="158"/>
                    </a:lnTo>
                    <a:lnTo>
                      <a:pt x="126" y="154"/>
                    </a:lnTo>
                    <a:lnTo>
                      <a:pt x="114" y="138"/>
                    </a:lnTo>
                    <a:lnTo>
                      <a:pt x="106" y="130"/>
                    </a:lnTo>
                    <a:lnTo>
                      <a:pt x="94" y="130"/>
                    </a:lnTo>
                    <a:lnTo>
                      <a:pt x="86" y="128"/>
                    </a:lnTo>
                    <a:lnTo>
                      <a:pt x="86" y="114"/>
                    </a:lnTo>
                    <a:lnTo>
                      <a:pt x="90" y="106"/>
                    </a:lnTo>
                    <a:lnTo>
                      <a:pt x="108" y="112"/>
                    </a:lnTo>
                    <a:lnTo>
                      <a:pt x="130" y="110"/>
                    </a:lnTo>
                    <a:lnTo>
                      <a:pt x="144" y="120"/>
                    </a:lnTo>
                    <a:lnTo>
                      <a:pt x="156" y="128"/>
                    </a:lnTo>
                    <a:lnTo>
                      <a:pt x="166" y="134"/>
                    </a:lnTo>
                    <a:lnTo>
                      <a:pt x="180" y="130"/>
                    </a:lnTo>
                    <a:lnTo>
                      <a:pt x="166" y="126"/>
                    </a:lnTo>
                    <a:lnTo>
                      <a:pt x="156" y="118"/>
                    </a:lnTo>
                    <a:lnTo>
                      <a:pt x="140" y="110"/>
                    </a:lnTo>
                    <a:lnTo>
                      <a:pt x="146" y="104"/>
                    </a:lnTo>
                    <a:lnTo>
                      <a:pt x="168" y="104"/>
                    </a:lnTo>
                    <a:lnTo>
                      <a:pt x="194" y="102"/>
                    </a:lnTo>
                    <a:lnTo>
                      <a:pt x="206" y="94"/>
                    </a:lnTo>
                    <a:lnTo>
                      <a:pt x="216" y="88"/>
                    </a:lnTo>
                    <a:lnTo>
                      <a:pt x="208" y="86"/>
                    </a:lnTo>
                    <a:lnTo>
                      <a:pt x="216" y="80"/>
                    </a:lnTo>
                    <a:lnTo>
                      <a:pt x="224" y="74"/>
                    </a:lnTo>
                    <a:lnTo>
                      <a:pt x="232" y="70"/>
                    </a:lnTo>
                    <a:lnTo>
                      <a:pt x="226" y="68"/>
                    </a:lnTo>
                    <a:lnTo>
                      <a:pt x="206" y="76"/>
                    </a:lnTo>
                    <a:lnTo>
                      <a:pt x="196" y="86"/>
                    </a:lnTo>
                    <a:lnTo>
                      <a:pt x="182" y="96"/>
                    </a:lnTo>
                    <a:lnTo>
                      <a:pt x="162" y="96"/>
                    </a:lnTo>
                    <a:lnTo>
                      <a:pt x="144" y="98"/>
                    </a:lnTo>
                    <a:lnTo>
                      <a:pt x="138" y="92"/>
                    </a:lnTo>
                    <a:lnTo>
                      <a:pt x="132" y="92"/>
                    </a:lnTo>
                    <a:lnTo>
                      <a:pt x="128" y="100"/>
                    </a:lnTo>
                    <a:lnTo>
                      <a:pt x="110" y="102"/>
                    </a:lnTo>
                    <a:lnTo>
                      <a:pt x="84" y="98"/>
                    </a:lnTo>
                    <a:lnTo>
                      <a:pt x="90" y="88"/>
                    </a:lnTo>
                    <a:lnTo>
                      <a:pt x="98" y="82"/>
                    </a:lnTo>
                    <a:lnTo>
                      <a:pt x="104" y="76"/>
                    </a:lnTo>
                    <a:lnTo>
                      <a:pt x="96" y="72"/>
                    </a:lnTo>
                    <a:lnTo>
                      <a:pt x="80" y="78"/>
                    </a:lnTo>
                    <a:lnTo>
                      <a:pt x="62" y="78"/>
                    </a:lnTo>
                    <a:lnTo>
                      <a:pt x="38" y="80"/>
                    </a:lnTo>
                    <a:lnTo>
                      <a:pt x="26" y="76"/>
                    </a:lnTo>
                    <a:lnTo>
                      <a:pt x="34" y="72"/>
                    </a:lnTo>
                    <a:lnTo>
                      <a:pt x="48" y="66"/>
                    </a:lnTo>
                    <a:lnTo>
                      <a:pt x="60" y="64"/>
                    </a:lnTo>
                    <a:lnTo>
                      <a:pt x="52" y="62"/>
                    </a:lnTo>
                    <a:lnTo>
                      <a:pt x="40" y="62"/>
                    </a:lnTo>
                    <a:lnTo>
                      <a:pt x="32" y="66"/>
                    </a:lnTo>
                    <a:lnTo>
                      <a:pt x="20" y="70"/>
                    </a:lnTo>
                    <a:lnTo>
                      <a:pt x="22" y="64"/>
                    </a:lnTo>
                    <a:lnTo>
                      <a:pt x="28" y="60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0" y="60"/>
                    </a:lnTo>
                    <a:lnTo>
                      <a:pt x="12" y="50"/>
                    </a:lnTo>
                    <a:lnTo>
                      <a:pt x="36" y="50"/>
                    </a:lnTo>
                    <a:lnTo>
                      <a:pt x="46" y="46"/>
                    </a:lnTo>
                    <a:lnTo>
                      <a:pt x="54" y="42"/>
                    </a:lnTo>
                    <a:lnTo>
                      <a:pt x="72" y="42"/>
                    </a:lnTo>
                    <a:lnTo>
                      <a:pt x="80" y="46"/>
                    </a:lnTo>
                    <a:lnTo>
                      <a:pt x="94" y="46"/>
                    </a:lnTo>
                    <a:lnTo>
                      <a:pt x="106" y="46"/>
                    </a:lnTo>
                    <a:lnTo>
                      <a:pt x="98" y="36"/>
                    </a:lnTo>
                    <a:lnTo>
                      <a:pt x="102" y="28"/>
                    </a:lnTo>
                    <a:lnTo>
                      <a:pt x="118" y="28"/>
                    </a:lnTo>
                    <a:lnTo>
                      <a:pt x="130" y="34"/>
                    </a:lnTo>
                    <a:lnTo>
                      <a:pt x="148" y="38"/>
                    </a:lnTo>
                    <a:lnTo>
                      <a:pt x="168" y="40"/>
                    </a:lnTo>
                    <a:lnTo>
                      <a:pt x="156" y="32"/>
                    </a:lnTo>
                    <a:lnTo>
                      <a:pt x="146" y="26"/>
                    </a:lnTo>
                    <a:lnTo>
                      <a:pt x="150" y="20"/>
                    </a:lnTo>
                    <a:lnTo>
                      <a:pt x="164" y="18"/>
                    </a:lnTo>
                    <a:lnTo>
                      <a:pt x="170" y="14"/>
                    </a:lnTo>
                    <a:lnTo>
                      <a:pt x="184" y="14"/>
                    </a:lnTo>
                    <a:lnTo>
                      <a:pt x="198" y="8"/>
                    </a:lnTo>
                    <a:lnTo>
                      <a:pt x="216" y="10"/>
                    </a:lnTo>
                    <a:lnTo>
                      <a:pt x="228" y="14"/>
                    </a:lnTo>
                    <a:lnTo>
                      <a:pt x="236" y="18"/>
                    </a:lnTo>
                    <a:lnTo>
                      <a:pt x="246" y="26"/>
                    </a:lnTo>
                    <a:lnTo>
                      <a:pt x="254" y="22"/>
                    </a:lnTo>
                    <a:lnTo>
                      <a:pt x="246" y="14"/>
                    </a:lnTo>
                    <a:lnTo>
                      <a:pt x="238" y="6"/>
                    </a:lnTo>
                    <a:lnTo>
                      <a:pt x="236" y="0"/>
                    </a:lnTo>
                    <a:lnTo>
                      <a:pt x="278" y="4"/>
                    </a:lnTo>
                    <a:lnTo>
                      <a:pt x="284" y="12"/>
                    </a:lnTo>
                    <a:lnTo>
                      <a:pt x="304" y="18"/>
                    </a:lnTo>
                    <a:lnTo>
                      <a:pt x="296" y="10"/>
                    </a:lnTo>
                    <a:lnTo>
                      <a:pt x="298" y="2"/>
                    </a:lnTo>
                    <a:lnTo>
                      <a:pt x="318" y="4"/>
                    </a:lnTo>
                    <a:lnTo>
                      <a:pt x="326" y="10"/>
                    </a:lnTo>
                    <a:lnTo>
                      <a:pt x="330" y="4"/>
                    </a:lnTo>
                    <a:lnTo>
                      <a:pt x="350" y="2"/>
                    </a:lnTo>
                    <a:lnTo>
                      <a:pt x="366" y="6"/>
                    </a:lnTo>
                    <a:lnTo>
                      <a:pt x="406" y="8"/>
                    </a:lnTo>
                    <a:lnTo>
                      <a:pt x="404" y="12"/>
                    </a:lnTo>
                    <a:lnTo>
                      <a:pt x="388" y="16"/>
                    </a:lnTo>
                    <a:lnTo>
                      <a:pt x="388" y="20"/>
                    </a:lnTo>
                    <a:lnTo>
                      <a:pt x="410" y="14"/>
                    </a:lnTo>
                    <a:lnTo>
                      <a:pt x="434" y="14"/>
                    </a:lnTo>
                    <a:lnTo>
                      <a:pt x="452" y="14"/>
                    </a:lnTo>
                    <a:lnTo>
                      <a:pt x="460" y="26"/>
                    </a:lnTo>
                    <a:lnTo>
                      <a:pt x="484" y="26"/>
                    </a:lnTo>
                    <a:lnTo>
                      <a:pt x="490" y="36"/>
                    </a:lnTo>
                    <a:lnTo>
                      <a:pt x="482" y="40"/>
                    </a:lnTo>
                    <a:lnTo>
                      <a:pt x="458" y="48"/>
                    </a:lnTo>
                    <a:lnTo>
                      <a:pt x="442" y="56"/>
                    </a:lnTo>
                    <a:lnTo>
                      <a:pt x="382" y="58"/>
                    </a:lnTo>
                    <a:lnTo>
                      <a:pt x="376" y="62"/>
                    </a:lnTo>
                    <a:lnTo>
                      <a:pt x="398" y="64"/>
                    </a:lnTo>
                    <a:lnTo>
                      <a:pt x="388" y="66"/>
                    </a:lnTo>
                    <a:lnTo>
                      <a:pt x="368" y="74"/>
                    </a:lnTo>
                    <a:lnTo>
                      <a:pt x="398" y="70"/>
                    </a:lnTo>
                    <a:lnTo>
                      <a:pt x="418" y="64"/>
                    </a:lnTo>
                    <a:lnTo>
                      <a:pt x="432" y="64"/>
                    </a:lnTo>
                    <a:lnTo>
                      <a:pt x="434" y="6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433"/>
              <p:cNvSpPr>
                <a:spLocks/>
              </p:cNvSpPr>
              <p:nvPr/>
            </p:nvSpPr>
            <p:spPr bwMode="auto">
              <a:xfrm>
                <a:off x="1754" y="1671"/>
                <a:ext cx="110" cy="100"/>
              </a:xfrm>
              <a:custGeom>
                <a:avLst/>
                <a:gdLst>
                  <a:gd name="T0" fmla="*/ 30 w 110"/>
                  <a:gd name="T1" fmla="*/ 36 h 100"/>
                  <a:gd name="T2" fmla="*/ 40 w 110"/>
                  <a:gd name="T3" fmla="*/ 20 h 100"/>
                  <a:gd name="T4" fmla="*/ 54 w 110"/>
                  <a:gd name="T5" fmla="*/ 6 h 100"/>
                  <a:gd name="T6" fmla="*/ 66 w 110"/>
                  <a:gd name="T7" fmla="*/ 0 h 100"/>
                  <a:gd name="T8" fmla="*/ 62 w 110"/>
                  <a:gd name="T9" fmla="*/ 8 h 100"/>
                  <a:gd name="T10" fmla="*/ 58 w 110"/>
                  <a:gd name="T11" fmla="*/ 20 h 100"/>
                  <a:gd name="T12" fmla="*/ 62 w 110"/>
                  <a:gd name="T13" fmla="*/ 34 h 100"/>
                  <a:gd name="T14" fmla="*/ 72 w 110"/>
                  <a:gd name="T15" fmla="*/ 44 h 100"/>
                  <a:gd name="T16" fmla="*/ 82 w 110"/>
                  <a:gd name="T17" fmla="*/ 38 h 100"/>
                  <a:gd name="T18" fmla="*/ 86 w 110"/>
                  <a:gd name="T19" fmla="*/ 44 h 100"/>
                  <a:gd name="T20" fmla="*/ 94 w 110"/>
                  <a:gd name="T21" fmla="*/ 46 h 100"/>
                  <a:gd name="T22" fmla="*/ 90 w 110"/>
                  <a:gd name="T23" fmla="*/ 54 h 100"/>
                  <a:gd name="T24" fmla="*/ 100 w 110"/>
                  <a:gd name="T25" fmla="*/ 64 h 100"/>
                  <a:gd name="T26" fmla="*/ 106 w 110"/>
                  <a:gd name="T27" fmla="*/ 66 h 100"/>
                  <a:gd name="T28" fmla="*/ 108 w 110"/>
                  <a:gd name="T29" fmla="*/ 74 h 100"/>
                  <a:gd name="T30" fmla="*/ 110 w 110"/>
                  <a:gd name="T31" fmla="*/ 86 h 100"/>
                  <a:gd name="T32" fmla="*/ 106 w 110"/>
                  <a:gd name="T33" fmla="*/ 96 h 100"/>
                  <a:gd name="T34" fmla="*/ 92 w 110"/>
                  <a:gd name="T35" fmla="*/ 100 h 100"/>
                  <a:gd name="T36" fmla="*/ 86 w 110"/>
                  <a:gd name="T37" fmla="*/ 90 h 100"/>
                  <a:gd name="T38" fmla="*/ 78 w 110"/>
                  <a:gd name="T39" fmla="*/ 82 h 100"/>
                  <a:gd name="T40" fmla="*/ 72 w 110"/>
                  <a:gd name="T41" fmla="*/ 88 h 100"/>
                  <a:gd name="T42" fmla="*/ 70 w 110"/>
                  <a:gd name="T43" fmla="*/ 94 h 100"/>
                  <a:gd name="T44" fmla="*/ 60 w 110"/>
                  <a:gd name="T45" fmla="*/ 90 h 100"/>
                  <a:gd name="T46" fmla="*/ 58 w 110"/>
                  <a:gd name="T47" fmla="*/ 78 h 100"/>
                  <a:gd name="T48" fmla="*/ 30 w 110"/>
                  <a:gd name="T49" fmla="*/ 82 h 100"/>
                  <a:gd name="T50" fmla="*/ 0 w 110"/>
                  <a:gd name="T51" fmla="*/ 80 h 100"/>
                  <a:gd name="T52" fmla="*/ 2 w 110"/>
                  <a:gd name="T53" fmla="*/ 66 h 100"/>
                  <a:gd name="T54" fmla="*/ 16 w 110"/>
                  <a:gd name="T55" fmla="*/ 52 h 100"/>
                  <a:gd name="T56" fmla="*/ 22 w 110"/>
                  <a:gd name="T57" fmla="*/ 44 h 100"/>
                  <a:gd name="T58" fmla="*/ 30 w 110"/>
                  <a:gd name="T59" fmla="*/ 3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0" h="100">
                    <a:moveTo>
                      <a:pt x="30" y="36"/>
                    </a:moveTo>
                    <a:lnTo>
                      <a:pt x="40" y="20"/>
                    </a:lnTo>
                    <a:lnTo>
                      <a:pt x="54" y="6"/>
                    </a:lnTo>
                    <a:lnTo>
                      <a:pt x="66" y="0"/>
                    </a:lnTo>
                    <a:lnTo>
                      <a:pt x="62" y="8"/>
                    </a:lnTo>
                    <a:lnTo>
                      <a:pt x="58" y="20"/>
                    </a:lnTo>
                    <a:lnTo>
                      <a:pt x="62" y="34"/>
                    </a:lnTo>
                    <a:lnTo>
                      <a:pt x="72" y="44"/>
                    </a:lnTo>
                    <a:lnTo>
                      <a:pt x="82" y="38"/>
                    </a:lnTo>
                    <a:lnTo>
                      <a:pt x="86" y="44"/>
                    </a:lnTo>
                    <a:lnTo>
                      <a:pt x="94" y="46"/>
                    </a:lnTo>
                    <a:lnTo>
                      <a:pt x="90" y="54"/>
                    </a:lnTo>
                    <a:lnTo>
                      <a:pt x="100" y="64"/>
                    </a:lnTo>
                    <a:lnTo>
                      <a:pt x="106" y="66"/>
                    </a:lnTo>
                    <a:lnTo>
                      <a:pt x="108" y="74"/>
                    </a:lnTo>
                    <a:lnTo>
                      <a:pt x="110" y="86"/>
                    </a:lnTo>
                    <a:lnTo>
                      <a:pt x="106" y="96"/>
                    </a:lnTo>
                    <a:lnTo>
                      <a:pt x="92" y="100"/>
                    </a:lnTo>
                    <a:lnTo>
                      <a:pt x="86" y="90"/>
                    </a:lnTo>
                    <a:lnTo>
                      <a:pt x="78" y="82"/>
                    </a:lnTo>
                    <a:lnTo>
                      <a:pt x="72" y="88"/>
                    </a:lnTo>
                    <a:lnTo>
                      <a:pt x="70" y="94"/>
                    </a:lnTo>
                    <a:lnTo>
                      <a:pt x="60" y="90"/>
                    </a:lnTo>
                    <a:lnTo>
                      <a:pt x="58" y="78"/>
                    </a:lnTo>
                    <a:lnTo>
                      <a:pt x="30" y="82"/>
                    </a:lnTo>
                    <a:lnTo>
                      <a:pt x="0" y="80"/>
                    </a:lnTo>
                    <a:lnTo>
                      <a:pt x="2" y="66"/>
                    </a:lnTo>
                    <a:lnTo>
                      <a:pt x="16" y="52"/>
                    </a:lnTo>
                    <a:lnTo>
                      <a:pt x="22" y="44"/>
                    </a:lnTo>
                    <a:lnTo>
                      <a:pt x="30" y="3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434"/>
              <p:cNvSpPr>
                <a:spLocks/>
              </p:cNvSpPr>
              <p:nvPr/>
            </p:nvSpPr>
            <p:spPr bwMode="auto">
              <a:xfrm>
                <a:off x="464" y="1171"/>
                <a:ext cx="1350" cy="690"/>
              </a:xfrm>
              <a:custGeom>
                <a:avLst/>
                <a:gdLst>
                  <a:gd name="T0" fmla="*/ 1210 w 1350"/>
                  <a:gd name="T1" fmla="*/ 602 h 690"/>
                  <a:gd name="T2" fmla="*/ 1278 w 1350"/>
                  <a:gd name="T3" fmla="*/ 596 h 690"/>
                  <a:gd name="T4" fmla="*/ 1258 w 1350"/>
                  <a:gd name="T5" fmla="*/ 630 h 690"/>
                  <a:gd name="T6" fmla="*/ 1188 w 1350"/>
                  <a:gd name="T7" fmla="*/ 656 h 690"/>
                  <a:gd name="T8" fmla="*/ 1214 w 1350"/>
                  <a:gd name="T9" fmla="*/ 620 h 690"/>
                  <a:gd name="T10" fmla="*/ 1160 w 1350"/>
                  <a:gd name="T11" fmla="*/ 612 h 690"/>
                  <a:gd name="T12" fmla="*/ 1118 w 1350"/>
                  <a:gd name="T13" fmla="*/ 612 h 690"/>
                  <a:gd name="T14" fmla="*/ 1014 w 1350"/>
                  <a:gd name="T15" fmla="*/ 652 h 690"/>
                  <a:gd name="T16" fmla="*/ 980 w 1350"/>
                  <a:gd name="T17" fmla="*/ 668 h 690"/>
                  <a:gd name="T18" fmla="*/ 920 w 1350"/>
                  <a:gd name="T19" fmla="*/ 688 h 690"/>
                  <a:gd name="T20" fmla="*/ 940 w 1350"/>
                  <a:gd name="T21" fmla="*/ 648 h 690"/>
                  <a:gd name="T22" fmla="*/ 962 w 1350"/>
                  <a:gd name="T23" fmla="*/ 622 h 690"/>
                  <a:gd name="T24" fmla="*/ 892 w 1350"/>
                  <a:gd name="T25" fmla="*/ 590 h 690"/>
                  <a:gd name="T26" fmla="*/ 844 w 1350"/>
                  <a:gd name="T27" fmla="*/ 554 h 690"/>
                  <a:gd name="T28" fmla="*/ 786 w 1350"/>
                  <a:gd name="T29" fmla="*/ 568 h 690"/>
                  <a:gd name="T30" fmla="*/ 722 w 1350"/>
                  <a:gd name="T31" fmla="*/ 544 h 690"/>
                  <a:gd name="T32" fmla="*/ 250 w 1350"/>
                  <a:gd name="T33" fmla="*/ 516 h 690"/>
                  <a:gd name="T34" fmla="*/ 208 w 1350"/>
                  <a:gd name="T35" fmla="*/ 486 h 690"/>
                  <a:gd name="T36" fmla="*/ 194 w 1350"/>
                  <a:gd name="T37" fmla="*/ 448 h 690"/>
                  <a:gd name="T38" fmla="*/ 180 w 1350"/>
                  <a:gd name="T39" fmla="*/ 420 h 690"/>
                  <a:gd name="T40" fmla="*/ 136 w 1350"/>
                  <a:gd name="T41" fmla="*/ 372 h 690"/>
                  <a:gd name="T42" fmla="*/ 58 w 1350"/>
                  <a:gd name="T43" fmla="*/ 330 h 690"/>
                  <a:gd name="T44" fmla="*/ 18 w 1350"/>
                  <a:gd name="T45" fmla="*/ 64 h 690"/>
                  <a:gd name="T46" fmla="*/ 138 w 1350"/>
                  <a:gd name="T47" fmla="*/ 60 h 690"/>
                  <a:gd name="T48" fmla="*/ 230 w 1350"/>
                  <a:gd name="T49" fmla="*/ 64 h 690"/>
                  <a:gd name="T50" fmla="*/ 328 w 1350"/>
                  <a:gd name="T51" fmla="*/ 66 h 690"/>
                  <a:gd name="T52" fmla="*/ 410 w 1350"/>
                  <a:gd name="T53" fmla="*/ 110 h 690"/>
                  <a:gd name="T54" fmla="*/ 528 w 1350"/>
                  <a:gd name="T55" fmla="*/ 142 h 690"/>
                  <a:gd name="T56" fmla="*/ 600 w 1350"/>
                  <a:gd name="T57" fmla="*/ 112 h 690"/>
                  <a:gd name="T58" fmla="*/ 676 w 1350"/>
                  <a:gd name="T59" fmla="*/ 106 h 690"/>
                  <a:gd name="T60" fmla="*/ 716 w 1350"/>
                  <a:gd name="T61" fmla="*/ 134 h 690"/>
                  <a:gd name="T62" fmla="*/ 740 w 1350"/>
                  <a:gd name="T63" fmla="*/ 64 h 690"/>
                  <a:gd name="T64" fmla="*/ 718 w 1350"/>
                  <a:gd name="T65" fmla="*/ 12 h 690"/>
                  <a:gd name="T66" fmla="*/ 776 w 1350"/>
                  <a:gd name="T67" fmla="*/ 48 h 690"/>
                  <a:gd name="T68" fmla="*/ 812 w 1350"/>
                  <a:gd name="T69" fmla="*/ 98 h 690"/>
                  <a:gd name="T70" fmla="*/ 834 w 1350"/>
                  <a:gd name="T71" fmla="*/ 112 h 690"/>
                  <a:gd name="T72" fmla="*/ 886 w 1350"/>
                  <a:gd name="T73" fmla="*/ 74 h 690"/>
                  <a:gd name="T74" fmla="*/ 940 w 1350"/>
                  <a:gd name="T75" fmla="*/ 94 h 690"/>
                  <a:gd name="T76" fmla="*/ 916 w 1350"/>
                  <a:gd name="T77" fmla="*/ 152 h 690"/>
                  <a:gd name="T78" fmla="*/ 870 w 1350"/>
                  <a:gd name="T79" fmla="*/ 156 h 690"/>
                  <a:gd name="T80" fmla="*/ 816 w 1350"/>
                  <a:gd name="T81" fmla="*/ 172 h 690"/>
                  <a:gd name="T82" fmla="*/ 830 w 1350"/>
                  <a:gd name="T83" fmla="*/ 210 h 690"/>
                  <a:gd name="T84" fmla="*/ 778 w 1350"/>
                  <a:gd name="T85" fmla="*/ 222 h 690"/>
                  <a:gd name="T86" fmla="*/ 736 w 1350"/>
                  <a:gd name="T87" fmla="*/ 336 h 690"/>
                  <a:gd name="T88" fmla="*/ 800 w 1350"/>
                  <a:gd name="T89" fmla="*/ 374 h 690"/>
                  <a:gd name="T90" fmla="*/ 904 w 1350"/>
                  <a:gd name="T91" fmla="*/ 418 h 690"/>
                  <a:gd name="T92" fmla="*/ 944 w 1350"/>
                  <a:gd name="T93" fmla="*/ 484 h 690"/>
                  <a:gd name="T94" fmla="*/ 984 w 1350"/>
                  <a:gd name="T95" fmla="*/ 462 h 690"/>
                  <a:gd name="T96" fmla="*/ 1020 w 1350"/>
                  <a:gd name="T97" fmla="*/ 372 h 690"/>
                  <a:gd name="T98" fmla="*/ 1004 w 1350"/>
                  <a:gd name="T99" fmla="*/ 304 h 690"/>
                  <a:gd name="T100" fmla="*/ 1044 w 1350"/>
                  <a:gd name="T101" fmla="*/ 258 h 690"/>
                  <a:gd name="T102" fmla="*/ 1134 w 1350"/>
                  <a:gd name="T103" fmla="*/ 290 h 690"/>
                  <a:gd name="T104" fmla="*/ 1168 w 1350"/>
                  <a:gd name="T105" fmla="*/ 352 h 690"/>
                  <a:gd name="T106" fmla="*/ 1228 w 1350"/>
                  <a:gd name="T107" fmla="*/ 328 h 690"/>
                  <a:gd name="T108" fmla="*/ 1256 w 1350"/>
                  <a:gd name="T109" fmla="*/ 398 h 690"/>
                  <a:gd name="T110" fmla="*/ 1318 w 1350"/>
                  <a:gd name="T111" fmla="*/ 430 h 690"/>
                  <a:gd name="T112" fmla="*/ 1284 w 1350"/>
                  <a:gd name="T113" fmla="*/ 458 h 690"/>
                  <a:gd name="T114" fmla="*/ 1348 w 1350"/>
                  <a:gd name="T115" fmla="*/ 458 h 690"/>
                  <a:gd name="T116" fmla="*/ 1286 w 1350"/>
                  <a:gd name="T117" fmla="*/ 524 h 690"/>
                  <a:gd name="T118" fmla="*/ 1152 w 1350"/>
                  <a:gd name="T119" fmla="*/ 548 h 690"/>
                  <a:gd name="T120" fmla="*/ 1116 w 1350"/>
                  <a:gd name="T121" fmla="*/ 590 h 690"/>
                  <a:gd name="T122" fmla="*/ 1202 w 1350"/>
                  <a:gd name="T123" fmla="*/ 548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50" h="690">
                    <a:moveTo>
                      <a:pt x="1218" y="562"/>
                    </a:moveTo>
                    <a:lnTo>
                      <a:pt x="1214" y="568"/>
                    </a:lnTo>
                    <a:lnTo>
                      <a:pt x="1204" y="570"/>
                    </a:lnTo>
                    <a:lnTo>
                      <a:pt x="1208" y="580"/>
                    </a:lnTo>
                    <a:lnTo>
                      <a:pt x="1204" y="588"/>
                    </a:lnTo>
                    <a:lnTo>
                      <a:pt x="1206" y="594"/>
                    </a:lnTo>
                    <a:lnTo>
                      <a:pt x="1210" y="602"/>
                    </a:lnTo>
                    <a:lnTo>
                      <a:pt x="1222" y="610"/>
                    </a:lnTo>
                    <a:lnTo>
                      <a:pt x="1236" y="614"/>
                    </a:lnTo>
                    <a:lnTo>
                      <a:pt x="1254" y="614"/>
                    </a:lnTo>
                    <a:lnTo>
                      <a:pt x="1262" y="612"/>
                    </a:lnTo>
                    <a:lnTo>
                      <a:pt x="1266" y="604"/>
                    </a:lnTo>
                    <a:lnTo>
                      <a:pt x="1270" y="596"/>
                    </a:lnTo>
                    <a:lnTo>
                      <a:pt x="1278" y="596"/>
                    </a:lnTo>
                    <a:lnTo>
                      <a:pt x="1278" y="604"/>
                    </a:lnTo>
                    <a:lnTo>
                      <a:pt x="1284" y="608"/>
                    </a:lnTo>
                    <a:lnTo>
                      <a:pt x="1284" y="616"/>
                    </a:lnTo>
                    <a:lnTo>
                      <a:pt x="1274" y="616"/>
                    </a:lnTo>
                    <a:lnTo>
                      <a:pt x="1268" y="616"/>
                    </a:lnTo>
                    <a:lnTo>
                      <a:pt x="1262" y="626"/>
                    </a:lnTo>
                    <a:lnTo>
                      <a:pt x="1258" y="630"/>
                    </a:lnTo>
                    <a:lnTo>
                      <a:pt x="1246" y="634"/>
                    </a:lnTo>
                    <a:lnTo>
                      <a:pt x="1230" y="640"/>
                    </a:lnTo>
                    <a:lnTo>
                      <a:pt x="1220" y="640"/>
                    </a:lnTo>
                    <a:lnTo>
                      <a:pt x="1212" y="648"/>
                    </a:lnTo>
                    <a:lnTo>
                      <a:pt x="1204" y="656"/>
                    </a:lnTo>
                    <a:lnTo>
                      <a:pt x="1198" y="662"/>
                    </a:lnTo>
                    <a:lnTo>
                      <a:pt x="1188" y="656"/>
                    </a:lnTo>
                    <a:lnTo>
                      <a:pt x="1186" y="648"/>
                    </a:lnTo>
                    <a:lnTo>
                      <a:pt x="1190" y="640"/>
                    </a:lnTo>
                    <a:lnTo>
                      <a:pt x="1202" y="632"/>
                    </a:lnTo>
                    <a:lnTo>
                      <a:pt x="1214" y="628"/>
                    </a:lnTo>
                    <a:lnTo>
                      <a:pt x="1216" y="626"/>
                    </a:lnTo>
                    <a:lnTo>
                      <a:pt x="1216" y="624"/>
                    </a:lnTo>
                    <a:lnTo>
                      <a:pt x="1214" y="620"/>
                    </a:lnTo>
                    <a:lnTo>
                      <a:pt x="1210" y="618"/>
                    </a:lnTo>
                    <a:lnTo>
                      <a:pt x="1198" y="624"/>
                    </a:lnTo>
                    <a:lnTo>
                      <a:pt x="1188" y="628"/>
                    </a:lnTo>
                    <a:lnTo>
                      <a:pt x="1172" y="632"/>
                    </a:lnTo>
                    <a:lnTo>
                      <a:pt x="1168" y="626"/>
                    </a:lnTo>
                    <a:lnTo>
                      <a:pt x="1162" y="620"/>
                    </a:lnTo>
                    <a:lnTo>
                      <a:pt x="1160" y="612"/>
                    </a:lnTo>
                    <a:lnTo>
                      <a:pt x="1162" y="596"/>
                    </a:lnTo>
                    <a:lnTo>
                      <a:pt x="1160" y="588"/>
                    </a:lnTo>
                    <a:lnTo>
                      <a:pt x="1146" y="584"/>
                    </a:lnTo>
                    <a:lnTo>
                      <a:pt x="1138" y="580"/>
                    </a:lnTo>
                    <a:lnTo>
                      <a:pt x="1130" y="588"/>
                    </a:lnTo>
                    <a:lnTo>
                      <a:pt x="1122" y="602"/>
                    </a:lnTo>
                    <a:lnTo>
                      <a:pt x="1118" y="612"/>
                    </a:lnTo>
                    <a:lnTo>
                      <a:pt x="1118" y="618"/>
                    </a:lnTo>
                    <a:lnTo>
                      <a:pt x="1112" y="626"/>
                    </a:lnTo>
                    <a:lnTo>
                      <a:pt x="1100" y="632"/>
                    </a:lnTo>
                    <a:lnTo>
                      <a:pt x="1042" y="632"/>
                    </a:lnTo>
                    <a:lnTo>
                      <a:pt x="1026" y="644"/>
                    </a:lnTo>
                    <a:lnTo>
                      <a:pt x="1020" y="648"/>
                    </a:lnTo>
                    <a:lnTo>
                      <a:pt x="1014" y="652"/>
                    </a:lnTo>
                    <a:lnTo>
                      <a:pt x="1002" y="652"/>
                    </a:lnTo>
                    <a:lnTo>
                      <a:pt x="986" y="652"/>
                    </a:lnTo>
                    <a:lnTo>
                      <a:pt x="980" y="656"/>
                    </a:lnTo>
                    <a:lnTo>
                      <a:pt x="972" y="660"/>
                    </a:lnTo>
                    <a:lnTo>
                      <a:pt x="974" y="664"/>
                    </a:lnTo>
                    <a:lnTo>
                      <a:pt x="982" y="664"/>
                    </a:lnTo>
                    <a:lnTo>
                      <a:pt x="980" y="668"/>
                    </a:lnTo>
                    <a:lnTo>
                      <a:pt x="982" y="672"/>
                    </a:lnTo>
                    <a:lnTo>
                      <a:pt x="964" y="674"/>
                    </a:lnTo>
                    <a:lnTo>
                      <a:pt x="948" y="678"/>
                    </a:lnTo>
                    <a:lnTo>
                      <a:pt x="940" y="680"/>
                    </a:lnTo>
                    <a:lnTo>
                      <a:pt x="932" y="686"/>
                    </a:lnTo>
                    <a:lnTo>
                      <a:pt x="924" y="690"/>
                    </a:lnTo>
                    <a:lnTo>
                      <a:pt x="920" y="688"/>
                    </a:lnTo>
                    <a:lnTo>
                      <a:pt x="920" y="680"/>
                    </a:lnTo>
                    <a:lnTo>
                      <a:pt x="922" y="678"/>
                    </a:lnTo>
                    <a:lnTo>
                      <a:pt x="922" y="670"/>
                    </a:lnTo>
                    <a:lnTo>
                      <a:pt x="928" y="668"/>
                    </a:lnTo>
                    <a:lnTo>
                      <a:pt x="936" y="666"/>
                    </a:lnTo>
                    <a:lnTo>
                      <a:pt x="938" y="656"/>
                    </a:lnTo>
                    <a:lnTo>
                      <a:pt x="940" y="648"/>
                    </a:lnTo>
                    <a:lnTo>
                      <a:pt x="946" y="642"/>
                    </a:lnTo>
                    <a:lnTo>
                      <a:pt x="948" y="636"/>
                    </a:lnTo>
                    <a:lnTo>
                      <a:pt x="952" y="636"/>
                    </a:lnTo>
                    <a:lnTo>
                      <a:pt x="958" y="642"/>
                    </a:lnTo>
                    <a:lnTo>
                      <a:pt x="966" y="640"/>
                    </a:lnTo>
                    <a:lnTo>
                      <a:pt x="968" y="632"/>
                    </a:lnTo>
                    <a:lnTo>
                      <a:pt x="962" y="622"/>
                    </a:lnTo>
                    <a:lnTo>
                      <a:pt x="954" y="614"/>
                    </a:lnTo>
                    <a:lnTo>
                      <a:pt x="942" y="610"/>
                    </a:lnTo>
                    <a:lnTo>
                      <a:pt x="930" y="608"/>
                    </a:lnTo>
                    <a:lnTo>
                      <a:pt x="914" y="608"/>
                    </a:lnTo>
                    <a:lnTo>
                      <a:pt x="902" y="606"/>
                    </a:lnTo>
                    <a:lnTo>
                      <a:pt x="896" y="600"/>
                    </a:lnTo>
                    <a:lnTo>
                      <a:pt x="892" y="590"/>
                    </a:lnTo>
                    <a:lnTo>
                      <a:pt x="888" y="578"/>
                    </a:lnTo>
                    <a:lnTo>
                      <a:pt x="886" y="574"/>
                    </a:lnTo>
                    <a:lnTo>
                      <a:pt x="874" y="574"/>
                    </a:lnTo>
                    <a:lnTo>
                      <a:pt x="870" y="566"/>
                    </a:lnTo>
                    <a:lnTo>
                      <a:pt x="864" y="558"/>
                    </a:lnTo>
                    <a:lnTo>
                      <a:pt x="854" y="558"/>
                    </a:lnTo>
                    <a:lnTo>
                      <a:pt x="844" y="554"/>
                    </a:lnTo>
                    <a:lnTo>
                      <a:pt x="836" y="554"/>
                    </a:lnTo>
                    <a:lnTo>
                      <a:pt x="828" y="560"/>
                    </a:lnTo>
                    <a:lnTo>
                      <a:pt x="818" y="566"/>
                    </a:lnTo>
                    <a:lnTo>
                      <a:pt x="810" y="572"/>
                    </a:lnTo>
                    <a:lnTo>
                      <a:pt x="804" y="570"/>
                    </a:lnTo>
                    <a:lnTo>
                      <a:pt x="794" y="570"/>
                    </a:lnTo>
                    <a:lnTo>
                      <a:pt x="786" y="568"/>
                    </a:lnTo>
                    <a:lnTo>
                      <a:pt x="782" y="568"/>
                    </a:lnTo>
                    <a:lnTo>
                      <a:pt x="772" y="564"/>
                    </a:lnTo>
                    <a:lnTo>
                      <a:pt x="748" y="560"/>
                    </a:lnTo>
                    <a:lnTo>
                      <a:pt x="736" y="556"/>
                    </a:lnTo>
                    <a:lnTo>
                      <a:pt x="732" y="552"/>
                    </a:lnTo>
                    <a:lnTo>
                      <a:pt x="730" y="544"/>
                    </a:lnTo>
                    <a:lnTo>
                      <a:pt x="722" y="544"/>
                    </a:lnTo>
                    <a:lnTo>
                      <a:pt x="720" y="552"/>
                    </a:lnTo>
                    <a:lnTo>
                      <a:pt x="290" y="552"/>
                    </a:lnTo>
                    <a:lnTo>
                      <a:pt x="282" y="542"/>
                    </a:lnTo>
                    <a:lnTo>
                      <a:pt x="272" y="532"/>
                    </a:lnTo>
                    <a:lnTo>
                      <a:pt x="266" y="536"/>
                    </a:lnTo>
                    <a:lnTo>
                      <a:pt x="256" y="526"/>
                    </a:lnTo>
                    <a:lnTo>
                      <a:pt x="250" y="516"/>
                    </a:lnTo>
                    <a:lnTo>
                      <a:pt x="244" y="520"/>
                    </a:lnTo>
                    <a:lnTo>
                      <a:pt x="232" y="512"/>
                    </a:lnTo>
                    <a:lnTo>
                      <a:pt x="214" y="510"/>
                    </a:lnTo>
                    <a:lnTo>
                      <a:pt x="218" y="500"/>
                    </a:lnTo>
                    <a:lnTo>
                      <a:pt x="216" y="494"/>
                    </a:lnTo>
                    <a:lnTo>
                      <a:pt x="208" y="494"/>
                    </a:lnTo>
                    <a:lnTo>
                      <a:pt x="208" y="486"/>
                    </a:lnTo>
                    <a:lnTo>
                      <a:pt x="206" y="478"/>
                    </a:lnTo>
                    <a:lnTo>
                      <a:pt x="202" y="472"/>
                    </a:lnTo>
                    <a:lnTo>
                      <a:pt x="196" y="470"/>
                    </a:lnTo>
                    <a:lnTo>
                      <a:pt x="188" y="474"/>
                    </a:lnTo>
                    <a:lnTo>
                      <a:pt x="190" y="466"/>
                    </a:lnTo>
                    <a:lnTo>
                      <a:pt x="196" y="456"/>
                    </a:lnTo>
                    <a:lnTo>
                      <a:pt x="194" y="448"/>
                    </a:lnTo>
                    <a:lnTo>
                      <a:pt x="188" y="452"/>
                    </a:lnTo>
                    <a:lnTo>
                      <a:pt x="180" y="458"/>
                    </a:lnTo>
                    <a:lnTo>
                      <a:pt x="172" y="458"/>
                    </a:lnTo>
                    <a:lnTo>
                      <a:pt x="172" y="446"/>
                    </a:lnTo>
                    <a:lnTo>
                      <a:pt x="174" y="438"/>
                    </a:lnTo>
                    <a:lnTo>
                      <a:pt x="174" y="432"/>
                    </a:lnTo>
                    <a:lnTo>
                      <a:pt x="180" y="420"/>
                    </a:lnTo>
                    <a:lnTo>
                      <a:pt x="178" y="410"/>
                    </a:lnTo>
                    <a:lnTo>
                      <a:pt x="174" y="408"/>
                    </a:lnTo>
                    <a:lnTo>
                      <a:pt x="172" y="400"/>
                    </a:lnTo>
                    <a:lnTo>
                      <a:pt x="158" y="392"/>
                    </a:lnTo>
                    <a:lnTo>
                      <a:pt x="150" y="386"/>
                    </a:lnTo>
                    <a:lnTo>
                      <a:pt x="146" y="384"/>
                    </a:lnTo>
                    <a:lnTo>
                      <a:pt x="136" y="372"/>
                    </a:lnTo>
                    <a:lnTo>
                      <a:pt x="126" y="354"/>
                    </a:lnTo>
                    <a:lnTo>
                      <a:pt x="118" y="346"/>
                    </a:lnTo>
                    <a:lnTo>
                      <a:pt x="100" y="326"/>
                    </a:lnTo>
                    <a:lnTo>
                      <a:pt x="88" y="314"/>
                    </a:lnTo>
                    <a:lnTo>
                      <a:pt x="70" y="322"/>
                    </a:lnTo>
                    <a:lnTo>
                      <a:pt x="68" y="328"/>
                    </a:lnTo>
                    <a:lnTo>
                      <a:pt x="58" y="330"/>
                    </a:lnTo>
                    <a:lnTo>
                      <a:pt x="46" y="320"/>
                    </a:lnTo>
                    <a:lnTo>
                      <a:pt x="34" y="310"/>
                    </a:lnTo>
                    <a:lnTo>
                      <a:pt x="26" y="300"/>
                    </a:lnTo>
                    <a:lnTo>
                      <a:pt x="10" y="306"/>
                    </a:lnTo>
                    <a:lnTo>
                      <a:pt x="0" y="302"/>
                    </a:lnTo>
                    <a:lnTo>
                      <a:pt x="0" y="62"/>
                    </a:lnTo>
                    <a:lnTo>
                      <a:pt x="18" y="64"/>
                    </a:lnTo>
                    <a:lnTo>
                      <a:pt x="48" y="76"/>
                    </a:lnTo>
                    <a:lnTo>
                      <a:pt x="84" y="86"/>
                    </a:lnTo>
                    <a:lnTo>
                      <a:pt x="82" y="72"/>
                    </a:lnTo>
                    <a:lnTo>
                      <a:pt x="100" y="62"/>
                    </a:lnTo>
                    <a:lnTo>
                      <a:pt x="110" y="68"/>
                    </a:lnTo>
                    <a:lnTo>
                      <a:pt x="116" y="72"/>
                    </a:lnTo>
                    <a:lnTo>
                      <a:pt x="138" y="60"/>
                    </a:lnTo>
                    <a:lnTo>
                      <a:pt x="162" y="48"/>
                    </a:lnTo>
                    <a:lnTo>
                      <a:pt x="178" y="48"/>
                    </a:lnTo>
                    <a:lnTo>
                      <a:pt x="180" y="56"/>
                    </a:lnTo>
                    <a:lnTo>
                      <a:pt x="192" y="58"/>
                    </a:lnTo>
                    <a:lnTo>
                      <a:pt x="208" y="38"/>
                    </a:lnTo>
                    <a:lnTo>
                      <a:pt x="218" y="46"/>
                    </a:lnTo>
                    <a:lnTo>
                      <a:pt x="230" y="64"/>
                    </a:lnTo>
                    <a:lnTo>
                      <a:pt x="244" y="66"/>
                    </a:lnTo>
                    <a:lnTo>
                      <a:pt x="256" y="50"/>
                    </a:lnTo>
                    <a:lnTo>
                      <a:pt x="262" y="52"/>
                    </a:lnTo>
                    <a:lnTo>
                      <a:pt x="270" y="70"/>
                    </a:lnTo>
                    <a:lnTo>
                      <a:pt x="282" y="62"/>
                    </a:lnTo>
                    <a:lnTo>
                      <a:pt x="302" y="56"/>
                    </a:lnTo>
                    <a:lnTo>
                      <a:pt x="328" y="66"/>
                    </a:lnTo>
                    <a:lnTo>
                      <a:pt x="352" y="72"/>
                    </a:lnTo>
                    <a:lnTo>
                      <a:pt x="382" y="82"/>
                    </a:lnTo>
                    <a:lnTo>
                      <a:pt x="404" y="84"/>
                    </a:lnTo>
                    <a:lnTo>
                      <a:pt x="422" y="92"/>
                    </a:lnTo>
                    <a:lnTo>
                      <a:pt x="424" y="100"/>
                    </a:lnTo>
                    <a:lnTo>
                      <a:pt x="412" y="102"/>
                    </a:lnTo>
                    <a:lnTo>
                      <a:pt x="410" y="110"/>
                    </a:lnTo>
                    <a:lnTo>
                      <a:pt x="426" y="118"/>
                    </a:lnTo>
                    <a:lnTo>
                      <a:pt x="456" y="116"/>
                    </a:lnTo>
                    <a:lnTo>
                      <a:pt x="478" y="114"/>
                    </a:lnTo>
                    <a:lnTo>
                      <a:pt x="486" y="110"/>
                    </a:lnTo>
                    <a:lnTo>
                      <a:pt x="504" y="120"/>
                    </a:lnTo>
                    <a:lnTo>
                      <a:pt x="520" y="130"/>
                    </a:lnTo>
                    <a:lnTo>
                      <a:pt x="528" y="142"/>
                    </a:lnTo>
                    <a:lnTo>
                      <a:pt x="534" y="138"/>
                    </a:lnTo>
                    <a:lnTo>
                      <a:pt x="530" y="120"/>
                    </a:lnTo>
                    <a:lnTo>
                      <a:pt x="526" y="110"/>
                    </a:lnTo>
                    <a:lnTo>
                      <a:pt x="536" y="104"/>
                    </a:lnTo>
                    <a:lnTo>
                      <a:pt x="560" y="94"/>
                    </a:lnTo>
                    <a:lnTo>
                      <a:pt x="578" y="104"/>
                    </a:lnTo>
                    <a:lnTo>
                      <a:pt x="600" y="112"/>
                    </a:lnTo>
                    <a:lnTo>
                      <a:pt x="622" y="116"/>
                    </a:lnTo>
                    <a:lnTo>
                      <a:pt x="646" y="116"/>
                    </a:lnTo>
                    <a:lnTo>
                      <a:pt x="668" y="116"/>
                    </a:lnTo>
                    <a:lnTo>
                      <a:pt x="688" y="118"/>
                    </a:lnTo>
                    <a:lnTo>
                      <a:pt x="694" y="112"/>
                    </a:lnTo>
                    <a:lnTo>
                      <a:pt x="688" y="108"/>
                    </a:lnTo>
                    <a:lnTo>
                      <a:pt x="676" y="106"/>
                    </a:lnTo>
                    <a:lnTo>
                      <a:pt x="678" y="98"/>
                    </a:lnTo>
                    <a:lnTo>
                      <a:pt x="684" y="96"/>
                    </a:lnTo>
                    <a:lnTo>
                      <a:pt x="696" y="100"/>
                    </a:lnTo>
                    <a:lnTo>
                      <a:pt x="708" y="112"/>
                    </a:lnTo>
                    <a:lnTo>
                      <a:pt x="704" y="116"/>
                    </a:lnTo>
                    <a:lnTo>
                      <a:pt x="710" y="126"/>
                    </a:lnTo>
                    <a:lnTo>
                      <a:pt x="716" y="134"/>
                    </a:lnTo>
                    <a:lnTo>
                      <a:pt x="724" y="134"/>
                    </a:lnTo>
                    <a:lnTo>
                      <a:pt x="724" y="120"/>
                    </a:lnTo>
                    <a:lnTo>
                      <a:pt x="722" y="108"/>
                    </a:lnTo>
                    <a:lnTo>
                      <a:pt x="742" y="102"/>
                    </a:lnTo>
                    <a:lnTo>
                      <a:pt x="752" y="90"/>
                    </a:lnTo>
                    <a:lnTo>
                      <a:pt x="750" y="78"/>
                    </a:lnTo>
                    <a:lnTo>
                      <a:pt x="740" y="64"/>
                    </a:lnTo>
                    <a:lnTo>
                      <a:pt x="722" y="60"/>
                    </a:lnTo>
                    <a:lnTo>
                      <a:pt x="708" y="52"/>
                    </a:lnTo>
                    <a:lnTo>
                      <a:pt x="704" y="44"/>
                    </a:lnTo>
                    <a:lnTo>
                      <a:pt x="712" y="32"/>
                    </a:lnTo>
                    <a:lnTo>
                      <a:pt x="704" y="26"/>
                    </a:lnTo>
                    <a:lnTo>
                      <a:pt x="708" y="12"/>
                    </a:lnTo>
                    <a:lnTo>
                      <a:pt x="718" y="12"/>
                    </a:lnTo>
                    <a:lnTo>
                      <a:pt x="722" y="4"/>
                    </a:lnTo>
                    <a:lnTo>
                      <a:pt x="732" y="0"/>
                    </a:lnTo>
                    <a:lnTo>
                      <a:pt x="750" y="4"/>
                    </a:lnTo>
                    <a:lnTo>
                      <a:pt x="762" y="20"/>
                    </a:lnTo>
                    <a:lnTo>
                      <a:pt x="764" y="26"/>
                    </a:lnTo>
                    <a:lnTo>
                      <a:pt x="774" y="40"/>
                    </a:lnTo>
                    <a:lnTo>
                      <a:pt x="776" y="48"/>
                    </a:lnTo>
                    <a:lnTo>
                      <a:pt x="770" y="54"/>
                    </a:lnTo>
                    <a:lnTo>
                      <a:pt x="774" y="64"/>
                    </a:lnTo>
                    <a:lnTo>
                      <a:pt x="786" y="62"/>
                    </a:lnTo>
                    <a:lnTo>
                      <a:pt x="794" y="64"/>
                    </a:lnTo>
                    <a:lnTo>
                      <a:pt x="796" y="80"/>
                    </a:lnTo>
                    <a:lnTo>
                      <a:pt x="802" y="94"/>
                    </a:lnTo>
                    <a:lnTo>
                      <a:pt x="812" y="98"/>
                    </a:lnTo>
                    <a:lnTo>
                      <a:pt x="820" y="92"/>
                    </a:lnTo>
                    <a:lnTo>
                      <a:pt x="814" y="82"/>
                    </a:lnTo>
                    <a:lnTo>
                      <a:pt x="820" y="74"/>
                    </a:lnTo>
                    <a:lnTo>
                      <a:pt x="832" y="78"/>
                    </a:lnTo>
                    <a:lnTo>
                      <a:pt x="842" y="90"/>
                    </a:lnTo>
                    <a:lnTo>
                      <a:pt x="836" y="100"/>
                    </a:lnTo>
                    <a:lnTo>
                      <a:pt x="834" y="112"/>
                    </a:lnTo>
                    <a:lnTo>
                      <a:pt x="844" y="120"/>
                    </a:lnTo>
                    <a:lnTo>
                      <a:pt x="858" y="126"/>
                    </a:lnTo>
                    <a:lnTo>
                      <a:pt x="866" y="120"/>
                    </a:lnTo>
                    <a:lnTo>
                      <a:pt x="874" y="106"/>
                    </a:lnTo>
                    <a:lnTo>
                      <a:pt x="876" y="90"/>
                    </a:lnTo>
                    <a:lnTo>
                      <a:pt x="888" y="82"/>
                    </a:lnTo>
                    <a:lnTo>
                      <a:pt x="886" y="74"/>
                    </a:lnTo>
                    <a:lnTo>
                      <a:pt x="880" y="62"/>
                    </a:lnTo>
                    <a:lnTo>
                      <a:pt x="882" y="56"/>
                    </a:lnTo>
                    <a:lnTo>
                      <a:pt x="900" y="58"/>
                    </a:lnTo>
                    <a:lnTo>
                      <a:pt x="922" y="66"/>
                    </a:lnTo>
                    <a:lnTo>
                      <a:pt x="936" y="76"/>
                    </a:lnTo>
                    <a:lnTo>
                      <a:pt x="946" y="90"/>
                    </a:lnTo>
                    <a:lnTo>
                      <a:pt x="940" y="94"/>
                    </a:lnTo>
                    <a:lnTo>
                      <a:pt x="932" y="96"/>
                    </a:lnTo>
                    <a:lnTo>
                      <a:pt x="934" y="106"/>
                    </a:lnTo>
                    <a:lnTo>
                      <a:pt x="940" y="114"/>
                    </a:lnTo>
                    <a:lnTo>
                      <a:pt x="946" y="126"/>
                    </a:lnTo>
                    <a:lnTo>
                      <a:pt x="938" y="136"/>
                    </a:lnTo>
                    <a:lnTo>
                      <a:pt x="926" y="146"/>
                    </a:lnTo>
                    <a:lnTo>
                      <a:pt x="916" y="152"/>
                    </a:lnTo>
                    <a:lnTo>
                      <a:pt x="902" y="144"/>
                    </a:lnTo>
                    <a:lnTo>
                      <a:pt x="898" y="152"/>
                    </a:lnTo>
                    <a:lnTo>
                      <a:pt x="890" y="156"/>
                    </a:lnTo>
                    <a:lnTo>
                      <a:pt x="878" y="144"/>
                    </a:lnTo>
                    <a:lnTo>
                      <a:pt x="868" y="144"/>
                    </a:lnTo>
                    <a:lnTo>
                      <a:pt x="864" y="150"/>
                    </a:lnTo>
                    <a:lnTo>
                      <a:pt x="870" y="156"/>
                    </a:lnTo>
                    <a:lnTo>
                      <a:pt x="864" y="166"/>
                    </a:lnTo>
                    <a:lnTo>
                      <a:pt x="856" y="174"/>
                    </a:lnTo>
                    <a:lnTo>
                      <a:pt x="846" y="176"/>
                    </a:lnTo>
                    <a:lnTo>
                      <a:pt x="834" y="174"/>
                    </a:lnTo>
                    <a:lnTo>
                      <a:pt x="822" y="166"/>
                    </a:lnTo>
                    <a:lnTo>
                      <a:pt x="812" y="164"/>
                    </a:lnTo>
                    <a:lnTo>
                      <a:pt x="816" y="172"/>
                    </a:lnTo>
                    <a:lnTo>
                      <a:pt x="822" y="178"/>
                    </a:lnTo>
                    <a:lnTo>
                      <a:pt x="834" y="180"/>
                    </a:lnTo>
                    <a:lnTo>
                      <a:pt x="842" y="182"/>
                    </a:lnTo>
                    <a:lnTo>
                      <a:pt x="854" y="182"/>
                    </a:lnTo>
                    <a:lnTo>
                      <a:pt x="848" y="192"/>
                    </a:lnTo>
                    <a:lnTo>
                      <a:pt x="840" y="204"/>
                    </a:lnTo>
                    <a:lnTo>
                      <a:pt x="830" y="210"/>
                    </a:lnTo>
                    <a:lnTo>
                      <a:pt x="820" y="212"/>
                    </a:lnTo>
                    <a:lnTo>
                      <a:pt x="812" y="212"/>
                    </a:lnTo>
                    <a:lnTo>
                      <a:pt x="804" y="208"/>
                    </a:lnTo>
                    <a:lnTo>
                      <a:pt x="804" y="218"/>
                    </a:lnTo>
                    <a:lnTo>
                      <a:pt x="784" y="220"/>
                    </a:lnTo>
                    <a:lnTo>
                      <a:pt x="772" y="216"/>
                    </a:lnTo>
                    <a:lnTo>
                      <a:pt x="778" y="222"/>
                    </a:lnTo>
                    <a:lnTo>
                      <a:pt x="794" y="228"/>
                    </a:lnTo>
                    <a:lnTo>
                      <a:pt x="796" y="238"/>
                    </a:lnTo>
                    <a:lnTo>
                      <a:pt x="778" y="242"/>
                    </a:lnTo>
                    <a:lnTo>
                      <a:pt x="758" y="260"/>
                    </a:lnTo>
                    <a:lnTo>
                      <a:pt x="740" y="290"/>
                    </a:lnTo>
                    <a:lnTo>
                      <a:pt x="734" y="332"/>
                    </a:lnTo>
                    <a:lnTo>
                      <a:pt x="736" y="336"/>
                    </a:lnTo>
                    <a:lnTo>
                      <a:pt x="738" y="342"/>
                    </a:lnTo>
                    <a:lnTo>
                      <a:pt x="748" y="342"/>
                    </a:lnTo>
                    <a:lnTo>
                      <a:pt x="756" y="344"/>
                    </a:lnTo>
                    <a:lnTo>
                      <a:pt x="760" y="352"/>
                    </a:lnTo>
                    <a:lnTo>
                      <a:pt x="768" y="378"/>
                    </a:lnTo>
                    <a:lnTo>
                      <a:pt x="782" y="374"/>
                    </a:lnTo>
                    <a:lnTo>
                      <a:pt x="800" y="374"/>
                    </a:lnTo>
                    <a:lnTo>
                      <a:pt x="814" y="380"/>
                    </a:lnTo>
                    <a:lnTo>
                      <a:pt x="830" y="382"/>
                    </a:lnTo>
                    <a:lnTo>
                      <a:pt x="846" y="398"/>
                    </a:lnTo>
                    <a:lnTo>
                      <a:pt x="864" y="408"/>
                    </a:lnTo>
                    <a:lnTo>
                      <a:pt x="886" y="416"/>
                    </a:lnTo>
                    <a:lnTo>
                      <a:pt x="896" y="416"/>
                    </a:lnTo>
                    <a:lnTo>
                      <a:pt x="904" y="418"/>
                    </a:lnTo>
                    <a:lnTo>
                      <a:pt x="916" y="420"/>
                    </a:lnTo>
                    <a:lnTo>
                      <a:pt x="928" y="420"/>
                    </a:lnTo>
                    <a:lnTo>
                      <a:pt x="932" y="442"/>
                    </a:lnTo>
                    <a:lnTo>
                      <a:pt x="932" y="456"/>
                    </a:lnTo>
                    <a:lnTo>
                      <a:pt x="932" y="462"/>
                    </a:lnTo>
                    <a:lnTo>
                      <a:pt x="932" y="470"/>
                    </a:lnTo>
                    <a:lnTo>
                      <a:pt x="944" y="484"/>
                    </a:lnTo>
                    <a:lnTo>
                      <a:pt x="956" y="498"/>
                    </a:lnTo>
                    <a:lnTo>
                      <a:pt x="962" y="502"/>
                    </a:lnTo>
                    <a:lnTo>
                      <a:pt x="970" y="506"/>
                    </a:lnTo>
                    <a:lnTo>
                      <a:pt x="984" y="498"/>
                    </a:lnTo>
                    <a:lnTo>
                      <a:pt x="988" y="490"/>
                    </a:lnTo>
                    <a:lnTo>
                      <a:pt x="990" y="482"/>
                    </a:lnTo>
                    <a:lnTo>
                      <a:pt x="984" y="462"/>
                    </a:lnTo>
                    <a:lnTo>
                      <a:pt x="980" y="448"/>
                    </a:lnTo>
                    <a:lnTo>
                      <a:pt x="972" y="428"/>
                    </a:lnTo>
                    <a:lnTo>
                      <a:pt x="980" y="424"/>
                    </a:lnTo>
                    <a:lnTo>
                      <a:pt x="1002" y="418"/>
                    </a:lnTo>
                    <a:lnTo>
                      <a:pt x="1012" y="406"/>
                    </a:lnTo>
                    <a:lnTo>
                      <a:pt x="1022" y="394"/>
                    </a:lnTo>
                    <a:lnTo>
                      <a:pt x="1020" y="372"/>
                    </a:lnTo>
                    <a:lnTo>
                      <a:pt x="1010" y="354"/>
                    </a:lnTo>
                    <a:lnTo>
                      <a:pt x="998" y="346"/>
                    </a:lnTo>
                    <a:lnTo>
                      <a:pt x="988" y="340"/>
                    </a:lnTo>
                    <a:lnTo>
                      <a:pt x="990" y="334"/>
                    </a:lnTo>
                    <a:lnTo>
                      <a:pt x="996" y="328"/>
                    </a:lnTo>
                    <a:lnTo>
                      <a:pt x="1006" y="316"/>
                    </a:lnTo>
                    <a:lnTo>
                      <a:pt x="1004" y="304"/>
                    </a:lnTo>
                    <a:lnTo>
                      <a:pt x="1002" y="292"/>
                    </a:lnTo>
                    <a:lnTo>
                      <a:pt x="1006" y="274"/>
                    </a:lnTo>
                    <a:lnTo>
                      <a:pt x="996" y="264"/>
                    </a:lnTo>
                    <a:lnTo>
                      <a:pt x="1000" y="250"/>
                    </a:lnTo>
                    <a:lnTo>
                      <a:pt x="1018" y="250"/>
                    </a:lnTo>
                    <a:lnTo>
                      <a:pt x="1034" y="256"/>
                    </a:lnTo>
                    <a:lnTo>
                      <a:pt x="1044" y="258"/>
                    </a:lnTo>
                    <a:lnTo>
                      <a:pt x="1058" y="256"/>
                    </a:lnTo>
                    <a:lnTo>
                      <a:pt x="1064" y="248"/>
                    </a:lnTo>
                    <a:lnTo>
                      <a:pt x="1076" y="256"/>
                    </a:lnTo>
                    <a:lnTo>
                      <a:pt x="1090" y="266"/>
                    </a:lnTo>
                    <a:lnTo>
                      <a:pt x="1098" y="278"/>
                    </a:lnTo>
                    <a:lnTo>
                      <a:pt x="1112" y="286"/>
                    </a:lnTo>
                    <a:lnTo>
                      <a:pt x="1134" y="290"/>
                    </a:lnTo>
                    <a:lnTo>
                      <a:pt x="1130" y="300"/>
                    </a:lnTo>
                    <a:lnTo>
                      <a:pt x="1130" y="314"/>
                    </a:lnTo>
                    <a:lnTo>
                      <a:pt x="1136" y="328"/>
                    </a:lnTo>
                    <a:lnTo>
                      <a:pt x="1136" y="336"/>
                    </a:lnTo>
                    <a:lnTo>
                      <a:pt x="1148" y="338"/>
                    </a:lnTo>
                    <a:lnTo>
                      <a:pt x="1156" y="346"/>
                    </a:lnTo>
                    <a:lnTo>
                      <a:pt x="1168" y="352"/>
                    </a:lnTo>
                    <a:lnTo>
                      <a:pt x="1182" y="340"/>
                    </a:lnTo>
                    <a:lnTo>
                      <a:pt x="1196" y="328"/>
                    </a:lnTo>
                    <a:lnTo>
                      <a:pt x="1196" y="316"/>
                    </a:lnTo>
                    <a:lnTo>
                      <a:pt x="1204" y="306"/>
                    </a:lnTo>
                    <a:lnTo>
                      <a:pt x="1210" y="300"/>
                    </a:lnTo>
                    <a:lnTo>
                      <a:pt x="1218" y="312"/>
                    </a:lnTo>
                    <a:lnTo>
                      <a:pt x="1228" y="328"/>
                    </a:lnTo>
                    <a:lnTo>
                      <a:pt x="1242" y="346"/>
                    </a:lnTo>
                    <a:lnTo>
                      <a:pt x="1244" y="354"/>
                    </a:lnTo>
                    <a:lnTo>
                      <a:pt x="1254" y="360"/>
                    </a:lnTo>
                    <a:lnTo>
                      <a:pt x="1256" y="372"/>
                    </a:lnTo>
                    <a:lnTo>
                      <a:pt x="1260" y="384"/>
                    </a:lnTo>
                    <a:lnTo>
                      <a:pt x="1254" y="390"/>
                    </a:lnTo>
                    <a:lnTo>
                      <a:pt x="1256" y="398"/>
                    </a:lnTo>
                    <a:lnTo>
                      <a:pt x="1272" y="408"/>
                    </a:lnTo>
                    <a:lnTo>
                      <a:pt x="1274" y="412"/>
                    </a:lnTo>
                    <a:lnTo>
                      <a:pt x="1274" y="418"/>
                    </a:lnTo>
                    <a:lnTo>
                      <a:pt x="1284" y="422"/>
                    </a:lnTo>
                    <a:lnTo>
                      <a:pt x="1298" y="426"/>
                    </a:lnTo>
                    <a:lnTo>
                      <a:pt x="1310" y="430"/>
                    </a:lnTo>
                    <a:lnTo>
                      <a:pt x="1318" y="430"/>
                    </a:lnTo>
                    <a:lnTo>
                      <a:pt x="1314" y="438"/>
                    </a:lnTo>
                    <a:lnTo>
                      <a:pt x="1300" y="444"/>
                    </a:lnTo>
                    <a:lnTo>
                      <a:pt x="1292" y="448"/>
                    </a:lnTo>
                    <a:lnTo>
                      <a:pt x="1280" y="454"/>
                    </a:lnTo>
                    <a:lnTo>
                      <a:pt x="1282" y="456"/>
                    </a:lnTo>
                    <a:lnTo>
                      <a:pt x="1282" y="458"/>
                    </a:lnTo>
                    <a:lnTo>
                      <a:pt x="1284" y="458"/>
                    </a:lnTo>
                    <a:lnTo>
                      <a:pt x="1300" y="450"/>
                    </a:lnTo>
                    <a:lnTo>
                      <a:pt x="1314" y="444"/>
                    </a:lnTo>
                    <a:lnTo>
                      <a:pt x="1324" y="442"/>
                    </a:lnTo>
                    <a:lnTo>
                      <a:pt x="1328" y="452"/>
                    </a:lnTo>
                    <a:lnTo>
                      <a:pt x="1330" y="452"/>
                    </a:lnTo>
                    <a:lnTo>
                      <a:pt x="1336" y="452"/>
                    </a:lnTo>
                    <a:lnTo>
                      <a:pt x="1348" y="458"/>
                    </a:lnTo>
                    <a:lnTo>
                      <a:pt x="1350" y="474"/>
                    </a:lnTo>
                    <a:lnTo>
                      <a:pt x="1348" y="488"/>
                    </a:lnTo>
                    <a:lnTo>
                      <a:pt x="1340" y="496"/>
                    </a:lnTo>
                    <a:lnTo>
                      <a:pt x="1330" y="502"/>
                    </a:lnTo>
                    <a:lnTo>
                      <a:pt x="1310" y="502"/>
                    </a:lnTo>
                    <a:lnTo>
                      <a:pt x="1302" y="512"/>
                    </a:lnTo>
                    <a:lnTo>
                      <a:pt x="1286" y="524"/>
                    </a:lnTo>
                    <a:lnTo>
                      <a:pt x="1264" y="528"/>
                    </a:lnTo>
                    <a:lnTo>
                      <a:pt x="1238" y="524"/>
                    </a:lnTo>
                    <a:lnTo>
                      <a:pt x="1218" y="524"/>
                    </a:lnTo>
                    <a:lnTo>
                      <a:pt x="1190" y="526"/>
                    </a:lnTo>
                    <a:lnTo>
                      <a:pt x="1174" y="532"/>
                    </a:lnTo>
                    <a:lnTo>
                      <a:pt x="1166" y="544"/>
                    </a:lnTo>
                    <a:lnTo>
                      <a:pt x="1152" y="548"/>
                    </a:lnTo>
                    <a:lnTo>
                      <a:pt x="1138" y="560"/>
                    </a:lnTo>
                    <a:lnTo>
                      <a:pt x="1128" y="570"/>
                    </a:lnTo>
                    <a:lnTo>
                      <a:pt x="1114" y="586"/>
                    </a:lnTo>
                    <a:lnTo>
                      <a:pt x="1112" y="590"/>
                    </a:lnTo>
                    <a:lnTo>
                      <a:pt x="1110" y="592"/>
                    </a:lnTo>
                    <a:lnTo>
                      <a:pt x="1110" y="594"/>
                    </a:lnTo>
                    <a:lnTo>
                      <a:pt x="1116" y="590"/>
                    </a:lnTo>
                    <a:lnTo>
                      <a:pt x="1120" y="588"/>
                    </a:lnTo>
                    <a:lnTo>
                      <a:pt x="1134" y="572"/>
                    </a:lnTo>
                    <a:lnTo>
                      <a:pt x="1150" y="562"/>
                    </a:lnTo>
                    <a:lnTo>
                      <a:pt x="1168" y="554"/>
                    </a:lnTo>
                    <a:lnTo>
                      <a:pt x="1174" y="550"/>
                    </a:lnTo>
                    <a:lnTo>
                      <a:pt x="1184" y="546"/>
                    </a:lnTo>
                    <a:lnTo>
                      <a:pt x="1202" y="548"/>
                    </a:lnTo>
                    <a:lnTo>
                      <a:pt x="1214" y="552"/>
                    </a:lnTo>
                    <a:lnTo>
                      <a:pt x="1218" y="5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435"/>
              <p:cNvSpPr>
                <a:spLocks/>
              </p:cNvSpPr>
              <p:nvPr/>
            </p:nvSpPr>
            <p:spPr bwMode="auto">
              <a:xfrm>
                <a:off x="1004" y="1111"/>
                <a:ext cx="38" cy="28"/>
              </a:xfrm>
              <a:custGeom>
                <a:avLst/>
                <a:gdLst>
                  <a:gd name="T0" fmla="*/ 6 w 38"/>
                  <a:gd name="T1" fmla="*/ 0 h 28"/>
                  <a:gd name="T2" fmla="*/ 22 w 38"/>
                  <a:gd name="T3" fmla="*/ 0 h 28"/>
                  <a:gd name="T4" fmla="*/ 36 w 38"/>
                  <a:gd name="T5" fmla="*/ 0 h 28"/>
                  <a:gd name="T6" fmla="*/ 38 w 38"/>
                  <a:gd name="T7" fmla="*/ 8 h 28"/>
                  <a:gd name="T8" fmla="*/ 34 w 38"/>
                  <a:gd name="T9" fmla="*/ 20 h 28"/>
                  <a:gd name="T10" fmla="*/ 28 w 38"/>
                  <a:gd name="T11" fmla="*/ 28 h 28"/>
                  <a:gd name="T12" fmla="*/ 22 w 38"/>
                  <a:gd name="T13" fmla="*/ 24 h 28"/>
                  <a:gd name="T14" fmla="*/ 14 w 38"/>
                  <a:gd name="T15" fmla="*/ 14 h 28"/>
                  <a:gd name="T16" fmla="*/ 6 w 38"/>
                  <a:gd name="T17" fmla="*/ 10 h 28"/>
                  <a:gd name="T18" fmla="*/ 0 w 38"/>
                  <a:gd name="T19" fmla="*/ 4 h 28"/>
                  <a:gd name="T20" fmla="*/ 6 w 3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6" y="0"/>
                    </a:moveTo>
                    <a:lnTo>
                      <a:pt x="22" y="0"/>
                    </a:lnTo>
                    <a:lnTo>
                      <a:pt x="36" y="0"/>
                    </a:lnTo>
                    <a:lnTo>
                      <a:pt x="38" y="8"/>
                    </a:lnTo>
                    <a:lnTo>
                      <a:pt x="34" y="20"/>
                    </a:lnTo>
                    <a:lnTo>
                      <a:pt x="28" y="28"/>
                    </a:lnTo>
                    <a:lnTo>
                      <a:pt x="22" y="24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436"/>
              <p:cNvSpPr>
                <a:spLocks/>
              </p:cNvSpPr>
              <p:nvPr/>
            </p:nvSpPr>
            <p:spPr bwMode="auto">
              <a:xfrm>
                <a:off x="754" y="987"/>
                <a:ext cx="112" cy="58"/>
              </a:xfrm>
              <a:custGeom>
                <a:avLst/>
                <a:gdLst>
                  <a:gd name="T0" fmla="*/ 0 w 112"/>
                  <a:gd name="T1" fmla="*/ 50 h 58"/>
                  <a:gd name="T2" fmla="*/ 4 w 112"/>
                  <a:gd name="T3" fmla="*/ 40 h 58"/>
                  <a:gd name="T4" fmla="*/ 16 w 112"/>
                  <a:gd name="T5" fmla="*/ 38 h 58"/>
                  <a:gd name="T6" fmla="*/ 26 w 112"/>
                  <a:gd name="T7" fmla="*/ 32 h 58"/>
                  <a:gd name="T8" fmla="*/ 36 w 112"/>
                  <a:gd name="T9" fmla="*/ 26 h 58"/>
                  <a:gd name="T10" fmla="*/ 50 w 112"/>
                  <a:gd name="T11" fmla="*/ 18 h 58"/>
                  <a:gd name="T12" fmla="*/ 58 w 112"/>
                  <a:gd name="T13" fmla="*/ 10 h 58"/>
                  <a:gd name="T14" fmla="*/ 76 w 112"/>
                  <a:gd name="T15" fmla="*/ 8 h 58"/>
                  <a:gd name="T16" fmla="*/ 86 w 112"/>
                  <a:gd name="T17" fmla="*/ 8 h 58"/>
                  <a:gd name="T18" fmla="*/ 92 w 112"/>
                  <a:gd name="T19" fmla="*/ 12 h 58"/>
                  <a:gd name="T20" fmla="*/ 96 w 112"/>
                  <a:gd name="T21" fmla="*/ 0 h 58"/>
                  <a:gd name="T22" fmla="*/ 106 w 112"/>
                  <a:gd name="T23" fmla="*/ 4 h 58"/>
                  <a:gd name="T24" fmla="*/ 112 w 112"/>
                  <a:gd name="T25" fmla="*/ 8 h 58"/>
                  <a:gd name="T26" fmla="*/ 108 w 112"/>
                  <a:gd name="T27" fmla="*/ 14 h 58"/>
                  <a:gd name="T28" fmla="*/ 100 w 112"/>
                  <a:gd name="T29" fmla="*/ 16 h 58"/>
                  <a:gd name="T30" fmla="*/ 106 w 112"/>
                  <a:gd name="T31" fmla="*/ 24 h 58"/>
                  <a:gd name="T32" fmla="*/ 104 w 112"/>
                  <a:gd name="T33" fmla="*/ 30 h 58"/>
                  <a:gd name="T34" fmla="*/ 96 w 112"/>
                  <a:gd name="T35" fmla="*/ 32 h 58"/>
                  <a:gd name="T36" fmla="*/ 90 w 112"/>
                  <a:gd name="T37" fmla="*/ 38 h 58"/>
                  <a:gd name="T38" fmla="*/ 84 w 112"/>
                  <a:gd name="T39" fmla="*/ 44 h 58"/>
                  <a:gd name="T40" fmla="*/ 74 w 112"/>
                  <a:gd name="T41" fmla="*/ 42 h 58"/>
                  <a:gd name="T42" fmla="*/ 76 w 112"/>
                  <a:gd name="T43" fmla="*/ 32 h 58"/>
                  <a:gd name="T44" fmla="*/ 72 w 112"/>
                  <a:gd name="T45" fmla="*/ 28 h 58"/>
                  <a:gd name="T46" fmla="*/ 66 w 112"/>
                  <a:gd name="T47" fmla="*/ 30 h 58"/>
                  <a:gd name="T48" fmla="*/ 64 w 112"/>
                  <a:gd name="T49" fmla="*/ 34 h 58"/>
                  <a:gd name="T50" fmla="*/ 64 w 112"/>
                  <a:gd name="T51" fmla="*/ 40 h 58"/>
                  <a:gd name="T52" fmla="*/ 60 w 112"/>
                  <a:gd name="T53" fmla="*/ 48 h 58"/>
                  <a:gd name="T54" fmla="*/ 54 w 112"/>
                  <a:gd name="T55" fmla="*/ 50 h 58"/>
                  <a:gd name="T56" fmla="*/ 48 w 112"/>
                  <a:gd name="T57" fmla="*/ 48 h 58"/>
                  <a:gd name="T58" fmla="*/ 48 w 112"/>
                  <a:gd name="T59" fmla="*/ 58 h 58"/>
                  <a:gd name="T60" fmla="*/ 34 w 112"/>
                  <a:gd name="T61" fmla="*/ 58 h 58"/>
                  <a:gd name="T62" fmla="*/ 32 w 112"/>
                  <a:gd name="T63" fmla="*/ 50 h 58"/>
                  <a:gd name="T64" fmla="*/ 24 w 112"/>
                  <a:gd name="T65" fmla="*/ 50 h 58"/>
                  <a:gd name="T66" fmla="*/ 24 w 112"/>
                  <a:gd name="T67" fmla="*/ 54 h 58"/>
                  <a:gd name="T68" fmla="*/ 8 w 112"/>
                  <a:gd name="T69" fmla="*/ 54 h 58"/>
                  <a:gd name="T70" fmla="*/ 0 w 112"/>
                  <a:gd name="T71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58">
                    <a:moveTo>
                      <a:pt x="0" y="50"/>
                    </a:moveTo>
                    <a:lnTo>
                      <a:pt x="4" y="40"/>
                    </a:lnTo>
                    <a:lnTo>
                      <a:pt x="16" y="38"/>
                    </a:lnTo>
                    <a:lnTo>
                      <a:pt x="26" y="32"/>
                    </a:lnTo>
                    <a:lnTo>
                      <a:pt x="36" y="26"/>
                    </a:lnTo>
                    <a:lnTo>
                      <a:pt x="50" y="18"/>
                    </a:lnTo>
                    <a:lnTo>
                      <a:pt x="58" y="10"/>
                    </a:lnTo>
                    <a:lnTo>
                      <a:pt x="76" y="8"/>
                    </a:lnTo>
                    <a:lnTo>
                      <a:pt x="86" y="8"/>
                    </a:lnTo>
                    <a:lnTo>
                      <a:pt x="92" y="12"/>
                    </a:lnTo>
                    <a:lnTo>
                      <a:pt x="96" y="0"/>
                    </a:lnTo>
                    <a:lnTo>
                      <a:pt x="106" y="4"/>
                    </a:lnTo>
                    <a:lnTo>
                      <a:pt x="112" y="8"/>
                    </a:lnTo>
                    <a:lnTo>
                      <a:pt x="108" y="14"/>
                    </a:lnTo>
                    <a:lnTo>
                      <a:pt x="100" y="16"/>
                    </a:lnTo>
                    <a:lnTo>
                      <a:pt x="106" y="24"/>
                    </a:lnTo>
                    <a:lnTo>
                      <a:pt x="104" y="30"/>
                    </a:lnTo>
                    <a:lnTo>
                      <a:pt x="96" y="32"/>
                    </a:lnTo>
                    <a:lnTo>
                      <a:pt x="90" y="38"/>
                    </a:lnTo>
                    <a:lnTo>
                      <a:pt x="84" y="44"/>
                    </a:lnTo>
                    <a:lnTo>
                      <a:pt x="74" y="42"/>
                    </a:lnTo>
                    <a:lnTo>
                      <a:pt x="76" y="32"/>
                    </a:lnTo>
                    <a:lnTo>
                      <a:pt x="72" y="28"/>
                    </a:lnTo>
                    <a:lnTo>
                      <a:pt x="66" y="30"/>
                    </a:lnTo>
                    <a:lnTo>
                      <a:pt x="64" y="34"/>
                    </a:lnTo>
                    <a:lnTo>
                      <a:pt x="64" y="40"/>
                    </a:lnTo>
                    <a:lnTo>
                      <a:pt x="60" y="48"/>
                    </a:lnTo>
                    <a:lnTo>
                      <a:pt x="54" y="50"/>
                    </a:lnTo>
                    <a:lnTo>
                      <a:pt x="48" y="48"/>
                    </a:lnTo>
                    <a:lnTo>
                      <a:pt x="48" y="58"/>
                    </a:lnTo>
                    <a:lnTo>
                      <a:pt x="34" y="58"/>
                    </a:lnTo>
                    <a:lnTo>
                      <a:pt x="32" y="50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8" y="54"/>
                    </a:lnTo>
                    <a:lnTo>
                      <a:pt x="0" y="5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437"/>
              <p:cNvSpPr>
                <a:spLocks/>
              </p:cNvSpPr>
              <p:nvPr/>
            </p:nvSpPr>
            <p:spPr bwMode="auto">
              <a:xfrm>
                <a:off x="808" y="1037"/>
                <a:ext cx="28" cy="20"/>
              </a:xfrm>
              <a:custGeom>
                <a:avLst/>
                <a:gdLst>
                  <a:gd name="T0" fmla="*/ 18 w 28"/>
                  <a:gd name="T1" fmla="*/ 0 h 20"/>
                  <a:gd name="T2" fmla="*/ 28 w 28"/>
                  <a:gd name="T3" fmla="*/ 2 h 20"/>
                  <a:gd name="T4" fmla="*/ 26 w 28"/>
                  <a:gd name="T5" fmla="*/ 8 h 20"/>
                  <a:gd name="T6" fmla="*/ 20 w 28"/>
                  <a:gd name="T7" fmla="*/ 18 h 20"/>
                  <a:gd name="T8" fmla="*/ 12 w 28"/>
                  <a:gd name="T9" fmla="*/ 20 h 20"/>
                  <a:gd name="T10" fmla="*/ 0 w 28"/>
                  <a:gd name="T11" fmla="*/ 16 h 20"/>
                  <a:gd name="T12" fmla="*/ 4 w 28"/>
                  <a:gd name="T13" fmla="*/ 8 h 20"/>
                  <a:gd name="T14" fmla="*/ 14 w 28"/>
                  <a:gd name="T15" fmla="*/ 2 h 20"/>
                  <a:gd name="T16" fmla="*/ 18 w 28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0">
                    <a:moveTo>
                      <a:pt x="18" y="0"/>
                    </a:moveTo>
                    <a:lnTo>
                      <a:pt x="28" y="2"/>
                    </a:lnTo>
                    <a:lnTo>
                      <a:pt x="26" y="8"/>
                    </a:lnTo>
                    <a:lnTo>
                      <a:pt x="20" y="18"/>
                    </a:lnTo>
                    <a:lnTo>
                      <a:pt x="12" y="20"/>
                    </a:lnTo>
                    <a:lnTo>
                      <a:pt x="0" y="16"/>
                    </a:lnTo>
                    <a:lnTo>
                      <a:pt x="4" y="8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438"/>
              <p:cNvSpPr>
                <a:spLocks/>
              </p:cNvSpPr>
              <p:nvPr/>
            </p:nvSpPr>
            <p:spPr bwMode="auto">
              <a:xfrm>
                <a:off x="904" y="971"/>
                <a:ext cx="56" cy="26"/>
              </a:xfrm>
              <a:custGeom>
                <a:avLst/>
                <a:gdLst>
                  <a:gd name="T0" fmla="*/ 0 w 56"/>
                  <a:gd name="T1" fmla="*/ 6 h 26"/>
                  <a:gd name="T2" fmla="*/ 14 w 56"/>
                  <a:gd name="T3" fmla="*/ 0 h 26"/>
                  <a:gd name="T4" fmla="*/ 32 w 56"/>
                  <a:gd name="T5" fmla="*/ 0 h 26"/>
                  <a:gd name="T6" fmla="*/ 54 w 56"/>
                  <a:gd name="T7" fmla="*/ 0 h 26"/>
                  <a:gd name="T8" fmla="*/ 56 w 56"/>
                  <a:gd name="T9" fmla="*/ 6 h 26"/>
                  <a:gd name="T10" fmla="*/ 44 w 56"/>
                  <a:gd name="T11" fmla="*/ 8 h 26"/>
                  <a:gd name="T12" fmla="*/ 40 w 56"/>
                  <a:gd name="T13" fmla="*/ 12 h 26"/>
                  <a:gd name="T14" fmla="*/ 50 w 56"/>
                  <a:gd name="T15" fmla="*/ 12 h 26"/>
                  <a:gd name="T16" fmla="*/ 50 w 56"/>
                  <a:gd name="T17" fmla="*/ 18 h 26"/>
                  <a:gd name="T18" fmla="*/ 44 w 56"/>
                  <a:gd name="T19" fmla="*/ 24 h 26"/>
                  <a:gd name="T20" fmla="*/ 32 w 56"/>
                  <a:gd name="T21" fmla="*/ 24 h 26"/>
                  <a:gd name="T22" fmla="*/ 22 w 56"/>
                  <a:gd name="T23" fmla="*/ 24 h 26"/>
                  <a:gd name="T24" fmla="*/ 16 w 56"/>
                  <a:gd name="T25" fmla="*/ 26 h 26"/>
                  <a:gd name="T26" fmla="*/ 4 w 56"/>
                  <a:gd name="T27" fmla="*/ 20 h 26"/>
                  <a:gd name="T28" fmla="*/ 0 w 56"/>
                  <a:gd name="T2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6">
                    <a:moveTo>
                      <a:pt x="0" y="6"/>
                    </a:moveTo>
                    <a:lnTo>
                      <a:pt x="14" y="0"/>
                    </a:lnTo>
                    <a:lnTo>
                      <a:pt x="32" y="0"/>
                    </a:lnTo>
                    <a:lnTo>
                      <a:pt x="54" y="0"/>
                    </a:lnTo>
                    <a:lnTo>
                      <a:pt x="56" y="6"/>
                    </a:lnTo>
                    <a:lnTo>
                      <a:pt x="44" y="8"/>
                    </a:lnTo>
                    <a:lnTo>
                      <a:pt x="40" y="12"/>
                    </a:lnTo>
                    <a:lnTo>
                      <a:pt x="50" y="12"/>
                    </a:lnTo>
                    <a:lnTo>
                      <a:pt x="50" y="18"/>
                    </a:lnTo>
                    <a:lnTo>
                      <a:pt x="44" y="24"/>
                    </a:lnTo>
                    <a:lnTo>
                      <a:pt x="32" y="24"/>
                    </a:lnTo>
                    <a:lnTo>
                      <a:pt x="22" y="24"/>
                    </a:lnTo>
                    <a:lnTo>
                      <a:pt x="16" y="26"/>
                    </a:lnTo>
                    <a:lnTo>
                      <a:pt x="4" y="2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439"/>
              <p:cNvSpPr>
                <a:spLocks/>
              </p:cNvSpPr>
              <p:nvPr/>
            </p:nvSpPr>
            <p:spPr bwMode="auto">
              <a:xfrm>
                <a:off x="904" y="947"/>
                <a:ext cx="64" cy="18"/>
              </a:xfrm>
              <a:custGeom>
                <a:avLst/>
                <a:gdLst>
                  <a:gd name="T0" fmla="*/ 8 w 64"/>
                  <a:gd name="T1" fmla="*/ 12 h 18"/>
                  <a:gd name="T2" fmla="*/ 24 w 64"/>
                  <a:gd name="T3" fmla="*/ 6 h 18"/>
                  <a:gd name="T4" fmla="*/ 42 w 64"/>
                  <a:gd name="T5" fmla="*/ 0 h 18"/>
                  <a:gd name="T6" fmla="*/ 56 w 64"/>
                  <a:gd name="T7" fmla="*/ 2 h 18"/>
                  <a:gd name="T8" fmla="*/ 64 w 64"/>
                  <a:gd name="T9" fmla="*/ 8 h 18"/>
                  <a:gd name="T10" fmla="*/ 62 w 64"/>
                  <a:gd name="T11" fmla="*/ 14 h 18"/>
                  <a:gd name="T12" fmla="*/ 52 w 64"/>
                  <a:gd name="T13" fmla="*/ 16 h 18"/>
                  <a:gd name="T14" fmla="*/ 34 w 64"/>
                  <a:gd name="T15" fmla="*/ 16 h 18"/>
                  <a:gd name="T16" fmla="*/ 14 w 64"/>
                  <a:gd name="T17" fmla="*/ 18 h 18"/>
                  <a:gd name="T18" fmla="*/ 0 w 64"/>
                  <a:gd name="T19" fmla="*/ 18 h 18"/>
                  <a:gd name="T20" fmla="*/ 8 w 64"/>
                  <a:gd name="T21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18">
                    <a:moveTo>
                      <a:pt x="8" y="12"/>
                    </a:moveTo>
                    <a:lnTo>
                      <a:pt x="24" y="6"/>
                    </a:lnTo>
                    <a:lnTo>
                      <a:pt x="42" y="0"/>
                    </a:lnTo>
                    <a:lnTo>
                      <a:pt x="56" y="2"/>
                    </a:lnTo>
                    <a:lnTo>
                      <a:pt x="64" y="8"/>
                    </a:lnTo>
                    <a:lnTo>
                      <a:pt x="62" y="14"/>
                    </a:lnTo>
                    <a:lnTo>
                      <a:pt x="52" y="16"/>
                    </a:lnTo>
                    <a:lnTo>
                      <a:pt x="34" y="16"/>
                    </a:lnTo>
                    <a:lnTo>
                      <a:pt x="14" y="18"/>
                    </a:lnTo>
                    <a:lnTo>
                      <a:pt x="0" y="18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440"/>
              <p:cNvSpPr>
                <a:spLocks/>
              </p:cNvSpPr>
              <p:nvPr/>
            </p:nvSpPr>
            <p:spPr bwMode="auto">
              <a:xfrm>
                <a:off x="1074" y="1109"/>
                <a:ext cx="96" cy="78"/>
              </a:xfrm>
              <a:custGeom>
                <a:avLst/>
                <a:gdLst>
                  <a:gd name="T0" fmla="*/ 62 w 96"/>
                  <a:gd name="T1" fmla="*/ 78 h 78"/>
                  <a:gd name="T2" fmla="*/ 50 w 96"/>
                  <a:gd name="T3" fmla="*/ 66 h 78"/>
                  <a:gd name="T4" fmla="*/ 34 w 96"/>
                  <a:gd name="T5" fmla="*/ 56 h 78"/>
                  <a:gd name="T6" fmla="*/ 26 w 96"/>
                  <a:gd name="T7" fmla="*/ 48 h 78"/>
                  <a:gd name="T8" fmla="*/ 10 w 96"/>
                  <a:gd name="T9" fmla="*/ 46 h 78"/>
                  <a:gd name="T10" fmla="*/ 2 w 96"/>
                  <a:gd name="T11" fmla="*/ 40 h 78"/>
                  <a:gd name="T12" fmla="*/ 0 w 96"/>
                  <a:gd name="T13" fmla="*/ 32 h 78"/>
                  <a:gd name="T14" fmla="*/ 4 w 96"/>
                  <a:gd name="T15" fmla="*/ 22 h 78"/>
                  <a:gd name="T16" fmla="*/ 12 w 96"/>
                  <a:gd name="T17" fmla="*/ 24 h 78"/>
                  <a:gd name="T18" fmla="*/ 18 w 96"/>
                  <a:gd name="T19" fmla="*/ 32 h 78"/>
                  <a:gd name="T20" fmla="*/ 28 w 96"/>
                  <a:gd name="T21" fmla="*/ 30 h 78"/>
                  <a:gd name="T22" fmla="*/ 38 w 96"/>
                  <a:gd name="T23" fmla="*/ 24 h 78"/>
                  <a:gd name="T24" fmla="*/ 34 w 96"/>
                  <a:gd name="T25" fmla="*/ 18 h 78"/>
                  <a:gd name="T26" fmla="*/ 20 w 96"/>
                  <a:gd name="T27" fmla="*/ 12 h 78"/>
                  <a:gd name="T28" fmla="*/ 32 w 96"/>
                  <a:gd name="T29" fmla="*/ 2 h 78"/>
                  <a:gd name="T30" fmla="*/ 46 w 96"/>
                  <a:gd name="T31" fmla="*/ 0 h 78"/>
                  <a:gd name="T32" fmla="*/ 50 w 96"/>
                  <a:gd name="T33" fmla="*/ 4 h 78"/>
                  <a:gd name="T34" fmla="*/ 58 w 96"/>
                  <a:gd name="T35" fmla="*/ 4 h 78"/>
                  <a:gd name="T36" fmla="*/ 66 w 96"/>
                  <a:gd name="T37" fmla="*/ 0 h 78"/>
                  <a:gd name="T38" fmla="*/ 92 w 96"/>
                  <a:gd name="T39" fmla="*/ 2 h 78"/>
                  <a:gd name="T40" fmla="*/ 86 w 96"/>
                  <a:gd name="T41" fmla="*/ 6 h 78"/>
                  <a:gd name="T42" fmla="*/ 78 w 96"/>
                  <a:gd name="T43" fmla="*/ 14 h 78"/>
                  <a:gd name="T44" fmla="*/ 68 w 96"/>
                  <a:gd name="T45" fmla="*/ 20 h 78"/>
                  <a:gd name="T46" fmla="*/ 64 w 96"/>
                  <a:gd name="T47" fmla="*/ 26 h 78"/>
                  <a:gd name="T48" fmla="*/ 74 w 96"/>
                  <a:gd name="T49" fmla="*/ 26 h 78"/>
                  <a:gd name="T50" fmla="*/ 80 w 96"/>
                  <a:gd name="T51" fmla="*/ 26 h 78"/>
                  <a:gd name="T52" fmla="*/ 86 w 96"/>
                  <a:gd name="T53" fmla="*/ 34 h 78"/>
                  <a:gd name="T54" fmla="*/ 94 w 96"/>
                  <a:gd name="T55" fmla="*/ 28 h 78"/>
                  <a:gd name="T56" fmla="*/ 96 w 96"/>
                  <a:gd name="T57" fmla="*/ 38 h 78"/>
                  <a:gd name="T58" fmla="*/ 92 w 96"/>
                  <a:gd name="T59" fmla="*/ 54 h 78"/>
                  <a:gd name="T60" fmla="*/ 84 w 96"/>
                  <a:gd name="T61" fmla="*/ 66 h 78"/>
                  <a:gd name="T62" fmla="*/ 78 w 96"/>
                  <a:gd name="T63" fmla="*/ 68 h 78"/>
                  <a:gd name="T64" fmla="*/ 70 w 96"/>
                  <a:gd name="T65" fmla="*/ 64 h 78"/>
                  <a:gd name="T66" fmla="*/ 68 w 96"/>
                  <a:gd name="T67" fmla="*/ 68 h 78"/>
                  <a:gd name="T68" fmla="*/ 62 w 96"/>
                  <a:gd name="T6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78">
                    <a:moveTo>
                      <a:pt x="62" y="78"/>
                    </a:moveTo>
                    <a:lnTo>
                      <a:pt x="50" y="66"/>
                    </a:lnTo>
                    <a:lnTo>
                      <a:pt x="34" y="56"/>
                    </a:lnTo>
                    <a:lnTo>
                      <a:pt x="26" y="48"/>
                    </a:lnTo>
                    <a:lnTo>
                      <a:pt x="10" y="46"/>
                    </a:lnTo>
                    <a:lnTo>
                      <a:pt x="2" y="40"/>
                    </a:lnTo>
                    <a:lnTo>
                      <a:pt x="0" y="32"/>
                    </a:lnTo>
                    <a:lnTo>
                      <a:pt x="4" y="22"/>
                    </a:lnTo>
                    <a:lnTo>
                      <a:pt x="12" y="24"/>
                    </a:lnTo>
                    <a:lnTo>
                      <a:pt x="18" y="32"/>
                    </a:lnTo>
                    <a:lnTo>
                      <a:pt x="28" y="30"/>
                    </a:lnTo>
                    <a:lnTo>
                      <a:pt x="38" y="24"/>
                    </a:lnTo>
                    <a:lnTo>
                      <a:pt x="34" y="18"/>
                    </a:lnTo>
                    <a:lnTo>
                      <a:pt x="20" y="12"/>
                    </a:lnTo>
                    <a:lnTo>
                      <a:pt x="32" y="2"/>
                    </a:lnTo>
                    <a:lnTo>
                      <a:pt x="46" y="0"/>
                    </a:lnTo>
                    <a:lnTo>
                      <a:pt x="50" y="4"/>
                    </a:lnTo>
                    <a:lnTo>
                      <a:pt x="58" y="4"/>
                    </a:lnTo>
                    <a:lnTo>
                      <a:pt x="66" y="0"/>
                    </a:lnTo>
                    <a:lnTo>
                      <a:pt x="92" y="2"/>
                    </a:lnTo>
                    <a:lnTo>
                      <a:pt x="86" y="6"/>
                    </a:lnTo>
                    <a:lnTo>
                      <a:pt x="78" y="14"/>
                    </a:lnTo>
                    <a:lnTo>
                      <a:pt x="68" y="20"/>
                    </a:lnTo>
                    <a:lnTo>
                      <a:pt x="64" y="26"/>
                    </a:lnTo>
                    <a:lnTo>
                      <a:pt x="74" y="26"/>
                    </a:lnTo>
                    <a:lnTo>
                      <a:pt x="80" y="26"/>
                    </a:lnTo>
                    <a:lnTo>
                      <a:pt x="86" y="34"/>
                    </a:lnTo>
                    <a:lnTo>
                      <a:pt x="94" y="28"/>
                    </a:lnTo>
                    <a:lnTo>
                      <a:pt x="96" y="38"/>
                    </a:lnTo>
                    <a:lnTo>
                      <a:pt x="92" y="54"/>
                    </a:lnTo>
                    <a:lnTo>
                      <a:pt x="84" y="66"/>
                    </a:lnTo>
                    <a:lnTo>
                      <a:pt x="78" y="68"/>
                    </a:lnTo>
                    <a:lnTo>
                      <a:pt x="70" y="64"/>
                    </a:lnTo>
                    <a:lnTo>
                      <a:pt x="68" y="68"/>
                    </a:lnTo>
                    <a:lnTo>
                      <a:pt x="62" y="7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441"/>
              <p:cNvSpPr>
                <a:spLocks/>
              </p:cNvSpPr>
              <p:nvPr/>
            </p:nvSpPr>
            <p:spPr bwMode="auto">
              <a:xfrm>
                <a:off x="1170" y="1047"/>
                <a:ext cx="46" cy="34"/>
              </a:xfrm>
              <a:custGeom>
                <a:avLst/>
                <a:gdLst>
                  <a:gd name="T0" fmla="*/ 46 w 46"/>
                  <a:gd name="T1" fmla="*/ 34 h 34"/>
                  <a:gd name="T2" fmla="*/ 28 w 46"/>
                  <a:gd name="T3" fmla="*/ 32 h 34"/>
                  <a:gd name="T4" fmla="*/ 12 w 46"/>
                  <a:gd name="T5" fmla="*/ 30 h 34"/>
                  <a:gd name="T6" fmla="*/ 0 w 46"/>
                  <a:gd name="T7" fmla="*/ 22 h 34"/>
                  <a:gd name="T8" fmla="*/ 8 w 46"/>
                  <a:gd name="T9" fmla="*/ 12 h 34"/>
                  <a:gd name="T10" fmla="*/ 18 w 46"/>
                  <a:gd name="T11" fmla="*/ 6 h 34"/>
                  <a:gd name="T12" fmla="*/ 26 w 46"/>
                  <a:gd name="T13" fmla="*/ 0 h 34"/>
                  <a:gd name="T14" fmla="*/ 34 w 46"/>
                  <a:gd name="T15" fmla="*/ 6 h 34"/>
                  <a:gd name="T16" fmla="*/ 44 w 46"/>
                  <a:gd name="T17" fmla="*/ 14 h 34"/>
                  <a:gd name="T18" fmla="*/ 46 w 46"/>
                  <a:gd name="T19" fmla="*/ 22 h 34"/>
                  <a:gd name="T20" fmla="*/ 46 w 46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34">
                    <a:moveTo>
                      <a:pt x="46" y="34"/>
                    </a:moveTo>
                    <a:lnTo>
                      <a:pt x="28" y="32"/>
                    </a:lnTo>
                    <a:lnTo>
                      <a:pt x="12" y="30"/>
                    </a:lnTo>
                    <a:lnTo>
                      <a:pt x="0" y="22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6" y="0"/>
                    </a:lnTo>
                    <a:lnTo>
                      <a:pt x="34" y="6"/>
                    </a:lnTo>
                    <a:lnTo>
                      <a:pt x="44" y="14"/>
                    </a:lnTo>
                    <a:lnTo>
                      <a:pt x="46" y="22"/>
                    </a:lnTo>
                    <a:lnTo>
                      <a:pt x="46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442"/>
              <p:cNvSpPr>
                <a:spLocks/>
              </p:cNvSpPr>
              <p:nvPr/>
            </p:nvSpPr>
            <p:spPr bwMode="auto">
              <a:xfrm>
                <a:off x="1142" y="945"/>
                <a:ext cx="54" cy="32"/>
              </a:xfrm>
              <a:custGeom>
                <a:avLst/>
                <a:gdLst>
                  <a:gd name="T0" fmla="*/ 4 w 54"/>
                  <a:gd name="T1" fmla="*/ 0 h 32"/>
                  <a:gd name="T2" fmla="*/ 22 w 54"/>
                  <a:gd name="T3" fmla="*/ 4 h 32"/>
                  <a:gd name="T4" fmla="*/ 36 w 54"/>
                  <a:gd name="T5" fmla="*/ 10 h 32"/>
                  <a:gd name="T6" fmla="*/ 48 w 54"/>
                  <a:gd name="T7" fmla="*/ 14 h 32"/>
                  <a:gd name="T8" fmla="*/ 54 w 54"/>
                  <a:gd name="T9" fmla="*/ 20 h 32"/>
                  <a:gd name="T10" fmla="*/ 48 w 54"/>
                  <a:gd name="T11" fmla="*/ 30 h 32"/>
                  <a:gd name="T12" fmla="*/ 36 w 54"/>
                  <a:gd name="T13" fmla="*/ 32 h 32"/>
                  <a:gd name="T14" fmla="*/ 20 w 54"/>
                  <a:gd name="T15" fmla="*/ 32 h 32"/>
                  <a:gd name="T16" fmla="*/ 16 w 54"/>
                  <a:gd name="T17" fmla="*/ 22 h 32"/>
                  <a:gd name="T18" fmla="*/ 6 w 54"/>
                  <a:gd name="T19" fmla="*/ 18 h 32"/>
                  <a:gd name="T20" fmla="*/ 0 w 54"/>
                  <a:gd name="T21" fmla="*/ 12 h 32"/>
                  <a:gd name="T22" fmla="*/ 0 w 54"/>
                  <a:gd name="T23" fmla="*/ 4 h 32"/>
                  <a:gd name="T24" fmla="*/ 4 w 54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2">
                    <a:moveTo>
                      <a:pt x="4" y="0"/>
                    </a:moveTo>
                    <a:lnTo>
                      <a:pt x="22" y="4"/>
                    </a:lnTo>
                    <a:lnTo>
                      <a:pt x="36" y="10"/>
                    </a:lnTo>
                    <a:lnTo>
                      <a:pt x="48" y="14"/>
                    </a:lnTo>
                    <a:lnTo>
                      <a:pt x="54" y="20"/>
                    </a:lnTo>
                    <a:lnTo>
                      <a:pt x="48" y="30"/>
                    </a:lnTo>
                    <a:lnTo>
                      <a:pt x="36" y="32"/>
                    </a:lnTo>
                    <a:lnTo>
                      <a:pt x="20" y="32"/>
                    </a:lnTo>
                    <a:lnTo>
                      <a:pt x="16" y="22"/>
                    </a:lnTo>
                    <a:lnTo>
                      <a:pt x="6" y="18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1166" y="853"/>
                <a:ext cx="182" cy="116"/>
              </a:xfrm>
              <a:custGeom>
                <a:avLst/>
                <a:gdLst>
                  <a:gd name="T0" fmla="*/ 116 w 182"/>
                  <a:gd name="T1" fmla="*/ 110 h 116"/>
                  <a:gd name="T2" fmla="*/ 102 w 182"/>
                  <a:gd name="T3" fmla="*/ 104 h 116"/>
                  <a:gd name="T4" fmla="*/ 96 w 182"/>
                  <a:gd name="T5" fmla="*/ 112 h 116"/>
                  <a:gd name="T6" fmla="*/ 66 w 182"/>
                  <a:gd name="T7" fmla="*/ 110 h 116"/>
                  <a:gd name="T8" fmla="*/ 78 w 182"/>
                  <a:gd name="T9" fmla="*/ 102 h 116"/>
                  <a:gd name="T10" fmla="*/ 62 w 182"/>
                  <a:gd name="T11" fmla="*/ 96 h 116"/>
                  <a:gd name="T12" fmla="*/ 40 w 182"/>
                  <a:gd name="T13" fmla="*/ 86 h 116"/>
                  <a:gd name="T14" fmla="*/ 70 w 182"/>
                  <a:gd name="T15" fmla="*/ 82 h 116"/>
                  <a:gd name="T16" fmla="*/ 96 w 182"/>
                  <a:gd name="T17" fmla="*/ 80 h 116"/>
                  <a:gd name="T18" fmla="*/ 78 w 182"/>
                  <a:gd name="T19" fmla="*/ 72 h 116"/>
                  <a:gd name="T20" fmla="*/ 50 w 182"/>
                  <a:gd name="T21" fmla="*/ 74 h 116"/>
                  <a:gd name="T22" fmla="*/ 24 w 182"/>
                  <a:gd name="T23" fmla="*/ 74 h 116"/>
                  <a:gd name="T24" fmla="*/ 0 w 182"/>
                  <a:gd name="T25" fmla="*/ 44 h 116"/>
                  <a:gd name="T26" fmla="*/ 14 w 182"/>
                  <a:gd name="T27" fmla="*/ 48 h 116"/>
                  <a:gd name="T28" fmla="*/ 36 w 182"/>
                  <a:gd name="T29" fmla="*/ 42 h 116"/>
                  <a:gd name="T30" fmla="*/ 16 w 182"/>
                  <a:gd name="T31" fmla="*/ 38 h 116"/>
                  <a:gd name="T32" fmla="*/ 24 w 182"/>
                  <a:gd name="T33" fmla="*/ 28 h 116"/>
                  <a:gd name="T34" fmla="*/ 42 w 182"/>
                  <a:gd name="T35" fmla="*/ 26 h 116"/>
                  <a:gd name="T36" fmla="*/ 24 w 182"/>
                  <a:gd name="T37" fmla="*/ 18 h 116"/>
                  <a:gd name="T38" fmla="*/ 34 w 182"/>
                  <a:gd name="T39" fmla="*/ 10 h 116"/>
                  <a:gd name="T40" fmla="*/ 58 w 182"/>
                  <a:gd name="T41" fmla="*/ 10 h 116"/>
                  <a:gd name="T42" fmla="*/ 42 w 182"/>
                  <a:gd name="T43" fmla="*/ 4 h 116"/>
                  <a:gd name="T44" fmla="*/ 70 w 182"/>
                  <a:gd name="T45" fmla="*/ 2 h 116"/>
                  <a:gd name="T46" fmla="*/ 118 w 182"/>
                  <a:gd name="T47" fmla="*/ 34 h 116"/>
                  <a:gd name="T48" fmla="*/ 126 w 182"/>
                  <a:gd name="T49" fmla="*/ 48 h 116"/>
                  <a:gd name="T50" fmla="*/ 138 w 182"/>
                  <a:gd name="T51" fmla="*/ 34 h 116"/>
                  <a:gd name="T52" fmla="*/ 142 w 182"/>
                  <a:gd name="T53" fmla="*/ 46 h 116"/>
                  <a:gd name="T54" fmla="*/ 152 w 182"/>
                  <a:gd name="T55" fmla="*/ 58 h 116"/>
                  <a:gd name="T56" fmla="*/ 164 w 182"/>
                  <a:gd name="T57" fmla="*/ 66 h 116"/>
                  <a:gd name="T58" fmla="*/ 176 w 182"/>
                  <a:gd name="T59" fmla="*/ 68 h 116"/>
                  <a:gd name="T60" fmla="*/ 178 w 182"/>
                  <a:gd name="T61" fmla="*/ 80 h 116"/>
                  <a:gd name="T62" fmla="*/ 162 w 182"/>
                  <a:gd name="T63" fmla="*/ 82 h 116"/>
                  <a:gd name="T64" fmla="*/ 140 w 182"/>
                  <a:gd name="T65" fmla="*/ 98 h 116"/>
                  <a:gd name="T66" fmla="*/ 144 w 182"/>
                  <a:gd name="T67" fmla="*/ 82 h 116"/>
                  <a:gd name="T68" fmla="*/ 134 w 182"/>
                  <a:gd name="T69" fmla="*/ 92 h 116"/>
                  <a:gd name="T70" fmla="*/ 136 w 182"/>
                  <a:gd name="T71" fmla="*/ 102 h 116"/>
                  <a:gd name="T72" fmla="*/ 136 w 182"/>
                  <a:gd name="T73" fmla="*/ 108 h 116"/>
                  <a:gd name="T74" fmla="*/ 128 w 182"/>
                  <a:gd name="T75" fmla="*/ 106 h 116"/>
                  <a:gd name="T76" fmla="*/ 124 w 182"/>
                  <a:gd name="T7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2" h="116">
                    <a:moveTo>
                      <a:pt x="124" y="116"/>
                    </a:moveTo>
                    <a:lnTo>
                      <a:pt x="116" y="110"/>
                    </a:lnTo>
                    <a:lnTo>
                      <a:pt x="108" y="100"/>
                    </a:lnTo>
                    <a:lnTo>
                      <a:pt x="102" y="104"/>
                    </a:lnTo>
                    <a:lnTo>
                      <a:pt x="104" y="110"/>
                    </a:lnTo>
                    <a:lnTo>
                      <a:pt x="96" y="112"/>
                    </a:lnTo>
                    <a:lnTo>
                      <a:pt x="84" y="116"/>
                    </a:lnTo>
                    <a:lnTo>
                      <a:pt x="66" y="110"/>
                    </a:lnTo>
                    <a:lnTo>
                      <a:pt x="64" y="100"/>
                    </a:lnTo>
                    <a:lnTo>
                      <a:pt x="78" y="102"/>
                    </a:lnTo>
                    <a:lnTo>
                      <a:pt x="76" y="98"/>
                    </a:lnTo>
                    <a:lnTo>
                      <a:pt x="62" y="96"/>
                    </a:lnTo>
                    <a:lnTo>
                      <a:pt x="56" y="98"/>
                    </a:lnTo>
                    <a:lnTo>
                      <a:pt x="40" y="86"/>
                    </a:lnTo>
                    <a:lnTo>
                      <a:pt x="52" y="82"/>
                    </a:lnTo>
                    <a:lnTo>
                      <a:pt x="70" y="82"/>
                    </a:lnTo>
                    <a:lnTo>
                      <a:pt x="84" y="82"/>
                    </a:lnTo>
                    <a:lnTo>
                      <a:pt x="96" y="80"/>
                    </a:lnTo>
                    <a:lnTo>
                      <a:pt x="90" y="74"/>
                    </a:lnTo>
                    <a:lnTo>
                      <a:pt x="78" y="72"/>
                    </a:lnTo>
                    <a:lnTo>
                      <a:pt x="62" y="72"/>
                    </a:lnTo>
                    <a:lnTo>
                      <a:pt x="50" y="74"/>
                    </a:lnTo>
                    <a:lnTo>
                      <a:pt x="34" y="72"/>
                    </a:lnTo>
                    <a:lnTo>
                      <a:pt x="24" y="74"/>
                    </a:lnTo>
                    <a:lnTo>
                      <a:pt x="6" y="54"/>
                    </a:lnTo>
                    <a:lnTo>
                      <a:pt x="0" y="44"/>
                    </a:lnTo>
                    <a:lnTo>
                      <a:pt x="8" y="44"/>
                    </a:lnTo>
                    <a:lnTo>
                      <a:pt x="14" y="48"/>
                    </a:lnTo>
                    <a:lnTo>
                      <a:pt x="30" y="50"/>
                    </a:lnTo>
                    <a:lnTo>
                      <a:pt x="36" y="42"/>
                    </a:lnTo>
                    <a:lnTo>
                      <a:pt x="24" y="40"/>
                    </a:lnTo>
                    <a:lnTo>
                      <a:pt x="16" y="38"/>
                    </a:lnTo>
                    <a:lnTo>
                      <a:pt x="14" y="28"/>
                    </a:lnTo>
                    <a:lnTo>
                      <a:pt x="24" y="28"/>
                    </a:lnTo>
                    <a:lnTo>
                      <a:pt x="36" y="30"/>
                    </a:lnTo>
                    <a:lnTo>
                      <a:pt x="42" y="26"/>
                    </a:lnTo>
                    <a:lnTo>
                      <a:pt x="34" y="22"/>
                    </a:lnTo>
                    <a:lnTo>
                      <a:pt x="24" y="18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2" y="12"/>
                    </a:lnTo>
                    <a:lnTo>
                      <a:pt x="58" y="10"/>
                    </a:lnTo>
                    <a:lnTo>
                      <a:pt x="56" y="6"/>
                    </a:lnTo>
                    <a:lnTo>
                      <a:pt x="42" y="4"/>
                    </a:lnTo>
                    <a:lnTo>
                      <a:pt x="46" y="0"/>
                    </a:lnTo>
                    <a:lnTo>
                      <a:pt x="70" y="2"/>
                    </a:lnTo>
                    <a:lnTo>
                      <a:pt x="98" y="30"/>
                    </a:lnTo>
                    <a:lnTo>
                      <a:pt x="118" y="34"/>
                    </a:lnTo>
                    <a:lnTo>
                      <a:pt x="118" y="42"/>
                    </a:lnTo>
                    <a:lnTo>
                      <a:pt x="126" y="48"/>
                    </a:lnTo>
                    <a:lnTo>
                      <a:pt x="130" y="38"/>
                    </a:lnTo>
                    <a:lnTo>
                      <a:pt x="138" y="34"/>
                    </a:lnTo>
                    <a:lnTo>
                      <a:pt x="144" y="36"/>
                    </a:lnTo>
                    <a:lnTo>
                      <a:pt x="142" y="46"/>
                    </a:lnTo>
                    <a:lnTo>
                      <a:pt x="150" y="52"/>
                    </a:lnTo>
                    <a:lnTo>
                      <a:pt x="152" y="58"/>
                    </a:lnTo>
                    <a:lnTo>
                      <a:pt x="150" y="68"/>
                    </a:lnTo>
                    <a:lnTo>
                      <a:pt x="164" y="66"/>
                    </a:lnTo>
                    <a:lnTo>
                      <a:pt x="172" y="68"/>
                    </a:lnTo>
                    <a:lnTo>
                      <a:pt x="176" y="68"/>
                    </a:lnTo>
                    <a:lnTo>
                      <a:pt x="182" y="74"/>
                    </a:lnTo>
                    <a:lnTo>
                      <a:pt x="178" y="80"/>
                    </a:lnTo>
                    <a:lnTo>
                      <a:pt x="172" y="84"/>
                    </a:lnTo>
                    <a:lnTo>
                      <a:pt x="162" y="82"/>
                    </a:lnTo>
                    <a:lnTo>
                      <a:pt x="156" y="84"/>
                    </a:lnTo>
                    <a:lnTo>
                      <a:pt x="140" y="98"/>
                    </a:lnTo>
                    <a:lnTo>
                      <a:pt x="140" y="92"/>
                    </a:lnTo>
                    <a:lnTo>
                      <a:pt x="144" y="82"/>
                    </a:lnTo>
                    <a:lnTo>
                      <a:pt x="138" y="82"/>
                    </a:lnTo>
                    <a:lnTo>
                      <a:pt x="134" y="92"/>
                    </a:lnTo>
                    <a:lnTo>
                      <a:pt x="134" y="96"/>
                    </a:lnTo>
                    <a:lnTo>
                      <a:pt x="136" y="102"/>
                    </a:lnTo>
                    <a:lnTo>
                      <a:pt x="136" y="106"/>
                    </a:lnTo>
                    <a:lnTo>
                      <a:pt x="136" y="108"/>
                    </a:lnTo>
                    <a:lnTo>
                      <a:pt x="134" y="110"/>
                    </a:lnTo>
                    <a:lnTo>
                      <a:pt x="128" y="106"/>
                    </a:lnTo>
                    <a:lnTo>
                      <a:pt x="126" y="104"/>
                    </a:lnTo>
                    <a:lnTo>
                      <a:pt x="124" y="1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444"/>
              <p:cNvSpPr>
                <a:spLocks/>
              </p:cNvSpPr>
              <p:nvPr/>
            </p:nvSpPr>
            <p:spPr bwMode="auto">
              <a:xfrm>
                <a:off x="1108" y="897"/>
                <a:ext cx="26" cy="16"/>
              </a:xfrm>
              <a:custGeom>
                <a:avLst/>
                <a:gdLst>
                  <a:gd name="T0" fmla="*/ 8 w 26"/>
                  <a:gd name="T1" fmla="*/ 0 h 16"/>
                  <a:gd name="T2" fmla="*/ 18 w 26"/>
                  <a:gd name="T3" fmla="*/ 0 h 16"/>
                  <a:gd name="T4" fmla="*/ 26 w 26"/>
                  <a:gd name="T5" fmla="*/ 6 h 16"/>
                  <a:gd name="T6" fmla="*/ 26 w 26"/>
                  <a:gd name="T7" fmla="*/ 16 h 16"/>
                  <a:gd name="T8" fmla="*/ 18 w 26"/>
                  <a:gd name="T9" fmla="*/ 16 h 16"/>
                  <a:gd name="T10" fmla="*/ 14 w 26"/>
                  <a:gd name="T11" fmla="*/ 12 h 16"/>
                  <a:gd name="T12" fmla="*/ 4 w 26"/>
                  <a:gd name="T13" fmla="*/ 12 h 16"/>
                  <a:gd name="T14" fmla="*/ 0 w 26"/>
                  <a:gd name="T15" fmla="*/ 4 h 16"/>
                  <a:gd name="T16" fmla="*/ 8 w 2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8" y="0"/>
                    </a:moveTo>
                    <a:lnTo>
                      <a:pt x="18" y="0"/>
                    </a:lnTo>
                    <a:lnTo>
                      <a:pt x="26" y="6"/>
                    </a:lnTo>
                    <a:lnTo>
                      <a:pt x="26" y="16"/>
                    </a:lnTo>
                    <a:lnTo>
                      <a:pt x="18" y="16"/>
                    </a:lnTo>
                    <a:lnTo>
                      <a:pt x="14" y="12"/>
                    </a:lnTo>
                    <a:lnTo>
                      <a:pt x="4" y="12"/>
                    </a:lnTo>
                    <a:lnTo>
                      <a:pt x="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1420" y="1113"/>
                <a:ext cx="70" cy="28"/>
              </a:xfrm>
              <a:custGeom>
                <a:avLst/>
                <a:gdLst>
                  <a:gd name="T0" fmla="*/ 4 w 70"/>
                  <a:gd name="T1" fmla="*/ 0 h 28"/>
                  <a:gd name="T2" fmla="*/ 22 w 70"/>
                  <a:gd name="T3" fmla="*/ 0 h 28"/>
                  <a:gd name="T4" fmla="*/ 42 w 70"/>
                  <a:gd name="T5" fmla="*/ 2 h 28"/>
                  <a:gd name="T6" fmla="*/ 62 w 70"/>
                  <a:gd name="T7" fmla="*/ 12 h 28"/>
                  <a:gd name="T8" fmla="*/ 70 w 70"/>
                  <a:gd name="T9" fmla="*/ 22 h 28"/>
                  <a:gd name="T10" fmla="*/ 60 w 70"/>
                  <a:gd name="T11" fmla="*/ 24 h 28"/>
                  <a:gd name="T12" fmla="*/ 46 w 70"/>
                  <a:gd name="T13" fmla="*/ 24 h 28"/>
                  <a:gd name="T14" fmla="*/ 32 w 70"/>
                  <a:gd name="T15" fmla="*/ 24 h 28"/>
                  <a:gd name="T16" fmla="*/ 26 w 70"/>
                  <a:gd name="T17" fmla="*/ 28 h 28"/>
                  <a:gd name="T18" fmla="*/ 14 w 70"/>
                  <a:gd name="T19" fmla="*/ 26 h 28"/>
                  <a:gd name="T20" fmla="*/ 10 w 70"/>
                  <a:gd name="T21" fmla="*/ 16 h 28"/>
                  <a:gd name="T22" fmla="*/ 0 w 70"/>
                  <a:gd name="T23" fmla="*/ 10 h 28"/>
                  <a:gd name="T24" fmla="*/ 0 w 70"/>
                  <a:gd name="T25" fmla="*/ 0 h 28"/>
                  <a:gd name="T26" fmla="*/ 4 w 7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8">
                    <a:moveTo>
                      <a:pt x="4" y="0"/>
                    </a:moveTo>
                    <a:lnTo>
                      <a:pt x="22" y="0"/>
                    </a:lnTo>
                    <a:lnTo>
                      <a:pt x="42" y="2"/>
                    </a:lnTo>
                    <a:lnTo>
                      <a:pt x="62" y="12"/>
                    </a:lnTo>
                    <a:lnTo>
                      <a:pt x="70" y="22"/>
                    </a:lnTo>
                    <a:lnTo>
                      <a:pt x="60" y="24"/>
                    </a:lnTo>
                    <a:lnTo>
                      <a:pt x="46" y="24"/>
                    </a:lnTo>
                    <a:lnTo>
                      <a:pt x="32" y="24"/>
                    </a:lnTo>
                    <a:lnTo>
                      <a:pt x="26" y="28"/>
                    </a:lnTo>
                    <a:lnTo>
                      <a:pt x="14" y="26"/>
                    </a:lnTo>
                    <a:lnTo>
                      <a:pt x="10" y="16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446"/>
              <p:cNvSpPr>
                <a:spLocks/>
              </p:cNvSpPr>
              <p:nvPr/>
            </p:nvSpPr>
            <p:spPr bwMode="auto">
              <a:xfrm>
                <a:off x="1474" y="1269"/>
                <a:ext cx="36" cy="30"/>
              </a:xfrm>
              <a:custGeom>
                <a:avLst/>
                <a:gdLst>
                  <a:gd name="T0" fmla="*/ 36 w 36"/>
                  <a:gd name="T1" fmla="*/ 4 h 30"/>
                  <a:gd name="T2" fmla="*/ 36 w 36"/>
                  <a:gd name="T3" fmla="*/ 10 h 30"/>
                  <a:gd name="T4" fmla="*/ 34 w 36"/>
                  <a:gd name="T5" fmla="*/ 20 h 30"/>
                  <a:gd name="T6" fmla="*/ 26 w 36"/>
                  <a:gd name="T7" fmla="*/ 26 h 30"/>
                  <a:gd name="T8" fmla="*/ 14 w 36"/>
                  <a:gd name="T9" fmla="*/ 30 h 30"/>
                  <a:gd name="T10" fmla="*/ 0 w 36"/>
                  <a:gd name="T11" fmla="*/ 26 h 30"/>
                  <a:gd name="T12" fmla="*/ 2 w 36"/>
                  <a:gd name="T13" fmla="*/ 12 h 30"/>
                  <a:gd name="T14" fmla="*/ 6 w 36"/>
                  <a:gd name="T15" fmla="*/ 4 h 30"/>
                  <a:gd name="T16" fmla="*/ 12 w 36"/>
                  <a:gd name="T17" fmla="*/ 2 h 30"/>
                  <a:gd name="T18" fmla="*/ 24 w 36"/>
                  <a:gd name="T19" fmla="*/ 0 h 30"/>
                  <a:gd name="T20" fmla="*/ 36 w 36"/>
                  <a:gd name="T21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0">
                    <a:moveTo>
                      <a:pt x="36" y="4"/>
                    </a:moveTo>
                    <a:lnTo>
                      <a:pt x="36" y="10"/>
                    </a:lnTo>
                    <a:lnTo>
                      <a:pt x="34" y="20"/>
                    </a:lnTo>
                    <a:lnTo>
                      <a:pt x="26" y="26"/>
                    </a:lnTo>
                    <a:lnTo>
                      <a:pt x="14" y="30"/>
                    </a:lnTo>
                    <a:lnTo>
                      <a:pt x="0" y="26"/>
                    </a:lnTo>
                    <a:lnTo>
                      <a:pt x="2" y="12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24" y="0"/>
                    </a:lnTo>
                    <a:lnTo>
                      <a:pt x="36" y="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447"/>
              <p:cNvSpPr>
                <a:spLocks/>
              </p:cNvSpPr>
              <p:nvPr/>
            </p:nvSpPr>
            <p:spPr bwMode="auto">
              <a:xfrm>
                <a:off x="1316" y="1335"/>
                <a:ext cx="110" cy="70"/>
              </a:xfrm>
              <a:custGeom>
                <a:avLst/>
                <a:gdLst>
                  <a:gd name="T0" fmla="*/ 18 w 110"/>
                  <a:gd name="T1" fmla="*/ 16 h 70"/>
                  <a:gd name="T2" fmla="*/ 18 w 110"/>
                  <a:gd name="T3" fmla="*/ 6 h 70"/>
                  <a:gd name="T4" fmla="*/ 28 w 110"/>
                  <a:gd name="T5" fmla="*/ 0 h 70"/>
                  <a:gd name="T6" fmla="*/ 40 w 110"/>
                  <a:gd name="T7" fmla="*/ 0 h 70"/>
                  <a:gd name="T8" fmla="*/ 40 w 110"/>
                  <a:gd name="T9" fmla="*/ 8 h 70"/>
                  <a:gd name="T10" fmla="*/ 42 w 110"/>
                  <a:gd name="T11" fmla="*/ 12 h 70"/>
                  <a:gd name="T12" fmla="*/ 52 w 110"/>
                  <a:gd name="T13" fmla="*/ 14 h 70"/>
                  <a:gd name="T14" fmla="*/ 54 w 110"/>
                  <a:gd name="T15" fmla="*/ 16 h 70"/>
                  <a:gd name="T16" fmla="*/ 56 w 110"/>
                  <a:gd name="T17" fmla="*/ 20 h 70"/>
                  <a:gd name="T18" fmla="*/ 62 w 110"/>
                  <a:gd name="T19" fmla="*/ 22 h 70"/>
                  <a:gd name="T20" fmla="*/ 70 w 110"/>
                  <a:gd name="T21" fmla="*/ 30 h 70"/>
                  <a:gd name="T22" fmla="*/ 84 w 110"/>
                  <a:gd name="T23" fmla="*/ 32 h 70"/>
                  <a:gd name="T24" fmla="*/ 86 w 110"/>
                  <a:gd name="T25" fmla="*/ 38 h 70"/>
                  <a:gd name="T26" fmla="*/ 88 w 110"/>
                  <a:gd name="T27" fmla="*/ 46 h 70"/>
                  <a:gd name="T28" fmla="*/ 98 w 110"/>
                  <a:gd name="T29" fmla="*/ 46 h 70"/>
                  <a:gd name="T30" fmla="*/ 108 w 110"/>
                  <a:gd name="T31" fmla="*/ 48 h 70"/>
                  <a:gd name="T32" fmla="*/ 110 w 110"/>
                  <a:gd name="T33" fmla="*/ 52 h 70"/>
                  <a:gd name="T34" fmla="*/ 110 w 110"/>
                  <a:gd name="T35" fmla="*/ 56 h 70"/>
                  <a:gd name="T36" fmla="*/ 108 w 110"/>
                  <a:gd name="T37" fmla="*/ 56 h 70"/>
                  <a:gd name="T38" fmla="*/ 106 w 110"/>
                  <a:gd name="T39" fmla="*/ 60 h 70"/>
                  <a:gd name="T40" fmla="*/ 102 w 110"/>
                  <a:gd name="T41" fmla="*/ 60 h 70"/>
                  <a:gd name="T42" fmla="*/ 100 w 110"/>
                  <a:gd name="T43" fmla="*/ 62 h 70"/>
                  <a:gd name="T44" fmla="*/ 90 w 110"/>
                  <a:gd name="T45" fmla="*/ 60 h 70"/>
                  <a:gd name="T46" fmla="*/ 84 w 110"/>
                  <a:gd name="T47" fmla="*/ 58 h 70"/>
                  <a:gd name="T48" fmla="*/ 76 w 110"/>
                  <a:gd name="T49" fmla="*/ 52 h 70"/>
                  <a:gd name="T50" fmla="*/ 68 w 110"/>
                  <a:gd name="T51" fmla="*/ 46 h 70"/>
                  <a:gd name="T52" fmla="*/ 64 w 110"/>
                  <a:gd name="T53" fmla="*/ 42 h 70"/>
                  <a:gd name="T54" fmla="*/ 60 w 110"/>
                  <a:gd name="T55" fmla="*/ 44 h 70"/>
                  <a:gd name="T56" fmla="*/ 58 w 110"/>
                  <a:gd name="T57" fmla="*/ 48 h 70"/>
                  <a:gd name="T58" fmla="*/ 52 w 110"/>
                  <a:gd name="T59" fmla="*/ 56 h 70"/>
                  <a:gd name="T60" fmla="*/ 40 w 110"/>
                  <a:gd name="T61" fmla="*/ 68 h 70"/>
                  <a:gd name="T62" fmla="*/ 24 w 110"/>
                  <a:gd name="T63" fmla="*/ 70 h 70"/>
                  <a:gd name="T64" fmla="*/ 26 w 110"/>
                  <a:gd name="T65" fmla="*/ 56 h 70"/>
                  <a:gd name="T66" fmla="*/ 14 w 110"/>
                  <a:gd name="T67" fmla="*/ 56 h 70"/>
                  <a:gd name="T68" fmla="*/ 10 w 110"/>
                  <a:gd name="T69" fmla="*/ 56 h 70"/>
                  <a:gd name="T70" fmla="*/ 6 w 110"/>
                  <a:gd name="T71" fmla="*/ 62 h 70"/>
                  <a:gd name="T72" fmla="*/ 0 w 110"/>
                  <a:gd name="T73" fmla="*/ 56 h 70"/>
                  <a:gd name="T74" fmla="*/ 6 w 110"/>
                  <a:gd name="T75" fmla="*/ 48 h 70"/>
                  <a:gd name="T76" fmla="*/ 16 w 110"/>
                  <a:gd name="T77" fmla="*/ 38 h 70"/>
                  <a:gd name="T78" fmla="*/ 16 w 110"/>
                  <a:gd name="T79" fmla="*/ 26 h 70"/>
                  <a:gd name="T80" fmla="*/ 18 w 110"/>
                  <a:gd name="T81" fmla="*/ 22 h 70"/>
                  <a:gd name="T82" fmla="*/ 18 w 110"/>
                  <a:gd name="T83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70">
                    <a:moveTo>
                      <a:pt x="18" y="16"/>
                    </a:moveTo>
                    <a:lnTo>
                      <a:pt x="18" y="6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52" y="14"/>
                    </a:lnTo>
                    <a:lnTo>
                      <a:pt x="54" y="16"/>
                    </a:lnTo>
                    <a:lnTo>
                      <a:pt x="56" y="20"/>
                    </a:lnTo>
                    <a:lnTo>
                      <a:pt x="62" y="22"/>
                    </a:lnTo>
                    <a:lnTo>
                      <a:pt x="70" y="30"/>
                    </a:lnTo>
                    <a:lnTo>
                      <a:pt x="84" y="32"/>
                    </a:lnTo>
                    <a:lnTo>
                      <a:pt x="86" y="38"/>
                    </a:lnTo>
                    <a:lnTo>
                      <a:pt x="88" y="46"/>
                    </a:lnTo>
                    <a:lnTo>
                      <a:pt x="98" y="46"/>
                    </a:lnTo>
                    <a:lnTo>
                      <a:pt x="108" y="48"/>
                    </a:lnTo>
                    <a:lnTo>
                      <a:pt x="110" y="52"/>
                    </a:lnTo>
                    <a:lnTo>
                      <a:pt x="110" y="56"/>
                    </a:lnTo>
                    <a:lnTo>
                      <a:pt x="108" y="56"/>
                    </a:lnTo>
                    <a:lnTo>
                      <a:pt x="106" y="60"/>
                    </a:lnTo>
                    <a:lnTo>
                      <a:pt x="102" y="60"/>
                    </a:lnTo>
                    <a:lnTo>
                      <a:pt x="100" y="62"/>
                    </a:lnTo>
                    <a:lnTo>
                      <a:pt x="90" y="60"/>
                    </a:lnTo>
                    <a:lnTo>
                      <a:pt x="84" y="58"/>
                    </a:lnTo>
                    <a:lnTo>
                      <a:pt x="76" y="52"/>
                    </a:lnTo>
                    <a:lnTo>
                      <a:pt x="68" y="46"/>
                    </a:lnTo>
                    <a:lnTo>
                      <a:pt x="64" y="42"/>
                    </a:lnTo>
                    <a:lnTo>
                      <a:pt x="60" y="44"/>
                    </a:lnTo>
                    <a:lnTo>
                      <a:pt x="58" y="48"/>
                    </a:lnTo>
                    <a:lnTo>
                      <a:pt x="52" y="56"/>
                    </a:lnTo>
                    <a:lnTo>
                      <a:pt x="40" y="68"/>
                    </a:lnTo>
                    <a:lnTo>
                      <a:pt x="24" y="70"/>
                    </a:lnTo>
                    <a:lnTo>
                      <a:pt x="26" y="56"/>
                    </a:lnTo>
                    <a:lnTo>
                      <a:pt x="14" y="56"/>
                    </a:lnTo>
                    <a:lnTo>
                      <a:pt x="10" y="56"/>
                    </a:lnTo>
                    <a:lnTo>
                      <a:pt x="6" y="62"/>
                    </a:lnTo>
                    <a:lnTo>
                      <a:pt x="0" y="56"/>
                    </a:lnTo>
                    <a:lnTo>
                      <a:pt x="6" y="48"/>
                    </a:lnTo>
                    <a:lnTo>
                      <a:pt x="16" y="38"/>
                    </a:lnTo>
                    <a:lnTo>
                      <a:pt x="16" y="26"/>
                    </a:lnTo>
                    <a:lnTo>
                      <a:pt x="18" y="22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448"/>
              <p:cNvSpPr>
                <a:spLocks/>
              </p:cNvSpPr>
              <p:nvPr/>
            </p:nvSpPr>
            <p:spPr bwMode="auto">
              <a:xfrm>
                <a:off x="1124" y="1227"/>
                <a:ext cx="68" cy="36"/>
              </a:xfrm>
              <a:custGeom>
                <a:avLst/>
                <a:gdLst>
                  <a:gd name="T0" fmla="*/ 6 w 68"/>
                  <a:gd name="T1" fmla="*/ 26 h 36"/>
                  <a:gd name="T2" fmla="*/ 0 w 68"/>
                  <a:gd name="T3" fmla="*/ 24 h 36"/>
                  <a:gd name="T4" fmla="*/ 10 w 68"/>
                  <a:gd name="T5" fmla="*/ 16 h 36"/>
                  <a:gd name="T6" fmla="*/ 18 w 68"/>
                  <a:gd name="T7" fmla="*/ 10 h 36"/>
                  <a:gd name="T8" fmla="*/ 20 w 68"/>
                  <a:gd name="T9" fmla="*/ 0 h 36"/>
                  <a:gd name="T10" fmla="*/ 28 w 68"/>
                  <a:gd name="T11" fmla="*/ 2 h 36"/>
                  <a:gd name="T12" fmla="*/ 38 w 68"/>
                  <a:gd name="T13" fmla="*/ 6 h 36"/>
                  <a:gd name="T14" fmla="*/ 48 w 68"/>
                  <a:gd name="T15" fmla="*/ 14 h 36"/>
                  <a:gd name="T16" fmla="*/ 60 w 68"/>
                  <a:gd name="T17" fmla="*/ 18 h 36"/>
                  <a:gd name="T18" fmla="*/ 66 w 68"/>
                  <a:gd name="T19" fmla="*/ 24 h 36"/>
                  <a:gd name="T20" fmla="*/ 68 w 68"/>
                  <a:gd name="T21" fmla="*/ 32 h 36"/>
                  <a:gd name="T22" fmla="*/ 64 w 68"/>
                  <a:gd name="T23" fmla="*/ 34 h 36"/>
                  <a:gd name="T24" fmla="*/ 56 w 68"/>
                  <a:gd name="T25" fmla="*/ 36 h 36"/>
                  <a:gd name="T26" fmla="*/ 44 w 68"/>
                  <a:gd name="T27" fmla="*/ 36 h 36"/>
                  <a:gd name="T28" fmla="*/ 28 w 68"/>
                  <a:gd name="T29" fmla="*/ 34 h 36"/>
                  <a:gd name="T30" fmla="*/ 18 w 68"/>
                  <a:gd name="T31" fmla="*/ 30 h 36"/>
                  <a:gd name="T32" fmla="*/ 6 w 68"/>
                  <a:gd name="T33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36">
                    <a:moveTo>
                      <a:pt x="6" y="26"/>
                    </a:moveTo>
                    <a:lnTo>
                      <a:pt x="0" y="24"/>
                    </a:lnTo>
                    <a:lnTo>
                      <a:pt x="10" y="16"/>
                    </a:lnTo>
                    <a:lnTo>
                      <a:pt x="18" y="10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8" y="6"/>
                    </a:lnTo>
                    <a:lnTo>
                      <a:pt x="48" y="14"/>
                    </a:lnTo>
                    <a:lnTo>
                      <a:pt x="60" y="18"/>
                    </a:lnTo>
                    <a:lnTo>
                      <a:pt x="66" y="24"/>
                    </a:lnTo>
                    <a:lnTo>
                      <a:pt x="68" y="32"/>
                    </a:lnTo>
                    <a:lnTo>
                      <a:pt x="64" y="34"/>
                    </a:lnTo>
                    <a:lnTo>
                      <a:pt x="56" y="36"/>
                    </a:lnTo>
                    <a:lnTo>
                      <a:pt x="44" y="36"/>
                    </a:lnTo>
                    <a:lnTo>
                      <a:pt x="28" y="34"/>
                    </a:lnTo>
                    <a:lnTo>
                      <a:pt x="18" y="30"/>
                    </a:lnTo>
                    <a:lnTo>
                      <a:pt x="6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449"/>
              <p:cNvSpPr>
                <a:spLocks/>
              </p:cNvSpPr>
              <p:nvPr/>
            </p:nvSpPr>
            <p:spPr bwMode="auto">
              <a:xfrm>
                <a:off x="1274" y="1109"/>
                <a:ext cx="460" cy="328"/>
              </a:xfrm>
              <a:custGeom>
                <a:avLst/>
                <a:gdLst>
                  <a:gd name="T0" fmla="*/ 148 w 460"/>
                  <a:gd name="T1" fmla="*/ 30 h 328"/>
                  <a:gd name="T2" fmla="*/ 154 w 460"/>
                  <a:gd name="T3" fmla="*/ 52 h 328"/>
                  <a:gd name="T4" fmla="*/ 184 w 460"/>
                  <a:gd name="T5" fmla="*/ 36 h 328"/>
                  <a:gd name="T6" fmla="*/ 238 w 460"/>
                  <a:gd name="T7" fmla="*/ 44 h 328"/>
                  <a:gd name="T8" fmla="*/ 250 w 460"/>
                  <a:gd name="T9" fmla="*/ 54 h 328"/>
                  <a:gd name="T10" fmla="*/ 258 w 460"/>
                  <a:gd name="T11" fmla="*/ 58 h 328"/>
                  <a:gd name="T12" fmla="*/ 280 w 460"/>
                  <a:gd name="T13" fmla="*/ 68 h 328"/>
                  <a:gd name="T14" fmla="*/ 284 w 460"/>
                  <a:gd name="T15" fmla="*/ 86 h 328"/>
                  <a:gd name="T16" fmla="*/ 306 w 460"/>
                  <a:gd name="T17" fmla="*/ 90 h 328"/>
                  <a:gd name="T18" fmla="*/ 332 w 460"/>
                  <a:gd name="T19" fmla="*/ 92 h 328"/>
                  <a:gd name="T20" fmla="*/ 324 w 460"/>
                  <a:gd name="T21" fmla="*/ 108 h 328"/>
                  <a:gd name="T22" fmla="*/ 360 w 460"/>
                  <a:gd name="T23" fmla="*/ 116 h 328"/>
                  <a:gd name="T24" fmla="*/ 342 w 460"/>
                  <a:gd name="T25" fmla="*/ 122 h 328"/>
                  <a:gd name="T26" fmla="*/ 368 w 460"/>
                  <a:gd name="T27" fmla="*/ 134 h 328"/>
                  <a:gd name="T28" fmla="*/ 346 w 460"/>
                  <a:gd name="T29" fmla="*/ 136 h 328"/>
                  <a:gd name="T30" fmla="*/ 346 w 460"/>
                  <a:gd name="T31" fmla="*/ 150 h 328"/>
                  <a:gd name="T32" fmla="*/ 382 w 460"/>
                  <a:gd name="T33" fmla="*/ 160 h 328"/>
                  <a:gd name="T34" fmla="*/ 404 w 460"/>
                  <a:gd name="T35" fmla="*/ 174 h 328"/>
                  <a:gd name="T36" fmla="*/ 434 w 460"/>
                  <a:gd name="T37" fmla="*/ 190 h 328"/>
                  <a:gd name="T38" fmla="*/ 460 w 460"/>
                  <a:gd name="T39" fmla="*/ 208 h 328"/>
                  <a:gd name="T40" fmla="*/ 434 w 460"/>
                  <a:gd name="T41" fmla="*/ 216 h 328"/>
                  <a:gd name="T42" fmla="*/ 420 w 460"/>
                  <a:gd name="T43" fmla="*/ 240 h 328"/>
                  <a:gd name="T44" fmla="*/ 386 w 460"/>
                  <a:gd name="T45" fmla="*/ 222 h 328"/>
                  <a:gd name="T46" fmla="*/ 358 w 460"/>
                  <a:gd name="T47" fmla="*/ 230 h 328"/>
                  <a:gd name="T48" fmla="*/ 408 w 460"/>
                  <a:gd name="T49" fmla="*/ 284 h 328"/>
                  <a:gd name="T50" fmla="*/ 394 w 460"/>
                  <a:gd name="T51" fmla="*/ 290 h 328"/>
                  <a:gd name="T52" fmla="*/ 356 w 460"/>
                  <a:gd name="T53" fmla="*/ 290 h 328"/>
                  <a:gd name="T54" fmla="*/ 366 w 460"/>
                  <a:gd name="T55" fmla="*/ 306 h 328"/>
                  <a:gd name="T56" fmla="*/ 354 w 460"/>
                  <a:gd name="T57" fmla="*/ 322 h 328"/>
                  <a:gd name="T58" fmla="*/ 310 w 460"/>
                  <a:gd name="T59" fmla="*/ 314 h 328"/>
                  <a:gd name="T60" fmla="*/ 288 w 460"/>
                  <a:gd name="T61" fmla="*/ 280 h 328"/>
                  <a:gd name="T62" fmla="*/ 256 w 460"/>
                  <a:gd name="T63" fmla="*/ 258 h 328"/>
                  <a:gd name="T64" fmla="*/ 238 w 460"/>
                  <a:gd name="T65" fmla="*/ 260 h 328"/>
                  <a:gd name="T66" fmla="*/ 208 w 460"/>
                  <a:gd name="T67" fmla="*/ 270 h 328"/>
                  <a:gd name="T68" fmla="*/ 202 w 460"/>
                  <a:gd name="T69" fmla="*/ 236 h 328"/>
                  <a:gd name="T70" fmla="*/ 238 w 460"/>
                  <a:gd name="T71" fmla="*/ 240 h 328"/>
                  <a:gd name="T72" fmla="*/ 246 w 460"/>
                  <a:gd name="T73" fmla="*/ 222 h 328"/>
                  <a:gd name="T74" fmla="*/ 272 w 460"/>
                  <a:gd name="T75" fmla="*/ 172 h 328"/>
                  <a:gd name="T76" fmla="*/ 246 w 460"/>
                  <a:gd name="T77" fmla="*/ 156 h 328"/>
                  <a:gd name="T78" fmla="*/ 218 w 460"/>
                  <a:gd name="T79" fmla="*/ 150 h 328"/>
                  <a:gd name="T80" fmla="*/ 212 w 460"/>
                  <a:gd name="T81" fmla="*/ 124 h 328"/>
                  <a:gd name="T82" fmla="*/ 186 w 460"/>
                  <a:gd name="T83" fmla="*/ 106 h 328"/>
                  <a:gd name="T84" fmla="*/ 178 w 460"/>
                  <a:gd name="T85" fmla="*/ 112 h 328"/>
                  <a:gd name="T86" fmla="*/ 130 w 460"/>
                  <a:gd name="T87" fmla="*/ 116 h 328"/>
                  <a:gd name="T88" fmla="*/ 56 w 460"/>
                  <a:gd name="T89" fmla="*/ 110 h 328"/>
                  <a:gd name="T90" fmla="*/ 20 w 460"/>
                  <a:gd name="T91" fmla="*/ 102 h 328"/>
                  <a:gd name="T92" fmla="*/ 32 w 460"/>
                  <a:gd name="T93" fmla="*/ 86 h 328"/>
                  <a:gd name="T94" fmla="*/ 0 w 460"/>
                  <a:gd name="T95" fmla="*/ 72 h 328"/>
                  <a:gd name="T96" fmla="*/ 38 w 460"/>
                  <a:gd name="T97" fmla="*/ 2 h 328"/>
                  <a:gd name="T98" fmla="*/ 64 w 460"/>
                  <a:gd name="T99" fmla="*/ 12 h 328"/>
                  <a:gd name="T100" fmla="*/ 68 w 460"/>
                  <a:gd name="T101" fmla="*/ 76 h 328"/>
                  <a:gd name="T102" fmla="*/ 78 w 460"/>
                  <a:gd name="T103" fmla="*/ 46 h 328"/>
                  <a:gd name="T104" fmla="*/ 108 w 460"/>
                  <a:gd name="T105" fmla="*/ 4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0" h="328">
                    <a:moveTo>
                      <a:pt x="134" y="6"/>
                    </a:moveTo>
                    <a:lnTo>
                      <a:pt x="140" y="14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48" y="38"/>
                    </a:lnTo>
                    <a:lnTo>
                      <a:pt x="144" y="42"/>
                    </a:lnTo>
                    <a:lnTo>
                      <a:pt x="144" y="52"/>
                    </a:lnTo>
                    <a:lnTo>
                      <a:pt x="154" y="52"/>
                    </a:lnTo>
                    <a:lnTo>
                      <a:pt x="158" y="42"/>
                    </a:lnTo>
                    <a:lnTo>
                      <a:pt x="168" y="42"/>
                    </a:lnTo>
                    <a:lnTo>
                      <a:pt x="180" y="50"/>
                    </a:lnTo>
                    <a:lnTo>
                      <a:pt x="184" y="36"/>
                    </a:lnTo>
                    <a:lnTo>
                      <a:pt x="198" y="34"/>
                    </a:lnTo>
                    <a:lnTo>
                      <a:pt x="214" y="34"/>
                    </a:lnTo>
                    <a:lnTo>
                      <a:pt x="230" y="40"/>
                    </a:lnTo>
                    <a:lnTo>
                      <a:pt x="238" y="44"/>
                    </a:lnTo>
                    <a:lnTo>
                      <a:pt x="228" y="50"/>
                    </a:lnTo>
                    <a:lnTo>
                      <a:pt x="226" y="58"/>
                    </a:lnTo>
                    <a:lnTo>
                      <a:pt x="240" y="52"/>
                    </a:lnTo>
                    <a:lnTo>
                      <a:pt x="250" y="54"/>
                    </a:lnTo>
                    <a:lnTo>
                      <a:pt x="244" y="60"/>
                    </a:lnTo>
                    <a:lnTo>
                      <a:pt x="238" y="68"/>
                    </a:lnTo>
                    <a:lnTo>
                      <a:pt x="246" y="66"/>
                    </a:lnTo>
                    <a:lnTo>
                      <a:pt x="258" y="58"/>
                    </a:lnTo>
                    <a:lnTo>
                      <a:pt x="260" y="66"/>
                    </a:lnTo>
                    <a:lnTo>
                      <a:pt x="254" y="74"/>
                    </a:lnTo>
                    <a:lnTo>
                      <a:pt x="264" y="74"/>
                    </a:lnTo>
                    <a:lnTo>
                      <a:pt x="280" y="68"/>
                    </a:lnTo>
                    <a:lnTo>
                      <a:pt x="290" y="70"/>
                    </a:lnTo>
                    <a:lnTo>
                      <a:pt x="296" y="76"/>
                    </a:lnTo>
                    <a:lnTo>
                      <a:pt x="292" y="80"/>
                    </a:lnTo>
                    <a:lnTo>
                      <a:pt x="284" y="86"/>
                    </a:lnTo>
                    <a:lnTo>
                      <a:pt x="290" y="90"/>
                    </a:lnTo>
                    <a:lnTo>
                      <a:pt x="300" y="86"/>
                    </a:lnTo>
                    <a:lnTo>
                      <a:pt x="306" y="84"/>
                    </a:lnTo>
                    <a:lnTo>
                      <a:pt x="306" y="90"/>
                    </a:lnTo>
                    <a:lnTo>
                      <a:pt x="298" y="98"/>
                    </a:lnTo>
                    <a:lnTo>
                      <a:pt x="304" y="98"/>
                    </a:lnTo>
                    <a:lnTo>
                      <a:pt x="320" y="92"/>
                    </a:lnTo>
                    <a:lnTo>
                      <a:pt x="332" y="92"/>
                    </a:lnTo>
                    <a:lnTo>
                      <a:pt x="342" y="96"/>
                    </a:lnTo>
                    <a:lnTo>
                      <a:pt x="342" y="100"/>
                    </a:lnTo>
                    <a:lnTo>
                      <a:pt x="334" y="104"/>
                    </a:lnTo>
                    <a:lnTo>
                      <a:pt x="324" y="108"/>
                    </a:lnTo>
                    <a:lnTo>
                      <a:pt x="332" y="112"/>
                    </a:lnTo>
                    <a:lnTo>
                      <a:pt x="350" y="108"/>
                    </a:lnTo>
                    <a:lnTo>
                      <a:pt x="356" y="110"/>
                    </a:lnTo>
                    <a:lnTo>
                      <a:pt x="360" y="116"/>
                    </a:lnTo>
                    <a:lnTo>
                      <a:pt x="362" y="122"/>
                    </a:lnTo>
                    <a:lnTo>
                      <a:pt x="354" y="122"/>
                    </a:lnTo>
                    <a:lnTo>
                      <a:pt x="348" y="122"/>
                    </a:lnTo>
                    <a:lnTo>
                      <a:pt x="342" y="122"/>
                    </a:lnTo>
                    <a:lnTo>
                      <a:pt x="342" y="128"/>
                    </a:lnTo>
                    <a:lnTo>
                      <a:pt x="352" y="128"/>
                    </a:lnTo>
                    <a:lnTo>
                      <a:pt x="362" y="128"/>
                    </a:lnTo>
                    <a:lnTo>
                      <a:pt x="368" y="134"/>
                    </a:lnTo>
                    <a:lnTo>
                      <a:pt x="370" y="138"/>
                    </a:lnTo>
                    <a:lnTo>
                      <a:pt x="368" y="138"/>
                    </a:lnTo>
                    <a:lnTo>
                      <a:pt x="362" y="138"/>
                    </a:lnTo>
                    <a:lnTo>
                      <a:pt x="346" y="136"/>
                    </a:lnTo>
                    <a:lnTo>
                      <a:pt x="344" y="138"/>
                    </a:lnTo>
                    <a:lnTo>
                      <a:pt x="342" y="140"/>
                    </a:lnTo>
                    <a:lnTo>
                      <a:pt x="342" y="144"/>
                    </a:lnTo>
                    <a:lnTo>
                      <a:pt x="346" y="150"/>
                    </a:lnTo>
                    <a:lnTo>
                      <a:pt x="354" y="156"/>
                    </a:lnTo>
                    <a:lnTo>
                      <a:pt x="362" y="156"/>
                    </a:lnTo>
                    <a:lnTo>
                      <a:pt x="370" y="154"/>
                    </a:lnTo>
                    <a:lnTo>
                      <a:pt x="382" y="160"/>
                    </a:lnTo>
                    <a:lnTo>
                      <a:pt x="382" y="166"/>
                    </a:lnTo>
                    <a:lnTo>
                      <a:pt x="388" y="168"/>
                    </a:lnTo>
                    <a:lnTo>
                      <a:pt x="398" y="170"/>
                    </a:lnTo>
                    <a:lnTo>
                      <a:pt x="404" y="174"/>
                    </a:lnTo>
                    <a:lnTo>
                      <a:pt x="406" y="180"/>
                    </a:lnTo>
                    <a:lnTo>
                      <a:pt x="416" y="180"/>
                    </a:lnTo>
                    <a:lnTo>
                      <a:pt x="424" y="182"/>
                    </a:lnTo>
                    <a:lnTo>
                      <a:pt x="434" y="190"/>
                    </a:lnTo>
                    <a:lnTo>
                      <a:pt x="438" y="194"/>
                    </a:lnTo>
                    <a:lnTo>
                      <a:pt x="450" y="196"/>
                    </a:lnTo>
                    <a:lnTo>
                      <a:pt x="460" y="204"/>
                    </a:lnTo>
                    <a:lnTo>
                      <a:pt x="460" y="208"/>
                    </a:lnTo>
                    <a:lnTo>
                      <a:pt x="460" y="212"/>
                    </a:lnTo>
                    <a:lnTo>
                      <a:pt x="458" y="214"/>
                    </a:lnTo>
                    <a:lnTo>
                      <a:pt x="444" y="216"/>
                    </a:lnTo>
                    <a:lnTo>
                      <a:pt x="434" y="216"/>
                    </a:lnTo>
                    <a:lnTo>
                      <a:pt x="436" y="226"/>
                    </a:lnTo>
                    <a:lnTo>
                      <a:pt x="430" y="232"/>
                    </a:lnTo>
                    <a:lnTo>
                      <a:pt x="420" y="232"/>
                    </a:lnTo>
                    <a:lnTo>
                      <a:pt x="420" y="240"/>
                    </a:lnTo>
                    <a:lnTo>
                      <a:pt x="414" y="248"/>
                    </a:lnTo>
                    <a:lnTo>
                      <a:pt x="398" y="240"/>
                    </a:lnTo>
                    <a:lnTo>
                      <a:pt x="390" y="230"/>
                    </a:lnTo>
                    <a:lnTo>
                      <a:pt x="386" y="222"/>
                    </a:lnTo>
                    <a:lnTo>
                      <a:pt x="364" y="208"/>
                    </a:lnTo>
                    <a:lnTo>
                      <a:pt x="356" y="212"/>
                    </a:lnTo>
                    <a:lnTo>
                      <a:pt x="360" y="222"/>
                    </a:lnTo>
                    <a:lnTo>
                      <a:pt x="358" y="230"/>
                    </a:lnTo>
                    <a:lnTo>
                      <a:pt x="364" y="244"/>
                    </a:lnTo>
                    <a:lnTo>
                      <a:pt x="376" y="256"/>
                    </a:lnTo>
                    <a:lnTo>
                      <a:pt x="394" y="270"/>
                    </a:lnTo>
                    <a:lnTo>
                      <a:pt x="408" y="284"/>
                    </a:lnTo>
                    <a:lnTo>
                      <a:pt x="406" y="290"/>
                    </a:lnTo>
                    <a:lnTo>
                      <a:pt x="400" y="288"/>
                    </a:lnTo>
                    <a:lnTo>
                      <a:pt x="396" y="288"/>
                    </a:lnTo>
                    <a:lnTo>
                      <a:pt x="394" y="290"/>
                    </a:lnTo>
                    <a:lnTo>
                      <a:pt x="400" y="304"/>
                    </a:lnTo>
                    <a:lnTo>
                      <a:pt x="394" y="310"/>
                    </a:lnTo>
                    <a:lnTo>
                      <a:pt x="378" y="302"/>
                    </a:lnTo>
                    <a:lnTo>
                      <a:pt x="356" y="290"/>
                    </a:lnTo>
                    <a:lnTo>
                      <a:pt x="344" y="278"/>
                    </a:lnTo>
                    <a:lnTo>
                      <a:pt x="338" y="282"/>
                    </a:lnTo>
                    <a:lnTo>
                      <a:pt x="348" y="292"/>
                    </a:lnTo>
                    <a:lnTo>
                      <a:pt x="366" y="306"/>
                    </a:lnTo>
                    <a:lnTo>
                      <a:pt x="370" y="312"/>
                    </a:lnTo>
                    <a:lnTo>
                      <a:pt x="374" y="320"/>
                    </a:lnTo>
                    <a:lnTo>
                      <a:pt x="378" y="328"/>
                    </a:lnTo>
                    <a:lnTo>
                      <a:pt x="354" y="322"/>
                    </a:lnTo>
                    <a:lnTo>
                      <a:pt x="334" y="314"/>
                    </a:lnTo>
                    <a:lnTo>
                      <a:pt x="320" y="304"/>
                    </a:lnTo>
                    <a:lnTo>
                      <a:pt x="312" y="304"/>
                    </a:lnTo>
                    <a:lnTo>
                      <a:pt x="310" y="314"/>
                    </a:lnTo>
                    <a:lnTo>
                      <a:pt x="296" y="298"/>
                    </a:lnTo>
                    <a:lnTo>
                      <a:pt x="290" y="290"/>
                    </a:lnTo>
                    <a:lnTo>
                      <a:pt x="294" y="286"/>
                    </a:lnTo>
                    <a:lnTo>
                      <a:pt x="288" y="280"/>
                    </a:lnTo>
                    <a:lnTo>
                      <a:pt x="280" y="282"/>
                    </a:lnTo>
                    <a:lnTo>
                      <a:pt x="272" y="274"/>
                    </a:lnTo>
                    <a:lnTo>
                      <a:pt x="262" y="264"/>
                    </a:lnTo>
                    <a:lnTo>
                      <a:pt x="256" y="258"/>
                    </a:lnTo>
                    <a:lnTo>
                      <a:pt x="244" y="254"/>
                    </a:lnTo>
                    <a:lnTo>
                      <a:pt x="238" y="250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6" y="262"/>
                    </a:lnTo>
                    <a:lnTo>
                      <a:pt x="224" y="262"/>
                    </a:lnTo>
                    <a:lnTo>
                      <a:pt x="218" y="266"/>
                    </a:lnTo>
                    <a:lnTo>
                      <a:pt x="208" y="270"/>
                    </a:lnTo>
                    <a:lnTo>
                      <a:pt x="194" y="268"/>
                    </a:lnTo>
                    <a:lnTo>
                      <a:pt x="186" y="258"/>
                    </a:lnTo>
                    <a:lnTo>
                      <a:pt x="188" y="246"/>
                    </a:lnTo>
                    <a:lnTo>
                      <a:pt x="202" y="236"/>
                    </a:lnTo>
                    <a:lnTo>
                      <a:pt x="214" y="238"/>
                    </a:lnTo>
                    <a:lnTo>
                      <a:pt x="226" y="242"/>
                    </a:lnTo>
                    <a:lnTo>
                      <a:pt x="232" y="246"/>
                    </a:lnTo>
                    <a:lnTo>
                      <a:pt x="238" y="240"/>
                    </a:lnTo>
                    <a:lnTo>
                      <a:pt x="246" y="236"/>
                    </a:lnTo>
                    <a:lnTo>
                      <a:pt x="258" y="232"/>
                    </a:lnTo>
                    <a:lnTo>
                      <a:pt x="254" y="228"/>
                    </a:lnTo>
                    <a:lnTo>
                      <a:pt x="246" y="222"/>
                    </a:lnTo>
                    <a:lnTo>
                      <a:pt x="254" y="210"/>
                    </a:lnTo>
                    <a:lnTo>
                      <a:pt x="268" y="202"/>
                    </a:lnTo>
                    <a:lnTo>
                      <a:pt x="280" y="190"/>
                    </a:lnTo>
                    <a:lnTo>
                      <a:pt x="272" y="172"/>
                    </a:lnTo>
                    <a:lnTo>
                      <a:pt x="264" y="160"/>
                    </a:lnTo>
                    <a:lnTo>
                      <a:pt x="256" y="160"/>
                    </a:lnTo>
                    <a:lnTo>
                      <a:pt x="254" y="152"/>
                    </a:lnTo>
                    <a:lnTo>
                      <a:pt x="246" y="156"/>
                    </a:lnTo>
                    <a:lnTo>
                      <a:pt x="240" y="148"/>
                    </a:lnTo>
                    <a:lnTo>
                      <a:pt x="240" y="142"/>
                    </a:lnTo>
                    <a:lnTo>
                      <a:pt x="228" y="142"/>
                    </a:lnTo>
                    <a:lnTo>
                      <a:pt x="218" y="150"/>
                    </a:lnTo>
                    <a:lnTo>
                      <a:pt x="210" y="142"/>
                    </a:lnTo>
                    <a:lnTo>
                      <a:pt x="222" y="134"/>
                    </a:lnTo>
                    <a:lnTo>
                      <a:pt x="218" y="128"/>
                    </a:lnTo>
                    <a:lnTo>
                      <a:pt x="212" y="124"/>
                    </a:lnTo>
                    <a:lnTo>
                      <a:pt x="202" y="114"/>
                    </a:lnTo>
                    <a:lnTo>
                      <a:pt x="196" y="120"/>
                    </a:lnTo>
                    <a:lnTo>
                      <a:pt x="190" y="112"/>
                    </a:lnTo>
                    <a:lnTo>
                      <a:pt x="186" y="106"/>
                    </a:lnTo>
                    <a:lnTo>
                      <a:pt x="178" y="98"/>
                    </a:lnTo>
                    <a:lnTo>
                      <a:pt x="172" y="100"/>
                    </a:lnTo>
                    <a:lnTo>
                      <a:pt x="176" y="106"/>
                    </a:lnTo>
                    <a:lnTo>
                      <a:pt x="178" y="112"/>
                    </a:lnTo>
                    <a:lnTo>
                      <a:pt x="172" y="116"/>
                    </a:lnTo>
                    <a:lnTo>
                      <a:pt x="158" y="116"/>
                    </a:lnTo>
                    <a:lnTo>
                      <a:pt x="136" y="110"/>
                    </a:lnTo>
                    <a:lnTo>
                      <a:pt x="130" y="116"/>
                    </a:lnTo>
                    <a:lnTo>
                      <a:pt x="118" y="118"/>
                    </a:lnTo>
                    <a:lnTo>
                      <a:pt x="90" y="114"/>
                    </a:lnTo>
                    <a:lnTo>
                      <a:pt x="74" y="110"/>
                    </a:lnTo>
                    <a:lnTo>
                      <a:pt x="56" y="110"/>
                    </a:lnTo>
                    <a:lnTo>
                      <a:pt x="48" y="104"/>
                    </a:lnTo>
                    <a:lnTo>
                      <a:pt x="40" y="100"/>
                    </a:lnTo>
                    <a:lnTo>
                      <a:pt x="32" y="106"/>
                    </a:lnTo>
                    <a:lnTo>
                      <a:pt x="20" y="102"/>
                    </a:lnTo>
                    <a:lnTo>
                      <a:pt x="8" y="94"/>
                    </a:lnTo>
                    <a:lnTo>
                      <a:pt x="8" y="84"/>
                    </a:lnTo>
                    <a:lnTo>
                      <a:pt x="16" y="84"/>
                    </a:lnTo>
                    <a:lnTo>
                      <a:pt x="32" y="86"/>
                    </a:lnTo>
                    <a:lnTo>
                      <a:pt x="38" y="82"/>
                    </a:lnTo>
                    <a:lnTo>
                      <a:pt x="32" y="76"/>
                    </a:lnTo>
                    <a:lnTo>
                      <a:pt x="16" y="78"/>
                    </a:lnTo>
                    <a:lnTo>
                      <a:pt x="0" y="72"/>
                    </a:lnTo>
                    <a:lnTo>
                      <a:pt x="0" y="50"/>
                    </a:lnTo>
                    <a:lnTo>
                      <a:pt x="8" y="30"/>
                    </a:lnTo>
                    <a:lnTo>
                      <a:pt x="20" y="14"/>
                    </a:lnTo>
                    <a:lnTo>
                      <a:pt x="38" y="2"/>
                    </a:lnTo>
                    <a:lnTo>
                      <a:pt x="52" y="0"/>
                    </a:lnTo>
                    <a:lnTo>
                      <a:pt x="82" y="2"/>
                    </a:lnTo>
                    <a:lnTo>
                      <a:pt x="76" y="8"/>
                    </a:lnTo>
                    <a:lnTo>
                      <a:pt x="64" y="12"/>
                    </a:lnTo>
                    <a:lnTo>
                      <a:pt x="54" y="28"/>
                    </a:lnTo>
                    <a:lnTo>
                      <a:pt x="54" y="40"/>
                    </a:lnTo>
                    <a:lnTo>
                      <a:pt x="54" y="50"/>
                    </a:lnTo>
                    <a:lnTo>
                      <a:pt x="68" y="76"/>
                    </a:lnTo>
                    <a:lnTo>
                      <a:pt x="82" y="72"/>
                    </a:lnTo>
                    <a:lnTo>
                      <a:pt x="76" y="64"/>
                    </a:lnTo>
                    <a:lnTo>
                      <a:pt x="66" y="50"/>
                    </a:lnTo>
                    <a:lnTo>
                      <a:pt x="78" y="46"/>
                    </a:lnTo>
                    <a:lnTo>
                      <a:pt x="70" y="38"/>
                    </a:lnTo>
                    <a:lnTo>
                      <a:pt x="72" y="26"/>
                    </a:lnTo>
                    <a:lnTo>
                      <a:pt x="84" y="1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4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450"/>
              <p:cNvSpPr>
                <a:spLocks/>
              </p:cNvSpPr>
              <p:nvPr/>
            </p:nvSpPr>
            <p:spPr bwMode="auto">
              <a:xfrm>
                <a:off x="1364" y="1409"/>
                <a:ext cx="36" cy="22"/>
              </a:xfrm>
              <a:custGeom>
                <a:avLst/>
                <a:gdLst>
                  <a:gd name="T0" fmla="*/ 34 w 36"/>
                  <a:gd name="T1" fmla="*/ 0 h 22"/>
                  <a:gd name="T2" fmla="*/ 22 w 36"/>
                  <a:gd name="T3" fmla="*/ 0 h 22"/>
                  <a:gd name="T4" fmla="*/ 8 w 36"/>
                  <a:gd name="T5" fmla="*/ 6 h 22"/>
                  <a:gd name="T6" fmla="*/ 4 w 36"/>
                  <a:gd name="T7" fmla="*/ 10 h 22"/>
                  <a:gd name="T8" fmla="*/ 2 w 36"/>
                  <a:gd name="T9" fmla="*/ 12 h 22"/>
                  <a:gd name="T10" fmla="*/ 0 w 36"/>
                  <a:gd name="T11" fmla="*/ 14 h 22"/>
                  <a:gd name="T12" fmla="*/ 6 w 36"/>
                  <a:gd name="T13" fmla="*/ 18 h 22"/>
                  <a:gd name="T14" fmla="*/ 10 w 36"/>
                  <a:gd name="T15" fmla="*/ 22 h 22"/>
                  <a:gd name="T16" fmla="*/ 22 w 36"/>
                  <a:gd name="T17" fmla="*/ 18 h 22"/>
                  <a:gd name="T18" fmla="*/ 30 w 36"/>
                  <a:gd name="T19" fmla="*/ 12 h 22"/>
                  <a:gd name="T20" fmla="*/ 36 w 36"/>
                  <a:gd name="T21" fmla="*/ 4 h 22"/>
                  <a:gd name="T22" fmla="*/ 34 w 36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22">
                    <a:moveTo>
                      <a:pt x="34" y="0"/>
                    </a:moveTo>
                    <a:lnTo>
                      <a:pt x="22" y="0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0" y="22"/>
                    </a:lnTo>
                    <a:lnTo>
                      <a:pt x="22" y="18"/>
                    </a:lnTo>
                    <a:lnTo>
                      <a:pt x="30" y="12"/>
                    </a:lnTo>
                    <a:lnTo>
                      <a:pt x="36" y="4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451"/>
              <p:cNvSpPr>
                <a:spLocks/>
              </p:cNvSpPr>
              <p:nvPr/>
            </p:nvSpPr>
            <p:spPr bwMode="auto">
              <a:xfrm>
                <a:off x="1426" y="1423"/>
                <a:ext cx="18" cy="22"/>
              </a:xfrm>
              <a:custGeom>
                <a:avLst/>
                <a:gdLst>
                  <a:gd name="T0" fmla="*/ 8 w 18"/>
                  <a:gd name="T1" fmla="*/ 0 h 22"/>
                  <a:gd name="T2" fmla="*/ 2 w 18"/>
                  <a:gd name="T3" fmla="*/ 6 h 22"/>
                  <a:gd name="T4" fmla="*/ 0 w 18"/>
                  <a:gd name="T5" fmla="*/ 14 h 22"/>
                  <a:gd name="T6" fmla="*/ 8 w 18"/>
                  <a:gd name="T7" fmla="*/ 22 h 22"/>
                  <a:gd name="T8" fmla="*/ 18 w 18"/>
                  <a:gd name="T9" fmla="*/ 10 h 22"/>
                  <a:gd name="T10" fmla="*/ 16 w 18"/>
                  <a:gd name="T11" fmla="*/ 2 h 22"/>
                  <a:gd name="T12" fmla="*/ 8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8" y="0"/>
                    </a:moveTo>
                    <a:lnTo>
                      <a:pt x="2" y="6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18" y="10"/>
                    </a:lnTo>
                    <a:lnTo>
                      <a:pt x="16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452"/>
              <p:cNvSpPr>
                <a:spLocks/>
              </p:cNvSpPr>
              <p:nvPr/>
            </p:nvSpPr>
            <p:spPr bwMode="auto">
              <a:xfrm>
                <a:off x="876" y="971"/>
                <a:ext cx="22" cy="14"/>
              </a:xfrm>
              <a:custGeom>
                <a:avLst/>
                <a:gdLst>
                  <a:gd name="T0" fmla="*/ 8 w 22"/>
                  <a:gd name="T1" fmla="*/ 0 h 14"/>
                  <a:gd name="T2" fmla="*/ 16 w 22"/>
                  <a:gd name="T3" fmla="*/ 2 h 14"/>
                  <a:gd name="T4" fmla="*/ 22 w 22"/>
                  <a:gd name="T5" fmla="*/ 8 h 14"/>
                  <a:gd name="T6" fmla="*/ 20 w 22"/>
                  <a:gd name="T7" fmla="*/ 12 h 14"/>
                  <a:gd name="T8" fmla="*/ 10 w 22"/>
                  <a:gd name="T9" fmla="*/ 14 h 14"/>
                  <a:gd name="T10" fmla="*/ 2 w 22"/>
                  <a:gd name="T11" fmla="*/ 8 h 14"/>
                  <a:gd name="T12" fmla="*/ 0 w 22"/>
                  <a:gd name="T13" fmla="*/ 2 h 14"/>
                  <a:gd name="T14" fmla="*/ 8 w 22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8" y="0"/>
                    </a:moveTo>
                    <a:lnTo>
                      <a:pt x="16" y="2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453"/>
              <p:cNvSpPr>
                <a:spLocks/>
              </p:cNvSpPr>
              <p:nvPr/>
            </p:nvSpPr>
            <p:spPr bwMode="auto">
              <a:xfrm>
                <a:off x="1516" y="1271"/>
                <a:ext cx="20" cy="16"/>
              </a:xfrm>
              <a:custGeom>
                <a:avLst/>
                <a:gdLst>
                  <a:gd name="T0" fmla="*/ 8 w 20"/>
                  <a:gd name="T1" fmla="*/ 0 h 16"/>
                  <a:gd name="T2" fmla="*/ 16 w 20"/>
                  <a:gd name="T3" fmla="*/ 6 h 16"/>
                  <a:gd name="T4" fmla="*/ 20 w 20"/>
                  <a:gd name="T5" fmla="*/ 12 h 16"/>
                  <a:gd name="T6" fmla="*/ 16 w 20"/>
                  <a:gd name="T7" fmla="*/ 16 h 16"/>
                  <a:gd name="T8" fmla="*/ 6 w 20"/>
                  <a:gd name="T9" fmla="*/ 14 h 16"/>
                  <a:gd name="T10" fmla="*/ 0 w 20"/>
                  <a:gd name="T11" fmla="*/ 10 h 16"/>
                  <a:gd name="T12" fmla="*/ 0 w 20"/>
                  <a:gd name="T13" fmla="*/ 2 h 16"/>
                  <a:gd name="T14" fmla="*/ 8 w 20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6">
                    <a:moveTo>
                      <a:pt x="8" y="0"/>
                    </a:moveTo>
                    <a:lnTo>
                      <a:pt x="16" y="6"/>
                    </a:lnTo>
                    <a:lnTo>
                      <a:pt x="20" y="12"/>
                    </a:lnTo>
                    <a:lnTo>
                      <a:pt x="16" y="16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454"/>
              <p:cNvSpPr>
                <a:spLocks/>
              </p:cNvSpPr>
              <p:nvPr/>
            </p:nvSpPr>
            <p:spPr bwMode="auto">
              <a:xfrm>
                <a:off x="1682" y="1705"/>
                <a:ext cx="38" cy="18"/>
              </a:xfrm>
              <a:custGeom>
                <a:avLst/>
                <a:gdLst>
                  <a:gd name="T0" fmla="*/ 0 w 38"/>
                  <a:gd name="T1" fmla="*/ 2 h 18"/>
                  <a:gd name="T2" fmla="*/ 8 w 38"/>
                  <a:gd name="T3" fmla="*/ 8 h 18"/>
                  <a:gd name="T4" fmla="*/ 18 w 38"/>
                  <a:gd name="T5" fmla="*/ 14 h 18"/>
                  <a:gd name="T6" fmla="*/ 34 w 38"/>
                  <a:gd name="T7" fmla="*/ 18 h 18"/>
                  <a:gd name="T8" fmla="*/ 38 w 38"/>
                  <a:gd name="T9" fmla="*/ 12 h 18"/>
                  <a:gd name="T10" fmla="*/ 30 w 38"/>
                  <a:gd name="T11" fmla="*/ 6 h 18"/>
                  <a:gd name="T12" fmla="*/ 22 w 38"/>
                  <a:gd name="T13" fmla="*/ 2 h 18"/>
                  <a:gd name="T14" fmla="*/ 14 w 38"/>
                  <a:gd name="T15" fmla="*/ 0 h 18"/>
                  <a:gd name="T16" fmla="*/ 8 w 38"/>
                  <a:gd name="T17" fmla="*/ 0 h 18"/>
                  <a:gd name="T18" fmla="*/ 0 w 38"/>
                  <a:gd name="T1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0" y="2"/>
                    </a:moveTo>
                    <a:lnTo>
                      <a:pt x="8" y="8"/>
                    </a:lnTo>
                    <a:lnTo>
                      <a:pt x="18" y="14"/>
                    </a:lnTo>
                    <a:lnTo>
                      <a:pt x="34" y="18"/>
                    </a:lnTo>
                    <a:lnTo>
                      <a:pt x="38" y="12"/>
                    </a:lnTo>
                    <a:lnTo>
                      <a:pt x="30" y="6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455"/>
              <p:cNvSpPr>
                <a:spLocks/>
              </p:cNvSpPr>
              <p:nvPr/>
            </p:nvSpPr>
            <p:spPr bwMode="auto">
              <a:xfrm>
                <a:off x="668" y="1685"/>
                <a:ext cx="72" cy="50"/>
              </a:xfrm>
              <a:custGeom>
                <a:avLst/>
                <a:gdLst>
                  <a:gd name="T0" fmla="*/ 0 w 72"/>
                  <a:gd name="T1" fmla="*/ 0 h 50"/>
                  <a:gd name="T2" fmla="*/ 12 w 72"/>
                  <a:gd name="T3" fmla="*/ 2 h 50"/>
                  <a:gd name="T4" fmla="*/ 24 w 72"/>
                  <a:gd name="T5" fmla="*/ 6 h 50"/>
                  <a:gd name="T6" fmla="*/ 32 w 72"/>
                  <a:gd name="T7" fmla="*/ 10 h 50"/>
                  <a:gd name="T8" fmla="*/ 42 w 72"/>
                  <a:gd name="T9" fmla="*/ 16 h 50"/>
                  <a:gd name="T10" fmla="*/ 50 w 72"/>
                  <a:gd name="T11" fmla="*/ 26 h 50"/>
                  <a:gd name="T12" fmla="*/ 56 w 72"/>
                  <a:gd name="T13" fmla="*/ 30 h 50"/>
                  <a:gd name="T14" fmla="*/ 66 w 72"/>
                  <a:gd name="T15" fmla="*/ 36 h 50"/>
                  <a:gd name="T16" fmla="*/ 70 w 72"/>
                  <a:gd name="T17" fmla="*/ 42 h 50"/>
                  <a:gd name="T18" fmla="*/ 72 w 72"/>
                  <a:gd name="T19" fmla="*/ 46 h 50"/>
                  <a:gd name="T20" fmla="*/ 66 w 72"/>
                  <a:gd name="T21" fmla="*/ 48 h 50"/>
                  <a:gd name="T22" fmla="*/ 56 w 72"/>
                  <a:gd name="T23" fmla="*/ 50 h 50"/>
                  <a:gd name="T24" fmla="*/ 46 w 72"/>
                  <a:gd name="T25" fmla="*/ 46 h 50"/>
                  <a:gd name="T26" fmla="*/ 46 w 72"/>
                  <a:gd name="T27" fmla="*/ 38 h 50"/>
                  <a:gd name="T28" fmla="*/ 40 w 72"/>
                  <a:gd name="T29" fmla="*/ 38 h 50"/>
                  <a:gd name="T30" fmla="*/ 34 w 72"/>
                  <a:gd name="T31" fmla="*/ 32 h 50"/>
                  <a:gd name="T32" fmla="*/ 28 w 72"/>
                  <a:gd name="T33" fmla="*/ 24 h 50"/>
                  <a:gd name="T34" fmla="*/ 22 w 72"/>
                  <a:gd name="T35" fmla="*/ 24 h 50"/>
                  <a:gd name="T36" fmla="*/ 20 w 72"/>
                  <a:gd name="T37" fmla="*/ 18 h 50"/>
                  <a:gd name="T38" fmla="*/ 14 w 72"/>
                  <a:gd name="T39" fmla="*/ 18 h 50"/>
                  <a:gd name="T40" fmla="*/ 6 w 72"/>
                  <a:gd name="T41" fmla="*/ 14 h 50"/>
                  <a:gd name="T42" fmla="*/ 0 w 72"/>
                  <a:gd name="T43" fmla="*/ 10 h 50"/>
                  <a:gd name="T44" fmla="*/ 0 w 72"/>
                  <a:gd name="T4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50">
                    <a:moveTo>
                      <a:pt x="0" y="0"/>
                    </a:moveTo>
                    <a:lnTo>
                      <a:pt x="12" y="2"/>
                    </a:lnTo>
                    <a:lnTo>
                      <a:pt x="24" y="6"/>
                    </a:lnTo>
                    <a:lnTo>
                      <a:pt x="32" y="10"/>
                    </a:lnTo>
                    <a:lnTo>
                      <a:pt x="42" y="16"/>
                    </a:lnTo>
                    <a:lnTo>
                      <a:pt x="50" y="26"/>
                    </a:lnTo>
                    <a:lnTo>
                      <a:pt x="56" y="30"/>
                    </a:lnTo>
                    <a:lnTo>
                      <a:pt x="66" y="36"/>
                    </a:lnTo>
                    <a:lnTo>
                      <a:pt x="70" y="42"/>
                    </a:lnTo>
                    <a:lnTo>
                      <a:pt x="72" y="46"/>
                    </a:lnTo>
                    <a:lnTo>
                      <a:pt x="66" y="48"/>
                    </a:lnTo>
                    <a:lnTo>
                      <a:pt x="56" y="50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0" y="38"/>
                    </a:lnTo>
                    <a:lnTo>
                      <a:pt x="34" y="32"/>
                    </a:lnTo>
                    <a:lnTo>
                      <a:pt x="28" y="24"/>
                    </a:lnTo>
                    <a:lnTo>
                      <a:pt x="22" y="24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57" name="Group 39"/>
            <p:cNvGrpSpPr>
              <a:grpSpLocks/>
            </p:cNvGrpSpPr>
            <p:nvPr/>
          </p:nvGrpSpPr>
          <p:grpSpPr bwMode="auto">
            <a:xfrm>
              <a:off x="27167" y="1866900"/>
              <a:ext cx="942975" cy="736600"/>
              <a:chOff x="44" y="1185"/>
              <a:chExt cx="594" cy="464"/>
            </a:xfrm>
            <a:solidFill>
              <a:srgbClr val="E74F7E"/>
            </a:solidFill>
          </p:grpSpPr>
          <p:sp>
            <p:nvSpPr>
              <p:cNvPr id="458" name="Freeform 40"/>
              <p:cNvSpPr>
                <a:spLocks/>
              </p:cNvSpPr>
              <p:nvPr/>
            </p:nvSpPr>
            <p:spPr bwMode="auto">
              <a:xfrm>
                <a:off x="44" y="1185"/>
                <a:ext cx="594" cy="414"/>
              </a:xfrm>
              <a:custGeom>
                <a:avLst/>
                <a:gdLst>
                  <a:gd name="T0" fmla="*/ 540 w 594"/>
                  <a:gd name="T1" fmla="*/ 354 h 414"/>
                  <a:gd name="T2" fmla="*/ 510 w 594"/>
                  <a:gd name="T3" fmla="*/ 318 h 414"/>
                  <a:gd name="T4" fmla="*/ 500 w 594"/>
                  <a:gd name="T5" fmla="*/ 332 h 414"/>
                  <a:gd name="T6" fmla="*/ 464 w 594"/>
                  <a:gd name="T7" fmla="*/ 324 h 414"/>
                  <a:gd name="T8" fmla="*/ 414 w 594"/>
                  <a:gd name="T9" fmla="*/ 298 h 414"/>
                  <a:gd name="T10" fmla="*/ 362 w 594"/>
                  <a:gd name="T11" fmla="*/ 288 h 414"/>
                  <a:gd name="T12" fmla="*/ 318 w 594"/>
                  <a:gd name="T13" fmla="*/ 272 h 414"/>
                  <a:gd name="T14" fmla="*/ 314 w 594"/>
                  <a:gd name="T15" fmla="*/ 294 h 414"/>
                  <a:gd name="T16" fmla="*/ 278 w 594"/>
                  <a:gd name="T17" fmla="*/ 304 h 414"/>
                  <a:gd name="T18" fmla="*/ 252 w 594"/>
                  <a:gd name="T19" fmla="*/ 298 h 414"/>
                  <a:gd name="T20" fmla="*/ 270 w 594"/>
                  <a:gd name="T21" fmla="*/ 274 h 414"/>
                  <a:gd name="T22" fmla="*/ 274 w 594"/>
                  <a:gd name="T23" fmla="*/ 266 h 414"/>
                  <a:gd name="T24" fmla="*/ 236 w 594"/>
                  <a:gd name="T25" fmla="*/ 298 h 414"/>
                  <a:gd name="T26" fmla="*/ 222 w 594"/>
                  <a:gd name="T27" fmla="*/ 322 h 414"/>
                  <a:gd name="T28" fmla="*/ 196 w 594"/>
                  <a:gd name="T29" fmla="*/ 348 h 414"/>
                  <a:gd name="T30" fmla="*/ 146 w 594"/>
                  <a:gd name="T31" fmla="*/ 384 h 414"/>
                  <a:gd name="T32" fmla="*/ 112 w 594"/>
                  <a:gd name="T33" fmla="*/ 398 h 414"/>
                  <a:gd name="T34" fmla="*/ 90 w 594"/>
                  <a:gd name="T35" fmla="*/ 408 h 414"/>
                  <a:gd name="T36" fmla="*/ 84 w 594"/>
                  <a:gd name="T37" fmla="*/ 394 h 414"/>
                  <a:gd name="T38" fmla="*/ 114 w 594"/>
                  <a:gd name="T39" fmla="*/ 382 h 414"/>
                  <a:gd name="T40" fmla="*/ 156 w 594"/>
                  <a:gd name="T41" fmla="*/ 354 h 414"/>
                  <a:gd name="T42" fmla="*/ 170 w 594"/>
                  <a:gd name="T43" fmla="*/ 320 h 414"/>
                  <a:gd name="T44" fmla="*/ 138 w 594"/>
                  <a:gd name="T45" fmla="*/ 328 h 414"/>
                  <a:gd name="T46" fmla="*/ 100 w 594"/>
                  <a:gd name="T47" fmla="*/ 328 h 414"/>
                  <a:gd name="T48" fmla="*/ 86 w 594"/>
                  <a:gd name="T49" fmla="*/ 286 h 414"/>
                  <a:gd name="T50" fmla="*/ 56 w 594"/>
                  <a:gd name="T51" fmla="*/ 300 h 414"/>
                  <a:gd name="T52" fmla="*/ 48 w 594"/>
                  <a:gd name="T53" fmla="*/ 274 h 414"/>
                  <a:gd name="T54" fmla="*/ 24 w 594"/>
                  <a:gd name="T55" fmla="*/ 258 h 414"/>
                  <a:gd name="T56" fmla="*/ 46 w 594"/>
                  <a:gd name="T57" fmla="*/ 226 h 414"/>
                  <a:gd name="T58" fmla="*/ 80 w 594"/>
                  <a:gd name="T59" fmla="*/ 214 h 414"/>
                  <a:gd name="T60" fmla="*/ 102 w 594"/>
                  <a:gd name="T61" fmla="*/ 184 h 414"/>
                  <a:gd name="T62" fmla="*/ 86 w 594"/>
                  <a:gd name="T63" fmla="*/ 180 h 414"/>
                  <a:gd name="T64" fmla="*/ 20 w 594"/>
                  <a:gd name="T65" fmla="*/ 168 h 414"/>
                  <a:gd name="T66" fmla="*/ 10 w 594"/>
                  <a:gd name="T67" fmla="*/ 150 h 414"/>
                  <a:gd name="T68" fmla="*/ 60 w 594"/>
                  <a:gd name="T69" fmla="*/ 132 h 414"/>
                  <a:gd name="T70" fmla="*/ 100 w 594"/>
                  <a:gd name="T71" fmla="*/ 142 h 414"/>
                  <a:gd name="T72" fmla="*/ 102 w 594"/>
                  <a:gd name="T73" fmla="*/ 132 h 414"/>
                  <a:gd name="T74" fmla="*/ 84 w 594"/>
                  <a:gd name="T75" fmla="*/ 116 h 414"/>
                  <a:gd name="T76" fmla="*/ 44 w 594"/>
                  <a:gd name="T77" fmla="*/ 94 h 414"/>
                  <a:gd name="T78" fmla="*/ 22 w 594"/>
                  <a:gd name="T79" fmla="*/ 68 h 414"/>
                  <a:gd name="T80" fmla="*/ 88 w 594"/>
                  <a:gd name="T81" fmla="*/ 28 h 414"/>
                  <a:gd name="T82" fmla="*/ 132 w 594"/>
                  <a:gd name="T83" fmla="*/ 12 h 414"/>
                  <a:gd name="T84" fmla="*/ 186 w 594"/>
                  <a:gd name="T85" fmla="*/ 8 h 414"/>
                  <a:gd name="T86" fmla="*/ 244 w 594"/>
                  <a:gd name="T87" fmla="*/ 16 h 414"/>
                  <a:gd name="T88" fmla="*/ 318 w 594"/>
                  <a:gd name="T89" fmla="*/ 30 h 414"/>
                  <a:gd name="T90" fmla="*/ 400 w 594"/>
                  <a:gd name="T91" fmla="*/ 40 h 414"/>
                  <a:gd name="T92" fmla="*/ 438 w 594"/>
                  <a:gd name="T93" fmla="*/ 288 h 414"/>
                  <a:gd name="T94" fmla="*/ 478 w 594"/>
                  <a:gd name="T95" fmla="*/ 316 h 414"/>
                  <a:gd name="T96" fmla="*/ 508 w 594"/>
                  <a:gd name="T97" fmla="*/ 300 h 414"/>
                  <a:gd name="T98" fmla="*/ 556 w 594"/>
                  <a:gd name="T99" fmla="*/ 358 h 414"/>
                  <a:gd name="T100" fmla="*/ 594 w 594"/>
                  <a:gd name="T101" fmla="*/ 394 h 414"/>
                  <a:gd name="T102" fmla="*/ 582 w 594"/>
                  <a:gd name="T103" fmla="*/ 39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4" h="414">
                    <a:moveTo>
                      <a:pt x="568" y="384"/>
                    </a:moveTo>
                    <a:lnTo>
                      <a:pt x="552" y="370"/>
                    </a:lnTo>
                    <a:lnTo>
                      <a:pt x="542" y="362"/>
                    </a:lnTo>
                    <a:lnTo>
                      <a:pt x="540" y="354"/>
                    </a:lnTo>
                    <a:lnTo>
                      <a:pt x="530" y="342"/>
                    </a:lnTo>
                    <a:lnTo>
                      <a:pt x="522" y="336"/>
                    </a:lnTo>
                    <a:lnTo>
                      <a:pt x="518" y="330"/>
                    </a:lnTo>
                    <a:lnTo>
                      <a:pt x="510" y="318"/>
                    </a:lnTo>
                    <a:lnTo>
                      <a:pt x="506" y="322"/>
                    </a:lnTo>
                    <a:lnTo>
                      <a:pt x="510" y="334"/>
                    </a:lnTo>
                    <a:lnTo>
                      <a:pt x="506" y="338"/>
                    </a:lnTo>
                    <a:lnTo>
                      <a:pt x="500" y="332"/>
                    </a:lnTo>
                    <a:lnTo>
                      <a:pt x="496" y="328"/>
                    </a:lnTo>
                    <a:lnTo>
                      <a:pt x="492" y="336"/>
                    </a:lnTo>
                    <a:lnTo>
                      <a:pt x="480" y="332"/>
                    </a:lnTo>
                    <a:lnTo>
                      <a:pt x="464" y="324"/>
                    </a:lnTo>
                    <a:lnTo>
                      <a:pt x="440" y="310"/>
                    </a:lnTo>
                    <a:lnTo>
                      <a:pt x="438" y="302"/>
                    </a:lnTo>
                    <a:lnTo>
                      <a:pt x="426" y="304"/>
                    </a:lnTo>
                    <a:lnTo>
                      <a:pt x="414" y="298"/>
                    </a:lnTo>
                    <a:lnTo>
                      <a:pt x="400" y="296"/>
                    </a:lnTo>
                    <a:lnTo>
                      <a:pt x="378" y="296"/>
                    </a:lnTo>
                    <a:lnTo>
                      <a:pt x="368" y="296"/>
                    </a:lnTo>
                    <a:lnTo>
                      <a:pt x="362" y="288"/>
                    </a:lnTo>
                    <a:lnTo>
                      <a:pt x="348" y="286"/>
                    </a:lnTo>
                    <a:lnTo>
                      <a:pt x="344" y="280"/>
                    </a:lnTo>
                    <a:lnTo>
                      <a:pt x="332" y="274"/>
                    </a:lnTo>
                    <a:lnTo>
                      <a:pt x="318" y="272"/>
                    </a:lnTo>
                    <a:lnTo>
                      <a:pt x="306" y="272"/>
                    </a:lnTo>
                    <a:lnTo>
                      <a:pt x="306" y="280"/>
                    </a:lnTo>
                    <a:lnTo>
                      <a:pt x="310" y="286"/>
                    </a:lnTo>
                    <a:lnTo>
                      <a:pt x="314" y="294"/>
                    </a:lnTo>
                    <a:lnTo>
                      <a:pt x="310" y="296"/>
                    </a:lnTo>
                    <a:lnTo>
                      <a:pt x="294" y="296"/>
                    </a:lnTo>
                    <a:lnTo>
                      <a:pt x="286" y="298"/>
                    </a:lnTo>
                    <a:lnTo>
                      <a:pt x="278" y="304"/>
                    </a:lnTo>
                    <a:lnTo>
                      <a:pt x="268" y="312"/>
                    </a:lnTo>
                    <a:lnTo>
                      <a:pt x="256" y="316"/>
                    </a:lnTo>
                    <a:lnTo>
                      <a:pt x="250" y="308"/>
                    </a:lnTo>
                    <a:lnTo>
                      <a:pt x="252" y="298"/>
                    </a:lnTo>
                    <a:lnTo>
                      <a:pt x="256" y="290"/>
                    </a:lnTo>
                    <a:lnTo>
                      <a:pt x="258" y="280"/>
                    </a:lnTo>
                    <a:lnTo>
                      <a:pt x="262" y="276"/>
                    </a:lnTo>
                    <a:lnTo>
                      <a:pt x="270" y="274"/>
                    </a:lnTo>
                    <a:lnTo>
                      <a:pt x="280" y="272"/>
                    </a:lnTo>
                    <a:lnTo>
                      <a:pt x="284" y="264"/>
                    </a:lnTo>
                    <a:lnTo>
                      <a:pt x="286" y="260"/>
                    </a:lnTo>
                    <a:lnTo>
                      <a:pt x="274" y="266"/>
                    </a:lnTo>
                    <a:lnTo>
                      <a:pt x="264" y="268"/>
                    </a:lnTo>
                    <a:lnTo>
                      <a:pt x="244" y="282"/>
                    </a:lnTo>
                    <a:lnTo>
                      <a:pt x="236" y="290"/>
                    </a:lnTo>
                    <a:lnTo>
                      <a:pt x="236" y="298"/>
                    </a:lnTo>
                    <a:lnTo>
                      <a:pt x="230" y="304"/>
                    </a:lnTo>
                    <a:lnTo>
                      <a:pt x="220" y="306"/>
                    </a:lnTo>
                    <a:lnTo>
                      <a:pt x="216" y="314"/>
                    </a:lnTo>
                    <a:lnTo>
                      <a:pt x="222" y="322"/>
                    </a:lnTo>
                    <a:lnTo>
                      <a:pt x="224" y="326"/>
                    </a:lnTo>
                    <a:lnTo>
                      <a:pt x="218" y="332"/>
                    </a:lnTo>
                    <a:lnTo>
                      <a:pt x="208" y="340"/>
                    </a:lnTo>
                    <a:lnTo>
                      <a:pt x="196" y="348"/>
                    </a:lnTo>
                    <a:lnTo>
                      <a:pt x="176" y="360"/>
                    </a:lnTo>
                    <a:lnTo>
                      <a:pt x="154" y="372"/>
                    </a:lnTo>
                    <a:lnTo>
                      <a:pt x="148" y="378"/>
                    </a:lnTo>
                    <a:lnTo>
                      <a:pt x="146" y="384"/>
                    </a:lnTo>
                    <a:lnTo>
                      <a:pt x="134" y="390"/>
                    </a:lnTo>
                    <a:lnTo>
                      <a:pt x="130" y="394"/>
                    </a:lnTo>
                    <a:lnTo>
                      <a:pt x="116" y="394"/>
                    </a:lnTo>
                    <a:lnTo>
                      <a:pt x="112" y="398"/>
                    </a:lnTo>
                    <a:lnTo>
                      <a:pt x="104" y="402"/>
                    </a:lnTo>
                    <a:lnTo>
                      <a:pt x="98" y="398"/>
                    </a:lnTo>
                    <a:lnTo>
                      <a:pt x="94" y="400"/>
                    </a:lnTo>
                    <a:lnTo>
                      <a:pt x="90" y="408"/>
                    </a:lnTo>
                    <a:lnTo>
                      <a:pt x="84" y="412"/>
                    </a:lnTo>
                    <a:lnTo>
                      <a:pt x="76" y="410"/>
                    </a:lnTo>
                    <a:lnTo>
                      <a:pt x="78" y="402"/>
                    </a:lnTo>
                    <a:lnTo>
                      <a:pt x="84" y="394"/>
                    </a:lnTo>
                    <a:lnTo>
                      <a:pt x="90" y="390"/>
                    </a:lnTo>
                    <a:lnTo>
                      <a:pt x="100" y="388"/>
                    </a:lnTo>
                    <a:lnTo>
                      <a:pt x="110" y="388"/>
                    </a:lnTo>
                    <a:lnTo>
                      <a:pt x="114" y="382"/>
                    </a:lnTo>
                    <a:lnTo>
                      <a:pt x="124" y="378"/>
                    </a:lnTo>
                    <a:lnTo>
                      <a:pt x="140" y="366"/>
                    </a:lnTo>
                    <a:lnTo>
                      <a:pt x="150" y="356"/>
                    </a:lnTo>
                    <a:lnTo>
                      <a:pt x="156" y="354"/>
                    </a:lnTo>
                    <a:lnTo>
                      <a:pt x="160" y="342"/>
                    </a:lnTo>
                    <a:lnTo>
                      <a:pt x="160" y="332"/>
                    </a:lnTo>
                    <a:lnTo>
                      <a:pt x="168" y="328"/>
                    </a:lnTo>
                    <a:lnTo>
                      <a:pt x="170" y="320"/>
                    </a:lnTo>
                    <a:lnTo>
                      <a:pt x="160" y="322"/>
                    </a:lnTo>
                    <a:lnTo>
                      <a:pt x="148" y="328"/>
                    </a:lnTo>
                    <a:lnTo>
                      <a:pt x="142" y="322"/>
                    </a:lnTo>
                    <a:lnTo>
                      <a:pt x="138" y="328"/>
                    </a:lnTo>
                    <a:lnTo>
                      <a:pt x="134" y="330"/>
                    </a:lnTo>
                    <a:lnTo>
                      <a:pt x="126" y="322"/>
                    </a:lnTo>
                    <a:lnTo>
                      <a:pt x="110" y="320"/>
                    </a:lnTo>
                    <a:lnTo>
                      <a:pt x="100" y="328"/>
                    </a:lnTo>
                    <a:lnTo>
                      <a:pt x="90" y="330"/>
                    </a:lnTo>
                    <a:lnTo>
                      <a:pt x="88" y="304"/>
                    </a:lnTo>
                    <a:lnTo>
                      <a:pt x="86" y="296"/>
                    </a:lnTo>
                    <a:lnTo>
                      <a:pt x="86" y="286"/>
                    </a:lnTo>
                    <a:lnTo>
                      <a:pt x="80" y="286"/>
                    </a:lnTo>
                    <a:lnTo>
                      <a:pt x="78" y="296"/>
                    </a:lnTo>
                    <a:lnTo>
                      <a:pt x="74" y="300"/>
                    </a:lnTo>
                    <a:lnTo>
                      <a:pt x="56" y="300"/>
                    </a:lnTo>
                    <a:lnTo>
                      <a:pt x="48" y="292"/>
                    </a:lnTo>
                    <a:lnTo>
                      <a:pt x="40" y="280"/>
                    </a:lnTo>
                    <a:lnTo>
                      <a:pt x="42" y="274"/>
                    </a:lnTo>
                    <a:lnTo>
                      <a:pt x="48" y="274"/>
                    </a:lnTo>
                    <a:lnTo>
                      <a:pt x="40" y="268"/>
                    </a:lnTo>
                    <a:lnTo>
                      <a:pt x="40" y="260"/>
                    </a:lnTo>
                    <a:lnTo>
                      <a:pt x="36" y="268"/>
                    </a:lnTo>
                    <a:lnTo>
                      <a:pt x="24" y="258"/>
                    </a:lnTo>
                    <a:lnTo>
                      <a:pt x="30" y="246"/>
                    </a:lnTo>
                    <a:lnTo>
                      <a:pt x="34" y="242"/>
                    </a:lnTo>
                    <a:lnTo>
                      <a:pt x="46" y="234"/>
                    </a:lnTo>
                    <a:lnTo>
                      <a:pt x="46" y="226"/>
                    </a:lnTo>
                    <a:lnTo>
                      <a:pt x="50" y="220"/>
                    </a:lnTo>
                    <a:lnTo>
                      <a:pt x="58" y="220"/>
                    </a:lnTo>
                    <a:lnTo>
                      <a:pt x="72" y="222"/>
                    </a:lnTo>
                    <a:lnTo>
                      <a:pt x="80" y="214"/>
                    </a:lnTo>
                    <a:lnTo>
                      <a:pt x="88" y="210"/>
                    </a:lnTo>
                    <a:lnTo>
                      <a:pt x="110" y="208"/>
                    </a:lnTo>
                    <a:lnTo>
                      <a:pt x="108" y="194"/>
                    </a:lnTo>
                    <a:lnTo>
                      <a:pt x="102" y="184"/>
                    </a:lnTo>
                    <a:lnTo>
                      <a:pt x="108" y="178"/>
                    </a:lnTo>
                    <a:lnTo>
                      <a:pt x="104" y="174"/>
                    </a:lnTo>
                    <a:lnTo>
                      <a:pt x="94" y="174"/>
                    </a:lnTo>
                    <a:lnTo>
                      <a:pt x="86" y="180"/>
                    </a:lnTo>
                    <a:lnTo>
                      <a:pt x="76" y="186"/>
                    </a:lnTo>
                    <a:lnTo>
                      <a:pt x="22" y="184"/>
                    </a:lnTo>
                    <a:lnTo>
                      <a:pt x="14" y="176"/>
                    </a:lnTo>
                    <a:lnTo>
                      <a:pt x="20" y="168"/>
                    </a:lnTo>
                    <a:lnTo>
                      <a:pt x="20" y="164"/>
                    </a:lnTo>
                    <a:lnTo>
                      <a:pt x="4" y="164"/>
                    </a:lnTo>
                    <a:lnTo>
                      <a:pt x="0" y="156"/>
                    </a:lnTo>
                    <a:lnTo>
                      <a:pt x="10" y="150"/>
                    </a:lnTo>
                    <a:lnTo>
                      <a:pt x="22" y="140"/>
                    </a:lnTo>
                    <a:lnTo>
                      <a:pt x="36" y="136"/>
                    </a:lnTo>
                    <a:lnTo>
                      <a:pt x="52" y="130"/>
                    </a:lnTo>
                    <a:lnTo>
                      <a:pt x="60" y="132"/>
                    </a:lnTo>
                    <a:lnTo>
                      <a:pt x="62" y="140"/>
                    </a:lnTo>
                    <a:lnTo>
                      <a:pt x="72" y="146"/>
                    </a:lnTo>
                    <a:lnTo>
                      <a:pt x="88" y="144"/>
                    </a:lnTo>
                    <a:lnTo>
                      <a:pt x="100" y="142"/>
                    </a:lnTo>
                    <a:lnTo>
                      <a:pt x="114" y="136"/>
                    </a:lnTo>
                    <a:lnTo>
                      <a:pt x="118" y="130"/>
                    </a:lnTo>
                    <a:lnTo>
                      <a:pt x="108" y="128"/>
                    </a:lnTo>
                    <a:lnTo>
                      <a:pt x="102" y="132"/>
                    </a:lnTo>
                    <a:lnTo>
                      <a:pt x="88" y="130"/>
                    </a:lnTo>
                    <a:lnTo>
                      <a:pt x="88" y="122"/>
                    </a:lnTo>
                    <a:lnTo>
                      <a:pt x="92" y="118"/>
                    </a:lnTo>
                    <a:lnTo>
                      <a:pt x="84" y="116"/>
                    </a:lnTo>
                    <a:lnTo>
                      <a:pt x="66" y="120"/>
                    </a:lnTo>
                    <a:lnTo>
                      <a:pt x="60" y="108"/>
                    </a:lnTo>
                    <a:lnTo>
                      <a:pt x="50" y="100"/>
                    </a:lnTo>
                    <a:lnTo>
                      <a:pt x="44" y="94"/>
                    </a:lnTo>
                    <a:lnTo>
                      <a:pt x="38" y="90"/>
                    </a:lnTo>
                    <a:lnTo>
                      <a:pt x="26" y="90"/>
                    </a:lnTo>
                    <a:lnTo>
                      <a:pt x="20" y="82"/>
                    </a:lnTo>
                    <a:lnTo>
                      <a:pt x="22" y="68"/>
                    </a:lnTo>
                    <a:lnTo>
                      <a:pt x="58" y="64"/>
                    </a:lnTo>
                    <a:lnTo>
                      <a:pt x="70" y="54"/>
                    </a:lnTo>
                    <a:lnTo>
                      <a:pt x="74" y="42"/>
                    </a:lnTo>
                    <a:lnTo>
                      <a:pt x="88" y="28"/>
                    </a:lnTo>
                    <a:lnTo>
                      <a:pt x="104" y="28"/>
                    </a:lnTo>
                    <a:lnTo>
                      <a:pt x="120" y="20"/>
                    </a:lnTo>
                    <a:lnTo>
                      <a:pt x="128" y="20"/>
                    </a:lnTo>
                    <a:lnTo>
                      <a:pt x="132" y="12"/>
                    </a:lnTo>
                    <a:lnTo>
                      <a:pt x="158" y="10"/>
                    </a:lnTo>
                    <a:lnTo>
                      <a:pt x="176" y="0"/>
                    </a:lnTo>
                    <a:lnTo>
                      <a:pt x="190" y="2"/>
                    </a:lnTo>
                    <a:lnTo>
                      <a:pt x="186" y="8"/>
                    </a:lnTo>
                    <a:lnTo>
                      <a:pt x="190" y="14"/>
                    </a:lnTo>
                    <a:lnTo>
                      <a:pt x="204" y="8"/>
                    </a:lnTo>
                    <a:lnTo>
                      <a:pt x="212" y="12"/>
                    </a:lnTo>
                    <a:lnTo>
                      <a:pt x="244" y="16"/>
                    </a:lnTo>
                    <a:lnTo>
                      <a:pt x="244" y="22"/>
                    </a:lnTo>
                    <a:lnTo>
                      <a:pt x="268" y="24"/>
                    </a:lnTo>
                    <a:lnTo>
                      <a:pt x="296" y="24"/>
                    </a:lnTo>
                    <a:lnTo>
                      <a:pt x="318" y="30"/>
                    </a:lnTo>
                    <a:lnTo>
                      <a:pt x="344" y="36"/>
                    </a:lnTo>
                    <a:lnTo>
                      <a:pt x="364" y="40"/>
                    </a:lnTo>
                    <a:lnTo>
                      <a:pt x="394" y="36"/>
                    </a:lnTo>
                    <a:lnTo>
                      <a:pt x="400" y="40"/>
                    </a:lnTo>
                    <a:lnTo>
                      <a:pt x="420" y="48"/>
                    </a:lnTo>
                    <a:lnTo>
                      <a:pt x="420" y="288"/>
                    </a:lnTo>
                    <a:lnTo>
                      <a:pt x="430" y="292"/>
                    </a:lnTo>
                    <a:lnTo>
                      <a:pt x="438" y="288"/>
                    </a:lnTo>
                    <a:lnTo>
                      <a:pt x="446" y="286"/>
                    </a:lnTo>
                    <a:lnTo>
                      <a:pt x="454" y="296"/>
                    </a:lnTo>
                    <a:lnTo>
                      <a:pt x="470" y="308"/>
                    </a:lnTo>
                    <a:lnTo>
                      <a:pt x="478" y="316"/>
                    </a:lnTo>
                    <a:lnTo>
                      <a:pt x="488" y="314"/>
                    </a:lnTo>
                    <a:lnTo>
                      <a:pt x="490" y="308"/>
                    </a:lnTo>
                    <a:lnTo>
                      <a:pt x="498" y="304"/>
                    </a:lnTo>
                    <a:lnTo>
                      <a:pt x="508" y="300"/>
                    </a:lnTo>
                    <a:lnTo>
                      <a:pt x="520" y="312"/>
                    </a:lnTo>
                    <a:lnTo>
                      <a:pt x="530" y="322"/>
                    </a:lnTo>
                    <a:lnTo>
                      <a:pt x="546" y="338"/>
                    </a:lnTo>
                    <a:lnTo>
                      <a:pt x="556" y="358"/>
                    </a:lnTo>
                    <a:lnTo>
                      <a:pt x="566" y="370"/>
                    </a:lnTo>
                    <a:lnTo>
                      <a:pt x="578" y="378"/>
                    </a:lnTo>
                    <a:lnTo>
                      <a:pt x="592" y="386"/>
                    </a:lnTo>
                    <a:lnTo>
                      <a:pt x="594" y="394"/>
                    </a:lnTo>
                    <a:lnTo>
                      <a:pt x="590" y="410"/>
                    </a:lnTo>
                    <a:lnTo>
                      <a:pt x="576" y="414"/>
                    </a:lnTo>
                    <a:lnTo>
                      <a:pt x="580" y="404"/>
                    </a:lnTo>
                    <a:lnTo>
                      <a:pt x="582" y="394"/>
                    </a:lnTo>
                    <a:lnTo>
                      <a:pt x="576" y="392"/>
                    </a:lnTo>
                    <a:lnTo>
                      <a:pt x="570" y="386"/>
                    </a:lnTo>
                    <a:lnTo>
                      <a:pt x="568" y="38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41"/>
              <p:cNvSpPr>
                <a:spLocks/>
              </p:cNvSpPr>
              <p:nvPr/>
            </p:nvSpPr>
            <p:spPr bwMode="auto">
              <a:xfrm>
                <a:off x="250" y="1527"/>
                <a:ext cx="38" cy="26"/>
              </a:xfrm>
              <a:custGeom>
                <a:avLst/>
                <a:gdLst>
                  <a:gd name="T0" fmla="*/ 28 w 38"/>
                  <a:gd name="T1" fmla="*/ 2 h 26"/>
                  <a:gd name="T2" fmla="*/ 20 w 38"/>
                  <a:gd name="T3" fmla="*/ 4 h 26"/>
                  <a:gd name="T4" fmla="*/ 14 w 38"/>
                  <a:gd name="T5" fmla="*/ 6 h 26"/>
                  <a:gd name="T6" fmla="*/ 14 w 38"/>
                  <a:gd name="T7" fmla="*/ 14 h 26"/>
                  <a:gd name="T8" fmla="*/ 8 w 38"/>
                  <a:gd name="T9" fmla="*/ 12 h 26"/>
                  <a:gd name="T10" fmla="*/ 4 w 38"/>
                  <a:gd name="T11" fmla="*/ 8 h 26"/>
                  <a:gd name="T12" fmla="*/ 0 w 38"/>
                  <a:gd name="T13" fmla="*/ 12 h 26"/>
                  <a:gd name="T14" fmla="*/ 2 w 38"/>
                  <a:gd name="T15" fmla="*/ 20 h 26"/>
                  <a:gd name="T16" fmla="*/ 8 w 38"/>
                  <a:gd name="T17" fmla="*/ 26 h 26"/>
                  <a:gd name="T18" fmla="*/ 26 w 38"/>
                  <a:gd name="T19" fmla="*/ 24 h 26"/>
                  <a:gd name="T20" fmla="*/ 32 w 38"/>
                  <a:gd name="T21" fmla="*/ 16 h 26"/>
                  <a:gd name="T22" fmla="*/ 38 w 38"/>
                  <a:gd name="T23" fmla="*/ 10 h 26"/>
                  <a:gd name="T24" fmla="*/ 34 w 38"/>
                  <a:gd name="T25" fmla="*/ 0 h 26"/>
                  <a:gd name="T26" fmla="*/ 28 w 38"/>
                  <a:gd name="T2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6">
                    <a:moveTo>
                      <a:pt x="28" y="2"/>
                    </a:moveTo>
                    <a:lnTo>
                      <a:pt x="20" y="4"/>
                    </a:lnTo>
                    <a:lnTo>
                      <a:pt x="14" y="6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0" y="12"/>
                    </a:lnTo>
                    <a:lnTo>
                      <a:pt x="2" y="20"/>
                    </a:lnTo>
                    <a:lnTo>
                      <a:pt x="8" y="26"/>
                    </a:lnTo>
                    <a:lnTo>
                      <a:pt x="26" y="24"/>
                    </a:lnTo>
                    <a:lnTo>
                      <a:pt x="32" y="16"/>
                    </a:lnTo>
                    <a:lnTo>
                      <a:pt x="38" y="10"/>
                    </a:lnTo>
                    <a:lnTo>
                      <a:pt x="34" y="0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42"/>
              <p:cNvSpPr>
                <a:spLocks/>
              </p:cNvSpPr>
              <p:nvPr/>
            </p:nvSpPr>
            <p:spPr bwMode="auto">
              <a:xfrm>
                <a:off x="50" y="1473"/>
                <a:ext cx="26" cy="16"/>
              </a:xfrm>
              <a:custGeom>
                <a:avLst/>
                <a:gdLst>
                  <a:gd name="T0" fmla="*/ 22 w 26"/>
                  <a:gd name="T1" fmla="*/ 0 h 16"/>
                  <a:gd name="T2" fmla="*/ 26 w 26"/>
                  <a:gd name="T3" fmla="*/ 4 h 16"/>
                  <a:gd name="T4" fmla="*/ 26 w 26"/>
                  <a:gd name="T5" fmla="*/ 8 h 16"/>
                  <a:gd name="T6" fmla="*/ 22 w 26"/>
                  <a:gd name="T7" fmla="*/ 16 h 16"/>
                  <a:gd name="T8" fmla="*/ 14 w 26"/>
                  <a:gd name="T9" fmla="*/ 14 h 16"/>
                  <a:gd name="T10" fmla="*/ 10 w 26"/>
                  <a:gd name="T11" fmla="*/ 16 h 16"/>
                  <a:gd name="T12" fmla="*/ 4 w 26"/>
                  <a:gd name="T13" fmla="*/ 10 h 16"/>
                  <a:gd name="T14" fmla="*/ 0 w 26"/>
                  <a:gd name="T15" fmla="*/ 6 h 16"/>
                  <a:gd name="T16" fmla="*/ 2 w 26"/>
                  <a:gd name="T17" fmla="*/ 0 h 16"/>
                  <a:gd name="T18" fmla="*/ 8 w 26"/>
                  <a:gd name="T19" fmla="*/ 0 h 16"/>
                  <a:gd name="T20" fmla="*/ 22 w 2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6">
                    <a:moveTo>
                      <a:pt x="22" y="0"/>
                    </a:moveTo>
                    <a:lnTo>
                      <a:pt x="26" y="4"/>
                    </a:lnTo>
                    <a:lnTo>
                      <a:pt x="26" y="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10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43"/>
              <p:cNvSpPr>
                <a:spLocks/>
              </p:cNvSpPr>
              <p:nvPr/>
            </p:nvSpPr>
            <p:spPr bwMode="auto">
              <a:xfrm>
                <a:off x="540" y="1525"/>
                <a:ext cx="24" cy="40"/>
              </a:xfrm>
              <a:custGeom>
                <a:avLst/>
                <a:gdLst>
                  <a:gd name="T0" fmla="*/ 0 w 24"/>
                  <a:gd name="T1" fmla="*/ 0 h 40"/>
                  <a:gd name="T2" fmla="*/ 10 w 24"/>
                  <a:gd name="T3" fmla="*/ 2 h 40"/>
                  <a:gd name="T4" fmla="*/ 16 w 24"/>
                  <a:gd name="T5" fmla="*/ 6 h 40"/>
                  <a:gd name="T6" fmla="*/ 18 w 24"/>
                  <a:gd name="T7" fmla="*/ 20 h 40"/>
                  <a:gd name="T8" fmla="*/ 24 w 24"/>
                  <a:gd name="T9" fmla="*/ 30 h 40"/>
                  <a:gd name="T10" fmla="*/ 24 w 24"/>
                  <a:gd name="T11" fmla="*/ 40 h 40"/>
                  <a:gd name="T12" fmla="*/ 16 w 24"/>
                  <a:gd name="T13" fmla="*/ 32 h 40"/>
                  <a:gd name="T14" fmla="*/ 8 w 24"/>
                  <a:gd name="T15" fmla="*/ 22 h 40"/>
                  <a:gd name="T16" fmla="*/ 4 w 24"/>
                  <a:gd name="T17" fmla="*/ 16 h 40"/>
                  <a:gd name="T18" fmla="*/ 0 w 24"/>
                  <a:gd name="T19" fmla="*/ 8 h 40"/>
                  <a:gd name="T20" fmla="*/ 0 w 24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40">
                    <a:moveTo>
                      <a:pt x="0" y="0"/>
                    </a:moveTo>
                    <a:lnTo>
                      <a:pt x="10" y="2"/>
                    </a:lnTo>
                    <a:lnTo>
                      <a:pt x="16" y="6"/>
                    </a:lnTo>
                    <a:lnTo>
                      <a:pt x="18" y="20"/>
                    </a:lnTo>
                    <a:lnTo>
                      <a:pt x="24" y="30"/>
                    </a:lnTo>
                    <a:lnTo>
                      <a:pt x="24" y="40"/>
                    </a:lnTo>
                    <a:lnTo>
                      <a:pt x="16" y="32"/>
                    </a:lnTo>
                    <a:lnTo>
                      <a:pt x="8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44"/>
              <p:cNvSpPr>
                <a:spLocks/>
              </p:cNvSpPr>
              <p:nvPr/>
            </p:nvSpPr>
            <p:spPr bwMode="auto">
              <a:xfrm>
                <a:off x="584" y="1565"/>
                <a:ext cx="22" cy="38"/>
              </a:xfrm>
              <a:custGeom>
                <a:avLst/>
                <a:gdLst>
                  <a:gd name="T0" fmla="*/ 0 w 22"/>
                  <a:gd name="T1" fmla="*/ 8 h 38"/>
                  <a:gd name="T2" fmla="*/ 0 w 22"/>
                  <a:gd name="T3" fmla="*/ 0 h 38"/>
                  <a:gd name="T4" fmla="*/ 8 w 22"/>
                  <a:gd name="T5" fmla="*/ 2 h 38"/>
                  <a:gd name="T6" fmla="*/ 14 w 22"/>
                  <a:gd name="T7" fmla="*/ 14 h 38"/>
                  <a:gd name="T8" fmla="*/ 22 w 22"/>
                  <a:gd name="T9" fmla="*/ 24 h 38"/>
                  <a:gd name="T10" fmla="*/ 22 w 22"/>
                  <a:gd name="T11" fmla="*/ 32 h 38"/>
                  <a:gd name="T12" fmla="*/ 18 w 22"/>
                  <a:gd name="T13" fmla="*/ 38 h 38"/>
                  <a:gd name="T14" fmla="*/ 12 w 22"/>
                  <a:gd name="T15" fmla="*/ 30 h 38"/>
                  <a:gd name="T16" fmla="*/ 6 w 22"/>
                  <a:gd name="T17" fmla="*/ 24 h 38"/>
                  <a:gd name="T18" fmla="*/ 4 w 22"/>
                  <a:gd name="T19" fmla="*/ 16 h 38"/>
                  <a:gd name="T20" fmla="*/ 0 w 22"/>
                  <a:gd name="T2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0" y="8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14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30"/>
                    </a:lnTo>
                    <a:lnTo>
                      <a:pt x="6" y="24"/>
                    </a:lnTo>
                    <a:lnTo>
                      <a:pt x="4" y="1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45"/>
              <p:cNvSpPr>
                <a:spLocks/>
              </p:cNvSpPr>
              <p:nvPr/>
            </p:nvSpPr>
            <p:spPr bwMode="auto">
              <a:xfrm>
                <a:off x="588" y="1615"/>
                <a:ext cx="26" cy="34"/>
              </a:xfrm>
              <a:custGeom>
                <a:avLst/>
                <a:gdLst>
                  <a:gd name="T0" fmla="*/ 0 w 26"/>
                  <a:gd name="T1" fmla="*/ 0 h 34"/>
                  <a:gd name="T2" fmla="*/ 10 w 26"/>
                  <a:gd name="T3" fmla="*/ 4 h 34"/>
                  <a:gd name="T4" fmla="*/ 18 w 26"/>
                  <a:gd name="T5" fmla="*/ 4 h 34"/>
                  <a:gd name="T6" fmla="*/ 20 w 26"/>
                  <a:gd name="T7" fmla="*/ 8 h 34"/>
                  <a:gd name="T8" fmla="*/ 18 w 26"/>
                  <a:gd name="T9" fmla="*/ 16 h 34"/>
                  <a:gd name="T10" fmla="*/ 22 w 26"/>
                  <a:gd name="T11" fmla="*/ 22 h 34"/>
                  <a:gd name="T12" fmla="*/ 26 w 26"/>
                  <a:gd name="T13" fmla="*/ 34 h 34"/>
                  <a:gd name="T14" fmla="*/ 18 w 26"/>
                  <a:gd name="T15" fmla="*/ 32 h 34"/>
                  <a:gd name="T16" fmla="*/ 8 w 26"/>
                  <a:gd name="T17" fmla="*/ 20 h 34"/>
                  <a:gd name="T18" fmla="*/ 2 w 26"/>
                  <a:gd name="T19" fmla="*/ 12 h 34"/>
                  <a:gd name="T20" fmla="*/ 0 w 26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34">
                    <a:moveTo>
                      <a:pt x="0" y="0"/>
                    </a:moveTo>
                    <a:lnTo>
                      <a:pt x="10" y="4"/>
                    </a:lnTo>
                    <a:lnTo>
                      <a:pt x="18" y="4"/>
                    </a:lnTo>
                    <a:lnTo>
                      <a:pt x="20" y="8"/>
                    </a:lnTo>
                    <a:lnTo>
                      <a:pt x="18" y="16"/>
                    </a:lnTo>
                    <a:lnTo>
                      <a:pt x="22" y="22"/>
                    </a:lnTo>
                    <a:lnTo>
                      <a:pt x="26" y="34"/>
                    </a:lnTo>
                    <a:lnTo>
                      <a:pt x="18" y="32"/>
                    </a:lnTo>
                    <a:lnTo>
                      <a:pt x="8" y="20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46"/>
              <p:cNvSpPr>
                <a:spLocks/>
              </p:cNvSpPr>
              <p:nvPr/>
            </p:nvSpPr>
            <p:spPr bwMode="auto">
              <a:xfrm>
                <a:off x="84" y="1591"/>
                <a:ext cx="32" cy="20"/>
              </a:xfrm>
              <a:custGeom>
                <a:avLst/>
                <a:gdLst>
                  <a:gd name="T0" fmla="*/ 32 w 32"/>
                  <a:gd name="T1" fmla="*/ 4 h 20"/>
                  <a:gd name="T2" fmla="*/ 28 w 32"/>
                  <a:gd name="T3" fmla="*/ 10 h 20"/>
                  <a:gd name="T4" fmla="*/ 22 w 32"/>
                  <a:gd name="T5" fmla="*/ 12 h 20"/>
                  <a:gd name="T6" fmla="*/ 12 w 32"/>
                  <a:gd name="T7" fmla="*/ 14 h 20"/>
                  <a:gd name="T8" fmla="*/ 6 w 32"/>
                  <a:gd name="T9" fmla="*/ 20 h 20"/>
                  <a:gd name="T10" fmla="*/ 0 w 32"/>
                  <a:gd name="T11" fmla="*/ 18 h 20"/>
                  <a:gd name="T12" fmla="*/ 6 w 32"/>
                  <a:gd name="T13" fmla="*/ 8 h 20"/>
                  <a:gd name="T14" fmla="*/ 14 w 32"/>
                  <a:gd name="T15" fmla="*/ 4 h 20"/>
                  <a:gd name="T16" fmla="*/ 26 w 32"/>
                  <a:gd name="T17" fmla="*/ 0 h 20"/>
                  <a:gd name="T18" fmla="*/ 32 w 32"/>
                  <a:gd name="T1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0">
                    <a:moveTo>
                      <a:pt x="32" y="4"/>
                    </a:moveTo>
                    <a:lnTo>
                      <a:pt x="28" y="10"/>
                    </a:lnTo>
                    <a:lnTo>
                      <a:pt x="22" y="12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0" y="18"/>
                    </a:lnTo>
                    <a:lnTo>
                      <a:pt x="6" y="8"/>
                    </a:lnTo>
                    <a:lnTo>
                      <a:pt x="14" y="4"/>
                    </a:lnTo>
                    <a:lnTo>
                      <a:pt x="26" y="0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47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48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49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50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51"/>
              <p:cNvSpPr>
                <a:spLocks/>
              </p:cNvSpPr>
              <p:nvPr/>
            </p:nvSpPr>
            <p:spPr bwMode="auto">
              <a:xfrm>
                <a:off x="576" y="1551"/>
                <a:ext cx="14" cy="14"/>
              </a:xfrm>
              <a:custGeom>
                <a:avLst/>
                <a:gdLst>
                  <a:gd name="T0" fmla="*/ 4 w 14"/>
                  <a:gd name="T1" fmla="*/ 0 h 14"/>
                  <a:gd name="T2" fmla="*/ 8 w 14"/>
                  <a:gd name="T3" fmla="*/ 0 h 14"/>
                  <a:gd name="T4" fmla="*/ 14 w 14"/>
                  <a:gd name="T5" fmla="*/ 6 h 14"/>
                  <a:gd name="T6" fmla="*/ 8 w 14"/>
                  <a:gd name="T7" fmla="*/ 10 h 14"/>
                  <a:gd name="T8" fmla="*/ 2 w 14"/>
                  <a:gd name="T9" fmla="*/ 14 h 14"/>
                  <a:gd name="T10" fmla="*/ 0 w 14"/>
                  <a:gd name="T11" fmla="*/ 6 h 14"/>
                  <a:gd name="T12" fmla="*/ 4 w 1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lnTo>
                      <a:pt x="8" y="0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70" name="Freeform 52"/>
            <p:cNvSpPr>
              <a:spLocks/>
            </p:cNvSpPr>
            <p:nvPr/>
          </p:nvSpPr>
          <p:spPr bwMode="auto">
            <a:xfrm>
              <a:off x="1106667" y="2708275"/>
              <a:ext cx="1447800" cy="711200"/>
            </a:xfrm>
            <a:custGeom>
              <a:avLst/>
              <a:gdLst>
                <a:gd name="T0" fmla="*/ 24 w 912"/>
                <a:gd name="T1" fmla="*/ 30 h 448"/>
                <a:gd name="T2" fmla="*/ 30 w 912"/>
                <a:gd name="T3" fmla="*/ 20 h 448"/>
                <a:gd name="T4" fmla="*/ 472 w 912"/>
                <a:gd name="T5" fmla="*/ 8 h 448"/>
                <a:gd name="T6" fmla="*/ 550 w 912"/>
                <a:gd name="T7" fmla="*/ 28 h 448"/>
                <a:gd name="T8" fmla="*/ 516 w 912"/>
                <a:gd name="T9" fmla="*/ 52 h 448"/>
                <a:gd name="T10" fmla="*/ 562 w 912"/>
                <a:gd name="T11" fmla="*/ 48 h 448"/>
                <a:gd name="T12" fmla="*/ 604 w 912"/>
                <a:gd name="T13" fmla="*/ 56 h 448"/>
                <a:gd name="T14" fmla="*/ 636 w 912"/>
                <a:gd name="T15" fmla="*/ 68 h 448"/>
                <a:gd name="T16" fmla="*/ 600 w 912"/>
                <a:gd name="T17" fmla="*/ 68 h 448"/>
                <a:gd name="T18" fmla="*/ 588 w 912"/>
                <a:gd name="T19" fmla="*/ 94 h 448"/>
                <a:gd name="T20" fmla="*/ 584 w 912"/>
                <a:gd name="T21" fmla="*/ 154 h 448"/>
                <a:gd name="T22" fmla="*/ 608 w 912"/>
                <a:gd name="T23" fmla="*/ 112 h 448"/>
                <a:gd name="T24" fmla="*/ 620 w 912"/>
                <a:gd name="T25" fmla="*/ 84 h 448"/>
                <a:gd name="T26" fmla="*/ 654 w 912"/>
                <a:gd name="T27" fmla="*/ 90 h 448"/>
                <a:gd name="T28" fmla="*/ 652 w 912"/>
                <a:gd name="T29" fmla="*/ 112 h 448"/>
                <a:gd name="T30" fmla="*/ 662 w 912"/>
                <a:gd name="T31" fmla="*/ 134 h 448"/>
                <a:gd name="T32" fmla="*/ 690 w 912"/>
                <a:gd name="T33" fmla="*/ 148 h 448"/>
                <a:gd name="T34" fmla="*/ 720 w 912"/>
                <a:gd name="T35" fmla="*/ 124 h 448"/>
                <a:gd name="T36" fmla="*/ 766 w 912"/>
                <a:gd name="T37" fmla="*/ 100 h 448"/>
                <a:gd name="T38" fmla="*/ 858 w 912"/>
                <a:gd name="T39" fmla="*/ 74 h 448"/>
                <a:gd name="T40" fmla="*/ 900 w 912"/>
                <a:gd name="T41" fmla="*/ 44 h 448"/>
                <a:gd name="T42" fmla="*/ 912 w 912"/>
                <a:gd name="T43" fmla="*/ 90 h 448"/>
                <a:gd name="T44" fmla="*/ 864 w 912"/>
                <a:gd name="T45" fmla="*/ 110 h 448"/>
                <a:gd name="T46" fmla="*/ 862 w 912"/>
                <a:gd name="T47" fmla="*/ 148 h 448"/>
                <a:gd name="T48" fmla="*/ 804 w 912"/>
                <a:gd name="T49" fmla="*/ 166 h 448"/>
                <a:gd name="T50" fmla="*/ 782 w 912"/>
                <a:gd name="T51" fmla="*/ 198 h 448"/>
                <a:gd name="T52" fmla="*/ 770 w 912"/>
                <a:gd name="T53" fmla="*/ 220 h 448"/>
                <a:gd name="T54" fmla="*/ 760 w 912"/>
                <a:gd name="T55" fmla="*/ 214 h 448"/>
                <a:gd name="T56" fmla="*/ 762 w 912"/>
                <a:gd name="T57" fmla="*/ 234 h 448"/>
                <a:gd name="T58" fmla="*/ 762 w 912"/>
                <a:gd name="T59" fmla="*/ 270 h 448"/>
                <a:gd name="T60" fmla="*/ 724 w 912"/>
                <a:gd name="T61" fmla="*/ 298 h 448"/>
                <a:gd name="T62" fmla="*/ 682 w 912"/>
                <a:gd name="T63" fmla="*/ 350 h 448"/>
                <a:gd name="T64" fmla="*/ 704 w 912"/>
                <a:gd name="T65" fmla="*/ 424 h 448"/>
                <a:gd name="T66" fmla="*/ 680 w 912"/>
                <a:gd name="T67" fmla="*/ 428 h 448"/>
                <a:gd name="T68" fmla="*/ 664 w 912"/>
                <a:gd name="T69" fmla="*/ 382 h 448"/>
                <a:gd name="T70" fmla="*/ 626 w 912"/>
                <a:gd name="T71" fmla="*/ 372 h 448"/>
                <a:gd name="T72" fmla="*/ 566 w 912"/>
                <a:gd name="T73" fmla="*/ 354 h 448"/>
                <a:gd name="T74" fmla="*/ 560 w 912"/>
                <a:gd name="T75" fmla="*/ 374 h 448"/>
                <a:gd name="T76" fmla="*/ 516 w 912"/>
                <a:gd name="T77" fmla="*/ 368 h 448"/>
                <a:gd name="T78" fmla="*/ 484 w 912"/>
                <a:gd name="T79" fmla="*/ 372 h 448"/>
                <a:gd name="T80" fmla="*/ 454 w 912"/>
                <a:gd name="T81" fmla="*/ 388 h 448"/>
                <a:gd name="T82" fmla="*/ 430 w 912"/>
                <a:gd name="T83" fmla="*/ 420 h 448"/>
                <a:gd name="T84" fmla="*/ 390 w 912"/>
                <a:gd name="T85" fmla="*/ 400 h 448"/>
                <a:gd name="T86" fmla="*/ 344 w 912"/>
                <a:gd name="T87" fmla="*/ 368 h 448"/>
                <a:gd name="T88" fmla="*/ 302 w 912"/>
                <a:gd name="T89" fmla="*/ 346 h 448"/>
                <a:gd name="T90" fmla="*/ 192 w 912"/>
                <a:gd name="T91" fmla="*/ 334 h 448"/>
                <a:gd name="T92" fmla="*/ 104 w 912"/>
                <a:gd name="T93" fmla="*/ 298 h 448"/>
                <a:gd name="T94" fmla="*/ 58 w 912"/>
                <a:gd name="T95" fmla="*/ 272 h 448"/>
                <a:gd name="T96" fmla="*/ 32 w 912"/>
                <a:gd name="T97" fmla="*/ 228 h 448"/>
                <a:gd name="T98" fmla="*/ 10 w 912"/>
                <a:gd name="T99" fmla="*/ 186 h 448"/>
                <a:gd name="T100" fmla="*/ 6 w 912"/>
                <a:gd name="T101" fmla="*/ 112 h 448"/>
                <a:gd name="T102" fmla="*/ 8 w 912"/>
                <a:gd name="T103" fmla="*/ 4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2" h="448">
                  <a:moveTo>
                    <a:pt x="4" y="38"/>
                  </a:moveTo>
                  <a:lnTo>
                    <a:pt x="0" y="28"/>
                  </a:lnTo>
                  <a:lnTo>
                    <a:pt x="8" y="24"/>
                  </a:lnTo>
                  <a:lnTo>
                    <a:pt x="18" y="28"/>
                  </a:lnTo>
                  <a:lnTo>
                    <a:pt x="24" y="30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4" y="38"/>
                  </a:lnTo>
                  <a:lnTo>
                    <a:pt x="36" y="28"/>
                  </a:lnTo>
                  <a:lnTo>
                    <a:pt x="30" y="20"/>
                  </a:lnTo>
                  <a:lnTo>
                    <a:pt x="30" y="8"/>
                  </a:lnTo>
                  <a:lnTo>
                    <a:pt x="460" y="8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2" y="8"/>
                  </a:lnTo>
                  <a:lnTo>
                    <a:pt x="476" y="12"/>
                  </a:lnTo>
                  <a:lnTo>
                    <a:pt x="488" y="16"/>
                  </a:lnTo>
                  <a:lnTo>
                    <a:pt x="512" y="20"/>
                  </a:lnTo>
                  <a:lnTo>
                    <a:pt x="526" y="24"/>
                  </a:lnTo>
                  <a:lnTo>
                    <a:pt x="550" y="28"/>
                  </a:lnTo>
                  <a:lnTo>
                    <a:pt x="548" y="32"/>
                  </a:lnTo>
                  <a:lnTo>
                    <a:pt x="536" y="36"/>
                  </a:lnTo>
                  <a:lnTo>
                    <a:pt x="528" y="40"/>
                  </a:lnTo>
                  <a:lnTo>
                    <a:pt x="520" y="48"/>
                  </a:lnTo>
                  <a:lnTo>
                    <a:pt x="516" y="52"/>
                  </a:lnTo>
                  <a:lnTo>
                    <a:pt x="526" y="56"/>
                  </a:lnTo>
                  <a:lnTo>
                    <a:pt x="540" y="56"/>
                  </a:lnTo>
                  <a:lnTo>
                    <a:pt x="552" y="56"/>
                  </a:lnTo>
                  <a:lnTo>
                    <a:pt x="558" y="52"/>
                  </a:lnTo>
                  <a:lnTo>
                    <a:pt x="562" y="48"/>
                  </a:lnTo>
                  <a:lnTo>
                    <a:pt x="570" y="42"/>
                  </a:lnTo>
                  <a:lnTo>
                    <a:pt x="574" y="48"/>
                  </a:lnTo>
                  <a:lnTo>
                    <a:pt x="584" y="54"/>
                  </a:lnTo>
                  <a:lnTo>
                    <a:pt x="594" y="58"/>
                  </a:lnTo>
                  <a:lnTo>
                    <a:pt x="604" y="56"/>
                  </a:lnTo>
                  <a:lnTo>
                    <a:pt x="612" y="56"/>
                  </a:lnTo>
                  <a:lnTo>
                    <a:pt x="622" y="54"/>
                  </a:lnTo>
                  <a:lnTo>
                    <a:pt x="628" y="58"/>
                  </a:lnTo>
                  <a:lnTo>
                    <a:pt x="636" y="64"/>
                  </a:lnTo>
                  <a:lnTo>
                    <a:pt x="636" y="68"/>
                  </a:lnTo>
                  <a:lnTo>
                    <a:pt x="628" y="64"/>
                  </a:lnTo>
                  <a:lnTo>
                    <a:pt x="618" y="64"/>
                  </a:lnTo>
                  <a:lnTo>
                    <a:pt x="610" y="70"/>
                  </a:lnTo>
                  <a:lnTo>
                    <a:pt x="604" y="72"/>
                  </a:lnTo>
                  <a:lnTo>
                    <a:pt x="600" y="68"/>
                  </a:lnTo>
                  <a:lnTo>
                    <a:pt x="596" y="72"/>
                  </a:lnTo>
                  <a:lnTo>
                    <a:pt x="588" y="80"/>
                  </a:lnTo>
                  <a:lnTo>
                    <a:pt x="578" y="88"/>
                  </a:lnTo>
                  <a:lnTo>
                    <a:pt x="580" y="96"/>
                  </a:lnTo>
                  <a:lnTo>
                    <a:pt x="588" y="94"/>
                  </a:lnTo>
                  <a:lnTo>
                    <a:pt x="592" y="86"/>
                  </a:lnTo>
                  <a:lnTo>
                    <a:pt x="584" y="104"/>
                  </a:lnTo>
                  <a:lnTo>
                    <a:pt x="580" y="128"/>
                  </a:lnTo>
                  <a:lnTo>
                    <a:pt x="580" y="140"/>
                  </a:lnTo>
                  <a:lnTo>
                    <a:pt x="584" y="154"/>
                  </a:lnTo>
                  <a:lnTo>
                    <a:pt x="594" y="152"/>
                  </a:lnTo>
                  <a:lnTo>
                    <a:pt x="604" y="144"/>
                  </a:lnTo>
                  <a:lnTo>
                    <a:pt x="608" y="134"/>
                  </a:lnTo>
                  <a:lnTo>
                    <a:pt x="608" y="122"/>
                  </a:lnTo>
                  <a:lnTo>
                    <a:pt x="608" y="112"/>
                  </a:lnTo>
                  <a:lnTo>
                    <a:pt x="608" y="100"/>
                  </a:lnTo>
                  <a:lnTo>
                    <a:pt x="608" y="92"/>
                  </a:lnTo>
                  <a:lnTo>
                    <a:pt x="610" y="88"/>
                  </a:lnTo>
                  <a:lnTo>
                    <a:pt x="616" y="88"/>
                  </a:lnTo>
                  <a:lnTo>
                    <a:pt x="620" y="84"/>
                  </a:lnTo>
                  <a:lnTo>
                    <a:pt x="624" y="78"/>
                  </a:lnTo>
                  <a:lnTo>
                    <a:pt x="632" y="76"/>
                  </a:lnTo>
                  <a:lnTo>
                    <a:pt x="640" y="80"/>
                  </a:lnTo>
                  <a:lnTo>
                    <a:pt x="650" y="82"/>
                  </a:lnTo>
                  <a:lnTo>
                    <a:pt x="654" y="90"/>
                  </a:lnTo>
                  <a:lnTo>
                    <a:pt x="652" y="100"/>
                  </a:lnTo>
                  <a:lnTo>
                    <a:pt x="648" y="108"/>
                  </a:lnTo>
                  <a:lnTo>
                    <a:pt x="644" y="112"/>
                  </a:lnTo>
                  <a:lnTo>
                    <a:pt x="646" y="116"/>
                  </a:lnTo>
                  <a:lnTo>
                    <a:pt x="652" y="112"/>
                  </a:lnTo>
                  <a:lnTo>
                    <a:pt x="658" y="108"/>
                  </a:lnTo>
                  <a:lnTo>
                    <a:pt x="664" y="110"/>
                  </a:lnTo>
                  <a:lnTo>
                    <a:pt x="664" y="120"/>
                  </a:lnTo>
                  <a:lnTo>
                    <a:pt x="662" y="126"/>
                  </a:lnTo>
                  <a:lnTo>
                    <a:pt x="662" y="134"/>
                  </a:lnTo>
                  <a:lnTo>
                    <a:pt x="656" y="140"/>
                  </a:lnTo>
                  <a:lnTo>
                    <a:pt x="652" y="148"/>
                  </a:lnTo>
                  <a:lnTo>
                    <a:pt x="660" y="154"/>
                  </a:lnTo>
                  <a:lnTo>
                    <a:pt x="678" y="154"/>
                  </a:lnTo>
                  <a:lnTo>
                    <a:pt x="690" y="148"/>
                  </a:lnTo>
                  <a:lnTo>
                    <a:pt x="702" y="144"/>
                  </a:lnTo>
                  <a:lnTo>
                    <a:pt x="714" y="138"/>
                  </a:lnTo>
                  <a:lnTo>
                    <a:pt x="720" y="136"/>
                  </a:lnTo>
                  <a:lnTo>
                    <a:pt x="722" y="130"/>
                  </a:lnTo>
                  <a:lnTo>
                    <a:pt x="720" y="124"/>
                  </a:lnTo>
                  <a:lnTo>
                    <a:pt x="722" y="120"/>
                  </a:lnTo>
                  <a:lnTo>
                    <a:pt x="744" y="122"/>
                  </a:lnTo>
                  <a:lnTo>
                    <a:pt x="756" y="120"/>
                  </a:lnTo>
                  <a:lnTo>
                    <a:pt x="766" y="112"/>
                  </a:lnTo>
                  <a:lnTo>
                    <a:pt x="766" y="100"/>
                  </a:lnTo>
                  <a:lnTo>
                    <a:pt x="774" y="94"/>
                  </a:lnTo>
                  <a:lnTo>
                    <a:pt x="782" y="88"/>
                  </a:lnTo>
                  <a:lnTo>
                    <a:pt x="840" y="88"/>
                  </a:lnTo>
                  <a:lnTo>
                    <a:pt x="852" y="82"/>
                  </a:lnTo>
                  <a:lnTo>
                    <a:pt x="858" y="74"/>
                  </a:lnTo>
                  <a:lnTo>
                    <a:pt x="862" y="58"/>
                  </a:lnTo>
                  <a:lnTo>
                    <a:pt x="870" y="44"/>
                  </a:lnTo>
                  <a:lnTo>
                    <a:pt x="878" y="36"/>
                  </a:lnTo>
                  <a:lnTo>
                    <a:pt x="886" y="40"/>
                  </a:lnTo>
                  <a:lnTo>
                    <a:pt x="900" y="44"/>
                  </a:lnTo>
                  <a:lnTo>
                    <a:pt x="902" y="52"/>
                  </a:lnTo>
                  <a:lnTo>
                    <a:pt x="900" y="68"/>
                  </a:lnTo>
                  <a:lnTo>
                    <a:pt x="902" y="76"/>
                  </a:lnTo>
                  <a:lnTo>
                    <a:pt x="908" y="82"/>
                  </a:lnTo>
                  <a:lnTo>
                    <a:pt x="912" y="90"/>
                  </a:lnTo>
                  <a:lnTo>
                    <a:pt x="908" y="96"/>
                  </a:lnTo>
                  <a:lnTo>
                    <a:pt x="896" y="96"/>
                  </a:lnTo>
                  <a:lnTo>
                    <a:pt x="884" y="98"/>
                  </a:lnTo>
                  <a:lnTo>
                    <a:pt x="874" y="104"/>
                  </a:lnTo>
                  <a:lnTo>
                    <a:pt x="864" y="110"/>
                  </a:lnTo>
                  <a:lnTo>
                    <a:pt x="858" y="124"/>
                  </a:lnTo>
                  <a:lnTo>
                    <a:pt x="850" y="134"/>
                  </a:lnTo>
                  <a:lnTo>
                    <a:pt x="850" y="142"/>
                  </a:lnTo>
                  <a:lnTo>
                    <a:pt x="854" y="146"/>
                  </a:lnTo>
                  <a:lnTo>
                    <a:pt x="862" y="148"/>
                  </a:lnTo>
                  <a:lnTo>
                    <a:pt x="854" y="154"/>
                  </a:lnTo>
                  <a:lnTo>
                    <a:pt x="848" y="154"/>
                  </a:lnTo>
                  <a:lnTo>
                    <a:pt x="838" y="158"/>
                  </a:lnTo>
                  <a:lnTo>
                    <a:pt x="822" y="162"/>
                  </a:lnTo>
                  <a:lnTo>
                    <a:pt x="804" y="166"/>
                  </a:lnTo>
                  <a:lnTo>
                    <a:pt x="800" y="170"/>
                  </a:lnTo>
                  <a:lnTo>
                    <a:pt x="802" y="182"/>
                  </a:lnTo>
                  <a:lnTo>
                    <a:pt x="796" y="190"/>
                  </a:lnTo>
                  <a:lnTo>
                    <a:pt x="790" y="200"/>
                  </a:lnTo>
                  <a:lnTo>
                    <a:pt x="782" y="198"/>
                  </a:lnTo>
                  <a:lnTo>
                    <a:pt x="786" y="210"/>
                  </a:lnTo>
                  <a:lnTo>
                    <a:pt x="782" y="218"/>
                  </a:lnTo>
                  <a:lnTo>
                    <a:pt x="774" y="228"/>
                  </a:lnTo>
                  <a:lnTo>
                    <a:pt x="770" y="234"/>
                  </a:lnTo>
                  <a:lnTo>
                    <a:pt x="770" y="220"/>
                  </a:lnTo>
                  <a:lnTo>
                    <a:pt x="766" y="208"/>
                  </a:lnTo>
                  <a:lnTo>
                    <a:pt x="768" y="198"/>
                  </a:lnTo>
                  <a:lnTo>
                    <a:pt x="764" y="194"/>
                  </a:lnTo>
                  <a:lnTo>
                    <a:pt x="762" y="202"/>
                  </a:lnTo>
                  <a:lnTo>
                    <a:pt x="760" y="214"/>
                  </a:lnTo>
                  <a:lnTo>
                    <a:pt x="754" y="212"/>
                  </a:lnTo>
                  <a:lnTo>
                    <a:pt x="750" y="214"/>
                  </a:lnTo>
                  <a:lnTo>
                    <a:pt x="758" y="222"/>
                  </a:lnTo>
                  <a:lnTo>
                    <a:pt x="764" y="228"/>
                  </a:lnTo>
                  <a:lnTo>
                    <a:pt x="762" y="234"/>
                  </a:lnTo>
                  <a:lnTo>
                    <a:pt x="764" y="244"/>
                  </a:lnTo>
                  <a:lnTo>
                    <a:pt x="770" y="246"/>
                  </a:lnTo>
                  <a:lnTo>
                    <a:pt x="774" y="256"/>
                  </a:lnTo>
                  <a:lnTo>
                    <a:pt x="770" y="264"/>
                  </a:lnTo>
                  <a:lnTo>
                    <a:pt x="762" y="270"/>
                  </a:lnTo>
                  <a:lnTo>
                    <a:pt x="762" y="278"/>
                  </a:lnTo>
                  <a:lnTo>
                    <a:pt x="752" y="280"/>
                  </a:lnTo>
                  <a:lnTo>
                    <a:pt x="738" y="292"/>
                  </a:lnTo>
                  <a:lnTo>
                    <a:pt x="734" y="296"/>
                  </a:lnTo>
                  <a:lnTo>
                    <a:pt x="724" y="298"/>
                  </a:lnTo>
                  <a:lnTo>
                    <a:pt x="714" y="314"/>
                  </a:lnTo>
                  <a:lnTo>
                    <a:pt x="702" y="318"/>
                  </a:lnTo>
                  <a:lnTo>
                    <a:pt x="696" y="326"/>
                  </a:lnTo>
                  <a:lnTo>
                    <a:pt x="686" y="338"/>
                  </a:lnTo>
                  <a:lnTo>
                    <a:pt x="682" y="350"/>
                  </a:lnTo>
                  <a:lnTo>
                    <a:pt x="686" y="364"/>
                  </a:lnTo>
                  <a:lnTo>
                    <a:pt x="692" y="378"/>
                  </a:lnTo>
                  <a:lnTo>
                    <a:pt x="696" y="392"/>
                  </a:lnTo>
                  <a:lnTo>
                    <a:pt x="702" y="406"/>
                  </a:lnTo>
                  <a:lnTo>
                    <a:pt x="704" y="424"/>
                  </a:lnTo>
                  <a:lnTo>
                    <a:pt x="704" y="440"/>
                  </a:lnTo>
                  <a:lnTo>
                    <a:pt x="702" y="448"/>
                  </a:lnTo>
                  <a:lnTo>
                    <a:pt x="694" y="448"/>
                  </a:lnTo>
                  <a:lnTo>
                    <a:pt x="686" y="440"/>
                  </a:lnTo>
                  <a:lnTo>
                    <a:pt x="680" y="428"/>
                  </a:lnTo>
                  <a:lnTo>
                    <a:pt x="672" y="422"/>
                  </a:lnTo>
                  <a:lnTo>
                    <a:pt x="664" y="416"/>
                  </a:lnTo>
                  <a:lnTo>
                    <a:pt x="662" y="404"/>
                  </a:lnTo>
                  <a:lnTo>
                    <a:pt x="662" y="392"/>
                  </a:lnTo>
                  <a:lnTo>
                    <a:pt x="664" y="382"/>
                  </a:lnTo>
                  <a:lnTo>
                    <a:pt x="656" y="374"/>
                  </a:lnTo>
                  <a:lnTo>
                    <a:pt x="650" y="366"/>
                  </a:lnTo>
                  <a:lnTo>
                    <a:pt x="640" y="362"/>
                  </a:lnTo>
                  <a:lnTo>
                    <a:pt x="634" y="364"/>
                  </a:lnTo>
                  <a:lnTo>
                    <a:pt x="626" y="372"/>
                  </a:lnTo>
                  <a:lnTo>
                    <a:pt x="618" y="362"/>
                  </a:lnTo>
                  <a:lnTo>
                    <a:pt x="606" y="360"/>
                  </a:lnTo>
                  <a:lnTo>
                    <a:pt x="592" y="358"/>
                  </a:lnTo>
                  <a:lnTo>
                    <a:pt x="582" y="354"/>
                  </a:lnTo>
                  <a:lnTo>
                    <a:pt x="566" y="354"/>
                  </a:lnTo>
                  <a:lnTo>
                    <a:pt x="552" y="356"/>
                  </a:lnTo>
                  <a:lnTo>
                    <a:pt x="542" y="358"/>
                  </a:lnTo>
                  <a:lnTo>
                    <a:pt x="548" y="364"/>
                  </a:lnTo>
                  <a:lnTo>
                    <a:pt x="554" y="368"/>
                  </a:lnTo>
                  <a:lnTo>
                    <a:pt x="560" y="374"/>
                  </a:lnTo>
                  <a:lnTo>
                    <a:pt x="552" y="376"/>
                  </a:lnTo>
                  <a:lnTo>
                    <a:pt x="544" y="376"/>
                  </a:lnTo>
                  <a:lnTo>
                    <a:pt x="534" y="378"/>
                  </a:lnTo>
                  <a:lnTo>
                    <a:pt x="526" y="372"/>
                  </a:lnTo>
                  <a:lnTo>
                    <a:pt x="516" y="368"/>
                  </a:lnTo>
                  <a:lnTo>
                    <a:pt x="512" y="370"/>
                  </a:lnTo>
                  <a:lnTo>
                    <a:pt x="508" y="372"/>
                  </a:lnTo>
                  <a:lnTo>
                    <a:pt x="498" y="366"/>
                  </a:lnTo>
                  <a:lnTo>
                    <a:pt x="488" y="366"/>
                  </a:lnTo>
                  <a:lnTo>
                    <a:pt x="484" y="372"/>
                  </a:lnTo>
                  <a:lnTo>
                    <a:pt x="476" y="374"/>
                  </a:lnTo>
                  <a:lnTo>
                    <a:pt x="470" y="370"/>
                  </a:lnTo>
                  <a:lnTo>
                    <a:pt x="466" y="378"/>
                  </a:lnTo>
                  <a:lnTo>
                    <a:pt x="460" y="384"/>
                  </a:lnTo>
                  <a:lnTo>
                    <a:pt x="454" y="388"/>
                  </a:lnTo>
                  <a:lnTo>
                    <a:pt x="442" y="388"/>
                  </a:lnTo>
                  <a:lnTo>
                    <a:pt x="438" y="394"/>
                  </a:lnTo>
                  <a:lnTo>
                    <a:pt x="432" y="400"/>
                  </a:lnTo>
                  <a:lnTo>
                    <a:pt x="428" y="408"/>
                  </a:lnTo>
                  <a:lnTo>
                    <a:pt x="430" y="420"/>
                  </a:lnTo>
                  <a:lnTo>
                    <a:pt x="434" y="432"/>
                  </a:lnTo>
                  <a:lnTo>
                    <a:pt x="422" y="430"/>
                  </a:lnTo>
                  <a:lnTo>
                    <a:pt x="406" y="424"/>
                  </a:lnTo>
                  <a:lnTo>
                    <a:pt x="398" y="412"/>
                  </a:lnTo>
                  <a:lnTo>
                    <a:pt x="390" y="400"/>
                  </a:lnTo>
                  <a:lnTo>
                    <a:pt x="380" y="388"/>
                  </a:lnTo>
                  <a:lnTo>
                    <a:pt x="374" y="374"/>
                  </a:lnTo>
                  <a:lnTo>
                    <a:pt x="360" y="368"/>
                  </a:lnTo>
                  <a:lnTo>
                    <a:pt x="352" y="364"/>
                  </a:lnTo>
                  <a:lnTo>
                    <a:pt x="344" y="368"/>
                  </a:lnTo>
                  <a:lnTo>
                    <a:pt x="342" y="378"/>
                  </a:lnTo>
                  <a:lnTo>
                    <a:pt x="330" y="380"/>
                  </a:lnTo>
                  <a:lnTo>
                    <a:pt x="314" y="370"/>
                  </a:lnTo>
                  <a:lnTo>
                    <a:pt x="312" y="354"/>
                  </a:lnTo>
                  <a:lnTo>
                    <a:pt x="302" y="346"/>
                  </a:lnTo>
                  <a:lnTo>
                    <a:pt x="282" y="330"/>
                  </a:lnTo>
                  <a:lnTo>
                    <a:pt x="262" y="334"/>
                  </a:lnTo>
                  <a:lnTo>
                    <a:pt x="254" y="340"/>
                  </a:lnTo>
                  <a:lnTo>
                    <a:pt x="208" y="340"/>
                  </a:lnTo>
                  <a:lnTo>
                    <a:pt x="192" y="334"/>
                  </a:lnTo>
                  <a:lnTo>
                    <a:pt x="166" y="322"/>
                  </a:lnTo>
                  <a:lnTo>
                    <a:pt x="148" y="316"/>
                  </a:lnTo>
                  <a:lnTo>
                    <a:pt x="116" y="318"/>
                  </a:lnTo>
                  <a:lnTo>
                    <a:pt x="112" y="306"/>
                  </a:lnTo>
                  <a:lnTo>
                    <a:pt x="104" y="298"/>
                  </a:lnTo>
                  <a:lnTo>
                    <a:pt x="98" y="294"/>
                  </a:lnTo>
                  <a:lnTo>
                    <a:pt x="84" y="290"/>
                  </a:lnTo>
                  <a:lnTo>
                    <a:pt x="74" y="282"/>
                  </a:lnTo>
                  <a:lnTo>
                    <a:pt x="60" y="286"/>
                  </a:lnTo>
                  <a:lnTo>
                    <a:pt x="58" y="272"/>
                  </a:lnTo>
                  <a:lnTo>
                    <a:pt x="48" y="258"/>
                  </a:lnTo>
                  <a:lnTo>
                    <a:pt x="38" y="248"/>
                  </a:lnTo>
                  <a:lnTo>
                    <a:pt x="42" y="242"/>
                  </a:lnTo>
                  <a:lnTo>
                    <a:pt x="36" y="238"/>
                  </a:lnTo>
                  <a:lnTo>
                    <a:pt x="32" y="228"/>
                  </a:lnTo>
                  <a:lnTo>
                    <a:pt x="38" y="218"/>
                  </a:lnTo>
                  <a:lnTo>
                    <a:pt x="26" y="218"/>
                  </a:lnTo>
                  <a:lnTo>
                    <a:pt x="18" y="210"/>
                  </a:lnTo>
                  <a:lnTo>
                    <a:pt x="10" y="198"/>
                  </a:lnTo>
                  <a:lnTo>
                    <a:pt x="10" y="186"/>
                  </a:lnTo>
                  <a:lnTo>
                    <a:pt x="2" y="178"/>
                  </a:lnTo>
                  <a:lnTo>
                    <a:pt x="2" y="170"/>
                  </a:lnTo>
                  <a:lnTo>
                    <a:pt x="6" y="148"/>
                  </a:lnTo>
                  <a:lnTo>
                    <a:pt x="2" y="122"/>
                  </a:lnTo>
                  <a:lnTo>
                    <a:pt x="6" y="112"/>
                  </a:lnTo>
                  <a:lnTo>
                    <a:pt x="10" y="64"/>
                  </a:lnTo>
                  <a:lnTo>
                    <a:pt x="16" y="64"/>
                  </a:lnTo>
                  <a:lnTo>
                    <a:pt x="10" y="54"/>
                  </a:lnTo>
                  <a:lnTo>
                    <a:pt x="6" y="48"/>
                  </a:lnTo>
                  <a:lnTo>
                    <a:pt x="8" y="42"/>
                  </a:lnTo>
                  <a:lnTo>
                    <a:pt x="4" y="38"/>
                  </a:lnTo>
                  <a:close/>
                </a:path>
              </a:pathLst>
            </a:custGeom>
            <a:solidFill>
              <a:srgbClr val="E74F7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1" name="Freeform 54"/>
            <p:cNvSpPr>
              <a:spLocks/>
            </p:cNvSpPr>
            <p:nvPr/>
          </p:nvSpPr>
          <p:spPr bwMode="auto">
            <a:xfrm>
              <a:off x="297042" y="3527425"/>
              <a:ext cx="19050" cy="15875"/>
            </a:xfrm>
            <a:custGeom>
              <a:avLst/>
              <a:gdLst>
                <a:gd name="T0" fmla="*/ 12 w 12"/>
                <a:gd name="T1" fmla="*/ 6 h 10"/>
                <a:gd name="T2" fmla="*/ 10 w 12"/>
                <a:gd name="T3" fmla="*/ 2 h 10"/>
                <a:gd name="T4" fmla="*/ 4 w 12"/>
                <a:gd name="T5" fmla="*/ 0 h 10"/>
                <a:gd name="T6" fmla="*/ 0 w 12"/>
                <a:gd name="T7" fmla="*/ 4 h 10"/>
                <a:gd name="T8" fmla="*/ 4 w 12"/>
                <a:gd name="T9" fmla="*/ 6 h 10"/>
                <a:gd name="T10" fmla="*/ 10 w 12"/>
                <a:gd name="T11" fmla="*/ 10 h 10"/>
                <a:gd name="T12" fmla="*/ 12 w 12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12" y="6"/>
                  </a:moveTo>
                  <a:lnTo>
                    <a:pt x="10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6"/>
                  </a:lnTo>
                  <a:lnTo>
                    <a:pt x="10" y="10"/>
                  </a:lnTo>
                  <a:lnTo>
                    <a:pt x="12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2" name="Freeform 55"/>
            <p:cNvSpPr>
              <a:spLocks/>
            </p:cNvSpPr>
            <p:nvPr/>
          </p:nvSpPr>
          <p:spPr bwMode="auto">
            <a:xfrm>
              <a:off x="322442" y="3549650"/>
              <a:ext cx="25400" cy="31750"/>
            </a:xfrm>
            <a:custGeom>
              <a:avLst/>
              <a:gdLst>
                <a:gd name="T0" fmla="*/ 16 w 16"/>
                <a:gd name="T1" fmla="*/ 14 h 20"/>
                <a:gd name="T2" fmla="*/ 8 w 16"/>
                <a:gd name="T3" fmla="*/ 16 h 20"/>
                <a:gd name="T4" fmla="*/ 4 w 16"/>
                <a:gd name="T5" fmla="*/ 20 h 20"/>
                <a:gd name="T6" fmla="*/ 0 w 16"/>
                <a:gd name="T7" fmla="*/ 12 h 20"/>
                <a:gd name="T8" fmla="*/ 0 w 16"/>
                <a:gd name="T9" fmla="*/ 6 h 20"/>
                <a:gd name="T10" fmla="*/ 4 w 16"/>
                <a:gd name="T11" fmla="*/ 0 h 20"/>
                <a:gd name="T12" fmla="*/ 8 w 16"/>
                <a:gd name="T13" fmla="*/ 2 h 20"/>
                <a:gd name="T14" fmla="*/ 14 w 16"/>
                <a:gd name="T15" fmla="*/ 6 h 20"/>
                <a:gd name="T16" fmla="*/ 16 w 16"/>
                <a:gd name="T1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0">
                  <a:moveTo>
                    <a:pt x="16" y="14"/>
                  </a:moveTo>
                  <a:lnTo>
                    <a:pt x="8" y="16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0" y="6"/>
                  </a:lnTo>
                  <a:lnTo>
                    <a:pt x="4" y="0"/>
                  </a:lnTo>
                  <a:lnTo>
                    <a:pt x="8" y="2"/>
                  </a:lnTo>
                  <a:lnTo>
                    <a:pt x="14" y="6"/>
                  </a:lnTo>
                  <a:lnTo>
                    <a:pt x="16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3" name="Freeform 56"/>
            <p:cNvSpPr>
              <a:spLocks/>
            </p:cNvSpPr>
            <p:nvPr/>
          </p:nvSpPr>
          <p:spPr bwMode="auto">
            <a:xfrm>
              <a:off x="265292" y="3508375"/>
              <a:ext cx="9525" cy="12700"/>
            </a:xfrm>
            <a:custGeom>
              <a:avLst/>
              <a:gdLst>
                <a:gd name="T0" fmla="*/ 6 w 6"/>
                <a:gd name="T1" fmla="*/ 6 h 8"/>
                <a:gd name="T2" fmla="*/ 4 w 6"/>
                <a:gd name="T3" fmla="*/ 0 h 8"/>
                <a:gd name="T4" fmla="*/ 0 w 6"/>
                <a:gd name="T5" fmla="*/ 0 h 8"/>
                <a:gd name="T6" fmla="*/ 0 w 6"/>
                <a:gd name="T7" fmla="*/ 4 h 8"/>
                <a:gd name="T8" fmla="*/ 2 w 6"/>
                <a:gd name="T9" fmla="*/ 8 h 8"/>
                <a:gd name="T10" fmla="*/ 6 w 6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4" name="Freeform 57"/>
            <p:cNvSpPr>
              <a:spLocks/>
            </p:cNvSpPr>
            <p:nvPr/>
          </p:nvSpPr>
          <p:spPr bwMode="auto">
            <a:xfrm>
              <a:off x="265292" y="3508375"/>
              <a:ext cx="9525" cy="12700"/>
            </a:xfrm>
            <a:custGeom>
              <a:avLst/>
              <a:gdLst>
                <a:gd name="T0" fmla="*/ 6 w 6"/>
                <a:gd name="T1" fmla="*/ 6 h 8"/>
                <a:gd name="T2" fmla="*/ 4 w 6"/>
                <a:gd name="T3" fmla="*/ 0 h 8"/>
                <a:gd name="T4" fmla="*/ 0 w 6"/>
                <a:gd name="T5" fmla="*/ 0 h 8"/>
                <a:gd name="T6" fmla="*/ 0 w 6"/>
                <a:gd name="T7" fmla="*/ 4 h 8"/>
                <a:gd name="T8" fmla="*/ 2 w 6"/>
                <a:gd name="T9" fmla="*/ 8 h 8"/>
                <a:gd name="T10" fmla="*/ 6 w 6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5" name="Freeform 58"/>
            <p:cNvSpPr>
              <a:spLocks/>
            </p:cNvSpPr>
            <p:nvPr/>
          </p:nvSpPr>
          <p:spPr bwMode="auto">
            <a:xfrm>
              <a:off x="227192" y="3495675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6" name="Freeform 59"/>
            <p:cNvSpPr>
              <a:spLocks/>
            </p:cNvSpPr>
            <p:nvPr/>
          </p:nvSpPr>
          <p:spPr bwMode="auto">
            <a:xfrm>
              <a:off x="227192" y="3495675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7" name="Freeform 5"/>
            <p:cNvSpPr>
              <a:spLocks/>
            </p:cNvSpPr>
            <p:nvPr/>
          </p:nvSpPr>
          <p:spPr bwMode="auto">
            <a:xfrm>
              <a:off x="1290817" y="3209925"/>
              <a:ext cx="765175" cy="485775"/>
            </a:xfrm>
            <a:custGeom>
              <a:avLst/>
              <a:gdLst>
                <a:gd name="T0" fmla="*/ 76 w 482"/>
                <a:gd name="T1" fmla="*/ 18 h 306"/>
                <a:gd name="T2" fmla="*/ 146 w 482"/>
                <a:gd name="T3" fmla="*/ 18 h 306"/>
                <a:gd name="T4" fmla="*/ 196 w 482"/>
                <a:gd name="T5" fmla="*/ 38 h 306"/>
                <a:gd name="T6" fmla="*/ 226 w 482"/>
                <a:gd name="T7" fmla="*/ 62 h 306"/>
                <a:gd name="T8" fmla="*/ 258 w 482"/>
                <a:gd name="T9" fmla="*/ 58 h 306"/>
                <a:gd name="T10" fmla="*/ 282 w 482"/>
                <a:gd name="T11" fmla="*/ 96 h 306"/>
                <a:gd name="T12" fmla="*/ 318 w 482"/>
                <a:gd name="T13" fmla="*/ 116 h 306"/>
                <a:gd name="T14" fmla="*/ 308 w 482"/>
                <a:gd name="T15" fmla="*/ 152 h 306"/>
                <a:gd name="T16" fmla="*/ 312 w 482"/>
                <a:gd name="T17" fmla="*/ 192 h 306"/>
                <a:gd name="T18" fmla="*/ 338 w 482"/>
                <a:gd name="T19" fmla="*/ 234 h 306"/>
                <a:gd name="T20" fmla="*/ 376 w 482"/>
                <a:gd name="T21" fmla="*/ 244 h 306"/>
                <a:gd name="T22" fmla="*/ 424 w 482"/>
                <a:gd name="T23" fmla="*/ 220 h 306"/>
                <a:gd name="T24" fmla="*/ 442 w 482"/>
                <a:gd name="T25" fmla="*/ 192 h 306"/>
                <a:gd name="T26" fmla="*/ 482 w 482"/>
                <a:gd name="T27" fmla="*/ 194 h 306"/>
                <a:gd name="T28" fmla="*/ 470 w 482"/>
                <a:gd name="T29" fmla="*/ 220 h 306"/>
                <a:gd name="T30" fmla="*/ 464 w 482"/>
                <a:gd name="T31" fmla="*/ 246 h 306"/>
                <a:gd name="T32" fmla="*/ 452 w 482"/>
                <a:gd name="T33" fmla="*/ 246 h 306"/>
                <a:gd name="T34" fmla="*/ 416 w 482"/>
                <a:gd name="T35" fmla="*/ 254 h 306"/>
                <a:gd name="T36" fmla="*/ 424 w 482"/>
                <a:gd name="T37" fmla="*/ 272 h 306"/>
                <a:gd name="T38" fmla="*/ 412 w 482"/>
                <a:gd name="T39" fmla="*/ 282 h 306"/>
                <a:gd name="T40" fmla="*/ 402 w 482"/>
                <a:gd name="T41" fmla="*/ 288 h 306"/>
                <a:gd name="T42" fmla="*/ 392 w 482"/>
                <a:gd name="T43" fmla="*/ 300 h 306"/>
                <a:gd name="T44" fmla="*/ 364 w 482"/>
                <a:gd name="T45" fmla="*/ 280 h 306"/>
                <a:gd name="T46" fmla="*/ 338 w 482"/>
                <a:gd name="T47" fmla="*/ 284 h 306"/>
                <a:gd name="T48" fmla="*/ 298 w 482"/>
                <a:gd name="T49" fmla="*/ 276 h 306"/>
                <a:gd name="T50" fmla="*/ 254 w 482"/>
                <a:gd name="T51" fmla="*/ 260 h 306"/>
                <a:gd name="T52" fmla="*/ 218 w 482"/>
                <a:gd name="T53" fmla="*/ 240 h 306"/>
                <a:gd name="T54" fmla="*/ 186 w 482"/>
                <a:gd name="T55" fmla="*/ 212 h 306"/>
                <a:gd name="T56" fmla="*/ 192 w 482"/>
                <a:gd name="T57" fmla="*/ 186 h 306"/>
                <a:gd name="T58" fmla="*/ 156 w 482"/>
                <a:gd name="T59" fmla="*/ 146 h 306"/>
                <a:gd name="T60" fmla="*/ 126 w 482"/>
                <a:gd name="T61" fmla="*/ 120 h 306"/>
                <a:gd name="T62" fmla="*/ 100 w 482"/>
                <a:gd name="T63" fmla="*/ 86 h 306"/>
                <a:gd name="T64" fmla="*/ 72 w 482"/>
                <a:gd name="T65" fmla="*/ 48 h 306"/>
                <a:gd name="T66" fmla="*/ 50 w 482"/>
                <a:gd name="T67" fmla="*/ 20 h 306"/>
                <a:gd name="T68" fmla="*/ 40 w 482"/>
                <a:gd name="T69" fmla="*/ 38 h 306"/>
                <a:gd name="T70" fmla="*/ 64 w 482"/>
                <a:gd name="T71" fmla="*/ 76 h 306"/>
                <a:gd name="T72" fmla="*/ 90 w 482"/>
                <a:gd name="T73" fmla="*/ 108 h 306"/>
                <a:gd name="T74" fmla="*/ 106 w 482"/>
                <a:gd name="T75" fmla="*/ 146 h 306"/>
                <a:gd name="T76" fmla="*/ 120 w 482"/>
                <a:gd name="T77" fmla="*/ 156 h 306"/>
                <a:gd name="T78" fmla="*/ 108 w 482"/>
                <a:gd name="T79" fmla="*/ 158 h 306"/>
                <a:gd name="T80" fmla="*/ 84 w 482"/>
                <a:gd name="T81" fmla="*/ 134 h 306"/>
                <a:gd name="T82" fmla="*/ 72 w 482"/>
                <a:gd name="T83" fmla="*/ 108 h 306"/>
                <a:gd name="T84" fmla="*/ 48 w 482"/>
                <a:gd name="T85" fmla="*/ 98 h 306"/>
                <a:gd name="T86" fmla="*/ 42 w 482"/>
                <a:gd name="T87" fmla="*/ 84 h 306"/>
                <a:gd name="T88" fmla="*/ 46 w 482"/>
                <a:gd name="T89" fmla="*/ 74 h 306"/>
                <a:gd name="T90" fmla="*/ 30 w 482"/>
                <a:gd name="T91" fmla="*/ 56 h 306"/>
                <a:gd name="T92" fmla="*/ 12 w 482"/>
                <a:gd name="T93" fmla="*/ 2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2" h="306">
                  <a:moveTo>
                    <a:pt x="0" y="2"/>
                  </a:moveTo>
                  <a:lnTo>
                    <a:pt x="32" y="0"/>
                  </a:lnTo>
                  <a:lnTo>
                    <a:pt x="76" y="18"/>
                  </a:lnTo>
                  <a:lnTo>
                    <a:pt x="92" y="24"/>
                  </a:lnTo>
                  <a:lnTo>
                    <a:pt x="138" y="24"/>
                  </a:lnTo>
                  <a:lnTo>
                    <a:pt x="146" y="18"/>
                  </a:lnTo>
                  <a:lnTo>
                    <a:pt x="166" y="14"/>
                  </a:lnTo>
                  <a:lnTo>
                    <a:pt x="186" y="30"/>
                  </a:lnTo>
                  <a:lnTo>
                    <a:pt x="196" y="38"/>
                  </a:lnTo>
                  <a:lnTo>
                    <a:pt x="198" y="54"/>
                  </a:lnTo>
                  <a:lnTo>
                    <a:pt x="214" y="64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36" y="48"/>
                  </a:lnTo>
                  <a:lnTo>
                    <a:pt x="258" y="58"/>
                  </a:lnTo>
                  <a:lnTo>
                    <a:pt x="264" y="72"/>
                  </a:lnTo>
                  <a:lnTo>
                    <a:pt x="274" y="84"/>
                  </a:lnTo>
                  <a:lnTo>
                    <a:pt x="282" y="96"/>
                  </a:lnTo>
                  <a:lnTo>
                    <a:pt x="290" y="108"/>
                  </a:lnTo>
                  <a:lnTo>
                    <a:pt x="306" y="114"/>
                  </a:lnTo>
                  <a:lnTo>
                    <a:pt x="318" y="116"/>
                  </a:lnTo>
                  <a:lnTo>
                    <a:pt x="314" y="124"/>
                  </a:lnTo>
                  <a:lnTo>
                    <a:pt x="310" y="136"/>
                  </a:lnTo>
                  <a:lnTo>
                    <a:pt x="308" y="152"/>
                  </a:lnTo>
                  <a:lnTo>
                    <a:pt x="308" y="162"/>
                  </a:lnTo>
                  <a:lnTo>
                    <a:pt x="308" y="174"/>
                  </a:lnTo>
                  <a:lnTo>
                    <a:pt x="312" y="192"/>
                  </a:lnTo>
                  <a:lnTo>
                    <a:pt x="322" y="210"/>
                  </a:lnTo>
                  <a:lnTo>
                    <a:pt x="330" y="222"/>
                  </a:lnTo>
                  <a:lnTo>
                    <a:pt x="338" y="234"/>
                  </a:lnTo>
                  <a:lnTo>
                    <a:pt x="348" y="240"/>
                  </a:lnTo>
                  <a:lnTo>
                    <a:pt x="360" y="244"/>
                  </a:lnTo>
                  <a:lnTo>
                    <a:pt x="376" y="244"/>
                  </a:lnTo>
                  <a:lnTo>
                    <a:pt x="396" y="240"/>
                  </a:lnTo>
                  <a:lnTo>
                    <a:pt x="416" y="236"/>
                  </a:lnTo>
                  <a:lnTo>
                    <a:pt x="424" y="220"/>
                  </a:lnTo>
                  <a:lnTo>
                    <a:pt x="424" y="210"/>
                  </a:lnTo>
                  <a:lnTo>
                    <a:pt x="428" y="200"/>
                  </a:lnTo>
                  <a:lnTo>
                    <a:pt x="442" y="192"/>
                  </a:lnTo>
                  <a:lnTo>
                    <a:pt x="452" y="192"/>
                  </a:lnTo>
                  <a:lnTo>
                    <a:pt x="470" y="192"/>
                  </a:lnTo>
                  <a:lnTo>
                    <a:pt x="482" y="194"/>
                  </a:lnTo>
                  <a:lnTo>
                    <a:pt x="478" y="206"/>
                  </a:lnTo>
                  <a:lnTo>
                    <a:pt x="472" y="214"/>
                  </a:lnTo>
                  <a:lnTo>
                    <a:pt x="470" y="220"/>
                  </a:lnTo>
                  <a:lnTo>
                    <a:pt x="468" y="232"/>
                  </a:lnTo>
                  <a:lnTo>
                    <a:pt x="468" y="244"/>
                  </a:lnTo>
                  <a:lnTo>
                    <a:pt x="464" y="246"/>
                  </a:lnTo>
                  <a:lnTo>
                    <a:pt x="460" y="240"/>
                  </a:lnTo>
                  <a:lnTo>
                    <a:pt x="456" y="242"/>
                  </a:lnTo>
                  <a:lnTo>
                    <a:pt x="452" y="246"/>
                  </a:lnTo>
                  <a:lnTo>
                    <a:pt x="446" y="252"/>
                  </a:lnTo>
                  <a:lnTo>
                    <a:pt x="434" y="252"/>
                  </a:lnTo>
                  <a:lnTo>
                    <a:pt x="416" y="254"/>
                  </a:lnTo>
                  <a:lnTo>
                    <a:pt x="414" y="258"/>
                  </a:lnTo>
                  <a:lnTo>
                    <a:pt x="416" y="266"/>
                  </a:lnTo>
                  <a:lnTo>
                    <a:pt x="424" y="272"/>
                  </a:lnTo>
                  <a:lnTo>
                    <a:pt x="428" y="278"/>
                  </a:lnTo>
                  <a:lnTo>
                    <a:pt x="424" y="280"/>
                  </a:lnTo>
                  <a:lnTo>
                    <a:pt x="412" y="282"/>
                  </a:lnTo>
                  <a:lnTo>
                    <a:pt x="408" y="280"/>
                  </a:lnTo>
                  <a:lnTo>
                    <a:pt x="406" y="284"/>
                  </a:lnTo>
                  <a:lnTo>
                    <a:pt x="402" y="288"/>
                  </a:lnTo>
                  <a:lnTo>
                    <a:pt x="400" y="294"/>
                  </a:lnTo>
                  <a:lnTo>
                    <a:pt x="398" y="306"/>
                  </a:lnTo>
                  <a:lnTo>
                    <a:pt x="392" y="300"/>
                  </a:lnTo>
                  <a:lnTo>
                    <a:pt x="382" y="290"/>
                  </a:lnTo>
                  <a:lnTo>
                    <a:pt x="372" y="284"/>
                  </a:lnTo>
                  <a:lnTo>
                    <a:pt x="364" y="280"/>
                  </a:lnTo>
                  <a:lnTo>
                    <a:pt x="356" y="278"/>
                  </a:lnTo>
                  <a:lnTo>
                    <a:pt x="346" y="280"/>
                  </a:lnTo>
                  <a:lnTo>
                    <a:pt x="338" y="284"/>
                  </a:lnTo>
                  <a:lnTo>
                    <a:pt x="328" y="286"/>
                  </a:lnTo>
                  <a:lnTo>
                    <a:pt x="312" y="282"/>
                  </a:lnTo>
                  <a:lnTo>
                    <a:pt x="298" y="276"/>
                  </a:lnTo>
                  <a:lnTo>
                    <a:pt x="282" y="270"/>
                  </a:lnTo>
                  <a:lnTo>
                    <a:pt x="264" y="264"/>
                  </a:lnTo>
                  <a:lnTo>
                    <a:pt x="254" y="260"/>
                  </a:lnTo>
                  <a:lnTo>
                    <a:pt x="246" y="248"/>
                  </a:lnTo>
                  <a:lnTo>
                    <a:pt x="232" y="248"/>
                  </a:lnTo>
                  <a:lnTo>
                    <a:pt x="218" y="240"/>
                  </a:lnTo>
                  <a:lnTo>
                    <a:pt x="204" y="232"/>
                  </a:lnTo>
                  <a:lnTo>
                    <a:pt x="192" y="222"/>
                  </a:lnTo>
                  <a:lnTo>
                    <a:pt x="186" y="212"/>
                  </a:lnTo>
                  <a:lnTo>
                    <a:pt x="186" y="202"/>
                  </a:lnTo>
                  <a:lnTo>
                    <a:pt x="192" y="196"/>
                  </a:lnTo>
                  <a:lnTo>
                    <a:pt x="192" y="186"/>
                  </a:lnTo>
                  <a:lnTo>
                    <a:pt x="178" y="168"/>
                  </a:lnTo>
                  <a:lnTo>
                    <a:pt x="168" y="156"/>
                  </a:lnTo>
                  <a:lnTo>
                    <a:pt x="156" y="146"/>
                  </a:lnTo>
                  <a:lnTo>
                    <a:pt x="146" y="134"/>
                  </a:lnTo>
                  <a:lnTo>
                    <a:pt x="134" y="126"/>
                  </a:lnTo>
                  <a:lnTo>
                    <a:pt x="126" y="120"/>
                  </a:lnTo>
                  <a:lnTo>
                    <a:pt x="126" y="106"/>
                  </a:lnTo>
                  <a:lnTo>
                    <a:pt x="110" y="96"/>
                  </a:lnTo>
                  <a:lnTo>
                    <a:pt x="100" y="86"/>
                  </a:lnTo>
                  <a:lnTo>
                    <a:pt x="88" y="70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34"/>
                  </a:lnTo>
                  <a:lnTo>
                    <a:pt x="64" y="28"/>
                  </a:lnTo>
                  <a:lnTo>
                    <a:pt x="50" y="20"/>
                  </a:lnTo>
                  <a:lnTo>
                    <a:pt x="38" y="20"/>
                  </a:lnTo>
                  <a:lnTo>
                    <a:pt x="36" y="26"/>
                  </a:lnTo>
                  <a:lnTo>
                    <a:pt x="40" y="38"/>
                  </a:lnTo>
                  <a:lnTo>
                    <a:pt x="46" y="52"/>
                  </a:lnTo>
                  <a:lnTo>
                    <a:pt x="56" y="62"/>
                  </a:lnTo>
                  <a:lnTo>
                    <a:pt x="64" y="76"/>
                  </a:lnTo>
                  <a:lnTo>
                    <a:pt x="72" y="86"/>
                  </a:lnTo>
                  <a:lnTo>
                    <a:pt x="80" y="96"/>
                  </a:lnTo>
                  <a:lnTo>
                    <a:pt x="90" y="108"/>
                  </a:lnTo>
                  <a:lnTo>
                    <a:pt x="98" y="124"/>
                  </a:lnTo>
                  <a:lnTo>
                    <a:pt x="104" y="136"/>
                  </a:lnTo>
                  <a:lnTo>
                    <a:pt x="106" y="146"/>
                  </a:lnTo>
                  <a:lnTo>
                    <a:pt x="114" y="146"/>
                  </a:lnTo>
                  <a:lnTo>
                    <a:pt x="118" y="152"/>
                  </a:lnTo>
                  <a:lnTo>
                    <a:pt x="120" y="156"/>
                  </a:lnTo>
                  <a:lnTo>
                    <a:pt x="122" y="166"/>
                  </a:lnTo>
                  <a:lnTo>
                    <a:pt x="114" y="170"/>
                  </a:lnTo>
                  <a:lnTo>
                    <a:pt x="108" y="158"/>
                  </a:lnTo>
                  <a:lnTo>
                    <a:pt x="100" y="152"/>
                  </a:lnTo>
                  <a:lnTo>
                    <a:pt x="92" y="144"/>
                  </a:lnTo>
                  <a:lnTo>
                    <a:pt x="84" y="134"/>
                  </a:lnTo>
                  <a:lnTo>
                    <a:pt x="82" y="126"/>
                  </a:lnTo>
                  <a:lnTo>
                    <a:pt x="80" y="116"/>
                  </a:lnTo>
                  <a:lnTo>
                    <a:pt x="72" y="108"/>
                  </a:lnTo>
                  <a:lnTo>
                    <a:pt x="66" y="104"/>
                  </a:lnTo>
                  <a:lnTo>
                    <a:pt x="56" y="102"/>
                  </a:lnTo>
                  <a:lnTo>
                    <a:pt x="48" y="98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42" y="84"/>
                  </a:lnTo>
                  <a:lnTo>
                    <a:pt x="46" y="84"/>
                  </a:lnTo>
                  <a:lnTo>
                    <a:pt x="48" y="80"/>
                  </a:lnTo>
                  <a:lnTo>
                    <a:pt x="46" y="74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0" y="56"/>
                  </a:lnTo>
                  <a:lnTo>
                    <a:pt x="22" y="46"/>
                  </a:lnTo>
                  <a:lnTo>
                    <a:pt x="16" y="32"/>
                  </a:lnTo>
                  <a:lnTo>
                    <a:pt x="12" y="24"/>
                  </a:lnTo>
                  <a:lnTo>
                    <a:pt x="8" y="14"/>
                  </a:lnTo>
                  <a:lnTo>
                    <a:pt x="0" y="2"/>
                  </a:lnTo>
                  <a:close/>
                </a:path>
              </a:pathLst>
            </a:custGeom>
            <a:gradFill>
              <a:gsLst>
                <a:gs pos="93744">
                  <a:srgbClr val="633AC8"/>
                </a:gs>
                <a:gs pos="54000">
                  <a:srgbClr val="FFC000"/>
                </a:gs>
                <a:gs pos="100000">
                  <a:srgbClr val="4A25E7"/>
                </a:gs>
                <a:gs pos="100000">
                  <a:schemeClr val="bg1"/>
                </a:gs>
              </a:gsLst>
              <a:lin ang="5400000" scaled="0"/>
            </a:gra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8" name="Freeform 61"/>
            <p:cNvSpPr>
              <a:spLocks/>
            </p:cNvSpPr>
            <p:nvPr/>
          </p:nvSpPr>
          <p:spPr bwMode="auto">
            <a:xfrm>
              <a:off x="1922642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9" name="Freeform 62"/>
            <p:cNvSpPr>
              <a:spLocks/>
            </p:cNvSpPr>
            <p:nvPr/>
          </p:nvSpPr>
          <p:spPr bwMode="auto">
            <a:xfrm>
              <a:off x="1998842" y="3594100"/>
              <a:ext cx="19050" cy="69850"/>
            </a:xfrm>
            <a:custGeom>
              <a:avLst/>
              <a:gdLst>
                <a:gd name="T0" fmla="*/ 10 w 12"/>
                <a:gd name="T1" fmla="*/ 0 h 44"/>
                <a:gd name="T2" fmla="*/ 12 w 12"/>
                <a:gd name="T3" fmla="*/ 6 h 44"/>
                <a:gd name="T4" fmla="*/ 10 w 12"/>
                <a:gd name="T5" fmla="*/ 12 h 44"/>
                <a:gd name="T6" fmla="*/ 10 w 12"/>
                <a:gd name="T7" fmla="*/ 26 h 44"/>
                <a:gd name="T8" fmla="*/ 10 w 12"/>
                <a:gd name="T9" fmla="*/ 34 h 44"/>
                <a:gd name="T10" fmla="*/ 6 w 12"/>
                <a:gd name="T11" fmla="*/ 38 h 44"/>
                <a:gd name="T12" fmla="*/ 0 w 12"/>
                <a:gd name="T13" fmla="*/ 44 h 44"/>
                <a:gd name="T14" fmla="*/ 0 w 12"/>
                <a:gd name="T15" fmla="*/ 10 h 44"/>
                <a:gd name="T16" fmla="*/ 6 w 12"/>
                <a:gd name="T17" fmla="*/ 4 h 44"/>
                <a:gd name="T18" fmla="*/ 10 w 1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4">
                  <a:moveTo>
                    <a:pt x="10" y="0"/>
                  </a:moveTo>
                  <a:lnTo>
                    <a:pt x="12" y="6"/>
                  </a:lnTo>
                  <a:lnTo>
                    <a:pt x="10" y="12"/>
                  </a:lnTo>
                  <a:lnTo>
                    <a:pt x="10" y="26"/>
                  </a:lnTo>
                  <a:lnTo>
                    <a:pt x="10" y="34"/>
                  </a:lnTo>
                  <a:lnTo>
                    <a:pt x="6" y="38"/>
                  </a:lnTo>
                  <a:lnTo>
                    <a:pt x="0" y="44"/>
                  </a:lnTo>
                  <a:lnTo>
                    <a:pt x="0" y="10"/>
                  </a:lnTo>
                  <a:lnTo>
                    <a:pt x="6" y="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0" name="Freeform 63"/>
            <p:cNvSpPr>
              <a:spLocks/>
            </p:cNvSpPr>
            <p:nvPr/>
          </p:nvSpPr>
          <p:spPr bwMode="auto">
            <a:xfrm>
              <a:off x="1976617" y="3695700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1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186A02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2" name="Freeform 65"/>
            <p:cNvSpPr>
              <a:spLocks/>
            </p:cNvSpPr>
            <p:nvPr/>
          </p:nvSpPr>
          <p:spPr bwMode="auto">
            <a:xfrm>
              <a:off x="2043292" y="3686175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3" name="Freeform 66"/>
            <p:cNvSpPr>
              <a:spLocks/>
            </p:cNvSpPr>
            <p:nvPr/>
          </p:nvSpPr>
          <p:spPr bwMode="auto">
            <a:xfrm>
              <a:off x="2081392" y="378142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4" name="Freeform 67"/>
            <p:cNvSpPr>
              <a:spLocks/>
            </p:cNvSpPr>
            <p:nvPr/>
          </p:nvSpPr>
          <p:spPr bwMode="auto">
            <a:xfrm>
              <a:off x="2141717" y="3822700"/>
              <a:ext cx="161925" cy="60325"/>
            </a:xfrm>
            <a:custGeom>
              <a:avLst/>
              <a:gdLst>
                <a:gd name="T0" fmla="*/ 88 w 102"/>
                <a:gd name="T1" fmla="*/ 34 h 38"/>
                <a:gd name="T2" fmla="*/ 82 w 102"/>
                <a:gd name="T3" fmla="*/ 32 h 38"/>
                <a:gd name="T4" fmla="*/ 80 w 102"/>
                <a:gd name="T5" fmla="*/ 28 h 38"/>
                <a:gd name="T6" fmla="*/ 80 w 102"/>
                <a:gd name="T7" fmla="*/ 22 h 38"/>
                <a:gd name="T8" fmla="*/ 80 w 102"/>
                <a:gd name="T9" fmla="*/ 16 h 38"/>
                <a:gd name="T10" fmla="*/ 78 w 102"/>
                <a:gd name="T11" fmla="*/ 12 h 38"/>
                <a:gd name="T12" fmla="*/ 72 w 102"/>
                <a:gd name="T13" fmla="*/ 10 h 38"/>
                <a:gd name="T14" fmla="*/ 66 w 102"/>
                <a:gd name="T15" fmla="*/ 10 h 38"/>
                <a:gd name="T16" fmla="*/ 62 w 102"/>
                <a:gd name="T17" fmla="*/ 12 h 38"/>
                <a:gd name="T18" fmla="*/ 60 w 102"/>
                <a:gd name="T19" fmla="*/ 16 h 38"/>
                <a:gd name="T20" fmla="*/ 52 w 102"/>
                <a:gd name="T21" fmla="*/ 18 h 38"/>
                <a:gd name="T22" fmla="*/ 48 w 102"/>
                <a:gd name="T23" fmla="*/ 22 h 38"/>
                <a:gd name="T24" fmla="*/ 50 w 102"/>
                <a:gd name="T25" fmla="*/ 26 h 38"/>
                <a:gd name="T26" fmla="*/ 52 w 102"/>
                <a:gd name="T27" fmla="*/ 30 h 38"/>
                <a:gd name="T28" fmla="*/ 52 w 102"/>
                <a:gd name="T29" fmla="*/ 36 h 38"/>
                <a:gd name="T30" fmla="*/ 44 w 102"/>
                <a:gd name="T31" fmla="*/ 38 h 38"/>
                <a:gd name="T32" fmla="*/ 38 w 102"/>
                <a:gd name="T33" fmla="*/ 32 h 38"/>
                <a:gd name="T34" fmla="*/ 32 w 102"/>
                <a:gd name="T35" fmla="*/ 26 h 38"/>
                <a:gd name="T36" fmla="*/ 26 w 102"/>
                <a:gd name="T37" fmla="*/ 22 h 38"/>
                <a:gd name="T38" fmla="*/ 18 w 102"/>
                <a:gd name="T39" fmla="*/ 20 h 38"/>
                <a:gd name="T40" fmla="*/ 14 w 102"/>
                <a:gd name="T41" fmla="*/ 18 h 38"/>
                <a:gd name="T42" fmla="*/ 8 w 102"/>
                <a:gd name="T43" fmla="*/ 20 h 38"/>
                <a:gd name="T44" fmla="*/ 0 w 102"/>
                <a:gd name="T45" fmla="*/ 18 h 38"/>
                <a:gd name="T46" fmla="*/ 4 w 102"/>
                <a:gd name="T47" fmla="*/ 14 h 38"/>
                <a:gd name="T48" fmla="*/ 6 w 102"/>
                <a:gd name="T49" fmla="*/ 8 h 38"/>
                <a:gd name="T50" fmla="*/ 12 w 102"/>
                <a:gd name="T51" fmla="*/ 2 h 38"/>
                <a:gd name="T52" fmla="*/ 18 w 102"/>
                <a:gd name="T53" fmla="*/ 4 h 38"/>
                <a:gd name="T54" fmla="*/ 22 w 102"/>
                <a:gd name="T55" fmla="*/ 8 h 38"/>
                <a:gd name="T56" fmla="*/ 30 w 102"/>
                <a:gd name="T57" fmla="*/ 12 h 38"/>
                <a:gd name="T58" fmla="*/ 38 w 102"/>
                <a:gd name="T59" fmla="*/ 12 h 38"/>
                <a:gd name="T60" fmla="*/ 44 w 102"/>
                <a:gd name="T61" fmla="*/ 10 h 38"/>
                <a:gd name="T62" fmla="*/ 52 w 102"/>
                <a:gd name="T63" fmla="*/ 6 h 38"/>
                <a:gd name="T64" fmla="*/ 62 w 102"/>
                <a:gd name="T65" fmla="*/ 2 h 38"/>
                <a:gd name="T66" fmla="*/ 72 w 102"/>
                <a:gd name="T67" fmla="*/ 0 h 38"/>
                <a:gd name="T68" fmla="*/ 82 w 102"/>
                <a:gd name="T69" fmla="*/ 2 h 38"/>
                <a:gd name="T70" fmla="*/ 88 w 102"/>
                <a:gd name="T71" fmla="*/ 6 h 38"/>
                <a:gd name="T72" fmla="*/ 94 w 102"/>
                <a:gd name="T73" fmla="*/ 10 h 38"/>
                <a:gd name="T74" fmla="*/ 98 w 102"/>
                <a:gd name="T75" fmla="*/ 16 h 38"/>
                <a:gd name="T76" fmla="*/ 102 w 102"/>
                <a:gd name="T77" fmla="*/ 20 h 38"/>
                <a:gd name="T78" fmla="*/ 100 w 102"/>
                <a:gd name="T79" fmla="*/ 26 h 38"/>
                <a:gd name="T80" fmla="*/ 94 w 102"/>
                <a:gd name="T81" fmla="*/ 30 h 38"/>
                <a:gd name="T82" fmla="*/ 88 w 102"/>
                <a:gd name="T8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38">
                  <a:moveTo>
                    <a:pt x="88" y="34"/>
                  </a:moveTo>
                  <a:lnTo>
                    <a:pt x="82" y="32"/>
                  </a:lnTo>
                  <a:lnTo>
                    <a:pt x="80" y="28"/>
                  </a:lnTo>
                  <a:lnTo>
                    <a:pt x="80" y="22"/>
                  </a:lnTo>
                  <a:lnTo>
                    <a:pt x="80" y="16"/>
                  </a:lnTo>
                  <a:lnTo>
                    <a:pt x="78" y="12"/>
                  </a:lnTo>
                  <a:lnTo>
                    <a:pt x="72" y="10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60" y="16"/>
                  </a:lnTo>
                  <a:lnTo>
                    <a:pt x="52" y="18"/>
                  </a:lnTo>
                  <a:lnTo>
                    <a:pt x="48" y="22"/>
                  </a:lnTo>
                  <a:lnTo>
                    <a:pt x="50" y="26"/>
                  </a:lnTo>
                  <a:lnTo>
                    <a:pt x="52" y="30"/>
                  </a:lnTo>
                  <a:lnTo>
                    <a:pt x="52" y="36"/>
                  </a:lnTo>
                  <a:lnTo>
                    <a:pt x="44" y="38"/>
                  </a:lnTo>
                  <a:lnTo>
                    <a:pt x="38" y="32"/>
                  </a:lnTo>
                  <a:lnTo>
                    <a:pt x="32" y="26"/>
                  </a:lnTo>
                  <a:lnTo>
                    <a:pt x="26" y="22"/>
                  </a:lnTo>
                  <a:lnTo>
                    <a:pt x="18" y="20"/>
                  </a:lnTo>
                  <a:lnTo>
                    <a:pt x="14" y="18"/>
                  </a:lnTo>
                  <a:lnTo>
                    <a:pt x="8" y="20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8" y="4"/>
                  </a:lnTo>
                  <a:lnTo>
                    <a:pt x="22" y="8"/>
                  </a:lnTo>
                  <a:lnTo>
                    <a:pt x="30" y="12"/>
                  </a:lnTo>
                  <a:lnTo>
                    <a:pt x="38" y="12"/>
                  </a:lnTo>
                  <a:lnTo>
                    <a:pt x="44" y="10"/>
                  </a:lnTo>
                  <a:lnTo>
                    <a:pt x="52" y="6"/>
                  </a:lnTo>
                  <a:lnTo>
                    <a:pt x="62" y="2"/>
                  </a:lnTo>
                  <a:lnTo>
                    <a:pt x="72" y="0"/>
                  </a:lnTo>
                  <a:lnTo>
                    <a:pt x="82" y="2"/>
                  </a:lnTo>
                  <a:lnTo>
                    <a:pt x="88" y="6"/>
                  </a:lnTo>
                  <a:lnTo>
                    <a:pt x="94" y="10"/>
                  </a:lnTo>
                  <a:lnTo>
                    <a:pt x="98" y="16"/>
                  </a:lnTo>
                  <a:lnTo>
                    <a:pt x="102" y="20"/>
                  </a:lnTo>
                  <a:lnTo>
                    <a:pt x="100" y="26"/>
                  </a:lnTo>
                  <a:lnTo>
                    <a:pt x="94" y="30"/>
                  </a:lnTo>
                  <a:lnTo>
                    <a:pt x="88" y="3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5" name="Freeform 68"/>
            <p:cNvSpPr>
              <a:spLocks/>
            </p:cNvSpPr>
            <p:nvPr/>
          </p:nvSpPr>
          <p:spPr bwMode="auto">
            <a:xfrm>
              <a:off x="2106792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6" name="Freeform 69"/>
            <p:cNvSpPr>
              <a:spLocks/>
            </p:cNvSpPr>
            <p:nvPr/>
          </p:nvSpPr>
          <p:spPr bwMode="auto">
            <a:xfrm>
              <a:off x="2370317" y="3552825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7" name="Freeform 70"/>
            <p:cNvSpPr>
              <a:spLocks/>
            </p:cNvSpPr>
            <p:nvPr/>
          </p:nvSpPr>
          <p:spPr bwMode="auto">
            <a:xfrm>
              <a:off x="2271892" y="3587750"/>
              <a:ext cx="50800" cy="28575"/>
            </a:xfrm>
            <a:custGeom>
              <a:avLst/>
              <a:gdLst>
                <a:gd name="T0" fmla="*/ 0 w 32"/>
                <a:gd name="T1" fmla="*/ 6 h 18"/>
                <a:gd name="T2" fmla="*/ 6 w 32"/>
                <a:gd name="T3" fmla="*/ 0 h 18"/>
                <a:gd name="T4" fmla="*/ 14 w 32"/>
                <a:gd name="T5" fmla="*/ 0 h 18"/>
                <a:gd name="T6" fmla="*/ 20 w 32"/>
                <a:gd name="T7" fmla="*/ 2 h 18"/>
                <a:gd name="T8" fmla="*/ 28 w 32"/>
                <a:gd name="T9" fmla="*/ 6 h 18"/>
                <a:gd name="T10" fmla="*/ 32 w 32"/>
                <a:gd name="T11" fmla="*/ 10 h 18"/>
                <a:gd name="T12" fmla="*/ 24 w 32"/>
                <a:gd name="T13" fmla="*/ 14 h 18"/>
                <a:gd name="T14" fmla="*/ 18 w 32"/>
                <a:gd name="T15" fmla="*/ 14 h 18"/>
                <a:gd name="T16" fmla="*/ 14 w 32"/>
                <a:gd name="T17" fmla="*/ 18 h 18"/>
                <a:gd name="T18" fmla="*/ 10 w 32"/>
                <a:gd name="T19" fmla="*/ 12 h 18"/>
                <a:gd name="T20" fmla="*/ 6 w 32"/>
                <a:gd name="T21" fmla="*/ 8 h 18"/>
                <a:gd name="T22" fmla="*/ 0 w 32"/>
                <a:gd name="T2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8">
                  <a:moveTo>
                    <a:pt x="0" y="6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24" y="14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12"/>
                  </a:lnTo>
                  <a:lnTo>
                    <a:pt x="6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8" name="Freeform 71"/>
            <p:cNvSpPr>
              <a:spLocks/>
            </p:cNvSpPr>
            <p:nvPr/>
          </p:nvSpPr>
          <p:spPr bwMode="auto">
            <a:xfrm>
              <a:off x="2427467" y="3559175"/>
              <a:ext cx="92075" cy="57150"/>
            </a:xfrm>
            <a:custGeom>
              <a:avLst/>
              <a:gdLst>
                <a:gd name="T0" fmla="*/ 6 w 58"/>
                <a:gd name="T1" fmla="*/ 0 h 36"/>
                <a:gd name="T2" fmla="*/ 16 w 58"/>
                <a:gd name="T3" fmla="*/ 2 h 36"/>
                <a:gd name="T4" fmla="*/ 24 w 58"/>
                <a:gd name="T5" fmla="*/ 2 h 36"/>
                <a:gd name="T6" fmla="*/ 34 w 58"/>
                <a:gd name="T7" fmla="*/ 4 h 36"/>
                <a:gd name="T8" fmla="*/ 40 w 58"/>
                <a:gd name="T9" fmla="*/ 6 h 36"/>
                <a:gd name="T10" fmla="*/ 46 w 58"/>
                <a:gd name="T11" fmla="*/ 10 h 36"/>
                <a:gd name="T12" fmla="*/ 56 w 58"/>
                <a:gd name="T13" fmla="*/ 16 h 36"/>
                <a:gd name="T14" fmla="*/ 58 w 58"/>
                <a:gd name="T15" fmla="*/ 20 h 36"/>
                <a:gd name="T16" fmla="*/ 54 w 58"/>
                <a:gd name="T17" fmla="*/ 24 h 36"/>
                <a:gd name="T18" fmla="*/ 44 w 58"/>
                <a:gd name="T19" fmla="*/ 22 h 36"/>
                <a:gd name="T20" fmla="*/ 38 w 58"/>
                <a:gd name="T21" fmla="*/ 22 h 36"/>
                <a:gd name="T22" fmla="*/ 30 w 58"/>
                <a:gd name="T23" fmla="*/ 24 h 36"/>
                <a:gd name="T24" fmla="*/ 24 w 58"/>
                <a:gd name="T25" fmla="*/ 24 h 36"/>
                <a:gd name="T26" fmla="*/ 20 w 58"/>
                <a:gd name="T27" fmla="*/ 20 h 36"/>
                <a:gd name="T28" fmla="*/ 14 w 58"/>
                <a:gd name="T29" fmla="*/ 22 h 36"/>
                <a:gd name="T30" fmla="*/ 12 w 58"/>
                <a:gd name="T31" fmla="*/ 28 h 36"/>
                <a:gd name="T32" fmla="*/ 12 w 58"/>
                <a:gd name="T33" fmla="*/ 34 h 36"/>
                <a:gd name="T34" fmla="*/ 8 w 58"/>
                <a:gd name="T35" fmla="*/ 36 h 36"/>
                <a:gd name="T36" fmla="*/ 4 w 58"/>
                <a:gd name="T37" fmla="*/ 30 h 36"/>
                <a:gd name="T38" fmla="*/ 4 w 58"/>
                <a:gd name="T39" fmla="*/ 26 h 36"/>
                <a:gd name="T40" fmla="*/ 4 w 58"/>
                <a:gd name="T41" fmla="*/ 20 h 36"/>
                <a:gd name="T42" fmla="*/ 0 w 58"/>
                <a:gd name="T43" fmla="*/ 16 h 36"/>
                <a:gd name="T44" fmla="*/ 6 w 58"/>
                <a:gd name="T45" fmla="*/ 14 h 36"/>
                <a:gd name="T46" fmla="*/ 8 w 58"/>
                <a:gd name="T47" fmla="*/ 10 h 36"/>
                <a:gd name="T48" fmla="*/ 6 w 58"/>
                <a:gd name="T4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36">
                  <a:moveTo>
                    <a:pt x="6" y="0"/>
                  </a:moveTo>
                  <a:lnTo>
                    <a:pt x="16" y="2"/>
                  </a:lnTo>
                  <a:lnTo>
                    <a:pt x="24" y="2"/>
                  </a:lnTo>
                  <a:lnTo>
                    <a:pt x="34" y="4"/>
                  </a:lnTo>
                  <a:lnTo>
                    <a:pt x="40" y="6"/>
                  </a:lnTo>
                  <a:lnTo>
                    <a:pt x="46" y="10"/>
                  </a:lnTo>
                  <a:lnTo>
                    <a:pt x="56" y="16"/>
                  </a:lnTo>
                  <a:lnTo>
                    <a:pt x="58" y="20"/>
                  </a:lnTo>
                  <a:lnTo>
                    <a:pt x="54" y="24"/>
                  </a:lnTo>
                  <a:lnTo>
                    <a:pt x="44" y="22"/>
                  </a:lnTo>
                  <a:lnTo>
                    <a:pt x="38" y="22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8" y="36"/>
                  </a:lnTo>
                  <a:lnTo>
                    <a:pt x="4" y="30"/>
                  </a:lnTo>
                  <a:lnTo>
                    <a:pt x="4" y="26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6" y="14"/>
                  </a:lnTo>
                  <a:lnTo>
                    <a:pt x="8" y="1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9" name="Freeform 72"/>
            <p:cNvSpPr>
              <a:spLocks/>
            </p:cNvSpPr>
            <p:nvPr/>
          </p:nvSpPr>
          <p:spPr bwMode="auto">
            <a:xfrm>
              <a:off x="2550498" y="3588544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0" name="Freeform 73"/>
            <p:cNvSpPr>
              <a:spLocks/>
            </p:cNvSpPr>
            <p:nvPr/>
          </p:nvSpPr>
          <p:spPr bwMode="auto">
            <a:xfrm>
              <a:off x="2268717" y="3416300"/>
              <a:ext cx="19050" cy="25400"/>
            </a:xfrm>
            <a:custGeom>
              <a:avLst/>
              <a:gdLst>
                <a:gd name="T0" fmla="*/ 8 w 12"/>
                <a:gd name="T1" fmla="*/ 4 h 16"/>
                <a:gd name="T2" fmla="*/ 2 w 12"/>
                <a:gd name="T3" fmla="*/ 0 h 16"/>
                <a:gd name="T4" fmla="*/ 0 w 12"/>
                <a:gd name="T5" fmla="*/ 8 h 16"/>
                <a:gd name="T6" fmla="*/ 6 w 12"/>
                <a:gd name="T7" fmla="*/ 12 h 16"/>
                <a:gd name="T8" fmla="*/ 10 w 12"/>
                <a:gd name="T9" fmla="*/ 16 h 16"/>
                <a:gd name="T10" fmla="*/ 12 w 12"/>
                <a:gd name="T11" fmla="*/ 10 h 16"/>
                <a:gd name="T12" fmla="*/ 8 w 12"/>
                <a:gd name="T1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8" y="4"/>
                  </a:moveTo>
                  <a:lnTo>
                    <a:pt x="2" y="0"/>
                  </a:lnTo>
                  <a:lnTo>
                    <a:pt x="0" y="8"/>
                  </a:lnTo>
                  <a:lnTo>
                    <a:pt x="6" y="12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8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1" name="Freeform 74"/>
            <p:cNvSpPr>
              <a:spLocks/>
            </p:cNvSpPr>
            <p:nvPr/>
          </p:nvSpPr>
          <p:spPr bwMode="auto">
            <a:xfrm>
              <a:off x="2605267" y="3213100"/>
              <a:ext cx="19050" cy="12700"/>
            </a:xfrm>
            <a:custGeom>
              <a:avLst/>
              <a:gdLst>
                <a:gd name="T0" fmla="*/ 6 w 12"/>
                <a:gd name="T1" fmla="*/ 0 h 8"/>
                <a:gd name="T2" fmla="*/ 2 w 12"/>
                <a:gd name="T3" fmla="*/ 2 h 8"/>
                <a:gd name="T4" fmla="*/ 0 w 12"/>
                <a:gd name="T5" fmla="*/ 8 h 8"/>
                <a:gd name="T6" fmla="*/ 8 w 12"/>
                <a:gd name="T7" fmla="*/ 8 h 8"/>
                <a:gd name="T8" fmla="*/ 12 w 12"/>
                <a:gd name="T9" fmla="*/ 8 h 8"/>
                <a:gd name="T10" fmla="*/ 6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6" y="0"/>
                  </a:moveTo>
                  <a:lnTo>
                    <a:pt x="2" y="2"/>
                  </a:lnTo>
                  <a:lnTo>
                    <a:pt x="0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2" name="Freeform 76"/>
            <p:cNvSpPr>
              <a:spLocks/>
            </p:cNvSpPr>
            <p:nvPr/>
          </p:nvSpPr>
          <p:spPr bwMode="auto">
            <a:xfrm>
              <a:off x="2259192" y="3749675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3" name="Freeform 77"/>
            <p:cNvSpPr>
              <a:spLocks/>
            </p:cNvSpPr>
            <p:nvPr/>
          </p:nvSpPr>
          <p:spPr bwMode="auto">
            <a:xfrm>
              <a:off x="2208392" y="4029075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4" name="Freeform 78"/>
            <p:cNvSpPr>
              <a:spLocks/>
            </p:cNvSpPr>
            <p:nvPr/>
          </p:nvSpPr>
          <p:spPr bwMode="auto">
            <a:xfrm>
              <a:off x="2681467" y="3787775"/>
              <a:ext cx="31750" cy="25400"/>
            </a:xfrm>
            <a:custGeom>
              <a:avLst/>
              <a:gdLst>
                <a:gd name="T0" fmla="*/ 12 w 20"/>
                <a:gd name="T1" fmla="*/ 0 h 16"/>
                <a:gd name="T2" fmla="*/ 20 w 20"/>
                <a:gd name="T3" fmla="*/ 0 h 16"/>
                <a:gd name="T4" fmla="*/ 18 w 20"/>
                <a:gd name="T5" fmla="*/ 10 h 16"/>
                <a:gd name="T6" fmla="*/ 14 w 20"/>
                <a:gd name="T7" fmla="*/ 16 h 16"/>
                <a:gd name="T8" fmla="*/ 0 w 20"/>
                <a:gd name="T9" fmla="*/ 14 h 16"/>
                <a:gd name="T10" fmla="*/ 6 w 20"/>
                <a:gd name="T11" fmla="*/ 6 h 16"/>
                <a:gd name="T12" fmla="*/ 10 w 20"/>
                <a:gd name="T13" fmla="*/ 6 h 16"/>
                <a:gd name="T14" fmla="*/ 12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2" y="0"/>
                  </a:moveTo>
                  <a:lnTo>
                    <a:pt x="20" y="0"/>
                  </a:lnTo>
                  <a:lnTo>
                    <a:pt x="18" y="10"/>
                  </a:lnTo>
                  <a:lnTo>
                    <a:pt x="14" y="16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5" name="Freeform 79"/>
            <p:cNvSpPr>
              <a:spLocks/>
            </p:cNvSpPr>
            <p:nvPr/>
          </p:nvSpPr>
          <p:spPr bwMode="auto">
            <a:xfrm>
              <a:off x="2402067" y="3752850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6" name="Freeform 80"/>
            <p:cNvSpPr>
              <a:spLocks/>
            </p:cNvSpPr>
            <p:nvPr/>
          </p:nvSpPr>
          <p:spPr bwMode="auto">
            <a:xfrm>
              <a:off x="2700517" y="3851275"/>
              <a:ext cx="111125" cy="180975"/>
            </a:xfrm>
            <a:custGeom>
              <a:avLst/>
              <a:gdLst>
                <a:gd name="T0" fmla="*/ 42 w 70"/>
                <a:gd name="T1" fmla="*/ 30 h 114"/>
                <a:gd name="T2" fmla="*/ 50 w 70"/>
                <a:gd name="T3" fmla="*/ 24 h 114"/>
                <a:gd name="T4" fmla="*/ 58 w 70"/>
                <a:gd name="T5" fmla="*/ 30 h 114"/>
                <a:gd name="T6" fmla="*/ 66 w 70"/>
                <a:gd name="T7" fmla="*/ 40 h 114"/>
                <a:gd name="T8" fmla="*/ 64 w 70"/>
                <a:gd name="T9" fmla="*/ 48 h 114"/>
                <a:gd name="T10" fmla="*/ 60 w 70"/>
                <a:gd name="T11" fmla="*/ 54 h 114"/>
                <a:gd name="T12" fmla="*/ 54 w 70"/>
                <a:gd name="T13" fmla="*/ 62 h 114"/>
                <a:gd name="T14" fmla="*/ 52 w 70"/>
                <a:gd name="T15" fmla="*/ 72 h 114"/>
                <a:gd name="T16" fmla="*/ 56 w 70"/>
                <a:gd name="T17" fmla="*/ 76 h 114"/>
                <a:gd name="T18" fmla="*/ 60 w 70"/>
                <a:gd name="T19" fmla="*/ 82 h 114"/>
                <a:gd name="T20" fmla="*/ 64 w 70"/>
                <a:gd name="T21" fmla="*/ 86 h 114"/>
                <a:gd name="T22" fmla="*/ 66 w 70"/>
                <a:gd name="T23" fmla="*/ 90 h 114"/>
                <a:gd name="T24" fmla="*/ 70 w 70"/>
                <a:gd name="T25" fmla="*/ 100 h 114"/>
                <a:gd name="T26" fmla="*/ 66 w 70"/>
                <a:gd name="T27" fmla="*/ 104 h 114"/>
                <a:gd name="T28" fmla="*/ 58 w 70"/>
                <a:gd name="T29" fmla="*/ 108 h 114"/>
                <a:gd name="T30" fmla="*/ 52 w 70"/>
                <a:gd name="T31" fmla="*/ 112 h 114"/>
                <a:gd name="T32" fmla="*/ 42 w 70"/>
                <a:gd name="T33" fmla="*/ 114 h 114"/>
                <a:gd name="T34" fmla="*/ 34 w 70"/>
                <a:gd name="T35" fmla="*/ 114 h 114"/>
                <a:gd name="T36" fmla="*/ 26 w 70"/>
                <a:gd name="T37" fmla="*/ 106 h 114"/>
                <a:gd name="T38" fmla="*/ 20 w 70"/>
                <a:gd name="T39" fmla="*/ 98 h 114"/>
                <a:gd name="T40" fmla="*/ 20 w 70"/>
                <a:gd name="T41" fmla="*/ 90 h 114"/>
                <a:gd name="T42" fmla="*/ 20 w 70"/>
                <a:gd name="T43" fmla="*/ 78 h 114"/>
                <a:gd name="T44" fmla="*/ 26 w 70"/>
                <a:gd name="T45" fmla="*/ 72 h 114"/>
                <a:gd name="T46" fmla="*/ 22 w 70"/>
                <a:gd name="T47" fmla="*/ 62 h 114"/>
                <a:gd name="T48" fmla="*/ 18 w 70"/>
                <a:gd name="T49" fmla="*/ 50 h 114"/>
                <a:gd name="T50" fmla="*/ 6 w 70"/>
                <a:gd name="T51" fmla="*/ 50 h 114"/>
                <a:gd name="T52" fmla="*/ 2 w 70"/>
                <a:gd name="T53" fmla="*/ 42 h 114"/>
                <a:gd name="T54" fmla="*/ 0 w 70"/>
                <a:gd name="T55" fmla="*/ 34 h 114"/>
                <a:gd name="T56" fmla="*/ 4 w 70"/>
                <a:gd name="T57" fmla="*/ 28 h 114"/>
                <a:gd name="T58" fmla="*/ 14 w 70"/>
                <a:gd name="T59" fmla="*/ 22 h 114"/>
                <a:gd name="T60" fmla="*/ 12 w 70"/>
                <a:gd name="T61" fmla="*/ 14 h 114"/>
                <a:gd name="T62" fmla="*/ 16 w 70"/>
                <a:gd name="T63" fmla="*/ 8 h 114"/>
                <a:gd name="T64" fmla="*/ 22 w 70"/>
                <a:gd name="T65" fmla="*/ 0 h 114"/>
                <a:gd name="T66" fmla="*/ 28 w 70"/>
                <a:gd name="T67" fmla="*/ 2 h 114"/>
                <a:gd name="T68" fmla="*/ 34 w 70"/>
                <a:gd name="T69" fmla="*/ 6 h 114"/>
                <a:gd name="T70" fmla="*/ 42 w 70"/>
                <a:gd name="T71" fmla="*/ 12 h 114"/>
                <a:gd name="T72" fmla="*/ 44 w 70"/>
                <a:gd name="T73" fmla="*/ 16 h 114"/>
                <a:gd name="T74" fmla="*/ 44 w 70"/>
                <a:gd name="T75" fmla="*/ 22 h 114"/>
                <a:gd name="T76" fmla="*/ 42 w 70"/>
                <a:gd name="T77" fmla="*/ 3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" h="114">
                  <a:moveTo>
                    <a:pt x="42" y="30"/>
                  </a:moveTo>
                  <a:lnTo>
                    <a:pt x="50" y="24"/>
                  </a:lnTo>
                  <a:lnTo>
                    <a:pt x="58" y="30"/>
                  </a:lnTo>
                  <a:lnTo>
                    <a:pt x="66" y="40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4" y="6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60" y="82"/>
                  </a:lnTo>
                  <a:lnTo>
                    <a:pt x="64" y="86"/>
                  </a:lnTo>
                  <a:lnTo>
                    <a:pt x="66" y="90"/>
                  </a:lnTo>
                  <a:lnTo>
                    <a:pt x="70" y="100"/>
                  </a:lnTo>
                  <a:lnTo>
                    <a:pt x="66" y="104"/>
                  </a:lnTo>
                  <a:lnTo>
                    <a:pt x="58" y="108"/>
                  </a:lnTo>
                  <a:lnTo>
                    <a:pt x="52" y="112"/>
                  </a:lnTo>
                  <a:lnTo>
                    <a:pt x="42" y="114"/>
                  </a:lnTo>
                  <a:lnTo>
                    <a:pt x="34" y="114"/>
                  </a:lnTo>
                  <a:lnTo>
                    <a:pt x="26" y="106"/>
                  </a:lnTo>
                  <a:lnTo>
                    <a:pt x="20" y="98"/>
                  </a:lnTo>
                  <a:lnTo>
                    <a:pt x="20" y="90"/>
                  </a:lnTo>
                  <a:lnTo>
                    <a:pt x="20" y="78"/>
                  </a:lnTo>
                  <a:lnTo>
                    <a:pt x="26" y="72"/>
                  </a:lnTo>
                  <a:lnTo>
                    <a:pt x="22" y="62"/>
                  </a:lnTo>
                  <a:lnTo>
                    <a:pt x="18" y="50"/>
                  </a:lnTo>
                  <a:lnTo>
                    <a:pt x="6" y="50"/>
                  </a:lnTo>
                  <a:lnTo>
                    <a:pt x="2" y="42"/>
                  </a:lnTo>
                  <a:lnTo>
                    <a:pt x="0" y="34"/>
                  </a:lnTo>
                  <a:lnTo>
                    <a:pt x="4" y="28"/>
                  </a:lnTo>
                  <a:lnTo>
                    <a:pt x="14" y="22"/>
                  </a:lnTo>
                  <a:lnTo>
                    <a:pt x="12" y="14"/>
                  </a:lnTo>
                  <a:lnTo>
                    <a:pt x="16" y="8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2" y="12"/>
                  </a:lnTo>
                  <a:lnTo>
                    <a:pt x="44" y="16"/>
                  </a:lnTo>
                  <a:lnTo>
                    <a:pt x="44" y="22"/>
                  </a:lnTo>
                  <a:lnTo>
                    <a:pt x="42" y="3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7" name="Freeform 81"/>
            <p:cNvSpPr>
              <a:spLocks/>
            </p:cNvSpPr>
            <p:nvPr/>
          </p:nvSpPr>
          <p:spPr bwMode="auto">
            <a:xfrm>
              <a:off x="2868792" y="3917950"/>
              <a:ext cx="76200" cy="95250"/>
            </a:xfrm>
            <a:custGeom>
              <a:avLst/>
              <a:gdLst>
                <a:gd name="T0" fmla="*/ 6 w 48"/>
                <a:gd name="T1" fmla="*/ 0 h 60"/>
                <a:gd name="T2" fmla="*/ 16 w 48"/>
                <a:gd name="T3" fmla="*/ 2 h 60"/>
                <a:gd name="T4" fmla="*/ 28 w 48"/>
                <a:gd name="T5" fmla="*/ 6 h 60"/>
                <a:gd name="T6" fmla="*/ 38 w 48"/>
                <a:gd name="T7" fmla="*/ 12 h 60"/>
                <a:gd name="T8" fmla="*/ 44 w 48"/>
                <a:gd name="T9" fmla="*/ 20 h 60"/>
                <a:gd name="T10" fmla="*/ 48 w 48"/>
                <a:gd name="T11" fmla="*/ 26 h 60"/>
                <a:gd name="T12" fmla="*/ 42 w 48"/>
                <a:gd name="T13" fmla="*/ 34 h 60"/>
                <a:gd name="T14" fmla="*/ 36 w 48"/>
                <a:gd name="T15" fmla="*/ 46 h 60"/>
                <a:gd name="T16" fmla="*/ 30 w 48"/>
                <a:gd name="T17" fmla="*/ 60 h 60"/>
                <a:gd name="T18" fmla="*/ 24 w 48"/>
                <a:gd name="T19" fmla="*/ 56 h 60"/>
                <a:gd name="T20" fmla="*/ 14 w 48"/>
                <a:gd name="T21" fmla="*/ 54 h 60"/>
                <a:gd name="T22" fmla="*/ 8 w 48"/>
                <a:gd name="T23" fmla="*/ 58 h 60"/>
                <a:gd name="T24" fmla="*/ 2 w 48"/>
                <a:gd name="T25" fmla="*/ 58 h 60"/>
                <a:gd name="T26" fmla="*/ 2 w 48"/>
                <a:gd name="T27" fmla="*/ 50 h 60"/>
                <a:gd name="T28" fmla="*/ 6 w 48"/>
                <a:gd name="T29" fmla="*/ 36 h 60"/>
                <a:gd name="T30" fmla="*/ 10 w 48"/>
                <a:gd name="T31" fmla="*/ 28 h 60"/>
                <a:gd name="T32" fmla="*/ 4 w 48"/>
                <a:gd name="T33" fmla="*/ 24 h 60"/>
                <a:gd name="T34" fmla="*/ 0 w 48"/>
                <a:gd name="T35" fmla="*/ 18 h 60"/>
                <a:gd name="T36" fmla="*/ 0 w 48"/>
                <a:gd name="T37" fmla="*/ 12 h 60"/>
                <a:gd name="T38" fmla="*/ 2 w 48"/>
                <a:gd name="T39" fmla="*/ 6 h 60"/>
                <a:gd name="T40" fmla="*/ 6 w 48"/>
                <a:gd name="T4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0">
                  <a:moveTo>
                    <a:pt x="6" y="0"/>
                  </a:moveTo>
                  <a:lnTo>
                    <a:pt x="16" y="2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42" y="34"/>
                  </a:lnTo>
                  <a:lnTo>
                    <a:pt x="36" y="46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14" y="54"/>
                  </a:lnTo>
                  <a:lnTo>
                    <a:pt x="8" y="58"/>
                  </a:lnTo>
                  <a:lnTo>
                    <a:pt x="2" y="58"/>
                  </a:lnTo>
                  <a:lnTo>
                    <a:pt x="2" y="50"/>
                  </a:lnTo>
                  <a:lnTo>
                    <a:pt x="6" y="36"/>
                  </a:lnTo>
                  <a:lnTo>
                    <a:pt x="10" y="28"/>
                  </a:lnTo>
                  <a:lnTo>
                    <a:pt x="4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8" name="Freeform 82"/>
            <p:cNvSpPr>
              <a:spLocks/>
            </p:cNvSpPr>
            <p:nvPr/>
          </p:nvSpPr>
          <p:spPr bwMode="auto">
            <a:xfrm>
              <a:off x="2783067" y="3914775"/>
              <a:ext cx="101600" cy="101600"/>
            </a:xfrm>
            <a:custGeom>
              <a:avLst/>
              <a:gdLst>
                <a:gd name="T0" fmla="*/ 14 w 64"/>
                <a:gd name="T1" fmla="*/ 0 h 64"/>
                <a:gd name="T2" fmla="*/ 22 w 64"/>
                <a:gd name="T3" fmla="*/ 0 h 64"/>
                <a:gd name="T4" fmla="*/ 32 w 64"/>
                <a:gd name="T5" fmla="*/ 2 h 64"/>
                <a:gd name="T6" fmla="*/ 36 w 64"/>
                <a:gd name="T7" fmla="*/ 2 h 64"/>
                <a:gd name="T8" fmla="*/ 42 w 64"/>
                <a:gd name="T9" fmla="*/ 2 h 64"/>
                <a:gd name="T10" fmla="*/ 48 w 64"/>
                <a:gd name="T11" fmla="*/ 2 h 64"/>
                <a:gd name="T12" fmla="*/ 54 w 64"/>
                <a:gd name="T13" fmla="*/ 2 h 64"/>
                <a:gd name="T14" fmla="*/ 60 w 64"/>
                <a:gd name="T15" fmla="*/ 2 h 64"/>
                <a:gd name="T16" fmla="*/ 54 w 64"/>
                <a:gd name="T17" fmla="*/ 14 h 64"/>
                <a:gd name="T18" fmla="*/ 54 w 64"/>
                <a:gd name="T19" fmla="*/ 20 h 64"/>
                <a:gd name="T20" fmla="*/ 58 w 64"/>
                <a:gd name="T21" fmla="*/ 26 h 64"/>
                <a:gd name="T22" fmla="*/ 64 w 64"/>
                <a:gd name="T23" fmla="*/ 30 h 64"/>
                <a:gd name="T24" fmla="*/ 56 w 64"/>
                <a:gd name="T25" fmla="*/ 52 h 64"/>
                <a:gd name="T26" fmla="*/ 56 w 64"/>
                <a:gd name="T27" fmla="*/ 60 h 64"/>
                <a:gd name="T28" fmla="*/ 50 w 64"/>
                <a:gd name="T29" fmla="*/ 58 h 64"/>
                <a:gd name="T30" fmla="*/ 42 w 64"/>
                <a:gd name="T31" fmla="*/ 56 h 64"/>
                <a:gd name="T32" fmla="*/ 36 w 64"/>
                <a:gd name="T33" fmla="*/ 54 h 64"/>
                <a:gd name="T34" fmla="*/ 32 w 64"/>
                <a:gd name="T35" fmla="*/ 54 h 64"/>
                <a:gd name="T36" fmla="*/ 32 w 64"/>
                <a:gd name="T37" fmla="*/ 60 h 64"/>
                <a:gd name="T38" fmla="*/ 30 w 64"/>
                <a:gd name="T39" fmla="*/ 64 h 64"/>
                <a:gd name="T40" fmla="*/ 28 w 64"/>
                <a:gd name="T41" fmla="*/ 64 h 64"/>
                <a:gd name="T42" fmla="*/ 22 w 64"/>
                <a:gd name="T43" fmla="*/ 64 h 64"/>
                <a:gd name="T44" fmla="*/ 18 w 64"/>
                <a:gd name="T45" fmla="*/ 60 h 64"/>
                <a:gd name="T46" fmla="*/ 12 w 64"/>
                <a:gd name="T47" fmla="*/ 46 h 64"/>
                <a:gd name="T48" fmla="*/ 0 w 64"/>
                <a:gd name="T49" fmla="*/ 32 h 64"/>
                <a:gd name="T50" fmla="*/ 2 w 64"/>
                <a:gd name="T51" fmla="*/ 22 h 64"/>
                <a:gd name="T52" fmla="*/ 8 w 64"/>
                <a:gd name="T53" fmla="*/ 14 h 64"/>
                <a:gd name="T54" fmla="*/ 12 w 64"/>
                <a:gd name="T55" fmla="*/ 8 h 64"/>
                <a:gd name="T56" fmla="*/ 14 w 64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14" y="0"/>
                  </a:moveTo>
                  <a:lnTo>
                    <a:pt x="22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8" y="26"/>
                  </a:lnTo>
                  <a:lnTo>
                    <a:pt x="64" y="30"/>
                  </a:lnTo>
                  <a:lnTo>
                    <a:pt x="56" y="52"/>
                  </a:lnTo>
                  <a:lnTo>
                    <a:pt x="56" y="60"/>
                  </a:lnTo>
                  <a:lnTo>
                    <a:pt x="50" y="58"/>
                  </a:lnTo>
                  <a:lnTo>
                    <a:pt x="42" y="56"/>
                  </a:lnTo>
                  <a:lnTo>
                    <a:pt x="36" y="54"/>
                  </a:lnTo>
                  <a:lnTo>
                    <a:pt x="32" y="54"/>
                  </a:lnTo>
                  <a:lnTo>
                    <a:pt x="32" y="60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2" y="64"/>
                  </a:lnTo>
                  <a:lnTo>
                    <a:pt x="18" y="60"/>
                  </a:lnTo>
                  <a:lnTo>
                    <a:pt x="12" y="46"/>
                  </a:lnTo>
                  <a:lnTo>
                    <a:pt x="0" y="32"/>
                  </a:lnTo>
                  <a:lnTo>
                    <a:pt x="2" y="22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9" name="Freeform 83"/>
            <p:cNvSpPr>
              <a:spLocks/>
            </p:cNvSpPr>
            <p:nvPr/>
          </p:nvSpPr>
          <p:spPr bwMode="auto">
            <a:xfrm>
              <a:off x="2195692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0" name="Freeform 84"/>
            <p:cNvSpPr>
              <a:spLocks/>
            </p:cNvSpPr>
            <p:nvPr/>
          </p:nvSpPr>
          <p:spPr bwMode="auto">
            <a:xfrm>
              <a:off x="2494142" y="4311650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1" name="Freeform 85"/>
            <p:cNvSpPr>
              <a:spLocks/>
            </p:cNvSpPr>
            <p:nvPr/>
          </p:nvSpPr>
          <p:spPr bwMode="auto">
            <a:xfrm>
              <a:off x="2665592" y="4552950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2" name="Freeform 86"/>
            <p:cNvSpPr>
              <a:spLocks/>
            </p:cNvSpPr>
            <p:nvPr/>
          </p:nvSpPr>
          <p:spPr bwMode="auto">
            <a:xfrm>
              <a:off x="2773542" y="4838700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3" name="Freeform 87"/>
            <p:cNvSpPr>
              <a:spLocks/>
            </p:cNvSpPr>
            <p:nvPr/>
          </p:nvSpPr>
          <p:spPr bwMode="auto">
            <a:xfrm>
              <a:off x="2392542" y="4622800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4" name="Freeform 88"/>
            <p:cNvSpPr>
              <a:spLocks/>
            </p:cNvSpPr>
            <p:nvPr/>
          </p:nvSpPr>
          <p:spPr bwMode="auto">
            <a:xfrm>
              <a:off x="2338567" y="4498975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5" name="Freeform 89"/>
            <p:cNvSpPr>
              <a:spLocks/>
            </p:cNvSpPr>
            <p:nvPr/>
          </p:nvSpPr>
          <p:spPr bwMode="auto">
            <a:xfrm>
              <a:off x="2516367" y="5537200"/>
              <a:ext cx="88900" cy="7302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42 h 46"/>
                <a:gd name="T4" fmla="*/ 12 w 56"/>
                <a:gd name="T5" fmla="*/ 42 h 46"/>
                <a:gd name="T6" fmla="*/ 22 w 56"/>
                <a:gd name="T7" fmla="*/ 42 h 46"/>
                <a:gd name="T8" fmla="*/ 36 w 56"/>
                <a:gd name="T9" fmla="*/ 46 h 46"/>
                <a:gd name="T10" fmla="*/ 50 w 56"/>
                <a:gd name="T11" fmla="*/ 44 h 46"/>
                <a:gd name="T12" fmla="*/ 56 w 56"/>
                <a:gd name="T13" fmla="*/ 42 h 46"/>
                <a:gd name="T14" fmla="*/ 48 w 56"/>
                <a:gd name="T15" fmla="*/ 40 h 46"/>
                <a:gd name="T16" fmla="*/ 32 w 56"/>
                <a:gd name="T17" fmla="*/ 36 h 46"/>
                <a:gd name="T18" fmla="*/ 20 w 56"/>
                <a:gd name="T19" fmla="*/ 28 h 46"/>
                <a:gd name="T20" fmla="*/ 8 w 56"/>
                <a:gd name="T21" fmla="*/ 16 h 46"/>
                <a:gd name="T22" fmla="*/ 6 w 56"/>
                <a:gd name="T23" fmla="*/ 8 h 46"/>
                <a:gd name="T24" fmla="*/ 4 w 56"/>
                <a:gd name="T25" fmla="*/ 2 h 46"/>
                <a:gd name="T26" fmla="*/ 0 w 56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6">
                  <a:moveTo>
                    <a:pt x="0" y="0"/>
                  </a:moveTo>
                  <a:lnTo>
                    <a:pt x="0" y="42"/>
                  </a:lnTo>
                  <a:lnTo>
                    <a:pt x="12" y="42"/>
                  </a:lnTo>
                  <a:lnTo>
                    <a:pt x="22" y="42"/>
                  </a:lnTo>
                  <a:lnTo>
                    <a:pt x="36" y="46"/>
                  </a:lnTo>
                  <a:lnTo>
                    <a:pt x="50" y="44"/>
                  </a:lnTo>
                  <a:lnTo>
                    <a:pt x="56" y="42"/>
                  </a:lnTo>
                  <a:lnTo>
                    <a:pt x="48" y="40"/>
                  </a:lnTo>
                  <a:lnTo>
                    <a:pt x="32" y="36"/>
                  </a:lnTo>
                  <a:lnTo>
                    <a:pt x="20" y="28"/>
                  </a:lnTo>
                  <a:lnTo>
                    <a:pt x="8" y="16"/>
                  </a:lnTo>
                  <a:lnTo>
                    <a:pt x="6" y="8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6" name="Freeform 90"/>
            <p:cNvSpPr>
              <a:spLocks/>
            </p:cNvSpPr>
            <p:nvPr/>
          </p:nvSpPr>
          <p:spPr bwMode="auto">
            <a:xfrm>
              <a:off x="2449692" y="5527675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7" name="Freeform 91"/>
            <p:cNvSpPr>
              <a:spLocks/>
            </p:cNvSpPr>
            <p:nvPr/>
          </p:nvSpPr>
          <p:spPr bwMode="auto">
            <a:xfrm>
              <a:off x="2716392" y="5483225"/>
              <a:ext cx="28575" cy="28575"/>
            </a:xfrm>
            <a:custGeom>
              <a:avLst/>
              <a:gdLst>
                <a:gd name="T0" fmla="*/ 6 w 18"/>
                <a:gd name="T1" fmla="*/ 4 h 18"/>
                <a:gd name="T2" fmla="*/ 12 w 18"/>
                <a:gd name="T3" fmla="*/ 0 h 18"/>
                <a:gd name="T4" fmla="*/ 18 w 18"/>
                <a:gd name="T5" fmla="*/ 2 h 18"/>
                <a:gd name="T6" fmla="*/ 18 w 18"/>
                <a:gd name="T7" fmla="*/ 6 h 18"/>
                <a:gd name="T8" fmla="*/ 14 w 18"/>
                <a:gd name="T9" fmla="*/ 10 h 18"/>
                <a:gd name="T10" fmla="*/ 8 w 18"/>
                <a:gd name="T11" fmla="*/ 16 h 18"/>
                <a:gd name="T12" fmla="*/ 4 w 18"/>
                <a:gd name="T13" fmla="*/ 18 h 18"/>
                <a:gd name="T14" fmla="*/ 0 w 18"/>
                <a:gd name="T15" fmla="*/ 16 h 18"/>
                <a:gd name="T16" fmla="*/ 0 w 18"/>
                <a:gd name="T17" fmla="*/ 12 h 18"/>
                <a:gd name="T18" fmla="*/ 4 w 18"/>
                <a:gd name="T19" fmla="*/ 8 h 18"/>
                <a:gd name="T20" fmla="*/ 6 w 18"/>
                <a:gd name="T2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6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14" y="10"/>
                  </a:lnTo>
                  <a:lnTo>
                    <a:pt x="8" y="16"/>
                  </a:lnTo>
                  <a:lnTo>
                    <a:pt x="4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6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8" name="Freeform 92"/>
            <p:cNvSpPr>
              <a:spLocks/>
            </p:cNvSpPr>
            <p:nvPr/>
          </p:nvSpPr>
          <p:spPr bwMode="auto">
            <a:xfrm>
              <a:off x="2741792" y="5486400"/>
              <a:ext cx="44450" cy="31750"/>
            </a:xfrm>
            <a:custGeom>
              <a:avLst/>
              <a:gdLst>
                <a:gd name="T0" fmla="*/ 6 w 28"/>
                <a:gd name="T1" fmla="*/ 8 h 20"/>
                <a:gd name="T2" fmla="*/ 10 w 28"/>
                <a:gd name="T3" fmla="*/ 0 h 20"/>
                <a:gd name="T4" fmla="*/ 16 w 28"/>
                <a:gd name="T5" fmla="*/ 0 h 20"/>
                <a:gd name="T6" fmla="*/ 22 w 28"/>
                <a:gd name="T7" fmla="*/ 0 h 20"/>
                <a:gd name="T8" fmla="*/ 28 w 28"/>
                <a:gd name="T9" fmla="*/ 2 h 20"/>
                <a:gd name="T10" fmla="*/ 28 w 28"/>
                <a:gd name="T11" fmla="*/ 6 h 20"/>
                <a:gd name="T12" fmla="*/ 22 w 28"/>
                <a:gd name="T13" fmla="*/ 8 h 20"/>
                <a:gd name="T14" fmla="*/ 18 w 28"/>
                <a:gd name="T15" fmla="*/ 10 h 20"/>
                <a:gd name="T16" fmla="*/ 16 w 28"/>
                <a:gd name="T17" fmla="*/ 10 h 20"/>
                <a:gd name="T18" fmla="*/ 12 w 28"/>
                <a:gd name="T19" fmla="*/ 14 h 20"/>
                <a:gd name="T20" fmla="*/ 8 w 28"/>
                <a:gd name="T21" fmla="*/ 16 h 20"/>
                <a:gd name="T22" fmla="*/ 6 w 28"/>
                <a:gd name="T23" fmla="*/ 20 h 20"/>
                <a:gd name="T24" fmla="*/ 0 w 28"/>
                <a:gd name="T25" fmla="*/ 18 h 20"/>
                <a:gd name="T26" fmla="*/ 0 w 28"/>
                <a:gd name="T27" fmla="*/ 12 h 20"/>
                <a:gd name="T28" fmla="*/ 2 w 28"/>
                <a:gd name="T29" fmla="*/ 10 h 20"/>
                <a:gd name="T30" fmla="*/ 6 w 28"/>
                <a:gd name="T3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0">
                  <a:moveTo>
                    <a:pt x="6" y="8"/>
                  </a:move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22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9" name="Freeform 93"/>
            <p:cNvSpPr>
              <a:spLocks/>
            </p:cNvSpPr>
            <p:nvPr/>
          </p:nvSpPr>
          <p:spPr bwMode="auto">
            <a:xfrm>
              <a:off x="2379842" y="3930650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411592" y="1200150"/>
            <a:ext cx="6688376" cy="4047946"/>
            <a:chOff x="2411592" y="1200150"/>
            <a:chExt cx="6688376" cy="4047946"/>
          </a:xfrm>
        </p:grpSpPr>
        <p:sp>
          <p:nvSpPr>
            <p:cNvPr id="24" name="Freeform 234"/>
            <p:cNvSpPr>
              <a:spLocks/>
            </p:cNvSpPr>
            <p:nvPr/>
          </p:nvSpPr>
          <p:spPr bwMode="auto">
            <a:xfrm>
              <a:off x="6855107" y="3390542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" name="Freeform 242"/>
            <p:cNvSpPr>
              <a:spLocks/>
            </p:cNvSpPr>
            <p:nvPr/>
          </p:nvSpPr>
          <p:spPr bwMode="auto">
            <a:xfrm>
              <a:off x="6734316" y="3460392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4872174" y="3635011"/>
              <a:ext cx="307979" cy="244465"/>
              <a:chOff x="3385960" y="3735401"/>
              <a:chExt cx="307979" cy="244465"/>
            </a:xfrm>
            <a:noFill/>
          </p:grpSpPr>
          <p:sp>
            <p:nvSpPr>
              <p:cNvPr id="27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Freeform 238"/>
            <p:cNvSpPr>
              <a:spLocks/>
            </p:cNvSpPr>
            <p:nvPr/>
          </p:nvSpPr>
          <p:spPr bwMode="auto">
            <a:xfrm>
              <a:off x="6501888" y="3297059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" name="Freeform 250"/>
            <p:cNvSpPr>
              <a:spLocks/>
            </p:cNvSpPr>
            <p:nvPr/>
          </p:nvSpPr>
          <p:spPr bwMode="auto">
            <a:xfrm>
              <a:off x="7395510" y="4187646"/>
              <a:ext cx="88900" cy="57150"/>
            </a:xfrm>
            <a:custGeom>
              <a:avLst/>
              <a:gdLst>
                <a:gd name="T0" fmla="*/ 0 w 56"/>
                <a:gd name="T1" fmla="*/ 36 h 36"/>
                <a:gd name="T2" fmla="*/ 18 w 56"/>
                <a:gd name="T3" fmla="*/ 28 h 36"/>
                <a:gd name="T4" fmla="*/ 30 w 56"/>
                <a:gd name="T5" fmla="*/ 18 h 36"/>
                <a:gd name="T6" fmla="*/ 54 w 56"/>
                <a:gd name="T7" fmla="*/ 8 h 36"/>
                <a:gd name="T8" fmla="*/ 56 w 56"/>
                <a:gd name="T9" fmla="*/ 2 h 36"/>
                <a:gd name="T10" fmla="*/ 38 w 56"/>
                <a:gd name="T11" fmla="*/ 0 h 36"/>
                <a:gd name="T12" fmla="*/ 24 w 56"/>
                <a:gd name="T13" fmla="*/ 8 h 36"/>
                <a:gd name="T14" fmla="*/ 14 w 56"/>
                <a:gd name="T15" fmla="*/ 16 h 36"/>
                <a:gd name="T16" fmla="*/ 8 w 56"/>
                <a:gd name="T17" fmla="*/ 18 h 36"/>
                <a:gd name="T18" fmla="*/ 2 w 56"/>
                <a:gd name="T19" fmla="*/ 22 h 36"/>
                <a:gd name="T20" fmla="*/ 0 w 56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6">
                  <a:moveTo>
                    <a:pt x="0" y="36"/>
                  </a:moveTo>
                  <a:lnTo>
                    <a:pt x="18" y="28"/>
                  </a:lnTo>
                  <a:lnTo>
                    <a:pt x="30" y="18"/>
                  </a:lnTo>
                  <a:lnTo>
                    <a:pt x="54" y="8"/>
                  </a:lnTo>
                  <a:lnTo>
                    <a:pt x="56" y="2"/>
                  </a:lnTo>
                  <a:lnTo>
                    <a:pt x="38" y="0"/>
                  </a:lnTo>
                  <a:lnTo>
                    <a:pt x="24" y="8"/>
                  </a:lnTo>
                  <a:lnTo>
                    <a:pt x="14" y="16"/>
                  </a:lnTo>
                  <a:lnTo>
                    <a:pt x="8" y="18"/>
                  </a:lnTo>
                  <a:lnTo>
                    <a:pt x="2" y="22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" name="Freeform 233"/>
            <p:cNvSpPr>
              <a:spLocks/>
            </p:cNvSpPr>
            <p:nvPr/>
          </p:nvSpPr>
          <p:spPr bwMode="auto">
            <a:xfrm>
              <a:off x="6859869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" name="Freeform 147"/>
            <p:cNvSpPr>
              <a:spLocks/>
            </p:cNvSpPr>
            <p:nvPr/>
          </p:nvSpPr>
          <p:spPr bwMode="auto">
            <a:xfrm>
              <a:off x="4615713" y="338357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" name="Freeform 180"/>
            <p:cNvSpPr>
              <a:spLocks/>
            </p:cNvSpPr>
            <p:nvPr/>
          </p:nvSpPr>
          <p:spPr bwMode="auto">
            <a:xfrm>
              <a:off x="5132669" y="3864411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" name="Freeform 145"/>
            <p:cNvSpPr>
              <a:spLocks/>
            </p:cNvSpPr>
            <p:nvPr/>
          </p:nvSpPr>
          <p:spPr bwMode="auto">
            <a:xfrm>
              <a:off x="3894278" y="365940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" name="Freeform 172"/>
            <p:cNvSpPr>
              <a:spLocks/>
            </p:cNvSpPr>
            <p:nvPr/>
          </p:nvSpPr>
          <p:spPr bwMode="auto">
            <a:xfrm>
              <a:off x="5019957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" name="Freeform 161"/>
            <p:cNvSpPr>
              <a:spLocks/>
            </p:cNvSpPr>
            <p:nvPr/>
          </p:nvSpPr>
          <p:spPr bwMode="auto">
            <a:xfrm>
              <a:off x="4195903" y="3701255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9" name="Freeform 38"/>
            <p:cNvSpPr/>
            <p:nvPr/>
          </p:nvSpPr>
          <p:spPr bwMode="auto">
            <a:xfrm>
              <a:off x="8686538" y="4012921"/>
              <a:ext cx="23029" cy="42169"/>
            </a:xfrm>
            <a:custGeom>
              <a:avLst/>
              <a:gdLst>
                <a:gd name="connsiteX0" fmla="*/ 69 w 23029"/>
                <a:gd name="connsiteY0" fmla="*/ 28575 h 42169"/>
                <a:gd name="connsiteX1" fmla="*/ 4832 w 23029"/>
                <a:gd name="connsiteY1" fmla="*/ 40482 h 42169"/>
                <a:gd name="connsiteX2" fmla="*/ 21501 w 23029"/>
                <a:gd name="connsiteY2" fmla="*/ 38100 h 42169"/>
                <a:gd name="connsiteX3" fmla="*/ 19119 w 23029"/>
                <a:gd name="connsiteY3" fmla="*/ 0 h 42169"/>
                <a:gd name="connsiteX4" fmla="*/ 11976 w 23029"/>
                <a:gd name="connsiteY4" fmla="*/ 4763 h 42169"/>
                <a:gd name="connsiteX5" fmla="*/ 7213 w 23029"/>
                <a:gd name="connsiteY5" fmla="*/ 30957 h 42169"/>
                <a:gd name="connsiteX6" fmla="*/ 69 w 23029"/>
                <a:gd name="connsiteY6" fmla="*/ 28575 h 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9" h="42169">
                  <a:moveTo>
                    <a:pt x="69" y="28575"/>
                  </a:moveTo>
                  <a:cubicBezTo>
                    <a:pt x="-328" y="30162"/>
                    <a:pt x="926" y="38746"/>
                    <a:pt x="4832" y="40482"/>
                  </a:cubicBezTo>
                  <a:cubicBezTo>
                    <a:pt x="9961" y="42761"/>
                    <a:pt x="19633" y="43393"/>
                    <a:pt x="21501" y="38100"/>
                  </a:cubicBezTo>
                  <a:cubicBezTo>
                    <a:pt x="25736" y="26101"/>
                    <a:pt x="19913" y="12700"/>
                    <a:pt x="19119" y="0"/>
                  </a:cubicBezTo>
                  <a:cubicBezTo>
                    <a:pt x="16738" y="1588"/>
                    <a:pt x="12488" y="1947"/>
                    <a:pt x="11976" y="4763"/>
                  </a:cubicBezTo>
                  <a:cubicBezTo>
                    <a:pt x="7950" y="26907"/>
                    <a:pt x="23014" y="23056"/>
                    <a:pt x="7213" y="30957"/>
                  </a:cubicBezTo>
                  <a:cubicBezTo>
                    <a:pt x="6503" y="31312"/>
                    <a:pt x="466" y="26988"/>
                    <a:pt x="69" y="28575"/>
                  </a:cubicBezTo>
                  <a:close/>
                </a:path>
              </a:pathLst>
            </a:custGeom>
            <a:no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6001685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" name="Freeform 162"/>
            <p:cNvSpPr>
              <a:spLocks/>
            </p:cNvSpPr>
            <p:nvPr/>
          </p:nvSpPr>
          <p:spPr bwMode="auto">
            <a:xfrm>
              <a:off x="4064281" y="3714749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noFill/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" name="Freeform 155"/>
            <p:cNvSpPr>
              <a:spLocks/>
            </p:cNvSpPr>
            <p:nvPr/>
          </p:nvSpPr>
          <p:spPr bwMode="auto">
            <a:xfrm>
              <a:off x="4494494" y="3650892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" name="Freeform 149"/>
            <p:cNvSpPr>
              <a:spLocks/>
            </p:cNvSpPr>
            <p:nvPr/>
          </p:nvSpPr>
          <p:spPr bwMode="auto">
            <a:xfrm>
              <a:off x="4646894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" name="Freeform 171"/>
            <p:cNvSpPr>
              <a:spLocks/>
            </p:cNvSpPr>
            <p:nvPr/>
          </p:nvSpPr>
          <p:spPr bwMode="auto">
            <a:xfrm>
              <a:off x="4831838" y="4192450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" name="Freeform 176"/>
            <p:cNvSpPr>
              <a:spLocks/>
            </p:cNvSpPr>
            <p:nvPr/>
          </p:nvSpPr>
          <p:spPr bwMode="auto">
            <a:xfrm>
              <a:off x="4581013" y="4129702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" name="Freeform 174"/>
            <p:cNvSpPr>
              <a:spLocks/>
            </p:cNvSpPr>
            <p:nvPr/>
          </p:nvSpPr>
          <p:spPr bwMode="auto">
            <a:xfrm>
              <a:off x="5007909" y="4006670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55" name="Group 54"/>
            <p:cNvGrpSpPr/>
            <p:nvPr/>
          </p:nvGrpSpPr>
          <p:grpSpPr>
            <a:xfrm>
              <a:off x="7540766" y="2755542"/>
              <a:ext cx="406400" cy="419100"/>
              <a:chOff x="7540766" y="2752546"/>
              <a:chExt cx="406400" cy="419100"/>
            </a:xfrm>
            <a:noFill/>
          </p:grpSpPr>
          <p:sp>
            <p:nvSpPr>
              <p:cNvPr id="56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60" name="Freeform 243"/>
            <p:cNvSpPr>
              <a:spLocks/>
            </p:cNvSpPr>
            <p:nvPr/>
          </p:nvSpPr>
          <p:spPr bwMode="auto">
            <a:xfrm>
              <a:off x="6801132" y="3815739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" name="Freeform 244"/>
            <p:cNvSpPr>
              <a:spLocks/>
            </p:cNvSpPr>
            <p:nvPr/>
          </p:nvSpPr>
          <p:spPr bwMode="auto">
            <a:xfrm>
              <a:off x="7042432" y="3809389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" name="Freeform 290"/>
            <p:cNvSpPr>
              <a:spLocks/>
            </p:cNvSpPr>
            <p:nvPr/>
          </p:nvSpPr>
          <p:spPr bwMode="auto">
            <a:xfrm>
              <a:off x="6876539" y="3921740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3" name="Freeform 62"/>
            <p:cNvSpPr/>
            <p:nvPr/>
          </p:nvSpPr>
          <p:spPr bwMode="auto">
            <a:xfrm>
              <a:off x="7142452" y="3387546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noFill/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64" name="Group 301"/>
            <p:cNvGrpSpPr>
              <a:grpSpLocks/>
            </p:cNvGrpSpPr>
            <p:nvPr/>
          </p:nvGrpSpPr>
          <p:grpSpPr bwMode="auto">
            <a:xfrm>
              <a:off x="7230410" y="3510755"/>
              <a:ext cx="234950" cy="320675"/>
              <a:chOff x="4561" y="2273"/>
              <a:chExt cx="148" cy="202"/>
            </a:xfrm>
            <a:noFill/>
          </p:grpSpPr>
          <p:sp>
            <p:nvSpPr>
              <p:cNvPr id="65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2" name="Freeform 156"/>
            <p:cNvSpPr>
              <a:spLocks/>
            </p:cNvSpPr>
            <p:nvPr/>
          </p:nvSpPr>
          <p:spPr bwMode="auto">
            <a:xfrm>
              <a:off x="4346856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" name="Freeform 169"/>
            <p:cNvSpPr>
              <a:spLocks/>
            </p:cNvSpPr>
            <p:nvPr/>
          </p:nvSpPr>
          <p:spPr bwMode="auto">
            <a:xfrm>
              <a:off x="504932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4" name="Freeform 201"/>
            <p:cNvSpPr>
              <a:spLocks/>
            </p:cNvSpPr>
            <p:nvPr/>
          </p:nvSpPr>
          <p:spPr bwMode="auto">
            <a:xfrm>
              <a:off x="4037153" y="2845414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7830420" y="4047946"/>
              <a:ext cx="377825" cy="206375"/>
              <a:chOff x="7840663" y="4144963"/>
              <a:chExt cx="377825" cy="206375"/>
            </a:xfrm>
            <a:noFill/>
          </p:grpSpPr>
          <p:sp>
            <p:nvSpPr>
              <p:cNvPr id="76" name="Freeform 260"/>
              <p:cNvSpPr>
                <a:spLocks/>
              </p:cNvSpPr>
              <p:nvPr/>
            </p:nvSpPr>
            <p:spPr bwMode="auto">
              <a:xfrm>
                <a:off x="7840663" y="4144963"/>
                <a:ext cx="244475" cy="206375"/>
              </a:xfrm>
              <a:custGeom>
                <a:avLst/>
                <a:gdLst>
                  <a:gd name="T0" fmla="*/ 0 w 154"/>
                  <a:gd name="T1" fmla="*/ 0 h 130"/>
                  <a:gd name="T2" fmla="*/ 14 w 154"/>
                  <a:gd name="T3" fmla="*/ 4 h 130"/>
                  <a:gd name="T4" fmla="*/ 32 w 154"/>
                  <a:gd name="T5" fmla="*/ 10 h 130"/>
                  <a:gd name="T6" fmla="*/ 50 w 154"/>
                  <a:gd name="T7" fmla="*/ 18 h 130"/>
                  <a:gd name="T8" fmla="*/ 66 w 154"/>
                  <a:gd name="T9" fmla="*/ 28 h 130"/>
                  <a:gd name="T10" fmla="*/ 74 w 154"/>
                  <a:gd name="T11" fmla="*/ 38 h 130"/>
                  <a:gd name="T12" fmla="*/ 84 w 154"/>
                  <a:gd name="T13" fmla="*/ 44 h 130"/>
                  <a:gd name="T14" fmla="*/ 100 w 154"/>
                  <a:gd name="T15" fmla="*/ 52 h 130"/>
                  <a:gd name="T16" fmla="*/ 108 w 154"/>
                  <a:gd name="T17" fmla="*/ 58 h 130"/>
                  <a:gd name="T18" fmla="*/ 108 w 154"/>
                  <a:gd name="T19" fmla="*/ 62 h 130"/>
                  <a:gd name="T20" fmla="*/ 110 w 154"/>
                  <a:gd name="T21" fmla="*/ 64 h 130"/>
                  <a:gd name="T22" fmla="*/ 108 w 154"/>
                  <a:gd name="T23" fmla="*/ 66 h 130"/>
                  <a:gd name="T24" fmla="*/ 94 w 154"/>
                  <a:gd name="T25" fmla="*/ 66 h 130"/>
                  <a:gd name="T26" fmla="*/ 100 w 154"/>
                  <a:gd name="T27" fmla="*/ 72 h 130"/>
                  <a:gd name="T28" fmla="*/ 110 w 154"/>
                  <a:gd name="T29" fmla="*/ 86 h 130"/>
                  <a:gd name="T30" fmla="*/ 124 w 154"/>
                  <a:gd name="T31" fmla="*/ 102 h 130"/>
                  <a:gd name="T32" fmla="*/ 130 w 154"/>
                  <a:gd name="T33" fmla="*/ 106 h 130"/>
                  <a:gd name="T34" fmla="*/ 138 w 154"/>
                  <a:gd name="T35" fmla="*/ 114 h 130"/>
                  <a:gd name="T36" fmla="*/ 154 w 154"/>
                  <a:gd name="T37" fmla="*/ 124 h 130"/>
                  <a:gd name="T38" fmla="*/ 152 w 154"/>
                  <a:gd name="T39" fmla="*/ 130 h 130"/>
                  <a:gd name="T40" fmla="*/ 136 w 154"/>
                  <a:gd name="T41" fmla="*/ 122 h 130"/>
                  <a:gd name="T42" fmla="*/ 124 w 154"/>
                  <a:gd name="T43" fmla="*/ 120 h 130"/>
                  <a:gd name="T44" fmla="*/ 104 w 154"/>
                  <a:gd name="T45" fmla="*/ 118 h 130"/>
                  <a:gd name="T46" fmla="*/ 94 w 154"/>
                  <a:gd name="T47" fmla="*/ 106 h 130"/>
                  <a:gd name="T48" fmla="*/ 84 w 154"/>
                  <a:gd name="T49" fmla="*/ 92 h 130"/>
                  <a:gd name="T50" fmla="*/ 72 w 154"/>
                  <a:gd name="T51" fmla="*/ 84 h 130"/>
                  <a:gd name="T52" fmla="*/ 60 w 154"/>
                  <a:gd name="T53" fmla="*/ 76 h 130"/>
                  <a:gd name="T54" fmla="*/ 46 w 154"/>
                  <a:gd name="T55" fmla="*/ 70 h 130"/>
                  <a:gd name="T56" fmla="*/ 46 w 154"/>
                  <a:gd name="T57" fmla="*/ 80 h 130"/>
                  <a:gd name="T58" fmla="*/ 42 w 154"/>
                  <a:gd name="T59" fmla="*/ 86 h 130"/>
                  <a:gd name="T60" fmla="*/ 28 w 154"/>
                  <a:gd name="T61" fmla="*/ 88 h 130"/>
                  <a:gd name="T62" fmla="*/ 30 w 154"/>
                  <a:gd name="T63" fmla="*/ 96 h 130"/>
                  <a:gd name="T64" fmla="*/ 38 w 154"/>
                  <a:gd name="T65" fmla="*/ 100 h 130"/>
                  <a:gd name="T66" fmla="*/ 32 w 154"/>
                  <a:gd name="T67" fmla="*/ 106 h 130"/>
                  <a:gd name="T68" fmla="*/ 18 w 154"/>
                  <a:gd name="T69" fmla="*/ 102 h 130"/>
                  <a:gd name="T70" fmla="*/ 8 w 154"/>
                  <a:gd name="T71" fmla="*/ 102 h 130"/>
                  <a:gd name="T72" fmla="*/ 0 w 154"/>
                  <a:gd name="T73" fmla="*/ 102 h 130"/>
                  <a:gd name="T74" fmla="*/ 0 w 154"/>
                  <a:gd name="T7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30">
                    <a:moveTo>
                      <a:pt x="0" y="0"/>
                    </a:moveTo>
                    <a:lnTo>
                      <a:pt x="14" y="4"/>
                    </a:lnTo>
                    <a:lnTo>
                      <a:pt x="32" y="10"/>
                    </a:lnTo>
                    <a:lnTo>
                      <a:pt x="50" y="18"/>
                    </a:lnTo>
                    <a:lnTo>
                      <a:pt x="66" y="28"/>
                    </a:lnTo>
                    <a:lnTo>
                      <a:pt x="74" y="38"/>
                    </a:lnTo>
                    <a:lnTo>
                      <a:pt x="84" y="44"/>
                    </a:lnTo>
                    <a:lnTo>
                      <a:pt x="100" y="52"/>
                    </a:lnTo>
                    <a:lnTo>
                      <a:pt x="108" y="58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08" y="66"/>
                    </a:lnTo>
                    <a:lnTo>
                      <a:pt x="94" y="66"/>
                    </a:lnTo>
                    <a:lnTo>
                      <a:pt x="100" y="72"/>
                    </a:lnTo>
                    <a:lnTo>
                      <a:pt x="110" y="86"/>
                    </a:lnTo>
                    <a:lnTo>
                      <a:pt x="124" y="102"/>
                    </a:lnTo>
                    <a:lnTo>
                      <a:pt x="130" y="106"/>
                    </a:lnTo>
                    <a:lnTo>
                      <a:pt x="138" y="114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36" y="122"/>
                    </a:lnTo>
                    <a:lnTo>
                      <a:pt x="124" y="120"/>
                    </a:lnTo>
                    <a:lnTo>
                      <a:pt x="104" y="118"/>
                    </a:lnTo>
                    <a:lnTo>
                      <a:pt x="94" y="106"/>
                    </a:lnTo>
                    <a:lnTo>
                      <a:pt x="84" y="92"/>
                    </a:lnTo>
                    <a:lnTo>
                      <a:pt x="72" y="84"/>
                    </a:lnTo>
                    <a:lnTo>
                      <a:pt x="60" y="76"/>
                    </a:lnTo>
                    <a:lnTo>
                      <a:pt x="46" y="70"/>
                    </a:lnTo>
                    <a:lnTo>
                      <a:pt x="46" y="80"/>
                    </a:lnTo>
                    <a:lnTo>
                      <a:pt x="42" y="86"/>
                    </a:lnTo>
                    <a:lnTo>
                      <a:pt x="28" y="88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32" y="106"/>
                    </a:lnTo>
                    <a:lnTo>
                      <a:pt x="18" y="102"/>
                    </a:lnTo>
                    <a:lnTo>
                      <a:pt x="8" y="102"/>
                    </a:lnTo>
                    <a:lnTo>
                      <a:pt x="0" y="1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261"/>
              <p:cNvSpPr>
                <a:spLocks/>
              </p:cNvSpPr>
              <p:nvPr/>
            </p:nvSpPr>
            <p:spPr bwMode="auto">
              <a:xfrm>
                <a:off x="8037513" y="4183063"/>
                <a:ext cx="92075" cy="57150"/>
              </a:xfrm>
              <a:custGeom>
                <a:avLst/>
                <a:gdLst>
                  <a:gd name="T0" fmla="*/ 0 w 58"/>
                  <a:gd name="T1" fmla="*/ 22 h 36"/>
                  <a:gd name="T2" fmla="*/ 14 w 58"/>
                  <a:gd name="T3" fmla="*/ 22 h 36"/>
                  <a:gd name="T4" fmla="*/ 34 w 58"/>
                  <a:gd name="T5" fmla="*/ 22 h 36"/>
                  <a:gd name="T6" fmla="*/ 40 w 58"/>
                  <a:gd name="T7" fmla="*/ 16 h 36"/>
                  <a:gd name="T8" fmla="*/ 50 w 58"/>
                  <a:gd name="T9" fmla="*/ 6 h 36"/>
                  <a:gd name="T10" fmla="*/ 56 w 58"/>
                  <a:gd name="T11" fmla="*/ 0 h 36"/>
                  <a:gd name="T12" fmla="*/ 58 w 58"/>
                  <a:gd name="T13" fmla="*/ 10 h 36"/>
                  <a:gd name="T14" fmla="*/ 54 w 58"/>
                  <a:gd name="T15" fmla="*/ 18 h 36"/>
                  <a:gd name="T16" fmla="*/ 46 w 58"/>
                  <a:gd name="T17" fmla="*/ 22 h 36"/>
                  <a:gd name="T18" fmla="*/ 38 w 58"/>
                  <a:gd name="T19" fmla="*/ 28 h 36"/>
                  <a:gd name="T20" fmla="*/ 32 w 58"/>
                  <a:gd name="T21" fmla="*/ 34 h 36"/>
                  <a:gd name="T22" fmla="*/ 20 w 58"/>
                  <a:gd name="T23" fmla="*/ 36 h 36"/>
                  <a:gd name="T24" fmla="*/ 6 w 58"/>
                  <a:gd name="T25" fmla="*/ 32 h 36"/>
                  <a:gd name="T26" fmla="*/ 0 w 58"/>
                  <a:gd name="T27" fmla="*/ 28 h 36"/>
                  <a:gd name="T28" fmla="*/ 0 w 58"/>
                  <a:gd name="T2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0" y="22"/>
                    </a:moveTo>
                    <a:lnTo>
                      <a:pt x="14" y="22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6"/>
                    </a:lnTo>
                    <a:lnTo>
                      <a:pt x="56" y="0"/>
                    </a:lnTo>
                    <a:lnTo>
                      <a:pt x="58" y="10"/>
                    </a:lnTo>
                    <a:lnTo>
                      <a:pt x="54" y="18"/>
                    </a:lnTo>
                    <a:lnTo>
                      <a:pt x="46" y="22"/>
                    </a:lnTo>
                    <a:lnTo>
                      <a:pt x="38" y="28"/>
                    </a:lnTo>
                    <a:lnTo>
                      <a:pt x="32" y="34"/>
                    </a:lnTo>
                    <a:lnTo>
                      <a:pt x="20" y="36"/>
                    </a:lnTo>
                    <a:lnTo>
                      <a:pt x="6" y="32"/>
                    </a:lnTo>
                    <a:lnTo>
                      <a:pt x="0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262"/>
              <p:cNvSpPr>
                <a:spLocks/>
              </p:cNvSpPr>
              <p:nvPr/>
            </p:nvSpPr>
            <p:spPr bwMode="auto">
              <a:xfrm>
                <a:off x="8183563" y="4211638"/>
                <a:ext cx="34925" cy="44450"/>
              </a:xfrm>
              <a:custGeom>
                <a:avLst/>
                <a:gdLst>
                  <a:gd name="T0" fmla="*/ 0 w 22"/>
                  <a:gd name="T1" fmla="*/ 0 h 28"/>
                  <a:gd name="T2" fmla="*/ 10 w 22"/>
                  <a:gd name="T3" fmla="*/ 6 h 28"/>
                  <a:gd name="T4" fmla="*/ 20 w 22"/>
                  <a:gd name="T5" fmla="*/ 16 h 28"/>
                  <a:gd name="T6" fmla="*/ 22 w 22"/>
                  <a:gd name="T7" fmla="*/ 28 h 28"/>
                  <a:gd name="T8" fmla="*/ 12 w 22"/>
                  <a:gd name="T9" fmla="*/ 22 h 28"/>
                  <a:gd name="T10" fmla="*/ 8 w 22"/>
                  <a:gd name="T11" fmla="*/ 14 h 28"/>
                  <a:gd name="T12" fmla="*/ 2 w 22"/>
                  <a:gd name="T13" fmla="*/ 8 h 28"/>
                  <a:gd name="T14" fmla="*/ 0 w 22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lnTo>
                      <a:pt x="10" y="6"/>
                    </a:lnTo>
                    <a:lnTo>
                      <a:pt x="20" y="16"/>
                    </a:lnTo>
                    <a:lnTo>
                      <a:pt x="22" y="28"/>
                    </a:lnTo>
                    <a:lnTo>
                      <a:pt x="12" y="22"/>
                    </a:lnTo>
                    <a:lnTo>
                      <a:pt x="8" y="14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9" name="Freeform 170"/>
            <p:cNvSpPr>
              <a:spLocks/>
            </p:cNvSpPr>
            <p:nvPr/>
          </p:nvSpPr>
          <p:spPr bwMode="auto">
            <a:xfrm>
              <a:off x="5102366" y="4225084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0" name="Freeform 166"/>
            <p:cNvSpPr>
              <a:spLocks/>
            </p:cNvSpPr>
            <p:nvPr/>
          </p:nvSpPr>
          <p:spPr bwMode="auto">
            <a:xfrm>
              <a:off x="4915182" y="4381325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" name="Freeform 206"/>
            <p:cNvSpPr>
              <a:spLocks/>
            </p:cNvSpPr>
            <p:nvPr/>
          </p:nvSpPr>
          <p:spPr bwMode="auto">
            <a:xfrm>
              <a:off x="4361712" y="2487482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82" name="Group 81"/>
            <p:cNvGrpSpPr/>
            <p:nvPr/>
          </p:nvGrpSpPr>
          <p:grpSpPr>
            <a:xfrm>
              <a:off x="8235297" y="4158277"/>
              <a:ext cx="130969" cy="99219"/>
              <a:chOff x="8246269" y="4255294"/>
              <a:chExt cx="130969" cy="99219"/>
            </a:xfrm>
            <a:noFill/>
          </p:grpSpPr>
          <p:sp>
            <p:nvSpPr>
              <p:cNvPr id="83" name="Freeform 263"/>
              <p:cNvSpPr>
                <a:spLocks/>
              </p:cNvSpPr>
              <p:nvPr/>
            </p:nvSpPr>
            <p:spPr bwMode="auto">
              <a:xfrm>
                <a:off x="8307388" y="4313238"/>
                <a:ext cx="31750" cy="19050"/>
              </a:xfrm>
              <a:custGeom>
                <a:avLst/>
                <a:gdLst>
                  <a:gd name="T0" fmla="*/ 4 w 20"/>
                  <a:gd name="T1" fmla="*/ 0 h 12"/>
                  <a:gd name="T2" fmla="*/ 10 w 20"/>
                  <a:gd name="T3" fmla="*/ 0 h 12"/>
                  <a:gd name="T4" fmla="*/ 20 w 20"/>
                  <a:gd name="T5" fmla="*/ 8 h 12"/>
                  <a:gd name="T6" fmla="*/ 20 w 20"/>
                  <a:gd name="T7" fmla="*/ 10 h 12"/>
                  <a:gd name="T8" fmla="*/ 20 w 20"/>
                  <a:gd name="T9" fmla="*/ 12 h 12"/>
                  <a:gd name="T10" fmla="*/ 18 w 20"/>
                  <a:gd name="T11" fmla="*/ 12 h 12"/>
                  <a:gd name="T12" fmla="*/ 4 w 20"/>
                  <a:gd name="T13" fmla="*/ 10 h 12"/>
                  <a:gd name="T14" fmla="*/ 0 w 20"/>
                  <a:gd name="T15" fmla="*/ 4 h 12"/>
                  <a:gd name="T16" fmla="*/ 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lnTo>
                      <a:pt x="10" y="0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64"/>
              <p:cNvSpPr>
                <a:spLocks/>
              </p:cNvSpPr>
              <p:nvPr/>
            </p:nvSpPr>
            <p:spPr bwMode="auto">
              <a:xfrm>
                <a:off x="8332788" y="4287838"/>
                <a:ext cx="25400" cy="31750"/>
              </a:xfrm>
              <a:custGeom>
                <a:avLst/>
                <a:gdLst>
                  <a:gd name="T0" fmla="*/ 0 w 16"/>
                  <a:gd name="T1" fmla="*/ 0 h 20"/>
                  <a:gd name="T2" fmla="*/ 2 w 16"/>
                  <a:gd name="T3" fmla="*/ 8 h 20"/>
                  <a:gd name="T4" fmla="*/ 6 w 16"/>
                  <a:gd name="T5" fmla="*/ 18 h 20"/>
                  <a:gd name="T6" fmla="*/ 16 w 16"/>
                  <a:gd name="T7" fmla="*/ 20 h 20"/>
                  <a:gd name="T8" fmla="*/ 14 w 16"/>
                  <a:gd name="T9" fmla="*/ 8 h 20"/>
                  <a:gd name="T10" fmla="*/ 8 w 16"/>
                  <a:gd name="T11" fmla="*/ 4 h 20"/>
                  <a:gd name="T12" fmla="*/ 0 w 1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lnTo>
                      <a:pt x="2" y="8"/>
                    </a:lnTo>
                    <a:lnTo>
                      <a:pt x="6" y="18"/>
                    </a:lnTo>
                    <a:lnTo>
                      <a:pt x="16" y="20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65"/>
              <p:cNvSpPr>
                <a:spLocks/>
              </p:cNvSpPr>
              <p:nvPr/>
            </p:nvSpPr>
            <p:spPr bwMode="auto">
              <a:xfrm>
                <a:off x="8355013" y="4338638"/>
                <a:ext cx="22225" cy="15875"/>
              </a:xfrm>
              <a:custGeom>
                <a:avLst/>
                <a:gdLst>
                  <a:gd name="T0" fmla="*/ 0 w 14"/>
                  <a:gd name="T1" fmla="*/ 2 h 10"/>
                  <a:gd name="T2" fmla="*/ 6 w 14"/>
                  <a:gd name="T3" fmla="*/ 0 h 10"/>
                  <a:gd name="T4" fmla="*/ 14 w 14"/>
                  <a:gd name="T5" fmla="*/ 4 h 10"/>
                  <a:gd name="T6" fmla="*/ 14 w 14"/>
                  <a:gd name="T7" fmla="*/ 10 h 10"/>
                  <a:gd name="T8" fmla="*/ 6 w 14"/>
                  <a:gd name="T9" fmla="*/ 8 h 10"/>
                  <a:gd name="T10" fmla="*/ 0 w 14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6" y="8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5"/>
              <p:cNvSpPr/>
              <p:nvPr/>
            </p:nvSpPr>
            <p:spPr bwMode="auto">
              <a:xfrm>
                <a:off x="8246269" y="4255294"/>
                <a:ext cx="50083" cy="38182"/>
              </a:xfrm>
              <a:custGeom>
                <a:avLst/>
                <a:gdLst>
                  <a:gd name="connsiteX0" fmla="*/ 50006 w 50083"/>
                  <a:gd name="connsiteY0" fmla="*/ 26194 h 38182"/>
                  <a:gd name="connsiteX1" fmla="*/ 38100 w 50083"/>
                  <a:gd name="connsiteY1" fmla="*/ 19050 h 38182"/>
                  <a:gd name="connsiteX2" fmla="*/ 30956 w 50083"/>
                  <a:gd name="connsiteY2" fmla="*/ 14287 h 38182"/>
                  <a:gd name="connsiteX3" fmla="*/ 23812 w 50083"/>
                  <a:gd name="connsiteY3" fmla="*/ 11906 h 38182"/>
                  <a:gd name="connsiteX4" fmla="*/ 2381 w 50083"/>
                  <a:gd name="connsiteY4" fmla="*/ 0 h 38182"/>
                  <a:gd name="connsiteX5" fmla="*/ 0 w 50083"/>
                  <a:gd name="connsiteY5" fmla="*/ 7144 h 38182"/>
                  <a:gd name="connsiteX6" fmla="*/ 2381 w 50083"/>
                  <a:gd name="connsiteY6" fmla="*/ 14287 h 38182"/>
                  <a:gd name="connsiteX7" fmla="*/ 16669 w 50083"/>
                  <a:gd name="connsiteY7" fmla="*/ 21431 h 38182"/>
                  <a:gd name="connsiteX8" fmla="*/ 21431 w 50083"/>
                  <a:gd name="connsiteY8" fmla="*/ 28575 h 38182"/>
                  <a:gd name="connsiteX9" fmla="*/ 35719 w 50083"/>
                  <a:gd name="connsiteY9" fmla="*/ 33337 h 38182"/>
                  <a:gd name="connsiteX10" fmla="*/ 42862 w 50083"/>
                  <a:gd name="connsiteY10" fmla="*/ 38100 h 38182"/>
                  <a:gd name="connsiteX11" fmla="*/ 50006 w 50083"/>
                  <a:gd name="connsiteY11" fmla="*/ 26194 h 3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83" h="38182">
                    <a:moveTo>
                      <a:pt x="50006" y="26194"/>
                    </a:moveTo>
                    <a:cubicBezTo>
                      <a:pt x="49212" y="23019"/>
                      <a:pt x="42025" y="21503"/>
                      <a:pt x="38100" y="19050"/>
                    </a:cubicBezTo>
                    <a:cubicBezTo>
                      <a:pt x="35673" y="17533"/>
                      <a:pt x="33516" y="15567"/>
                      <a:pt x="30956" y="14287"/>
                    </a:cubicBezTo>
                    <a:cubicBezTo>
                      <a:pt x="28711" y="13164"/>
                      <a:pt x="26193" y="12700"/>
                      <a:pt x="23812" y="11906"/>
                    </a:cubicBezTo>
                    <a:cubicBezTo>
                      <a:pt x="7436" y="989"/>
                      <a:pt x="14955" y="4191"/>
                      <a:pt x="2381" y="0"/>
                    </a:cubicBezTo>
                    <a:cubicBezTo>
                      <a:pt x="1587" y="2381"/>
                      <a:pt x="0" y="4634"/>
                      <a:pt x="0" y="7144"/>
                    </a:cubicBezTo>
                    <a:cubicBezTo>
                      <a:pt x="0" y="9654"/>
                      <a:pt x="813" y="12327"/>
                      <a:pt x="2381" y="14287"/>
                    </a:cubicBezTo>
                    <a:cubicBezTo>
                      <a:pt x="5739" y="18485"/>
                      <a:pt x="11962" y="19862"/>
                      <a:pt x="16669" y="21431"/>
                    </a:cubicBezTo>
                    <a:cubicBezTo>
                      <a:pt x="18256" y="23812"/>
                      <a:pt x="19004" y="27058"/>
                      <a:pt x="21431" y="28575"/>
                    </a:cubicBezTo>
                    <a:cubicBezTo>
                      <a:pt x="25688" y="31236"/>
                      <a:pt x="35719" y="33337"/>
                      <a:pt x="35719" y="33337"/>
                    </a:cubicBezTo>
                    <a:cubicBezTo>
                      <a:pt x="38100" y="34925"/>
                      <a:pt x="40086" y="38794"/>
                      <a:pt x="42862" y="38100"/>
                    </a:cubicBezTo>
                    <a:cubicBezTo>
                      <a:pt x="45297" y="37491"/>
                      <a:pt x="50800" y="29369"/>
                      <a:pt x="50006" y="26194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87" name="Freeform 86"/>
              <p:cNvSpPr/>
              <p:nvPr/>
            </p:nvSpPr>
            <p:spPr bwMode="auto">
              <a:xfrm>
                <a:off x="8271744" y="4301681"/>
                <a:ext cx="22150" cy="22736"/>
              </a:xfrm>
              <a:custGeom>
                <a:avLst/>
                <a:gdLst>
                  <a:gd name="connsiteX0" fmla="*/ 719 w 22150"/>
                  <a:gd name="connsiteY0" fmla="*/ 1238 h 22736"/>
                  <a:gd name="connsiteX1" fmla="*/ 10244 w 22150"/>
                  <a:gd name="connsiteY1" fmla="*/ 22669 h 22736"/>
                  <a:gd name="connsiteX2" fmla="*/ 19769 w 22150"/>
                  <a:gd name="connsiteY2" fmla="*/ 20288 h 22736"/>
                  <a:gd name="connsiteX3" fmla="*/ 22150 w 22150"/>
                  <a:gd name="connsiteY3" fmla="*/ 13144 h 22736"/>
                  <a:gd name="connsiteX4" fmla="*/ 19769 w 22150"/>
                  <a:gd name="connsiteY4" fmla="*/ 6000 h 22736"/>
                  <a:gd name="connsiteX5" fmla="*/ 719 w 22150"/>
                  <a:gd name="connsiteY5" fmla="*/ 1238 h 2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50" h="22736">
                    <a:moveTo>
                      <a:pt x="719" y="1238"/>
                    </a:moveTo>
                    <a:cubicBezTo>
                      <a:pt x="-868" y="4016"/>
                      <a:pt x="-668" y="21110"/>
                      <a:pt x="10244" y="22669"/>
                    </a:cubicBezTo>
                    <a:cubicBezTo>
                      <a:pt x="13484" y="23132"/>
                      <a:pt x="16594" y="21082"/>
                      <a:pt x="19769" y="20288"/>
                    </a:cubicBezTo>
                    <a:cubicBezTo>
                      <a:pt x="20563" y="17907"/>
                      <a:pt x="22150" y="15654"/>
                      <a:pt x="22150" y="13144"/>
                    </a:cubicBezTo>
                    <a:cubicBezTo>
                      <a:pt x="22150" y="10634"/>
                      <a:pt x="21812" y="7459"/>
                      <a:pt x="19769" y="6000"/>
                    </a:cubicBezTo>
                    <a:cubicBezTo>
                      <a:pt x="12048" y="485"/>
                      <a:pt x="2306" y="-1540"/>
                      <a:pt x="719" y="1238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92" name="Freeform 210"/>
            <p:cNvSpPr>
              <a:spLocks/>
            </p:cNvSpPr>
            <p:nvPr/>
          </p:nvSpPr>
          <p:spPr bwMode="auto">
            <a:xfrm>
              <a:off x="4430994" y="2440602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3" name="Freeform 177"/>
            <p:cNvSpPr>
              <a:spLocks/>
            </p:cNvSpPr>
            <p:nvPr/>
          </p:nvSpPr>
          <p:spPr bwMode="auto">
            <a:xfrm>
              <a:off x="4591191" y="3844787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4" name="Freeform 239"/>
            <p:cNvSpPr>
              <a:spLocks/>
            </p:cNvSpPr>
            <p:nvPr/>
          </p:nvSpPr>
          <p:spPr bwMode="auto">
            <a:xfrm>
              <a:off x="6288229" y="3735822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" name="Freeform 164"/>
            <p:cNvSpPr>
              <a:spLocks/>
            </p:cNvSpPr>
            <p:nvPr/>
          </p:nvSpPr>
          <p:spPr bwMode="auto">
            <a:xfrm>
              <a:off x="5365891" y="4285098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8" name="Freeform 225"/>
            <p:cNvSpPr>
              <a:spLocks/>
            </p:cNvSpPr>
            <p:nvPr/>
          </p:nvSpPr>
          <p:spPr bwMode="auto">
            <a:xfrm>
              <a:off x="4804056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0" name="Freeform 215"/>
            <p:cNvSpPr>
              <a:spLocks/>
            </p:cNvSpPr>
            <p:nvPr/>
          </p:nvSpPr>
          <p:spPr bwMode="auto">
            <a:xfrm>
              <a:off x="4691997" y="265076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1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02" name="Group 101"/>
            <p:cNvGrpSpPr/>
            <p:nvPr/>
          </p:nvGrpSpPr>
          <p:grpSpPr>
            <a:xfrm>
              <a:off x="8458081" y="4303143"/>
              <a:ext cx="106193" cy="190500"/>
              <a:chOff x="8469053" y="4400550"/>
              <a:chExt cx="106193" cy="190500"/>
            </a:xfrm>
            <a:noFill/>
          </p:grpSpPr>
          <p:sp>
            <p:nvSpPr>
              <p:cNvPr id="103" name="Freeform 102"/>
              <p:cNvSpPr/>
              <p:nvPr/>
            </p:nvSpPr>
            <p:spPr bwMode="auto">
              <a:xfrm>
                <a:off x="8531322" y="4481113"/>
                <a:ext cx="22128" cy="21447"/>
              </a:xfrm>
              <a:custGeom>
                <a:avLst/>
                <a:gdLst>
                  <a:gd name="connsiteX0" fmla="*/ 697 w 22128"/>
                  <a:gd name="connsiteY0" fmla="*/ 7543 h 21447"/>
                  <a:gd name="connsiteX1" fmla="*/ 3078 w 22128"/>
                  <a:gd name="connsiteY1" fmla="*/ 19450 h 21447"/>
                  <a:gd name="connsiteX2" fmla="*/ 22128 w 22128"/>
                  <a:gd name="connsiteY2" fmla="*/ 9925 h 21447"/>
                  <a:gd name="connsiteX3" fmla="*/ 10222 w 22128"/>
                  <a:gd name="connsiteY3" fmla="*/ 400 h 21447"/>
                  <a:gd name="connsiteX4" fmla="*/ 697 w 22128"/>
                  <a:gd name="connsiteY4" fmla="*/ 7543 h 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28" h="21447">
                    <a:moveTo>
                      <a:pt x="697" y="7543"/>
                    </a:moveTo>
                    <a:cubicBezTo>
                      <a:pt x="-494" y="10718"/>
                      <a:pt x="-436" y="17442"/>
                      <a:pt x="3078" y="19450"/>
                    </a:cubicBezTo>
                    <a:cubicBezTo>
                      <a:pt x="14091" y="25743"/>
                      <a:pt x="18301" y="15665"/>
                      <a:pt x="22128" y="9925"/>
                    </a:cubicBezTo>
                    <a:cubicBezTo>
                      <a:pt x="20311" y="7200"/>
                      <a:pt x="16277" y="-2021"/>
                      <a:pt x="10222" y="400"/>
                    </a:cubicBezTo>
                    <a:cubicBezTo>
                      <a:pt x="7565" y="1463"/>
                      <a:pt x="1888" y="4368"/>
                      <a:pt x="697" y="7543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4" name="Freeform 103"/>
              <p:cNvSpPr/>
              <p:nvPr/>
            </p:nvSpPr>
            <p:spPr bwMode="auto">
              <a:xfrm>
                <a:off x="8469053" y="4412456"/>
                <a:ext cx="41947" cy="47625"/>
              </a:xfrm>
              <a:custGeom>
                <a:avLst/>
                <a:gdLst>
                  <a:gd name="connsiteX0" fmla="*/ 1053 w 41947"/>
                  <a:gd name="connsiteY0" fmla="*/ 9525 h 47625"/>
                  <a:gd name="connsiteX1" fmla="*/ 17722 w 41947"/>
                  <a:gd name="connsiteY1" fmla="*/ 35719 h 47625"/>
                  <a:gd name="connsiteX2" fmla="*/ 39153 w 41947"/>
                  <a:gd name="connsiteY2" fmla="*/ 47625 h 47625"/>
                  <a:gd name="connsiteX3" fmla="*/ 34391 w 41947"/>
                  <a:gd name="connsiteY3" fmla="*/ 35719 h 47625"/>
                  <a:gd name="connsiteX4" fmla="*/ 24866 w 41947"/>
                  <a:gd name="connsiteY4" fmla="*/ 14288 h 47625"/>
                  <a:gd name="connsiteX5" fmla="*/ 10578 w 41947"/>
                  <a:gd name="connsiteY5" fmla="*/ 4763 h 47625"/>
                  <a:gd name="connsiteX6" fmla="*/ 3435 w 41947"/>
                  <a:gd name="connsiteY6" fmla="*/ 0 h 47625"/>
                  <a:gd name="connsiteX7" fmla="*/ 1053 w 4194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7" h="47625">
                    <a:moveTo>
                      <a:pt x="1053" y="9525"/>
                    </a:moveTo>
                    <a:cubicBezTo>
                      <a:pt x="3434" y="15478"/>
                      <a:pt x="15706" y="34375"/>
                      <a:pt x="17722" y="35719"/>
                    </a:cubicBezTo>
                    <a:cubicBezTo>
                      <a:pt x="34098" y="46636"/>
                      <a:pt x="26580" y="43434"/>
                      <a:pt x="39153" y="47625"/>
                    </a:cubicBezTo>
                    <a:cubicBezTo>
                      <a:pt x="45140" y="29672"/>
                      <a:pt x="40545" y="51105"/>
                      <a:pt x="34391" y="35719"/>
                    </a:cubicBezTo>
                    <a:cubicBezTo>
                      <a:pt x="24864" y="11900"/>
                      <a:pt x="40762" y="19586"/>
                      <a:pt x="24866" y="14288"/>
                    </a:cubicBezTo>
                    <a:lnTo>
                      <a:pt x="10578" y="4763"/>
                    </a:lnTo>
                    <a:lnTo>
                      <a:pt x="3435" y="0"/>
                    </a:lnTo>
                    <a:cubicBezTo>
                      <a:pt x="698" y="8209"/>
                      <a:pt x="-1328" y="3572"/>
                      <a:pt x="1053" y="9525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5" name="Freeform 104"/>
              <p:cNvSpPr/>
              <p:nvPr/>
            </p:nvSpPr>
            <p:spPr bwMode="auto">
              <a:xfrm>
                <a:off x="8524748" y="4441031"/>
                <a:ext cx="21272" cy="22381"/>
              </a:xfrm>
              <a:custGeom>
                <a:avLst/>
                <a:gdLst>
                  <a:gd name="connsiteX0" fmla="*/ 4890 w 21272"/>
                  <a:gd name="connsiteY0" fmla="*/ 16669 h 22381"/>
                  <a:gd name="connsiteX1" fmla="*/ 16796 w 21272"/>
                  <a:gd name="connsiteY1" fmla="*/ 21432 h 22381"/>
                  <a:gd name="connsiteX2" fmla="*/ 4890 w 21272"/>
                  <a:gd name="connsiteY2" fmla="*/ 0 h 22381"/>
                  <a:gd name="connsiteX3" fmla="*/ 127 w 21272"/>
                  <a:gd name="connsiteY3" fmla="*/ 7144 h 22381"/>
                  <a:gd name="connsiteX4" fmla="*/ 2508 w 21272"/>
                  <a:gd name="connsiteY4" fmla="*/ 16669 h 22381"/>
                  <a:gd name="connsiteX5" fmla="*/ 4890 w 21272"/>
                  <a:gd name="connsiteY5" fmla="*/ 16669 h 2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2" h="22381">
                    <a:moveTo>
                      <a:pt x="4890" y="16669"/>
                    </a:moveTo>
                    <a:cubicBezTo>
                      <a:pt x="7271" y="17463"/>
                      <a:pt x="14425" y="24989"/>
                      <a:pt x="16796" y="21432"/>
                    </a:cubicBezTo>
                    <a:cubicBezTo>
                      <a:pt x="29139" y="2918"/>
                      <a:pt x="12886" y="2000"/>
                      <a:pt x="4890" y="0"/>
                    </a:cubicBezTo>
                    <a:cubicBezTo>
                      <a:pt x="3302" y="2381"/>
                      <a:pt x="532" y="4311"/>
                      <a:pt x="127" y="7144"/>
                    </a:cubicBezTo>
                    <a:cubicBezTo>
                      <a:pt x="-336" y="10384"/>
                      <a:pt x="464" y="14113"/>
                      <a:pt x="2508" y="16669"/>
                    </a:cubicBezTo>
                    <a:cubicBezTo>
                      <a:pt x="4814" y="19552"/>
                      <a:pt x="2509" y="15875"/>
                      <a:pt x="4890" y="16669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6" name="Freeform 105"/>
              <p:cNvSpPr/>
              <p:nvPr/>
            </p:nvSpPr>
            <p:spPr bwMode="auto">
              <a:xfrm>
                <a:off x="8527204" y="4410075"/>
                <a:ext cx="16741" cy="22181"/>
              </a:xfrm>
              <a:custGeom>
                <a:avLst/>
                <a:gdLst>
                  <a:gd name="connsiteX0" fmla="*/ 52 w 16741"/>
                  <a:gd name="connsiteY0" fmla="*/ 21431 h 22181"/>
                  <a:gd name="connsiteX1" fmla="*/ 11959 w 16741"/>
                  <a:gd name="connsiteY1" fmla="*/ 19050 h 22181"/>
                  <a:gd name="connsiteX2" fmla="*/ 14340 w 16741"/>
                  <a:gd name="connsiteY2" fmla="*/ 0 h 22181"/>
                  <a:gd name="connsiteX3" fmla="*/ 9577 w 16741"/>
                  <a:gd name="connsiteY3" fmla="*/ 7144 h 22181"/>
                  <a:gd name="connsiteX4" fmla="*/ 52 w 16741"/>
                  <a:gd name="connsiteY4" fmla="*/ 21431 h 2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1" h="22181">
                    <a:moveTo>
                      <a:pt x="52" y="21431"/>
                    </a:moveTo>
                    <a:cubicBezTo>
                      <a:pt x="449" y="23415"/>
                      <a:pt x="8445" y="21058"/>
                      <a:pt x="11959" y="19050"/>
                    </a:cubicBezTo>
                    <a:cubicBezTo>
                      <a:pt x="20134" y="14379"/>
                      <a:pt x="15630" y="6453"/>
                      <a:pt x="14340" y="0"/>
                    </a:cubicBezTo>
                    <a:cubicBezTo>
                      <a:pt x="12752" y="2381"/>
                      <a:pt x="10739" y="4529"/>
                      <a:pt x="9577" y="7144"/>
                    </a:cubicBezTo>
                    <a:cubicBezTo>
                      <a:pt x="1388" y="25570"/>
                      <a:pt x="-345" y="19447"/>
                      <a:pt x="52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7" name="Freeform 106"/>
              <p:cNvSpPr/>
              <p:nvPr/>
            </p:nvSpPr>
            <p:spPr bwMode="auto">
              <a:xfrm>
                <a:off x="8512273" y="4400550"/>
                <a:ext cx="22127" cy="21563"/>
              </a:xfrm>
              <a:custGeom>
                <a:avLst/>
                <a:gdLst>
                  <a:gd name="connsiteX0" fmla="*/ 696 w 22127"/>
                  <a:gd name="connsiteY0" fmla="*/ 11906 h 21563"/>
                  <a:gd name="connsiteX1" fmla="*/ 19746 w 22127"/>
                  <a:gd name="connsiteY1" fmla="*/ 19050 h 21563"/>
                  <a:gd name="connsiteX2" fmla="*/ 22127 w 22127"/>
                  <a:gd name="connsiteY2" fmla="*/ 11906 h 21563"/>
                  <a:gd name="connsiteX3" fmla="*/ 19746 w 22127"/>
                  <a:gd name="connsiteY3" fmla="*/ 4763 h 21563"/>
                  <a:gd name="connsiteX4" fmla="*/ 5458 w 22127"/>
                  <a:gd name="connsiteY4" fmla="*/ 0 h 21563"/>
                  <a:gd name="connsiteX5" fmla="*/ 696 w 22127"/>
                  <a:gd name="connsiteY5" fmla="*/ 11906 h 2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27" h="21563">
                    <a:moveTo>
                      <a:pt x="696" y="11906"/>
                    </a:moveTo>
                    <a:cubicBezTo>
                      <a:pt x="3077" y="15081"/>
                      <a:pt x="12212" y="26584"/>
                      <a:pt x="19746" y="19050"/>
                    </a:cubicBezTo>
                    <a:cubicBezTo>
                      <a:pt x="21521" y="17275"/>
                      <a:pt x="21333" y="14287"/>
                      <a:pt x="22127" y="11906"/>
                    </a:cubicBezTo>
                    <a:cubicBezTo>
                      <a:pt x="21333" y="9525"/>
                      <a:pt x="21788" y="6222"/>
                      <a:pt x="19746" y="4763"/>
                    </a:cubicBezTo>
                    <a:cubicBezTo>
                      <a:pt x="15661" y="1845"/>
                      <a:pt x="5458" y="0"/>
                      <a:pt x="5458" y="0"/>
                    </a:cubicBezTo>
                    <a:cubicBezTo>
                      <a:pt x="2575" y="8650"/>
                      <a:pt x="-1685" y="8731"/>
                      <a:pt x="696" y="11906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8" name="Freeform 107"/>
              <p:cNvSpPr/>
              <p:nvPr/>
            </p:nvSpPr>
            <p:spPr bwMode="auto">
              <a:xfrm>
                <a:off x="8550835" y="4525794"/>
                <a:ext cx="12853" cy="21230"/>
              </a:xfrm>
              <a:custGeom>
                <a:avLst/>
                <a:gdLst>
                  <a:gd name="connsiteX0" fmla="*/ 234 w 12853"/>
                  <a:gd name="connsiteY0" fmla="*/ 962 h 21230"/>
                  <a:gd name="connsiteX1" fmla="*/ 2615 w 12853"/>
                  <a:gd name="connsiteY1" fmla="*/ 20012 h 21230"/>
                  <a:gd name="connsiteX2" fmla="*/ 12140 w 12853"/>
                  <a:gd name="connsiteY2" fmla="*/ 17631 h 21230"/>
                  <a:gd name="connsiteX3" fmla="*/ 9759 w 12853"/>
                  <a:gd name="connsiteY3" fmla="*/ 5725 h 21230"/>
                  <a:gd name="connsiteX4" fmla="*/ 2615 w 12853"/>
                  <a:gd name="connsiteY4" fmla="*/ 3344 h 21230"/>
                  <a:gd name="connsiteX5" fmla="*/ 234 w 12853"/>
                  <a:gd name="connsiteY5" fmla="*/ 962 h 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3" h="21230">
                    <a:moveTo>
                      <a:pt x="234" y="962"/>
                    </a:moveTo>
                    <a:cubicBezTo>
                      <a:pt x="234" y="3740"/>
                      <a:pt x="-1104" y="14805"/>
                      <a:pt x="2615" y="20012"/>
                    </a:cubicBezTo>
                    <a:cubicBezTo>
                      <a:pt x="4517" y="22675"/>
                      <a:pt x="10676" y="20558"/>
                      <a:pt x="12140" y="17631"/>
                    </a:cubicBezTo>
                    <a:cubicBezTo>
                      <a:pt x="13950" y="14011"/>
                      <a:pt x="12004" y="9092"/>
                      <a:pt x="9759" y="5725"/>
                    </a:cubicBezTo>
                    <a:cubicBezTo>
                      <a:pt x="8367" y="3636"/>
                      <a:pt x="4767" y="4635"/>
                      <a:pt x="2615" y="3344"/>
                    </a:cubicBezTo>
                    <a:cubicBezTo>
                      <a:pt x="690" y="2189"/>
                      <a:pt x="234" y="-1816"/>
                      <a:pt x="234" y="96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9" name="Freeform 108"/>
              <p:cNvSpPr/>
              <p:nvPr/>
            </p:nvSpPr>
            <p:spPr bwMode="auto">
              <a:xfrm>
                <a:off x="8562996" y="4564414"/>
                <a:ext cx="12250" cy="26636"/>
              </a:xfrm>
              <a:custGeom>
                <a:avLst/>
                <a:gdLst>
                  <a:gd name="connsiteX0" fmla="*/ 2360 w 12250"/>
                  <a:gd name="connsiteY0" fmla="*/ 442 h 26636"/>
                  <a:gd name="connsiteX1" fmla="*/ 2360 w 12250"/>
                  <a:gd name="connsiteY1" fmla="*/ 21874 h 26636"/>
                  <a:gd name="connsiteX2" fmla="*/ 9504 w 12250"/>
                  <a:gd name="connsiteY2" fmla="*/ 26636 h 26636"/>
                  <a:gd name="connsiteX3" fmla="*/ 9504 w 12250"/>
                  <a:gd name="connsiteY3" fmla="*/ 7586 h 26636"/>
                  <a:gd name="connsiteX4" fmla="*/ 2360 w 12250"/>
                  <a:gd name="connsiteY4" fmla="*/ 442 h 2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0" h="26636">
                    <a:moveTo>
                      <a:pt x="2360" y="442"/>
                    </a:moveTo>
                    <a:cubicBezTo>
                      <a:pt x="1169" y="2823"/>
                      <a:pt x="-2296" y="14890"/>
                      <a:pt x="2360" y="21874"/>
                    </a:cubicBezTo>
                    <a:cubicBezTo>
                      <a:pt x="3948" y="24255"/>
                      <a:pt x="7123" y="25049"/>
                      <a:pt x="9504" y="26636"/>
                    </a:cubicBezTo>
                    <a:cubicBezTo>
                      <a:pt x="12096" y="18860"/>
                      <a:pt x="14101" y="16781"/>
                      <a:pt x="9504" y="7586"/>
                    </a:cubicBezTo>
                    <a:cubicBezTo>
                      <a:pt x="8710" y="5999"/>
                      <a:pt x="3551" y="-1939"/>
                      <a:pt x="2360" y="44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110" name="Freeform 120"/>
            <p:cNvSpPr>
              <a:spLocks/>
            </p:cNvSpPr>
            <p:nvPr/>
          </p:nvSpPr>
          <p:spPr bwMode="auto">
            <a:xfrm>
              <a:off x="5192854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4" name="Freeform 119"/>
            <p:cNvSpPr>
              <a:spLocks/>
            </p:cNvSpPr>
            <p:nvPr/>
          </p:nvSpPr>
          <p:spPr bwMode="auto">
            <a:xfrm>
              <a:off x="5182534" y="3084333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5" name="Freeform 199"/>
            <p:cNvSpPr>
              <a:spLocks/>
            </p:cNvSpPr>
            <p:nvPr/>
          </p:nvSpPr>
          <p:spPr bwMode="auto">
            <a:xfrm>
              <a:off x="4429851" y="2673171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6" name="Freeform 286"/>
            <p:cNvSpPr>
              <a:spLocks/>
            </p:cNvSpPr>
            <p:nvPr/>
          </p:nvSpPr>
          <p:spPr bwMode="auto">
            <a:xfrm>
              <a:off x="6128794" y="2491699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7" name="Freeform 139"/>
            <p:cNvSpPr>
              <a:spLocks/>
            </p:cNvSpPr>
            <p:nvPr/>
          </p:nvSpPr>
          <p:spPr bwMode="auto">
            <a:xfrm>
              <a:off x="4056203" y="3007339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8808882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no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0" name="Freeform 119"/>
            <p:cNvSpPr/>
            <p:nvPr/>
          </p:nvSpPr>
          <p:spPr bwMode="auto">
            <a:xfrm>
              <a:off x="8828228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noFill/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121" name="Group 120"/>
            <p:cNvGrpSpPr/>
            <p:nvPr/>
          </p:nvGrpSpPr>
          <p:grpSpPr>
            <a:xfrm>
              <a:off x="9048690" y="4316956"/>
              <a:ext cx="51278" cy="38101"/>
              <a:chOff x="9048690" y="4316956"/>
              <a:chExt cx="51278" cy="38101"/>
            </a:xfrm>
            <a:noFill/>
          </p:grpSpPr>
          <p:sp>
            <p:nvSpPr>
              <p:cNvPr id="122" name="Freeform 121"/>
              <p:cNvSpPr/>
              <p:nvPr/>
            </p:nvSpPr>
            <p:spPr bwMode="auto">
              <a:xfrm>
                <a:off x="9068883" y="4336007"/>
                <a:ext cx="31085" cy="19050"/>
              </a:xfrm>
              <a:custGeom>
                <a:avLst/>
                <a:gdLst>
                  <a:gd name="connsiteX0" fmla="*/ 0 w 31085"/>
                  <a:gd name="connsiteY0" fmla="*/ 2382 h 19050"/>
                  <a:gd name="connsiteX1" fmla="*/ 7144 w 31085"/>
                  <a:gd name="connsiteY1" fmla="*/ 14288 h 19050"/>
                  <a:gd name="connsiteX2" fmla="*/ 21431 w 31085"/>
                  <a:gd name="connsiteY2" fmla="*/ 19050 h 19050"/>
                  <a:gd name="connsiteX3" fmla="*/ 30956 w 31085"/>
                  <a:gd name="connsiteY3" fmla="*/ 16669 h 19050"/>
                  <a:gd name="connsiteX4" fmla="*/ 23813 w 31085"/>
                  <a:gd name="connsiteY4" fmla="*/ 14288 h 19050"/>
                  <a:gd name="connsiteX5" fmla="*/ 21431 w 31085"/>
                  <a:gd name="connsiteY5" fmla="*/ 7144 h 19050"/>
                  <a:gd name="connsiteX6" fmla="*/ 16669 w 31085"/>
                  <a:gd name="connsiteY6" fmla="*/ 0 h 19050"/>
                  <a:gd name="connsiteX7" fmla="*/ 0 w 31085"/>
                  <a:gd name="connsiteY7" fmla="*/ 238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85" h="19050">
                    <a:moveTo>
                      <a:pt x="0" y="2382"/>
                    </a:moveTo>
                    <a:cubicBezTo>
                      <a:pt x="2381" y="6351"/>
                      <a:pt x="3491" y="11447"/>
                      <a:pt x="7144" y="14288"/>
                    </a:cubicBezTo>
                    <a:cubicBezTo>
                      <a:pt x="11107" y="17370"/>
                      <a:pt x="21431" y="19050"/>
                      <a:pt x="21431" y="19050"/>
                    </a:cubicBezTo>
                    <a:cubicBezTo>
                      <a:pt x="24606" y="18256"/>
                      <a:pt x="29492" y="19596"/>
                      <a:pt x="30956" y="16669"/>
                    </a:cubicBezTo>
                    <a:cubicBezTo>
                      <a:pt x="32079" y="14424"/>
                      <a:pt x="25588" y="16063"/>
                      <a:pt x="23813" y="14288"/>
                    </a:cubicBezTo>
                    <a:cubicBezTo>
                      <a:pt x="22038" y="12513"/>
                      <a:pt x="22554" y="9389"/>
                      <a:pt x="21431" y="7144"/>
                    </a:cubicBezTo>
                    <a:cubicBezTo>
                      <a:pt x="20151" y="4584"/>
                      <a:pt x="18256" y="2381"/>
                      <a:pt x="16669" y="0"/>
                    </a:cubicBezTo>
                    <a:lnTo>
                      <a:pt x="0" y="2382"/>
                    </a:ln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23" name="Freeform 122"/>
              <p:cNvSpPr/>
              <p:nvPr/>
            </p:nvSpPr>
            <p:spPr bwMode="auto">
              <a:xfrm>
                <a:off x="9048690" y="4316956"/>
                <a:ext cx="27397" cy="21747"/>
              </a:xfrm>
              <a:custGeom>
                <a:avLst/>
                <a:gdLst>
                  <a:gd name="connsiteX0" fmla="*/ 8316 w 27397"/>
                  <a:gd name="connsiteY0" fmla="*/ 21431 h 21747"/>
                  <a:gd name="connsiteX1" fmla="*/ 24985 w 27397"/>
                  <a:gd name="connsiteY1" fmla="*/ 19050 h 21747"/>
                  <a:gd name="connsiteX2" fmla="*/ 24985 w 27397"/>
                  <a:gd name="connsiteY2" fmla="*/ 2381 h 21747"/>
                  <a:gd name="connsiteX3" fmla="*/ 17841 w 27397"/>
                  <a:gd name="connsiteY3" fmla="*/ 0 h 21747"/>
                  <a:gd name="connsiteX4" fmla="*/ 1172 w 27397"/>
                  <a:gd name="connsiteY4" fmla="*/ 2381 h 21747"/>
                  <a:gd name="connsiteX5" fmla="*/ 3554 w 27397"/>
                  <a:gd name="connsiteY5" fmla="*/ 14288 h 21747"/>
                  <a:gd name="connsiteX6" fmla="*/ 8316 w 27397"/>
                  <a:gd name="connsiteY6" fmla="*/ 21431 h 2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397" h="21747">
                    <a:moveTo>
                      <a:pt x="8316" y="21431"/>
                    </a:moveTo>
                    <a:cubicBezTo>
                      <a:pt x="11888" y="22225"/>
                      <a:pt x="19965" y="21560"/>
                      <a:pt x="24985" y="19050"/>
                    </a:cubicBezTo>
                    <a:cubicBezTo>
                      <a:pt x="29677" y="16704"/>
                      <a:pt x="26310" y="4038"/>
                      <a:pt x="24985" y="2381"/>
                    </a:cubicBezTo>
                    <a:cubicBezTo>
                      <a:pt x="23417" y="421"/>
                      <a:pt x="20222" y="794"/>
                      <a:pt x="17841" y="0"/>
                    </a:cubicBezTo>
                    <a:cubicBezTo>
                      <a:pt x="12285" y="794"/>
                      <a:pt x="5141" y="-1588"/>
                      <a:pt x="1172" y="2381"/>
                    </a:cubicBezTo>
                    <a:cubicBezTo>
                      <a:pt x="-1690" y="5243"/>
                      <a:pt x="1309" y="10920"/>
                      <a:pt x="3554" y="14288"/>
                    </a:cubicBezTo>
                    <a:cubicBezTo>
                      <a:pt x="5643" y="17422"/>
                      <a:pt x="4744" y="20637"/>
                      <a:pt x="8316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124" name="Freeform 204"/>
            <p:cNvSpPr>
              <a:spLocks/>
            </p:cNvSpPr>
            <p:nvPr/>
          </p:nvSpPr>
          <p:spPr bwMode="auto">
            <a:xfrm>
              <a:off x="4490300" y="2887751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5" name="Freeform 221"/>
            <p:cNvSpPr>
              <a:spLocks/>
            </p:cNvSpPr>
            <p:nvPr/>
          </p:nvSpPr>
          <p:spPr bwMode="auto">
            <a:xfrm>
              <a:off x="4599838" y="2976651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6" name="Freeform 222"/>
            <p:cNvSpPr>
              <a:spLocks/>
            </p:cNvSpPr>
            <p:nvPr/>
          </p:nvSpPr>
          <p:spPr bwMode="auto">
            <a:xfrm>
              <a:off x="4452200" y="2700426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1" name="Freeform 202"/>
            <p:cNvSpPr>
              <a:spLocks/>
            </p:cNvSpPr>
            <p:nvPr/>
          </p:nvSpPr>
          <p:spPr bwMode="auto">
            <a:xfrm>
              <a:off x="4042715" y="2803820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74" name="Group 173"/>
            <p:cNvGrpSpPr/>
            <p:nvPr/>
          </p:nvGrpSpPr>
          <p:grpSpPr>
            <a:xfrm>
              <a:off x="8474215" y="4878939"/>
              <a:ext cx="298450" cy="368300"/>
              <a:chOff x="8485188" y="4976813"/>
              <a:chExt cx="298450" cy="368300"/>
            </a:xfrm>
            <a:noFill/>
          </p:grpSpPr>
          <p:sp>
            <p:nvSpPr>
              <p:cNvPr id="175" name="Freeform 267"/>
              <p:cNvSpPr>
                <a:spLocks/>
              </p:cNvSpPr>
              <p:nvPr/>
            </p:nvSpPr>
            <p:spPr bwMode="auto">
              <a:xfrm>
                <a:off x="8643938" y="4976813"/>
                <a:ext cx="139700" cy="215900"/>
              </a:xfrm>
              <a:custGeom>
                <a:avLst/>
                <a:gdLst>
                  <a:gd name="T0" fmla="*/ 20 w 88"/>
                  <a:gd name="T1" fmla="*/ 98 h 136"/>
                  <a:gd name="T2" fmla="*/ 14 w 88"/>
                  <a:gd name="T3" fmla="*/ 90 h 136"/>
                  <a:gd name="T4" fmla="*/ 22 w 88"/>
                  <a:gd name="T5" fmla="*/ 84 h 136"/>
                  <a:gd name="T6" fmla="*/ 28 w 88"/>
                  <a:gd name="T7" fmla="*/ 80 h 136"/>
                  <a:gd name="T8" fmla="*/ 28 w 88"/>
                  <a:gd name="T9" fmla="*/ 62 h 136"/>
                  <a:gd name="T10" fmla="*/ 30 w 88"/>
                  <a:gd name="T11" fmla="*/ 46 h 136"/>
                  <a:gd name="T12" fmla="*/ 20 w 88"/>
                  <a:gd name="T13" fmla="*/ 34 h 136"/>
                  <a:gd name="T14" fmla="*/ 8 w 88"/>
                  <a:gd name="T15" fmla="*/ 26 h 136"/>
                  <a:gd name="T16" fmla="*/ 2 w 88"/>
                  <a:gd name="T17" fmla="*/ 10 h 136"/>
                  <a:gd name="T18" fmla="*/ 0 w 88"/>
                  <a:gd name="T19" fmla="*/ 0 h 136"/>
                  <a:gd name="T20" fmla="*/ 10 w 88"/>
                  <a:gd name="T21" fmla="*/ 10 h 136"/>
                  <a:gd name="T22" fmla="*/ 22 w 88"/>
                  <a:gd name="T23" fmla="*/ 18 h 136"/>
                  <a:gd name="T24" fmla="*/ 30 w 88"/>
                  <a:gd name="T25" fmla="*/ 26 h 136"/>
                  <a:gd name="T26" fmla="*/ 28 w 88"/>
                  <a:gd name="T27" fmla="*/ 34 h 136"/>
                  <a:gd name="T28" fmla="*/ 34 w 88"/>
                  <a:gd name="T29" fmla="*/ 44 h 136"/>
                  <a:gd name="T30" fmla="*/ 38 w 88"/>
                  <a:gd name="T31" fmla="*/ 52 h 136"/>
                  <a:gd name="T32" fmla="*/ 44 w 88"/>
                  <a:gd name="T33" fmla="*/ 46 h 136"/>
                  <a:gd name="T34" fmla="*/ 46 w 88"/>
                  <a:gd name="T35" fmla="*/ 52 h 136"/>
                  <a:gd name="T36" fmla="*/ 52 w 88"/>
                  <a:gd name="T37" fmla="*/ 60 h 136"/>
                  <a:gd name="T38" fmla="*/ 64 w 88"/>
                  <a:gd name="T39" fmla="*/ 68 h 136"/>
                  <a:gd name="T40" fmla="*/ 76 w 88"/>
                  <a:gd name="T41" fmla="*/ 66 h 136"/>
                  <a:gd name="T42" fmla="*/ 82 w 88"/>
                  <a:gd name="T43" fmla="*/ 60 h 136"/>
                  <a:gd name="T44" fmla="*/ 88 w 88"/>
                  <a:gd name="T45" fmla="*/ 62 h 136"/>
                  <a:gd name="T46" fmla="*/ 88 w 88"/>
                  <a:gd name="T47" fmla="*/ 74 h 136"/>
                  <a:gd name="T48" fmla="*/ 80 w 88"/>
                  <a:gd name="T49" fmla="*/ 80 h 136"/>
                  <a:gd name="T50" fmla="*/ 80 w 88"/>
                  <a:gd name="T51" fmla="*/ 88 h 136"/>
                  <a:gd name="T52" fmla="*/ 64 w 88"/>
                  <a:gd name="T53" fmla="*/ 90 h 136"/>
                  <a:gd name="T54" fmla="*/ 64 w 88"/>
                  <a:gd name="T55" fmla="*/ 98 h 136"/>
                  <a:gd name="T56" fmla="*/ 64 w 88"/>
                  <a:gd name="T57" fmla="*/ 106 h 136"/>
                  <a:gd name="T58" fmla="*/ 58 w 88"/>
                  <a:gd name="T59" fmla="*/ 114 h 136"/>
                  <a:gd name="T60" fmla="*/ 50 w 88"/>
                  <a:gd name="T61" fmla="*/ 126 h 136"/>
                  <a:gd name="T62" fmla="*/ 40 w 88"/>
                  <a:gd name="T63" fmla="*/ 136 h 136"/>
                  <a:gd name="T64" fmla="*/ 32 w 88"/>
                  <a:gd name="T65" fmla="*/ 134 h 136"/>
                  <a:gd name="T66" fmla="*/ 30 w 88"/>
                  <a:gd name="T67" fmla="*/ 122 h 136"/>
                  <a:gd name="T68" fmla="*/ 36 w 88"/>
                  <a:gd name="T69" fmla="*/ 116 h 136"/>
                  <a:gd name="T70" fmla="*/ 36 w 88"/>
                  <a:gd name="T71" fmla="*/ 108 h 136"/>
                  <a:gd name="T72" fmla="*/ 30 w 88"/>
                  <a:gd name="T73" fmla="*/ 100 h 136"/>
                  <a:gd name="T74" fmla="*/ 20 w 88"/>
                  <a:gd name="T7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136">
                    <a:moveTo>
                      <a:pt x="20" y="98"/>
                    </a:moveTo>
                    <a:lnTo>
                      <a:pt x="14" y="90"/>
                    </a:lnTo>
                    <a:lnTo>
                      <a:pt x="22" y="84"/>
                    </a:lnTo>
                    <a:lnTo>
                      <a:pt x="28" y="80"/>
                    </a:lnTo>
                    <a:lnTo>
                      <a:pt x="28" y="62"/>
                    </a:lnTo>
                    <a:lnTo>
                      <a:pt x="30" y="46"/>
                    </a:lnTo>
                    <a:lnTo>
                      <a:pt x="20" y="34"/>
                    </a:lnTo>
                    <a:lnTo>
                      <a:pt x="8" y="26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10" y="10"/>
                    </a:lnTo>
                    <a:lnTo>
                      <a:pt x="22" y="18"/>
                    </a:lnTo>
                    <a:lnTo>
                      <a:pt x="30" y="26"/>
                    </a:lnTo>
                    <a:lnTo>
                      <a:pt x="28" y="34"/>
                    </a:lnTo>
                    <a:lnTo>
                      <a:pt x="34" y="44"/>
                    </a:lnTo>
                    <a:lnTo>
                      <a:pt x="38" y="52"/>
                    </a:lnTo>
                    <a:lnTo>
                      <a:pt x="44" y="46"/>
                    </a:lnTo>
                    <a:lnTo>
                      <a:pt x="46" y="52"/>
                    </a:lnTo>
                    <a:lnTo>
                      <a:pt x="52" y="60"/>
                    </a:lnTo>
                    <a:lnTo>
                      <a:pt x="64" y="68"/>
                    </a:lnTo>
                    <a:lnTo>
                      <a:pt x="76" y="66"/>
                    </a:lnTo>
                    <a:lnTo>
                      <a:pt x="82" y="60"/>
                    </a:lnTo>
                    <a:lnTo>
                      <a:pt x="88" y="62"/>
                    </a:lnTo>
                    <a:lnTo>
                      <a:pt x="88" y="74"/>
                    </a:lnTo>
                    <a:lnTo>
                      <a:pt x="80" y="80"/>
                    </a:lnTo>
                    <a:lnTo>
                      <a:pt x="80" y="88"/>
                    </a:lnTo>
                    <a:lnTo>
                      <a:pt x="64" y="90"/>
                    </a:lnTo>
                    <a:lnTo>
                      <a:pt x="64" y="98"/>
                    </a:lnTo>
                    <a:lnTo>
                      <a:pt x="64" y="106"/>
                    </a:lnTo>
                    <a:lnTo>
                      <a:pt x="58" y="114"/>
                    </a:lnTo>
                    <a:lnTo>
                      <a:pt x="50" y="126"/>
                    </a:lnTo>
                    <a:lnTo>
                      <a:pt x="40" y="136"/>
                    </a:lnTo>
                    <a:lnTo>
                      <a:pt x="32" y="134"/>
                    </a:lnTo>
                    <a:lnTo>
                      <a:pt x="30" y="122"/>
                    </a:lnTo>
                    <a:lnTo>
                      <a:pt x="36" y="116"/>
                    </a:lnTo>
                    <a:lnTo>
                      <a:pt x="36" y="108"/>
                    </a:lnTo>
                    <a:lnTo>
                      <a:pt x="30" y="100"/>
                    </a:lnTo>
                    <a:lnTo>
                      <a:pt x="20" y="9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268"/>
              <p:cNvSpPr>
                <a:spLocks/>
              </p:cNvSpPr>
              <p:nvPr/>
            </p:nvSpPr>
            <p:spPr bwMode="auto">
              <a:xfrm>
                <a:off x="8485188" y="5160963"/>
                <a:ext cx="193675" cy="184150"/>
              </a:xfrm>
              <a:custGeom>
                <a:avLst/>
                <a:gdLst>
                  <a:gd name="T0" fmla="*/ 92 w 122"/>
                  <a:gd name="T1" fmla="*/ 0 h 116"/>
                  <a:gd name="T2" fmla="*/ 100 w 122"/>
                  <a:gd name="T3" fmla="*/ 2 h 116"/>
                  <a:gd name="T4" fmla="*/ 106 w 122"/>
                  <a:gd name="T5" fmla="*/ 10 h 116"/>
                  <a:gd name="T6" fmla="*/ 116 w 122"/>
                  <a:gd name="T7" fmla="*/ 10 h 116"/>
                  <a:gd name="T8" fmla="*/ 122 w 122"/>
                  <a:gd name="T9" fmla="*/ 10 h 116"/>
                  <a:gd name="T10" fmla="*/ 122 w 122"/>
                  <a:gd name="T11" fmla="*/ 20 h 116"/>
                  <a:gd name="T12" fmla="*/ 116 w 122"/>
                  <a:gd name="T13" fmla="*/ 30 h 116"/>
                  <a:gd name="T14" fmla="*/ 110 w 122"/>
                  <a:gd name="T15" fmla="*/ 38 h 116"/>
                  <a:gd name="T16" fmla="*/ 100 w 122"/>
                  <a:gd name="T17" fmla="*/ 46 h 116"/>
                  <a:gd name="T18" fmla="*/ 100 w 122"/>
                  <a:gd name="T19" fmla="*/ 60 h 116"/>
                  <a:gd name="T20" fmla="*/ 90 w 122"/>
                  <a:gd name="T21" fmla="*/ 62 h 116"/>
                  <a:gd name="T22" fmla="*/ 80 w 122"/>
                  <a:gd name="T23" fmla="*/ 66 h 116"/>
                  <a:gd name="T24" fmla="*/ 74 w 122"/>
                  <a:gd name="T25" fmla="*/ 74 h 116"/>
                  <a:gd name="T26" fmla="*/ 70 w 122"/>
                  <a:gd name="T27" fmla="*/ 90 h 116"/>
                  <a:gd name="T28" fmla="*/ 58 w 122"/>
                  <a:gd name="T29" fmla="*/ 104 h 116"/>
                  <a:gd name="T30" fmla="*/ 48 w 122"/>
                  <a:gd name="T31" fmla="*/ 114 h 116"/>
                  <a:gd name="T32" fmla="*/ 30 w 122"/>
                  <a:gd name="T33" fmla="*/ 116 h 116"/>
                  <a:gd name="T34" fmla="*/ 22 w 122"/>
                  <a:gd name="T35" fmla="*/ 110 h 116"/>
                  <a:gd name="T36" fmla="*/ 16 w 122"/>
                  <a:gd name="T37" fmla="*/ 108 h 116"/>
                  <a:gd name="T38" fmla="*/ 0 w 122"/>
                  <a:gd name="T39" fmla="*/ 106 h 116"/>
                  <a:gd name="T40" fmla="*/ 4 w 122"/>
                  <a:gd name="T41" fmla="*/ 92 h 116"/>
                  <a:gd name="T42" fmla="*/ 14 w 122"/>
                  <a:gd name="T43" fmla="*/ 80 h 116"/>
                  <a:gd name="T44" fmla="*/ 30 w 122"/>
                  <a:gd name="T45" fmla="*/ 64 h 116"/>
                  <a:gd name="T46" fmla="*/ 38 w 122"/>
                  <a:gd name="T47" fmla="*/ 64 h 116"/>
                  <a:gd name="T48" fmla="*/ 48 w 122"/>
                  <a:gd name="T49" fmla="*/ 52 h 116"/>
                  <a:gd name="T50" fmla="*/ 60 w 122"/>
                  <a:gd name="T51" fmla="*/ 52 h 116"/>
                  <a:gd name="T52" fmla="*/ 72 w 122"/>
                  <a:gd name="T53" fmla="*/ 36 h 116"/>
                  <a:gd name="T54" fmla="*/ 78 w 122"/>
                  <a:gd name="T55" fmla="*/ 26 h 116"/>
                  <a:gd name="T56" fmla="*/ 88 w 122"/>
                  <a:gd name="T57" fmla="*/ 20 h 116"/>
                  <a:gd name="T58" fmla="*/ 88 w 122"/>
                  <a:gd name="T59" fmla="*/ 10 h 116"/>
                  <a:gd name="T60" fmla="*/ 92 w 122"/>
                  <a:gd name="T6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116">
                    <a:moveTo>
                      <a:pt x="92" y="0"/>
                    </a:moveTo>
                    <a:lnTo>
                      <a:pt x="100" y="2"/>
                    </a:lnTo>
                    <a:lnTo>
                      <a:pt x="106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2" y="20"/>
                    </a:lnTo>
                    <a:lnTo>
                      <a:pt x="116" y="30"/>
                    </a:lnTo>
                    <a:lnTo>
                      <a:pt x="110" y="38"/>
                    </a:lnTo>
                    <a:lnTo>
                      <a:pt x="100" y="46"/>
                    </a:lnTo>
                    <a:lnTo>
                      <a:pt x="100" y="60"/>
                    </a:lnTo>
                    <a:lnTo>
                      <a:pt x="90" y="62"/>
                    </a:lnTo>
                    <a:lnTo>
                      <a:pt x="80" y="66"/>
                    </a:lnTo>
                    <a:lnTo>
                      <a:pt x="74" y="74"/>
                    </a:lnTo>
                    <a:lnTo>
                      <a:pt x="70" y="90"/>
                    </a:lnTo>
                    <a:lnTo>
                      <a:pt x="58" y="104"/>
                    </a:lnTo>
                    <a:lnTo>
                      <a:pt x="48" y="114"/>
                    </a:lnTo>
                    <a:lnTo>
                      <a:pt x="30" y="116"/>
                    </a:lnTo>
                    <a:lnTo>
                      <a:pt x="22" y="110"/>
                    </a:lnTo>
                    <a:lnTo>
                      <a:pt x="16" y="108"/>
                    </a:lnTo>
                    <a:lnTo>
                      <a:pt x="0" y="106"/>
                    </a:lnTo>
                    <a:lnTo>
                      <a:pt x="4" y="92"/>
                    </a:lnTo>
                    <a:lnTo>
                      <a:pt x="14" y="80"/>
                    </a:lnTo>
                    <a:lnTo>
                      <a:pt x="30" y="64"/>
                    </a:lnTo>
                    <a:lnTo>
                      <a:pt x="38" y="64"/>
                    </a:lnTo>
                    <a:lnTo>
                      <a:pt x="48" y="52"/>
                    </a:lnTo>
                    <a:lnTo>
                      <a:pt x="60" y="52"/>
                    </a:lnTo>
                    <a:lnTo>
                      <a:pt x="72" y="36"/>
                    </a:lnTo>
                    <a:lnTo>
                      <a:pt x="78" y="26"/>
                    </a:lnTo>
                    <a:lnTo>
                      <a:pt x="88" y="20"/>
                    </a:lnTo>
                    <a:lnTo>
                      <a:pt x="88" y="10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77" name="Freeform 266"/>
            <p:cNvSpPr>
              <a:spLocks/>
            </p:cNvSpPr>
            <p:nvPr/>
          </p:nvSpPr>
          <p:spPr bwMode="auto">
            <a:xfrm>
              <a:off x="8416579" y="4498975"/>
              <a:ext cx="69850" cy="57150"/>
            </a:xfrm>
            <a:custGeom>
              <a:avLst/>
              <a:gdLst>
                <a:gd name="T0" fmla="*/ 0 w 44"/>
                <a:gd name="T1" fmla="*/ 0 h 36"/>
                <a:gd name="T2" fmla="*/ 14 w 44"/>
                <a:gd name="T3" fmla="*/ 6 h 36"/>
                <a:gd name="T4" fmla="*/ 24 w 44"/>
                <a:gd name="T5" fmla="*/ 18 h 36"/>
                <a:gd name="T6" fmla="*/ 34 w 44"/>
                <a:gd name="T7" fmla="*/ 24 h 36"/>
                <a:gd name="T8" fmla="*/ 44 w 44"/>
                <a:gd name="T9" fmla="*/ 32 h 36"/>
                <a:gd name="T10" fmla="*/ 42 w 44"/>
                <a:gd name="T11" fmla="*/ 36 h 36"/>
                <a:gd name="T12" fmla="*/ 30 w 44"/>
                <a:gd name="T13" fmla="*/ 28 h 36"/>
                <a:gd name="T14" fmla="*/ 20 w 44"/>
                <a:gd name="T15" fmla="*/ 20 h 36"/>
                <a:gd name="T16" fmla="*/ 10 w 44"/>
                <a:gd name="T17" fmla="*/ 12 h 36"/>
                <a:gd name="T18" fmla="*/ 2 w 44"/>
                <a:gd name="T19" fmla="*/ 8 h 36"/>
                <a:gd name="T20" fmla="*/ 0 w 4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lnTo>
                    <a:pt x="14" y="6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0" y="28"/>
                  </a:lnTo>
                  <a:lnTo>
                    <a:pt x="20" y="20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8" name="Freeform 269"/>
            <p:cNvSpPr>
              <a:spLocks/>
            </p:cNvSpPr>
            <p:nvPr/>
          </p:nvSpPr>
          <p:spPr bwMode="auto">
            <a:xfrm>
              <a:off x="7922496" y="5063089"/>
              <a:ext cx="92075" cy="92075"/>
            </a:xfrm>
            <a:custGeom>
              <a:avLst/>
              <a:gdLst>
                <a:gd name="T0" fmla="*/ 2 w 58"/>
                <a:gd name="T1" fmla="*/ 0 h 58"/>
                <a:gd name="T2" fmla="*/ 12 w 58"/>
                <a:gd name="T3" fmla="*/ 6 h 58"/>
                <a:gd name="T4" fmla="*/ 26 w 58"/>
                <a:gd name="T5" fmla="*/ 12 h 58"/>
                <a:gd name="T6" fmla="*/ 40 w 58"/>
                <a:gd name="T7" fmla="*/ 10 h 58"/>
                <a:gd name="T8" fmla="*/ 52 w 58"/>
                <a:gd name="T9" fmla="*/ 8 h 58"/>
                <a:gd name="T10" fmla="*/ 58 w 58"/>
                <a:gd name="T11" fmla="*/ 10 h 58"/>
                <a:gd name="T12" fmla="*/ 58 w 58"/>
                <a:gd name="T13" fmla="*/ 26 h 58"/>
                <a:gd name="T14" fmla="*/ 54 w 58"/>
                <a:gd name="T15" fmla="*/ 34 h 58"/>
                <a:gd name="T16" fmla="*/ 52 w 58"/>
                <a:gd name="T17" fmla="*/ 42 h 58"/>
                <a:gd name="T18" fmla="*/ 48 w 58"/>
                <a:gd name="T19" fmla="*/ 46 h 58"/>
                <a:gd name="T20" fmla="*/ 42 w 58"/>
                <a:gd name="T21" fmla="*/ 46 h 58"/>
                <a:gd name="T22" fmla="*/ 40 w 58"/>
                <a:gd name="T23" fmla="*/ 50 h 58"/>
                <a:gd name="T24" fmla="*/ 32 w 58"/>
                <a:gd name="T25" fmla="*/ 58 h 58"/>
                <a:gd name="T26" fmla="*/ 24 w 58"/>
                <a:gd name="T27" fmla="*/ 56 h 58"/>
                <a:gd name="T28" fmla="*/ 16 w 58"/>
                <a:gd name="T29" fmla="*/ 48 h 58"/>
                <a:gd name="T30" fmla="*/ 10 w 58"/>
                <a:gd name="T31" fmla="*/ 40 h 58"/>
                <a:gd name="T32" fmla="*/ 12 w 58"/>
                <a:gd name="T33" fmla="*/ 26 h 58"/>
                <a:gd name="T34" fmla="*/ 8 w 58"/>
                <a:gd name="T35" fmla="*/ 18 h 58"/>
                <a:gd name="T36" fmla="*/ 0 w 58"/>
                <a:gd name="T37" fmla="*/ 12 h 58"/>
                <a:gd name="T38" fmla="*/ 2 w 58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8">
                  <a:moveTo>
                    <a:pt x="2" y="0"/>
                  </a:moveTo>
                  <a:lnTo>
                    <a:pt x="12" y="6"/>
                  </a:lnTo>
                  <a:lnTo>
                    <a:pt x="26" y="12"/>
                  </a:lnTo>
                  <a:lnTo>
                    <a:pt x="40" y="1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2" y="58"/>
                  </a:lnTo>
                  <a:lnTo>
                    <a:pt x="24" y="56"/>
                  </a:lnTo>
                  <a:lnTo>
                    <a:pt x="16" y="48"/>
                  </a:lnTo>
                  <a:lnTo>
                    <a:pt x="10" y="40"/>
                  </a:lnTo>
                  <a:lnTo>
                    <a:pt x="12" y="26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9" name="Freeform 270"/>
            <p:cNvSpPr>
              <a:spLocks/>
            </p:cNvSpPr>
            <p:nvPr/>
          </p:nvSpPr>
          <p:spPr bwMode="auto">
            <a:xfrm>
              <a:off x="7128746" y="4256639"/>
              <a:ext cx="1016000" cy="755650"/>
            </a:xfrm>
            <a:custGeom>
              <a:avLst/>
              <a:gdLst>
                <a:gd name="T0" fmla="*/ 308 w 640"/>
                <a:gd name="T1" fmla="*/ 18 h 476"/>
                <a:gd name="T2" fmla="*/ 308 w 640"/>
                <a:gd name="T3" fmla="*/ 4 h 476"/>
                <a:gd name="T4" fmla="*/ 340 w 640"/>
                <a:gd name="T5" fmla="*/ 18 h 476"/>
                <a:gd name="T6" fmla="*/ 362 w 640"/>
                <a:gd name="T7" fmla="*/ 22 h 476"/>
                <a:gd name="T8" fmla="*/ 372 w 640"/>
                <a:gd name="T9" fmla="*/ 30 h 476"/>
                <a:gd name="T10" fmla="*/ 352 w 640"/>
                <a:gd name="T11" fmla="*/ 54 h 476"/>
                <a:gd name="T12" fmla="*/ 372 w 640"/>
                <a:gd name="T13" fmla="*/ 78 h 476"/>
                <a:gd name="T14" fmla="*/ 416 w 640"/>
                <a:gd name="T15" fmla="*/ 102 h 476"/>
                <a:gd name="T16" fmla="*/ 450 w 640"/>
                <a:gd name="T17" fmla="*/ 84 h 476"/>
                <a:gd name="T18" fmla="*/ 456 w 640"/>
                <a:gd name="T19" fmla="*/ 22 h 476"/>
                <a:gd name="T20" fmla="*/ 470 w 640"/>
                <a:gd name="T21" fmla="*/ 6 h 476"/>
                <a:gd name="T22" fmla="*/ 484 w 640"/>
                <a:gd name="T23" fmla="*/ 54 h 476"/>
                <a:gd name="T24" fmla="*/ 510 w 640"/>
                <a:gd name="T25" fmla="*/ 72 h 476"/>
                <a:gd name="T26" fmla="*/ 522 w 640"/>
                <a:gd name="T27" fmla="*/ 102 h 476"/>
                <a:gd name="T28" fmla="*/ 532 w 640"/>
                <a:gd name="T29" fmla="*/ 134 h 476"/>
                <a:gd name="T30" fmla="*/ 568 w 640"/>
                <a:gd name="T31" fmla="*/ 162 h 476"/>
                <a:gd name="T32" fmla="*/ 582 w 640"/>
                <a:gd name="T33" fmla="*/ 188 h 476"/>
                <a:gd name="T34" fmla="*/ 612 w 640"/>
                <a:gd name="T35" fmla="*/ 214 h 476"/>
                <a:gd name="T36" fmla="*/ 634 w 640"/>
                <a:gd name="T37" fmla="*/ 254 h 476"/>
                <a:gd name="T38" fmla="*/ 640 w 640"/>
                <a:gd name="T39" fmla="*/ 300 h 476"/>
                <a:gd name="T40" fmla="*/ 624 w 640"/>
                <a:gd name="T41" fmla="*/ 358 h 476"/>
                <a:gd name="T42" fmla="*/ 596 w 640"/>
                <a:gd name="T43" fmla="*/ 402 h 476"/>
                <a:gd name="T44" fmla="*/ 582 w 640"/>
                <a:gd name="T45" fmla="*/ 450 h 476"/>
                <a:gd name="T46" fmla="*/ 550 w 640"/>
                <a:gd name="T47" fmla="*/ 452 h 476"/>
                <a:gd name="T48" fmla="*/ 532 w 640"/>
                <a:gd name="T49" fmla="*/ 474 h 476"/>
                <a:gd name="T50" fmla="*/ 516 w 640"/>
                <a:gd name="T51" fmla="*/ 468 h 476"/>
                <a:gd name="T52" fmla="*/ 500 w 640"/>
                <a:gd name="T53" fmla="*/ 460 h 476"/>
                <a:gd name="T54" fmla="*/ 462 w 640"/>
                <a:gd name="T55" fmla="*/ 464 h 476"/>
                <a:gd name="T56" fmla="*/ 430 w 640"/>
                <a:gd name="T57" fmla="*/ 452 h 476"/>
                <a:gd name="T58" fmla="*/ 418 w 640"/>
                <a:gd name="T59" fmla="*/ 424 h 476"/>
                <a:gd name="T60" fmla="*/ 400 w 640"/>
                <a:gd name="T61" fmla="*/ 408 h 476"/>
                <a:gd name="T62" fmla="*/ 390 w 640"/>
                <a:gd name="T63" fmla="*/ 402 h 476"/>
                <a:gd name="T64" fmla="*/ 392 w 640"/>
                <a:gd name="T65" fmla="*/ 382 h 476"/>
                <a:gd name="T66" fmla="*/ 382 w 640"/>
                <a:gd name="T67" fmla="*/ 376 h 476"/>
                <a:gd name="T68" fmla="*/ 360 w 640"/>
                <a:gd name="T69" fmla="*/ 402 h 476"/>
                <a:gd name="T70" fmla="*/ 340 w 640"/>
                <a:gd name="T71" fmla="*/ 372 h 476"/>
                <a:gd name="T72" fmla="*/ 298 w 640"/>
                <a:gd name="T73" fmla="*/ 350 h 476"/>
                <a:gd name="T74" fmla="*/ 228 w 640"/>
                <a:gd name="T75" fmla="*/ 356 h 476"/>
                <a:gd name="T76" fmla="*/ 172 w 640"/>
                <a:gd name="T77" fmla="*/ 372 h 476"/>
                <a:gd name="T78" fmla="*/ 108 w 640"/>
                <a:gd name="T79" fmla="*/ 386 h 476"/>
                <a:gd name="T80" fmla="*/ 80 w 640"/>
                <a:gd name="T81" fmla="*/ 406 h 476"/>
                <a:gd name="T82" fmla="*/ 30 w 640"/>
                <a:gd name="T83" fmla="*/ 394 h 476"/>
                <a:gd name="T84" fmla="*/ 40 w 640"/>
                <a:gd name="T85" fmla="*/ 356 h 476"/>
                <a:gd name="T86" fmla="*/ 30 w 640"/>
                <a:gd name="T87" fmla="*/ 310 h 476"/>
                <a:gd name="T88" fmla="*/ 4 w 640"/>
                <a:gd name="T89" fmla="*/ 254 h 476"/>
                <a:gd name="T90" fmla="*/ 10 w 640"/>
                <a:gd name="T91" fmla="*/ 254 h 476"/>
                <a:gd name="T92" fmla="*/ 12 w 640"/>
                <a:gd name="T93" fmla="*/ 238 h 476"/>
                <a:gd name="T94" fmla="*/ 12 w 640"/>
                <a:gd name="T95" fmla="*/ 188 h 476"/>
                <a:gd name="T96" fmla="*/ 24 w 640"/>
                <a:gd name="T97" fmla="*/ 178 h 476"/>
                <a:gd name="T98" fmla="*/ 62 w 640"/>
                <a:gd name="T99" fmla="*/ 158 h 476"/>
                <a:gd name="T100" fmla="*/ 122 w 640"/>
                <a:gd name="T101" fmla="*/ 144 h 476"/>
                <a:gd name="T102" fmla="*/ 146 w 640"/>
                <a:gd name="T103" fmla="*/ 98 h 476"/>
                <a:gd name="T104" fmla="*/ 164 w 640"/>
                <a:gd name="T105" fmla="*/ 102 h 476"/>
                <a:gd name="T106" fmla="*/ 176 w 640"/>
                <a:gd name="T107" fmla="*/ 88 h 476"/>
                <a:gd name="T108" fmla="*/ 192 w 640"/>
                <a:gd name="T109" fmla="*/ 66 h 476"/>
                <a:gd name="T110" fmla="*/ 220 w 640"/>
                <a:gd name="T111" fmla="*/ 48 h 476"/>
                <a:gd name="T112" fmla="*/ 242 w 640"/>
                <a:gd name="T113" fmla="*/ 66 h 476"/>
                <a:gd name="T114" fmla="*/ 256 w 640"/>
                <a:gd name="T115" fmla="*/ 52 h 476"/>
                <a:gd name="T116" fmla="*/ 282 w 640"/>
                <a:gd name="T117" fmla="*/ 24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0" h="476">
                  <a:moveTo>
                    <a:pt x="286" y="20"/>
                  </a:moveTo>
                  <a:lnTo>
                    <a:pt x="296" y="22"/>
                  </a:lnTo>
                  <a:lnTo>
                    <a:pt x="308" y="18"/>
                  </a:lnTo>
                  <a:lnTo>
                    <a:pt x="310" y="12"/>
                  </a:lnTo>
                  <a:lnTo>
                    <a:pt x="302" y="6"/>
                  </a:lnTo>
                  <a:lnTo>
                    <a:pt x="308" y="4"/>
                  </a:lnTo>
                  <a:lnTo>
                    <a:pt x="322" y="10"/>
                  </a:lnTo>
                  <a:lnTo>
                    <a:pt x="330" y="14"/>
                  </a:lnTo>
                  <a:lnTo>
                    <a:pt x="340" y="18"/>
                  </a:lnTo>
                  <a:lnTo>
                    <a:pt x="348" y="20"/>
                  </a:lnTo>
                  <a:lnTo>
                    <a:pt x="354" y="22"/>
                  </a:lnTo>
                  <a:lnTo>
                    <a:pt x="362" y="22"/>
                  </a:lnTo>
                  <a:lnTo>
                    <a:pt x="372" y="18"/>
                  </a:lnTo>
                  <a:lnTo>
                    <a:pt x="380" y="22"/>
                  </a:lnTo>
                  <a:lnTo>
                    <a:pt x="372" y="30"/>
                  </a:lnTo>
                  <a:lnTo>
                    <a:pt x="366" y="40"/>
                  </a:lnTo>
                  <a:lnTo>
                    <a:pt x="360" y="48"/>
                  </a:lnTo>
                  <a:lnTo>
                    <a:pt x="352" y="54"/>
                  </a:lnTo>
                  <a:lnTo>
                    <a:pt x="352" y="62"/>
                  </a:lnTo>
                  <a:lnTo>
                    <a:pt x="358" y="68"/>
                  </a:lnTo>
                  <a:lnTo>
                    <a:pt x="372" y="78"/>
                  </a:lnTo>
                  <a:lnTo>
                    <a:pt x="388" y="84"/>
                  </a:lnTo>
                  <a:lnTo>
                    <a:pt x="404" y="96"/>
                  </a:lnTo>
                  <a:lnTo>
                    <a:pt x="416" y="102"/>
                  </a:lnTo>
                  <a:lnTo>
                    <a:pt x="432" y="112"/>
                  </a:lnTo>
                  <a:lnTo>
                    <a:pt x="442" y="100"/>
                  </a:lnTo>
                  <a:lnTo>
                    <a:pt x="450" y="84"/>
                  </a:lnTo>
                  <a:lnTo>
                    <a:pt x="452" y="66"/>
                  </a:lnTo>
                  <a:lnTo>
                    <a:pt x="450" y="40"/>
                  </a:lnTo>
                  <a:lnTo>
                    <a:pt x="456" y="22"/>
                  </a:lnTo>
                  <a:lnTo>
                    <a:pt x="460" y="10"/>
                  </a:lnTo>
                  <a:lnTo>
                    <a:pt x="464" y="0"/>
                  </a:lnTo>
                  <a:lnTo>
                    <a:pt x="470" y="6"/>
                  </a:lnTo>
                  <a:lnTo>
                    <a:pt x="478" y="20"/>
                  </a:lnTo>
                  <a:lnTo>
                    <a:pt x="482" y="32"/>
                  </a:lnTo>
                  <a:lnTo>
                    <a:pt x="484" y="54"/>
                  </a:lnTo>
                  <a:lnTo>
                    <a:pt x="494" y="58"/>
                  </a:lnTo>
                  <a:lnTo>
                    <a:pt x="506" y="62"/>
                  </a:lnTo>
                  <a:lnTo>
                    <a:pt x="510" y="72"/>
                  </a:lnTo>
                  <a:lnTo>
                    <a:pt x="512" y="82"/>
                  </a:lnTo>
                  <a:lnTo>
                    <a:pt x="512" y="96"/>
                  </a:lnTo>
                  <a:lnTo>
                    <a:pt x="522" y="102"/>
                  </a:lnTo>
                  <a:lnTo>
                    <a:pt x="526" y="112"/>
                  </a:lnTo>
                  <a:lnTo>
                    <a:pt x="526" y="124"/>
                  </a:lnTo>
                  <a:lnTo>
                    <a:pt x="532" y="134"/>
                  </a:lnTo>
                  <a:lnTo>
                    <a:pt x="544" y="138"/>
                  </a:lnTo>
                  <a:lnTo>
                    <a:pt x="558" y="148"/>
                  </a:lnTo>
                  <a:lnTo>
                    <a:pt x="568" y="162"/>
                  </a:lnTo>
                  <a:lnTo>
                    <a:pt x="578" y="172"/>
                  </a:lnTo>
                  <a:lnTo>
                    <a:pt x="578" y="182"/>
                  </a:lnTo>
                  <a:lnTo>
                    <a:pt x="582" y="188"/>
                  </a:lnTo>
                  <a:lnTo>
                    <a:pt x="594" y="188"/>
                  </a:lnTo>
                  <a:lnTo>
                    <a:pt x="598" y="204"/>
                  </a:lnTo>
                  <a:lnTo>
                    <a:pt x="612" y="214"/>
                  </a:lnTo>
                  <a:lnTo>
                    <a:pt x="624" y="228"/>
                  </a:lnTo>
                  <a:lnTo>
                    <a:pt x="630" y="242"/>
                  </a:lnTo>
                  <a:lnTo>
                    <a:pt x="634" y="254"/>
                  </a:lnTo>
                  <a:lnTo>
                    <a:pt x="636" y="270"/>
                  </a:lnTo>
                  <a:lnTo>
                    <a:pt x="638" y="282"/>
                  </a:lnTo>
                  <a:lnTo>
                    <a:pt x="640" y="300"/>
                  </a:lnTo>
                  <a:lnTo>
                    <a:pt x="634" y="322"/>
                  </a:lnTo>
                  <a:lnTo>
                    <a:pt x="632" y="340"/>
                  </a:lnTo>
                  <a:lnTo>
                    <a:pt x="624" y="358"/>
                  </a:lnTo>
                  <a:lnTo>
                    <a:pt x="612" y="368"/>
                  </a:lnTo>
                  <a:lnTo>
                    <a:pt x="606" y="380"/>
                  </a:lnTo>
                  <a:lnTo>
                    <a:pt x="596" y="402"/>
                  </a:lnTo>
                  <a:lnTo>
                    <a:pt x="590" y="418"/>
                  </a:lnTo>
                  <a:lnTo>
                    <a:pt x="582" y="432"/>
                  </a:lnTo>
                  <a:lnTo>
                    <a:pt x="582" y="450"/>
                  </a:lnTo>
                  <a:lnTo>
                    <a:pt x="576" y="454"/>
                  </a:lnTo>
                  <a:lnTo>
                    <a:pt x="566" y="454"/>
                  </a:lnTo>
                  <a:lnTo>
                    <a:pt x="550" y="452"/>
                  </a:lnTo>
                  <a:lnTo>
                    <a:pt x="546" y="464"/>
                  </a:lnTo>
                  <a:lnTo>
                    <a:pt x="534" y="472"/>
                  </a:lnTo>
                  <a:lnTo>
                    <a:pt x="532" y="474"/>
                  </a:lnTo>
                  <a:lnTo>
                    <a:pt x="526" y="476"/>
                  </a:lnTo>
                  <a:lnTo>
                    <a:pt x="520" y="472"/>
                  </a:lnTo>
                  <a:lnTo>
                    <a:pt x="516" y="468"/>
                  </a:lnTo>
                  <a:lnTo>
                    <a:pt x="510" y="462"/>
                  </a:lnTo>
                  <a:lnTo>
                    <a:pt x="506" y="458"/>
                  </a:lnTo>
                  <a:lnTo>
                    <a:pt x="500" y="460"/>
                  </a:lnTo>
                  <a:lnTo>
                    <a:pt x="486" y="474"/>
                  </a:lnTo>
                  <a:lnTo>
                    <a:pt x="474" y="470"/>
                  </a:lnTo>
                  <a:lnTo>
                    <a:pt x="462" y="464"/>
                  </a:lnTo>
                  <a:lnTo>
                    <a:pt x="450" y="464"/>
                  </a:lnTo>
                  <a:lnTo>
                    <a:pt x="438" y="462"/>
                  </a:lnTo>
                  <a:lnTo>
                    <a:pt x="430" y="452"/>
                  </a:lnTo>
                  <a:lnTo>
                    <a:pt x="424" y="444"/>
                  </a:lnTo>
                  <a:lnTo>
                    <a:pt x="426" y="434"/>
                  </a:lnTo>
                  <a:lnTo>
                    <a:pt x="418" y="424"/>
                  </a:lnTo>
                  <a:lnTo>
                    <a:pt x="410" y="416"/>
                  </a:lnTo>
                  <a:lnTo>
                    <a:pt x="402" y="416"/>
                  </a:lnTo>
                  <a:lnTo>
                    <a:pt x="400" y="408"/>
                  </a:lnTo>
                  <a:lnTo>
                    <a:pt x="406" y="398"/>
                  </a:lnTo>
                  <a:lnTo>
                    <a:pt x="398" y="394"/>
                  </a:lnTo>
                  <a:lnTo>
                    <a:pt x="390" y="402"/>
                  </a:lnTo>
                  <a:lnTo>
                    <a:pt x="380" y="408"/>
                  </a:lnTo>
                  <a:lnTo>
                    <a:pt x="386" y="388"/>
                  </a:lnTo>
                  <a:lnTo>
                    <a:pt x="392" y="382"/>
                  </a:lnTo>
                  <a:lnTo>
                    <a:pt x="394" y="376"/>
                  </a:lnTo>
                  <a:lnTo>
                    <a:pt x="390" y="366"/>
                  </a:lnTo>
                  <a:lnTo>
                    <a:pt x="382" y="376"/>
                  </a:lnTo>
                  <a:lnTo>
                    <a:pt x="376" y="386"/>
                  </a:lnTo>
                  <a:lnTo>
                    <a:pt x="366" y="394"/>
                  </a:lnTo>
                  <a:lnTo>
                    <a:pt x="360" y="402"/>
                  </a:lnTo>
                  <a:lnTo>
                    <a:pt x="352" y="398"/>
                  </a:lnTo>
                  <a:lnTo>
                    <a:pt x="350" y="386"/>
                  </a:lnTo>
                  <a:lnTo>
                    <a:pt x="340" y="372"/>
                  </a:lnTo>
                  <a:lnTo>
                    <a:pt x="334" y="364"/>
                  </a:lnTo>
                  <a:lnTo>
                    <a:pt x="328" y="358"/>
                  </a:lnTo>
                  <a:lnTo>
                    <a:pt x="298" y="350"/>
                  </a:lnTo>
                  <a:lnTo>
                    <a:pt x="258" y="344"/>
                  </a:lnTo>
                  <a:lnTo>
                    <a:pt x="246" y="348"/>
                  </a:lnTo>
                  <a:lnTo>
                    <a:pt x="228" y="356"/>
                  </a:lnTo>
                  <a:lnTo>
                    <a:pt x="200" y="358"/>
                  </a:lnTo>
                  <a:lnTo>
                    <a:pt x="184" y="368"/>
                  </a:lnTo>
                  <a:lnTo>
                    <a:pt x="172" y="372"/>
                  </a:lnTo>
                  <a:lnTo>
                    <a:pt x="170" y="380"/>
                  </a:lnTo>
                  <a:lnTo>
                    <a:pt x="164" y="386"/>
                  </a:lnTo>
                  <a:lnTo>
                    <a:pt x="108" y="386"/>
                  </a:lnTo>
                  <a:lnTo>
                    <a:pt x="100" y="394"/>
                  </a:lnTo>
                  <a:lnTo>
                    <a:pt x="90" y="394"/>
                  </a:lnTo>
                  <a:lnTo>
                    <a:pt x="80" y="406"/>
                  </a:lnTo>
                  <a:lnTo>
                    <a:pt x="54" y="408"/>
                  </a:lnTo>
                  <a:lnTo>
                    <a:pt x="42" y="400"/>
                  </a:lnTo>
                  <a:lnTo>
                    <a:pt x="30" y="394"/>
                  </a:lnTo>
                  <a:lnTo>
                    <a:pt x="28" y="384"/>
                  </a:lnTo>
                  <a:lnTo>
                    <a:pt x="40" y="378"/>
                  </a:lnTo>
                  <a:lnTo>
                    <a:pt x="40" y="356"/>
                  </a:lnTo>
                  <a:lnTo>
                    <a:pt x="40" y="342"/>
                  </a:lnTo>
                  <a:lnTo>
                    <a:pt x="30" y="328"/>
                  </a:lnTo>
                  <a:lnTo>
                    <a:pt x="30" y="310"/>
                  </a:lnTo>
                  <a:lnTo>
                    <a:pt x="18" y="280"/>
                  </a:lnTo>
                  <a:lnTo>
                    <a:pt x="10" y="264"/>
                  </a:lnTo>
                  <a:lnTo>
                    <a:pt x="4" y="254"/>
                  </a:lnTo>
                  <a:lnTo>
                    <a:pt x="0" y="246"/>
                  </a:lnTo>
                  <a:lnTo>
                    <a:pt x="6" y="248"/>
                  </a:lnTo>
                  <a:lnTo>
                    <a:pt x="10" y="254"/>
                  </a:lnTo>
                  <a:lnTo>
                    <a:pt x="18" y="254"/>
                  </a:lnTo>
                  <a:lnTo>
                    <a:pt x="20" y="244"/>
                  </a:lnTo>
                  <a:lnTo>
                    <a:pt x="12" y="238"/>
                  </a:lnTo>
                  <a:lnTo>
                    <a:pt x="6" y="218"/>
                  </a:lnTo>
                  <a:lnTo>
                    <a:pt x="6" y="204"/>
                  </a:lnTo>
                  <a:lnTo>
                    <a:pt x="12" y="188"/>
                  </a:lnTo>
                  <a:lnTo>
                    <a:pt x="14" y="180"/>
                  </a:lnTo>
                  <a:lnTo>
                    <a:pt x="20" y="186"/>
                  </a:lnTo>
                  <a:lnTo>
                    <a:pt x="24" y="178"/>
                  </a:lnTo>
                  <a:lnTo>
                    <a:pt x="34" y="178"/>
                  </a:lnTo>
                  <a:lnTo>
                    <a:pt x="48" y="162"/>
                  </a:lnTo>
                  <a:lnTo>
                    <a:pt x="62" y="158"/>
                  </a:lnTo>
                  <a:lnTo>
                    <a:pt x="86" y="154"/>
                  </a:lnTo>
                  <a:lnTo>
                    <a:pt x="110" y="146"/>
                  </a:lnTo>
                  <a:lnTo>
                    <a:pt x="122" y="144"/>
                  </a:lnTo>
                  <a:lnTo>
                    <a:pt x="144" y="118"/>
                  </a:lnTo>
                  <a:lnTo>
                    <a:pt x="142" y="106"/>
                  </a:lnTo>
                  <a:lnTo>
                    <a:pt x="146" y="98"/>
                  </a:lnTo>
                  <a:lnTo>
                    <a:pt x="156" y="92"/>
                  </a:lnTo>
                  <a:lnTo>
                    <a:pt x="160" y="98"/>
                  </a:lnTo>
                  <a:lnTo>
                    <a:pt x="164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76" y="88"/>
                  </a:lnTo>
                  <a:lnTo>
                    <a:pt x="180" y="84"/>
                  </a:lnTo>
                  <a:lnTo>
                    <a:pt x="182" y="72"/>
                  </a:lnTo>
                  <a:lnTo>
                    <a:pt x="192" y="66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20" y="48"/>
                  </a:lnTo>
                  <a:lnTo>
                    <a:pt x="230" y="54"/>
                  </a:lnTo>
                  <a:lnTo>
                    <a:pt x="236" y="60"/>
                  </a:lnTo>
                  <a:lnTo>
                    <a:pt x="242" y="66"/>
                  </a:lnTo>
                  <a:lnTo>
                    <a:pt x="254" y="64"/>
                  </a:lnTo>
                  <a:lnTo>
                    <a:pt x="262" y="62"/>
                  </a:lnTo>
                  <a:lnTo>
                    <a:pt x="256" y="52"/>
                  </a:lnTo>
                  <a:lnTo>
                    <a:pt x="268" y="40"/>
                  </a:lnTo>
                  <a:lnTo>
                    <a:pt x="274" y="28"/>
                  </a:lnTo>
                  <a:lnTo>
                    <a:pt x="282" y="24"/>
                  </a:lnTo>
                  <a:lnTo>
                    <a:pt x="286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0" name="Freeform 165"/>
            <p:cNvSpPr>
              <a:spLocks/>
            </p:cNvSpPr>
            <p:nvPr/>
          </p:nvSpPr>
          <p:spPr bwMode="auto">
            <a:xfrm>
              <a:off x="4697312" y="4549596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1" name="Freeform 198"/>
            <p:cNvSpPr>
              <a:spLocks/>
            </p:cNvSpPr>
            <p:nvPr/>
          </p:nvSpPr>
          <p:spPr bwMode="auto">
            <a:xfrm>
              <a:off x="4018103" y="2455563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2" name="Freeform 205"/>
            <p:cNvSpPr>
              <a:spLocks/>
            </p:cNvSpPr>
            <p:nvPr/>
          </p:nvSpPr>
          <p:spPr bwMode="auto">
            <a:xfrm>
              <a:off x="4351270" y="2562775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3" name="Freeform 196"/>
            <p:cNvSpPr>
              <a:spLocks/>
            </p:cNvSpPr>
            <p:nvPr/>
          </p:nvSpPr>
          <p:spPr bwMode="auto">
            <a:xfrm>
              <a:off x="4128370" y="2299938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88C00"/>
                </a:solidFill>
              </a:endParaRPr>
            </a:p>
          </p:txBody>
        </p:sp>
        <p:sp>
          <p:nvSpPr>
            <p:cNvPr id="184" name="Freeform 200"/>
            <p:cNvSpPr>
              <a:spLocks/>
            </p:cNvSpPr>
            <p:nvPr/>
          </p:nvSpPr>
          <p:spPr bwMode="auto">
            <a:xfrm>
              <a:off x="4158724" y="2567649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87" name="Group 298"/>
            <p:cNvGrpSpPr>
              <a:grpSpLocks/>
            </p:cNvGrpSpPr>
            <p:nvPr/>
          </p:nvGrpSpPr>
          <p:grpSpPr bwMode="auto">
            <a:xfrm>
              <a:off x="4969016" y="1260296"/>
              <a:ext cx="4095750" cy="1793875"/>
              <a:chOff x="3137" y="855"/>
              <a:chExt cx="2580" cy="1130"/>
            </a:xfrm>
            <a:noFill/>
          </p:grpSpPr>
          <p:sp>
            <p:nvSpPr>
              <p:cNvPr id="188" name="Freeform 187"/>
              <p:cNvSpPr>
                <a:spLocks/>
              </p:cNvSpPr>
              <p:nvPr/>
            </p:nvSpPr>
            <p:spPr bwMode="auto">
              <a:xfrm>
                <a:off x="3393" y="1873"/>
                <a:ext cx="52" cy="44"/>
              </a:xfrm>
              <a:custGeom>
                <a:avLst/>
                <a:gdLst>
                  <a:gd name="T0" fmla="*/ 0 w 52"/>
                  <a:gd name="T1" fmla="*/ 6 h 44"/>
                  <a:gd name="T2" fmla="*/ 6 w 52"/>
                  <a:gd name="T3" fmla="*/ 4 h 44"/>
                  <a:gd name="T4" fmla="*/ 16 w 52"/>
                  <a:gd name="T5" fmla="*/ 0 h 44"/>
                  <a:gd name="T6" fmla="*/ 24 w 52"/>
                  <a:gd name="T7" fmla="*/ 0 h 44"/>
                  <a:gd name="T8" fmla="*/ 28 w 52"/>
                  <a:gd name="T9" fmla="*/ 4 h 44"/>
                  <a:gd name="T10" fmla="*/ 30 w 52"/>
                  <a:gd name="T11" fmla="*/ 10 h 44"/>
                  <a:gd name="T12" fmla="*/ 32 w 52"/>
                  <a:gd name="T13" fmla="*/ 18 h 44"/>
                  <a:gd name="T14" fmla="*/ 36 w 52"/>
                  <a:gd name="T15" fmla="*/ 24 h 44"/>
                  <a:gd name="T16" fmla="*/ 40 w 52"/>
                  <a:gd name="T17" fmla="*/ 28 h 44"/>
                  <a:gd name="T18" fmla="*/ 46 w 52"/>
                  <a:gd name="T19" fmla="*/ 30 h 44"/>
                  <a:gd name="T20" fmla="*/ 50 w 52"/>
                  <a:gd name="T21" fmla="*/ 34 h 44"/>
                  <a:gd name="T22" fmla="*/ 52 w 52"/>
                  <a:gd name="T23" fmla="*/ 38 h 44"/>
                  <a:gd name="T24" fmla="*/ 50 w 52"/>
                  <a:gd name="T25" fmla="*/ 44 h 44"/>
                  <a:gd name="T26" fmla="*/ 42 w 52"/>
                  <a:gd name="T27" fmla="*/ 42 h 44"/>
                  <a:gd name="T28" fmla="*/ 40 w 52"/>
                  <a:gd name="T29" fmla="*/ 34 h 44"/>
                  <a:gd name="T30" fmla="*/ 34 w 52"/>
                  <a:gd name="T31" fmla="*/ 32 h 44"/>
                  <a:gd name="T32" fmla="*/ 28 w 52"/>
                  <a:gd name="T33" fmla="*/ 28 h 44"/>
                  <a:gd name="T34" fmla="*/ 20 w 52"/>
                  <a:gd name="T35" fmla="*/ 28 h 44"/>
                  <a:gd name="T36" fmla="*/ 18 w 52"/>
                  <a:gd name="T37" fmla="*/ 32 h 44"/>
                  <a:gd name="T38" fmla="*/ 12 w 52"/>
                  <a:gd name="T39" fmla="*/ 28 h 44"/>
                  <a:gd name="T40" fmla="*/ 0 w 52"/>
                  <a:gd name="T41" fmla="*/ 28 h 44"/>
                  <a:gd name="T42" fmla="*/ 0 w 52"/>
                  <a:gd name="T43" fmla="*/ 16 h 44"/>
                  <a:gd name="T44" fmla="*/ 0 w 52"/>
                  <a:gd name="T45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44">
                    <a:moveTo>
                      <a:pt x="0" y="6"/>
                    </a:moveTo>
                    <a:lnTo>
                      <a:pt x="6" y="4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4"/>
                    </a:lnTo>
                    <a:lnTo>
                      <a:pt x="30" y="10"/>
                    </a:lnTo>
                    <a:lnTo>
                      <a:pt x="32" y="18"/>
                    </a:lnTo>
                    <a:lnTo>
                      <a:pt x="36" y="24"/>
                    </a:lnTo>
                    <a:lnTo>
                      <a:pt x="40" y="28"/>
                    </a:lnTo>
                    <a:lnTo>
                      <a:pt x="46" y="30"/>
                    </a:lnTo>
                    <a:lnTo>
                      <a:pt x="50" y="34"/>
                    </a:lnTo>
                    <a:lnTo>
                      <a:pt x="52" y="38"/>
                    </a:lnTo>
                    <a:lnTo>
                      <a:pt x="50" y="44"/>
                    </a:lnTo>
                    <a:lnTo>
                      <a:pt x="42" y="42"/>
                    </a:lnTo>
                    <a:lnTo>
                      <a:pt x="40" y="34"/>
                    </a:lnTo>
                    <a:lnTo>
                      <a:pt x="34" y="32"/>
                    </a:lnTo>
                    <a:lnTo>
                      <a:pt x="28" y="28"/>
                    </a:lnTo>
                    <a:lnTo>
                      <a:pt x="20" y="28"/>
                    </a:lnTo>
                    <a:lnTo>
                      <a:pt x="18" y="32"/>
                    </a:lnTo>
                    <a:lnTo>
                      <a:pt x="12" y="28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88"/>
              <p:cNvSpPr>
                <a:spLocks/>
              </p:cNvSpPr>
              <p:nvPr/>
            </p:nvSpPr>
            <p:spPr bwMode="auto">
              <a:xfrm>
                <a:off x="3417" y="1861"/>
                <a:ext cx="84" cy="66"/>
              </a:xfrm>
              <a:custGeom>
                <a:avLst/>
                <a:gdLst>
                  <a:gd name="T0" fmla="*/ 20 w 84"/>
                  <a:gd name="T1" fmla="*/ 0 h 66"/>
                  <a:gd name="T2" fmla="*/ 26 w 84"/>
                  <a:gd name="T3" fmla="*/ 2 h 66"/>
                  <a:gd name="T4" fmla="*/ 32 w 84"/>
                  <a:gd name="T5" fmla="*/ 8 h 66"/>
                  <a:gd name="T6" fmla="*/ 42 w 84"/>
                  <a:gd name="T7" fmla="*/ 14 h 66"/>
                  <a:gd name="T8" fmla="*/ 46 w 84"/>
                  <a:gd name="T9" fmla="*/ 12 h 66"/>
                  <a:gd name="T10" fmla="*/ 52 w 84"/>
                  <a:gd name="T11" fmla="*/ 6 h 66"/>
                  <a:gd name="T12" fmla="*/ 56 w 84"/>
                  <a:gd name="T13" fmla="*/ 2 h 66"/>
                  <a:gd name="T14" fmla="*/ 60 w 84"/>
                  <a:gd name="T15" fmla="*/ 8 h 66"/>
                  <a:gd name="T16" fmla="*/ 66 w 84"/>
                  <a:gd name="T17" fmla="*/ 20 h 66"/>
                  <a:gd name="T18" fmla="*/ 70 w 84"/>
                  <a:gd name="T19" fmla="*/ 24 h 66"/>
                  <a:gd name="T20" fmla="*/ 80 w 84"/>
                  <a:gd name="T21" fmla="*/ 28 h 66"/>
                  <a:gd name="T22" fmla="*/ 84 w 84"/>
                  <a:gd name="T23" fmla="*/ 30 h 66"/>
                  <a:gd name="T24" fmla="*/ 84 w 84"/>
                  <a:gd name="T25" fmla="*/ 36 h 66"/>
                  <a:gd name="T26" fmla="*/ 72 w 84"/>
                  <a:gd name="T27" fmla="*/ 36 h 66"/>
                  <a:gd name="T28" fmla="*/ 68 w 84"/>
                  <a:gd name="T29" fmla="*/ 38 h 66"/>
                  <a:gd name="T30" fmla="*/ 66 w 84"/>
                  <a:gd name="T31" fmla="*/ 44 h 66"/>
                  <a:gd name="T32" fmla="*/ 68 w 84"/>
                  <a:gd name="T33" fmla="*/ 48 h 66"/>
                  <a:gd name="T34" fmla="*/ 68 w 84"/>
                  <a:gd name="T35" fmla="*/ 50 h 66"/>
                  <a:gd name="T36" fmla="*/ 68 w 84"/>
                  <a:gd name="T37" fmla="*/ 52 h 66"/>
                  <a:gd name="T38" fmla="*/ 68 w 84"/>
                  <a:gd name="T39" fmla="*/ 54 h 66"/>
                  <a:gd name="T40" fmla="*/ 60 w 84"/>
                  <a:gd name="T41" fmla="*/ 54 h 66"/>
                  <a:gd name="T42" fmla="*/ 60 w 84"/>
                  <a:gd name="T43" fmla="*/ 58 h 66"/>
                  <a:gd name="T44" fmla="*/ 60 w 84"/>
                  <a:gd name="T45" fmla="*/ 62 h 66"/>
                  <a:gd name="T46" fmla="*/ 60 w 84"/>
                  <a:gd name="T47" fmla="*/ 66 h 66"/>
                  <a:gd name="T48" fmla="*/ 52 w 84"/>
                  <a:gd name="T49" fmla="*/ 66 h 66"/>
                  <a:gd name="T50" fmla="*/ 46 w 84"/>
                  <a:gd name="T51" fmla="*/ 62 h 66"/>
                  <a:gd name="T52" fmla="*/ 52 w 84"/>
                  <a:gd name="T53" fmla="*/ 58 h 66"/>
                  <a:gd name="T54" fmla="*/ 48 w 84"/>
                  <a:gd name="T55" fmla="*/ 52 h 66"/>
                  <a:gd name="T56" fmla="*/ 48 w 84"/>
                  <a:gd name="T57" fmla="*/ 44 h 66"/>
                  <a:gd name="T58" fmla="*/ 44 w 84"/>
                  <a:gd name="T59" fmla="*/ 42 h 66"/>
                  <a:gd name="T60" fmla="*/ 42 w 84"/>
                  <a:gd name="T61" fmla="*/ 44 h 66"/>
                  <a:gd name="T62" fmla="*/ 38 w 84"/>
                  <a:gd name="T63" fmla="*/ 48 h 66"/>
                  <a:gd name="T64" fmla="*/ 32 w 84"/>
                  <a:gd name="T65" fmla="*/ 52 h 66"/>
                  <a:gd name="T66" fmla="*/ 26 w 84"/>
                  <a:gd name="T67" fmla="*/ 56 h 66"/>
                  <a:gd name="T68" fmla="*/ 28 w 84"/>
                  <a:gd name="T69" fmla="*/ 50 h 66"/>
                  <a:gd name="T70" fmla="*/ 26 w 84"/>
                  <a:gd name="T71" fmla="*/ 46 h 66"/>
                  <a:gd name="T72" fmla="*/ 12 w 84"/>
                  <a:gd name="T73" fmla="*/ 36 h 66"/>
                  <a:gd name="T74" fmla="*/ 6 w 84"/>
                  <a:gd name="T75" fmla="*/ 20 h 66"/>
                  <a:gd name="T76" fmla="*/ 4 w 84"/>
                  <a:gd name="T77" fmla="*/ 16 h 66"/>
                  <a:gd name="T78" fmla="*/ 0 w 84"/>
                  <a:gd name="T79" fmla="*/ 12 h 66"/>
                  <a:gd name="T80" fmla="*/ 6 w 84"/>
                  <a:gd name="T81" fmla="*/ 8 h 66"/>
                  <a:gd name="T82" fmla="*/ 12 w 84"/>
                  <a:gd name="T83" fmla="*/ 12 h 66"/>
                  <a:gd name="T84" fmla="*/ 18 w 84"/>
                  <a:gd name="T85" fmla="*/ 18 h 66"/>
                  <a:gd name="T86" fmla="*/ 24 w 84"/>
                  <a:gd name="T87" fmla="*/ 18 h 66"/>
                  <a:gd name="T88" fmla="*/ 26 w 84"/>
                  <a:gd name="T89" fmla="*/ 14 h 66"/>
                  <a:gd name="T90" fmla="*/ 22 w 84"/>
                  <a:gd name="T91" fmla="*/ 8 h 66"/>
                  <a:gd name="T92" fmla="*/ 16 w 84"/>
                  <a:gd name="T93" fmla="*/ 2 h 66"/>
                  <a:gd name="T94" fmla="*/ 20 w 84"/>
                  <a:gd name="T9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4" h="66">
                    <a:moveTo>
                      <a:pt x="20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42" y="14"/>
                    </a:lnTo>
                    <a:lnTo>
                      <a:pt x="46" y="12"/>
                    </a:lnTo>
                    <a:lnTo>
                      <a:pt x="52" y="6"/>
                    </a:lnTo>
                    <a:lnTo>
                      <a:pt x="56" y="2"/>
                    </a:lnTo>
                    <a:lnTo>
                      <a:pt x="60" y="8"/>
                    </a:lnTo>
                    <a:lnTo>
                      <a:pt x="66" y="20"/>
                    </a:lnTo>
                    <a:lnTo>
                      <a:pt x="70" y="24"/>
                    </a:lnTo>
                    <a:lnTo>
                      <a:pt x="80" y="28"/>
                    </a:lnTo>
                    <a:lnTo>
                      <a:pt x="84" y="30"/>
                    </a:lnTo>
                    <a:lnTo>
                      <a:pt x="84" y="36"/>
                    </a:lnTo>
                    <a:lnTo>
                      <a:pt x="72" y="36"/>
                    </a:lnTo>
                    <a:lnTo>
                      <a:pt x="68" y="38"/>
                    </a:lnTo>
                    <a:lnTo>
                      <a:pt x="66" y="44"/>
                    </a:lnTo>
                    <a:lnTo>
                      <a:pt x="68" y="48"/>
                    </a:lnTo>
                    <a:lnTo>
                      <a:pt x="68" y="50"/>
                    </a:lnTo>
                    <a:lnTo>
                      <a:pt x="68" y="52"/>
                    </a:lnTo>
                    <a:lnTo>
                      <a:pt x="68" y="54"/>
                    </a:lnTo>
                    <a:lnTo>
                      <a:pt x="60" y="54"/>
                    </a:lnTo>
                    <a:lnTo>
                      <a:pt x="60" y="58"/>
                    </a:lnTo>
                    <a:lnTo>
                      <a:pt x="60" y="62"/>
                    </a:lnTo>
                    <a:lnTo>
                      <a:pt x="60" y="66"/>
                    </a:lnTo>
                    <a:lnTo>
                      <a:pt x="52" y="66"/>
                    </a:lnTo>
                    <a:lnTo>
                      <a:pt x="46" y="62"/>
                    </a:lnTo>
                    <a:lnTo>
                      <a:pt x="52" y="58"/>
                    </a:lnTo>
                    <a:lnTo>
                      <a:pt x="48" y="52"/>
                    </a:lnTo>
                    <a:lnTo>
                      <a:pt x="48" y="44"/>
                    </a:lnTo>
                    <a:lnTo>
                      <a:pt x="44" y="42"/>
                    </a:lnTo>
                    <a:lnTo>
                      <a:pt x="42" y="44"/>
                    </a:lnTo>
                    <a:lnTo>
                      <a:pt x="38" y="48"/>
                    </a:lnTo>
                    <a:lnTo>
                      <a:pt x="32" y="52"/>
                    </a:lnTo>
                    <a:lnTo>
                      <a:pt x="26" y="56"/>
                    </a:lnTo>
                    <a:lnTo>
                      <a:pt x="28" y="50"/>
                    </a:lnTo>
                    <a:lnTo>
                      <a:pt x="26" y="46"/>
                    </a:lnTo>
                    <a:lnTo>
                      <a:pt x="12" y="36"/>
                    </a:lnTo>
                    <a:lnTo>
                      <a:pt x="6" y="20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6" y="8"/>
                    </a:lnTo>
                    <a:lnTo>
                      <a:pt x="12" y="12"/>
                    </a:lnTo>
                    <a:lnTo>
                      <a:pt x="18" y="18"/>
                    </a:lnTo>
                    <a:lnTo>
                      <a:pt x="24" y="18"/>
                    </a:lnTo>
                    <a:lnTo>
                      <a:pt x="26" y="14"/>
                    </a:lnTo>
                    <a:lnTo>
                      <a:pt x="22" y="8"/>
                    </a:lnTo>
                    <a:lnTo>
                      <a:pt x="16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89"/>
              <p:cNvSpPr>
                <a:spLocks/>
              </p:cNvSpPr>
              <p:nvPr/>
            </p:nvSpPr>
            <p:spPr bwMode="auto">
              <a:xfrm>
                <a:off x="3335" y="1829"/>
                <a:ext cx="108" cy="50"/>
              </a:xfrm>
              <a:custGeom>
                <a:avLst/>
                <a:gdLst>
                  <a:gd name="T0" fmla="*/ 0 w 108"/>
                  <a:gd name="T1" fmla="*/ 2 h 50"/>
                  <a:gd name="T2" fmla="*/ 12 w 108"/>
                  <a:gd name="T3" fmla="*/ 0 h 50"/>
                  <a:gd name="T4" fmla="*/ 18 w 108"/>
                  <a:gd name="T5" fmla="*/ 4 h 50"/>
                  <a:gd name="T6" fmla="*/ 24 w 108"/>
                  <a:gd name="T7" fmla="*/ 8 h 50"/>
                  <a:gd name="T8" fmla="*/ 34 w 108"/>
                  <a:gd name="T9" fmla="*/ 6 h 50"/>
                  <a:gd name="T10" fmla="*/ 42 w 108"/>
                  <a:gd name="T11" fmla="*/ 6 h 50"/>
                  <a:gd name="T12" fmla="*/ 52 w 108"/>
                  <a:gd name="T13" fmla="*/ 12 h 50"/>
                  <a:gd name="T14" fmla="*/ 56 w 108"/>
                  <a:gd name="T15" fmla="*/ 14 h 50"/>
                  <a:gd name="T16" fmla="*/ 66 w 108"/>
                  <a:gd name="T17" fmla="*/ 18 h 50"/>
                  <a:gd name="T18" fmla="*/ 72 w 108"/>
                  <a:gd name="T19" fmla="*/ 18 h 50"/>
                  <a:gd name="T20" fmla="*/ 82 w 108"/>
                  <a:gd name="T21" fmla="*/ 16 h 50"/>
                  <a:gd name="T22" fmla="*/ 92 w 108"/>
                  <a:gd name="T23" fmla="*/ 22 h 50"/>
                  <a:gd name="T24" fmla="*/ 94 w 108"/>
                  <a:gd name="T25" fmla="*/ 24 h 50"/>
                  <a:gd name="T26" fmla="*/ 102 w 108"/>
                  <a:gd name="T27" fmla="*/ 32 h 50"/>
                  <a:gd name="T28" fmla="*/ 98 w 108"/>
                  <a:gd name="T29" fmla="*/ 34 h 50"/>
                  <a:gd name="T30" fmla="*/ 104 w 108"/>
                  <a:gd name="T31" fmla="*/ 40 h 50"/>
                  <a:gd name="T32" fmla="*/ 108 w 108"/>
                  <a:gd name="T33" fmla="*/ 46 h 50"/>
                  <a:gd name="T34" fmla="*/ 106 w 108"/>
                  <a:gd name="T35" fmla="*/ 50 h 50"/>
                  <a:gd name="T36" fmla="*/ 100 w 108"/>
                  <a:gd name="T37" fmla="*/ 50 h 50"/>
                  <a:gd name="T38" fmla="*/ 88 w 108"/>
                  <a:gd name="T39" fmla="*/ 40 h 50"/>
                  <a:gd name="T40" fmla="*/ 82 w 108"/>
                  <a:gd name="T41" fmla="*/ 44 h 50"/>
                  <a:gd name="T42" fmla="*/ 74 w 108"/>
                  <a:gd name="T43" fmla="*/ 44 h 50"/>
                  <a:gd name="T44" fmla="*/ 66 w 108"/>
                  <a:gd name="T45" fmla="*/ 46 h 50"/>
                  <a:gd name="T46" fmla="*/ 58 w 108"/>
                  <a:gd name="T47" fmla="*/ 50 h 50"/>
                  <a:gd name="T48" fmla="*/ 52 w 108"/>
                  <a:gd name="T49" fmla="*/ 46 h 50"/>
                  <a:gd name="T50" fmla="*/ 46 w 108"/>
                  <a:gd name="T51" fmla="*/ 40 h 50"/>
                  <a:gd name="T52" fmla="*/ 38 w 108"/>
                  <a:gd name="T53" fmla="*/ 38 h 50"/>
                  <a:gd name="T54" fmla="*/ 36 w 108"/>
                  <a:gd name="T55" fmla="*/ 44 h 50"/>
                  <a:gd name="T56" fmla="*/ 26 w 108"/>
                  <a:gd name="T57" fmla="*/ 40 h 50"/>
                  <a:gd name="T58" fmla="*/ 30 w 108"/>
                  <a:gd name="T59" fmla="*/ 32 h 50"/>
                  <a:gd name="T60" fmla="*/ 26 w 108"/>
                  <a:gd name="T61" fmla="*/ 22 h 50"/>
                  <a:gd name="T62" fmla="*/ 20 w 108"/>
                  <a:gd name="T63" fmla="*/ 14 h 50"/>
                  <a:gd name="T64" fmla="*/ 12 w 108"/>
                  <a:gd name="T65" fmla="*/ 10 h 50"/>
                  <a:gd name="T66" fmla="*/ 6 w 108"/>
                  <a:gd name="T67" fmla="*/ 6 h 50"/>
                  <a:gd name="T68" fmla="*/ 0 w 108"/>
                  <a:gd name="T6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8" h="50">
                    <a:moveTo>
                      <a:pt x="0" y="2"/>
                    </a:moveTo>
                    <a:lnTo>
                      <a:pt x="12" y="0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34" y="6"/>
                    </a:lnTo>
                    <a:lnTo>
                      <a:pt x="42" y="6"/>
                    </a:lnTo>
                    <a:lnTo>
                      <a:pt x="52" y="12"/>
                    </a:lnTo>
                    <a:lnTo>
                      <a:pt x="56" y="14"/>
                    </a:lnTo>
                    <a:lnTo>
                      <a:pt x="66" y="18"/>
                    </a:lnTo>
                    <a:lnTo>
                      <a:pt x="72" y="18"/>
                    </a:lnTo>
                    <a:lnTo>
                      <a:pt x="82" y="16"/>
                    </a:lnTo>
                    <a:lnTo>
                      <a:pt x="92" y="22"/>
                    </a:lnTo>
                    <a:lnTo>
                      <a:pt x="94" y="24"/>
                    </a:lnTo>
                    <a:lnTo>
                      <a:pt x="102" y="32"/>
                    </a:lnTo>
                    <a:lnTo>
                      <a:pt x="98" y="34"/>
                    </a:lnTo>
                    <a:lnTo>
                      <a:pt x="104" y="40"/>
                    </a:lnTo>
                    <a:lnTo>
                      <a:pt x="108" y="46"/>
                    </a:lnTo>
                    <a:lnTo>
                      <a:pt x="106" y="50"/>
                    </a:lnTo>
                    <a:lnTo>
                      <a:pt x="100" y="50"/>
                    </a:lnTo>
                    <a:lnTo>
                      <a:pt x="88" y="40"/>
                    </a:lnTo>
                    <a:lnTo>
                      <a:pt x="82" y="44"/>
                    </a:lnTo>
                    <a:lnTo>
                      <a:pt x="74" y="44"/>
                    </a:lnTo>
                    <a:lnTo>
                      <a:pt x="66" y="46"/>
                    </a:lnTo>
                    <a:lnTo>
                      <a:pt x="58" y="50"/>
                    </a:lnTo>
                    <a:lnTo>
                      <a:pt x="52" y="46"/>
                    </a:lnTo>
                    <a:lnTo>
                      <a:pt x="46" y="40"/>
                    </a:lnTo>
                    <a:lnTo>
                      <a:pt x="38" y="38"/>
                    </a:lnTo>
                    <a:lnTo>
                      <a:pt x="36" y="44"/>
                    </a:lnTo>
                    <a:lnTo>
                      <a:pt x="26" y="40"/>
                    </a:lnTo>
                    <a:lnTo>
                      <a:pt x="30" y="32"/>
                    </a:lnTo>
                    <a:lnTo>
                      <a:pt x="26" y="22"/>
                    </a:lnTo>
                    <a:lnTo>
                      <a:pt x="20" y="14"/>
                    </a:lnTo>
                    <a:lnTo>
                      <a:pt x="12" y="10"/>
                    </a:lnTo>
                    <a:lnTo>
                      <a:pt x="6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90"/>
              <p:cNvSpPr>
                <a:spLocks/>
              </p:cNvSpPr>
              <p:nvPr/>
            </p:nvSpPr>
            <p:spPr bwMode="auto">
              <a:xfrm>
                <a:off x="3537" y="1847"/>
                <a:ext cx="222" cy="138"/>
              </a:xfrm>
              <a:custGeom>
                <a:avLst/>
                <a:gdLst>
                  <a:gd name="T0" fmla="*/ 20 w 222"/>
                  <a:gd name="T1" fmla="*/ 104 h 138"/>
                  <a:gd name="T2" fmla="*/ 18 w 222"/>
                  <a:gd name="T3" fmla="*/ 80 h 138"/>
                  <a:gd name="T4" fmla="*/ 24 w 222"/>
                  <a:gd name="T5" fmla="*/ 72 h 138"/>
                  <a:gd name="T6" fmla="*/ 12 w 222"/>
                  <a:gd name="T7" fmla="*/ 56 h 138"/>
                  <a:gd name="T8" fmla="*/ 8 w 222"/>
                  <a:gd name="T9" fmla="*/ 50 h 138"/>
                  <a:gd name="T10" fmla="*/ 0 w 222"/>
                  <a:gd name="T11" fmla="*/ 52 h 138"/>
                  <a:gd name="T12" fmla="*/ 0 w 222"/>
                  <a:gd name="T13" fmla="*/ 44 h 138"/>
                  <a:gd name="T14" fmla="*/ 6 w 222"/>
                  <a:gd name="T15" fmla="*/ 36 h 138"/>
                  <a:gd name="T16" fmla="*/ 12 w 222"/>
                  <a:gd name="T17" fmla="*/ 40 h 138"/>
                  <a:gd name="T18" fmla="*/ 28 w 222"/>
                  <a:gd name="T19" fmla="*/ 40 h 138"/>
                  <a:gd name="T20" fmla="*/ 34 w 222"/>
                  <a:gd name="T21" fmla="*/ 32 h 138"/>
                  <a:gd name="T22" fmla="*/ 26 w 222"/>
                  <a:gd name="T23" fmla="*/ 24 h 138"/>
                  <a:gd name="T24" fmla="*/ 20 w 222"/>
                  <a:gd name="T25" fmla="*/ 16 h 138"/>
                  <a:gd name="T26" fmla="*/ 14 w 222"/>
                  <a:gd name="T27" fmla="*/ 10 h 138"/>
                  <a:gd name="T28" fmla="*/ 4 w 222"/>
                  <a:gd name="T29" fmla="*/ 14 h 138"/>
                  <a:gd name="T30" fmla="*/ 2 w 222"/>
                  <a:gd name="T31" fmla="*/ 28 h 138"/>
                  <a:gd name="T32" fmla="*/ 0 w 222"/>
                  <a:gd name="T33" fmla="*/ 22 h 138"/>
                  <a:gd name="T34" fmla="*/ 0 w 222"/>
                  <a:gd name="T35" fmla="*/ 12 h 138"/>
                  <a:gd name="T36" fmla="*/ 10 w 222"/>
                  <a:gd name="T37" fmla="*/ 6 h 138"/>
                  <a:gd name="T38" fmla="*/ 24 w 222"/>
                  <a:gd name="T39" fmla="*/ 4 h 138"/>
                  <a:gd name="T40" fmla="*/ 36 w 222"/>
                  <a:gd name="T41" fmla="*/ 12 h 138"/>
                  <a:gd name="T42" fmla="*/ 44 w 222"/>
                  <a:gd name="T43" fmla="*/ 26 h 138"/>
                  <a:gd name="T44" fmla="*/ 54 w 222"/>
                  <a:gd name="T45" fmla="*/ 28 h 138"/>
                  <a:gd name="T46" fmla="*/ 68 w 222"/>
                  <a:gd name="T47" fmla="*/ 26 h 138"/>
                  <a:gd name="T48" fmla="*/ 68 w 222"/>
                  <a:gd name="T49" fmla="*/ 14 h 138"/>
                  <a:gd name="T50" fmla="*/ 96 w 222"/>
                  <a:gd name="T51" fmla="*/ 0 h 138"/>
                  <a:gd name="T52" fmla="*/ 102 w 222"/>
                  <a:gd name="T53" fmla="*/ 6 h 138"/>
                  <a:gd name="T54" fmla="*/ 116 w 222"/>
                  <a:gd name="T55" fmla="*/ 8 h 138"/>
                  <a:gd name="T56" fmla="*/ 118 w 222"/>
                  <a:gd name="T57" fmla="*/ 12 h 138"/>
                  <a:gd name="T58" fmla="*/ 118 w 222"/>
                  <a:gd name="T59" fmla="*/ 28 h 138"/>
                  <a:gd name="T60" fmla="*/ 144 w 222"/>
                  <a:gd name="T61" fmla="*/ 28 h 138"/>
                  <a:gd name="T62" fmla="*/ 158 w 222"/>
                  <a:gd name="T63" fmla="*/ 54 h 138"/>
                  <a:gd name="T64" fmla="*/ 178 w 222"/>
                  <a:gd name="T65" fmla="*/ 66 h 138"/>
                  <a:gd name="T66" fmla="*/ 200 w 222"/>
                  <a:gd name="T67" fmla="*/ 82 h 138"/>
                  <a:gd name="T68" fmla="*/ 212 w 222"/>
                  <a:gd name="T69" fmla="*/ 84 h 138"/>
                  <a:gd name="T70" fmla="*/ 222 w 222"/>
                  <a:gd name="T71" fmla="*/ 90 h 138"/>
                  <a:gd name="T72" fmla="*/ 222 w 222"/>
                  <a:gd name="T73" fmla="*/ 98 h 138"/>
                  <a:gd name="T74" fmla="*/ 210 w 222"/>
                  <a:gd name="T75" fmla="*/ 98 h 138"/>
                  <a:gd name="T76" fmla="*/ 194 w 222"/>
                  <a:gd name="T77" fmla="*/ 104 h 138"/>
                  <a:gd name="T78" fmla="*/ 182 w 222"/>
                  <a:gd name="T79" fmla="*/ 122 h 138"/>
                  <a:gd name="T80" fmla="*/ 170 w 222"/>
                  <a:gd name="T81" fmla="*/ 126 h 138"/>
                  <a:gd name="T82" fmla="*/ 160 w 222"/>
                  <a:gd name="T83" fmla="*/ 138 h 138"/>
                  <a:gd name="T84" fmla="*/ 150 w 222"/>
                  <a:gd name="T85" fmla="*/ 134 h 138"/>
                  <a:gd name="T86" fmla="*/ 138 w 222"/>
                  <a:gd name="T87" fmla="*/ 134 h 138"/>
                  <a:gd name="T88" fmla="*/ 136 w 222"/>
                  <a:gd name="T89" fmla="*/ 112 h 138"/>
                  <a:gd name="T90" fmla="*/ 126 w 222"/>
                  <a:gd name="T91" fmla="*/ 110 h 138"/>
                  <a:gd name="T92" fmla="*/ 68 w 222"/>
                  <a:gd name="T93" fmla="*/ 84 h 138"/>
                  <a:gd name="T94" fmla="*/ 42 w 222"/>
                  <a:gd name="T95" fmla="*/ 88 h 138"/>
                  <a:gd name="T96" fmla="*/ 20 w 222"/>
                  <a:gd name="T97" fmla="*/ 10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2" h="138">
                    <a:moveTo>
                      <a:pt x="20" y="104"/>
                    </a:moveTo>
                    <a:lnTo>
                      <a:pt x="18" y="80"/>
                    </a:lnTo>
                    <a:lnTo>
                      <a:pt x="24" y="72"/>
                    </a:lnTo>
                    <a:lnTo>
                      <a:pt x="12" y="56"/>
                    </a:lnTo>
                    <a:lnTo>
                      <a:pt x="8" y="50"/>
                    </a:lnTo>
                    <a:lnTo>
                      <a:pt x="0" y="52"/>
                    </a:lnTo>
                    <a:lnTo>
                      <a:pt x="0" y="44"/>
                    </a:lnTo>
                    <a:lnTo>
                      <a:pt x="6" y="36"/>
                    </a:lnTo>
                    <a:lnTo>
                      <a:pt x="12" y="40"/>
                    </a:lnTo>
                    <a:lnTo>
                      <a:pt x="28" y="40"/>
                    </a:lnTo>
                    <a:lnTo>
                      <a:pt x="34" y="32"/>
                    </a:lnTo>
                    <a:lnTo>
                      <a:pt x="26" y="24"/>
                    </a:lnTo>
                    <a:lnTo>
                      <a:pt x="20" y="16"/>
                    </a:lnTo>
                    <a:lnTo>
                      <a:pt x="14" y="10"/>
                    </a:lnTo>
                    <a:lnTo>
                      <a:pt x="4" y="14"/>
                    </a:lnTo>
                    <a:lnTo>
                      <a:pt x="2" y="28"/>
                    </a:lnTo>
                    <a:lnTo>
                      <a:pt x="0" y="22"/>
                    </a:lnTo>
                    <a:lnTo>
                      <a:pt x="0" y="12"/>
                    </a:lnTo>
                    <a:lnTo>
                      <a:pt x="10" y="6"/>
                    </a:lnTo>
                    <a:lnTo>
                      <a:pt x="24" y="4"/>
                    </a:lnTo>
                    <a:lnTo>
                      <a:pt x="36" y="12"/>
                    </a:lnTo>
                    <a:lnTo>
                      <a:pt x="44" y="26"/>
                    </a:lnTo>
                    <a:lnTo>
                      <a:pt x="54" y="28"/>
                    </a:lnTo>
                    <a:lnTo>
                      <a:pt x="68" y="26"/>
                    </a:lnTo>
                    <a:lnTo>
                      <a:pt x="68" y="14"/>
                    </a:lnTo>
                    <a:lnTo>
                      <a:pt x="96" y="0"/>
                    </a:lnTo>
                    <a:lnTo>
                      <a:pt x="102" y="6"/>
                    </a:lnTo>
                    <a:lnTo>
                      <a:pt x="116" y="8"/>
                    </a:lnTo>
                    <a:lnTo>
                      <a:pt x="118" y="12"/>
                    </a:lnTo>
                    <a:lnTo>
                      <a:pt x="118" y="28"/>
                    </a:lnTo>
                    <a:lnTo>
                      <a:pt x="144" y="28"/>
                    </a:lnTo>
                    <a:lnTo>
                      <a:pt x="158" y="54"/>
                    </a:lnTo>
                    <a:lnTo>
                      <a:pt x="178" y="66"/>
                    </a:lnTo>
                    <a:lnTo>
                      <a:pt x="200" y="82"/>
                    </a:lnTo>
                    <a:lnTo>
                      <a:pt x="212" y="84"/>
                    </a:lnTo>
                    <a:lnTo>
                      <a:pt x="222" y="90"/>
                    </a:lnTo>
                    <a:lnTo>
                      <a:pt x="222" y="98"/>
                    </a:lnTo>
                    <a:lnTo>
                      <a:pt x="210" y="98"/>
                    </a:lnTo>
                    <a:lnTo>
                      <a:pt x="194" y="104"/>
                    </a:lnTo>
                    <a:lnTo>
                      <a:pt x="182" y="122"/>
                    </a:lnTo>
                    <a:lnTo>
                      <a:pt x="170" y="126"/>
                    </a:lnTo>
                    <a:lnTo>
                      <a:pt x="160" y="138"/>
                    </a:lnTo>
                    <a:lnTo>
                      <a:pt x="150" y="134"/>
                    </a:lnTo>
                    <a:lnTo>
                      <a:pt x="138" y="134"/>
                    </a:lnTo>
                    <a:lnTo>
                      <a:pt x="136" y="112"/>
                    </a:lnTo>
                    <a:lnTo>
                      <a:pt x="126" y="110"/>
                    </a:lnTo>
                    <a:lnTo>
                      <a:pt x="68" y="84"/>
                    </a:lnTo>
                    <a:lnTo>
                      <a:pt x="42" y="88"/>
                    </a:lnTo>
                    <a:lnTo>
                      <a:pt x="20" y="10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91"/>
              <p:cNvSpPr>
                <a:spLocks/>
              </p:cNvSpPr>
              <p:nvPr/>
            </p:nvSpPr>
            <p:spPr bwMode="auto">
              <a:xfrm>
                <a:off x="3771" y="1881"/>
                <a:ext cx="118" cy="76"/>
              </a:xfrm>
              <a:custGeom>
                <a:avLst/>
                <a:gdLst>
                  <a:gd name="T0" fmla="*/ 24 w 118"/>
                  <a:gd name="T1" fmla="*/ 14 h 76"/>
                  <a:gd name="T2" fmla="*/ 32 w 118"/>
                  <a:gd name="T3" fmla="*/ 10 h 76"/>
                  <a:gd name="T4" fmla="*/ 36 w 118"/>
                  <a:gd name="T5" fmla="*/ 2 h 76"/>
                  <a:gd name="T6" fmla="*/ 48 w 118"/>
                  <a:gd name="T7" fmla="*/ 0 h 76"/>
                  <a:gd name="T8" fmla="*/ 54 w 118"/>
                  <a:gd name="T9" fmla="*/ 2 h 76"/>
                  <a:gd name="T10" fmla="*/ 52 w 118"/>
                  <a:gd name="T11" fmla="*/ 8 h 76"/>
                  <a:gd name="T12" fmla="*/ 50 w 118"/>
                  <a:gd name="T13" fmla="*/ 14 h 76"/>
                  <a:gd name="T14" fmla="*/ 52 w 118"/>
                  <a:gd name="T15" fmla="*/ 20 h 76"/>
                  <a:gd name="T16" fmla="*/ 54 w 118"/>
                  <a:gd name="T17" fmla="*/ 28 h 76"/>
                  <a:gd name="T18" fmla="*/ 66 w 118"/>
                  <a:gd name="T19" fmla="*/ 28 h 76"/>
                  <a:gd name="T20" fmla="*/ 80 w 118"/>
                  <a:gd name="T21" fmla="*/ 30 h 76"/>
                  <a:gd name="T22" fmla="*/ 100 w 118"/>
                  <a:gd name="T23" fmla="*/ 30 h 76"/>
                  <a:gd name="T24" fmla="*/ 98 w 118"/>
                  <a:gd name="T25" fmla="*/ 36 h 76"/>
                  <a:gd name="T26" fmla="*/ 100 w 118"/>
                  <a:gd name="T27" fmla="*/ 44 h 76"/>
                  <a:gd name="T28" fmla="*/ 106 w 118"/>
                  <a:gd name="T29" fmla="*/ 46 h 76"/>
                  <a:gd name="T30" fmla="*/ 118 w 118"/>
                  <a:gd name="T31" fmla="*/ 44 h 76"/>
                  <a:gd name="T32" fmla="*/ 118 w 118"/>
                  <a:gd name="T33" fmla="*/ 64 h 76"/>
                  <a:gd name="T34" fmla="*/ 90 w 118"/>
                  <a:gd name="T35" fmla="*/ 64 h 76"/>
                  <a:gd name="T36" fmla="*/ 80 w 118"/>
                  <a:gd name="T37" fmla="*/ 70 h 76"/>
                  <a:gd name="T38" fmla="*/ 64 w 118"/>
                  <a:gd name="T39" fmla="*/ 76 h 76"/>
                  <a:gd name="T40" fmla="*/ 64 w 118"/>
                  <a:gd name="T41" fmla="*/ 70 h 76"/>
                  <a:gd name="T42" fmla="*/ 66 w 118"/>
                  <a:gd name="T43" fmla="*/ 62 h 76"/>
                  <a:gd name="T44" fmla="*/ 64 w 118"/>
                  <a:gd name="T45" fmla="*/ 50 h 76"/>
                  <a:gd name="T46" fmla="*/ 56 w 118"/>
                  <a:gd name="T47" fmla="*/ 44 h 76"/>
                  <a:gd name="T48" fmla="*/ 46 w 118"/>
                  <a:gd name="T49" fmla="*/ 60 h 76"/>
                  <a:gd name="T50" fmla="*/ 38 w 118"/>
                  <a:gd name="T51" fmla="*/ 62 h 76"/>
                  <a:gd name="T52" fmla="*/ 18 w 118"/>
                  <a:gd name="T53" fmla="*/ 74 h 76"/>
                  <a:gd name="T54" fmla="*/ 8 w 118"/>
                  <a:gd name="T55" fmla="*/ 70 h 76"/>
                  <a:gd name="T56" fmla="*/ 8 w 118"/>
                  <a:gd name="T57" fmla="*/ 62 h 76"/>
                  <a:gd name="T58" fmla="*/ 16 w 118"/>
                  <a:gd name="T59" fmla="*/ 52 h 76"/>
                  <a:gd name="T60" fmla="*/ 10 w 118"/>
                  <a:gd name="T61" fmla="*/ 50 h 76"/>
                  <a:gd name="T62" fmla="*/ 12 w 118"/>
                  <a:gd name="T63" fmla="*/ 36 h 76"/>
                  <a:gd name="T64" fmla="*/ 0 w 118"/>
                  <a:gd name="T65" fmla="*/ 36 h 76"/>
                  <a:gd name="T66" fmla="*/ 0 w 118"/>
                  <a:gd name="T67" fmla="*/ 26 h 76"/>
                  <a:gd name="T68" fmla="*/ 20 w 118"/>
                  <a:gd name="T69" fmla="*/ 26 h 76"/>
                  <a:gd name="T70" fmla="*/ 18 w 118"/>
                  <a:gd name="T71" fmla="*/ 12 h 76"/>
                  <a:gd name="T72" fmla="*/ 24 w 118"/>
                  <a:gd name="T73" fmla="*/ 1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8" h="76">
                    <a:moveTo>
                      <a:pt x="24" y="14"/>
                    </a:moveTo>
                    <a:lnTo>
                      <a:pt x="32" y="10"/>
                    </a:lnTo>
                    <a:lnTo>
                      <a:pt x="36" y="2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2" y="8"/>
                    </a:lnTo>
                    <a:lnTo>
                      <a:pt x="50" y="14"/>
                    </a:lnTo>
                    <a:lnTo>
                      <a:pt x="52" y="20"/>
                    </a:lnTo>
                    <a:lnTo>
                      <a:pt x="54" y="28"/>
                    </a:lnTo>
                    <a:lnTo>
                      <a:pt x="66" y="28"/>
                    </a:lnTo>
                    <a:lnTo>
                      <a:pt x="80" y="30"/>
                    </a:lnTo>
                    <a:lnTo>
                      <a:pt x="100" y="30"/>
                    </a:lnTo>
                    <a:lnTo>
                      <a:pt x="98" y="36"/>
                    </a:lnTo>
                    <a:lnTo>
                      <a:pt x="100" y="44"/>
                    </a:lnTo>
                    <a:lnTo>
                      <a:pt x="106" y="46"/>
                    </a:lnTo>
                    <a:lnTo>
                      <a:pt x="118" y="44"/>
                    </a:lnTo>
                    <a:lnTo>
                      <a:pt x="118" y="64"/>
                    </a:lnTo>
                    <a:lnTo>
                      <a:pt x="90" y="64"/>
                    </a:lnTo>
                    <a:lnTo>
                      <a:pt x="80" y="70"/>
                    </a:lnTo>
                    <a:lnTo>
                      <a:pt x="64" y="76"/>
                    </a:lnTo>
                    <a:lnTo>
                      <a:pt x="64" y="70"/>
                    </a:lnTo>
                    <a:lnTo>
                      <a:pt x="66" y="62"/>
                    </a:lnTo>
                    <a:lnTo>
                      <a:pt x="64" y="50"/>
                    </a:lnTo>
                    <a:lnTo>
                      <a:pt x="56" y="44"/>
                    </a:lnTo>
                    <a:lnTo>
                      <a:pt x="46" y="60"/>
                    </a:lnTo>
                    <a:lnTo>
                      <a:pt x="38" y="62"/>
                    </a:lnTo>
                    <a:lnTo>
                      <a:pt x="18" y="74"/>
                    </a:lnTo>
                    <a:lnTo>
                      <a:pt x="8" y="70"/>
                    </a:lnTo>
                    <a:lnTo>
                      <a:pt x="8" y="62"/>
                    </a:lnTo>
                    <a:lnTo>
                      <a:pt x="16" y="52"/>
                    </a:lnTo>
                    <a:lnTo>
                      <a:pt x="10" y="50"/>
                    </a:lnTo>
                    <a:lnTo>
                      <a:pt x="12" y="36"/>
                    </a:lnTo>
                    <a:lnTo>
                      <a:pt x="0" y="36"/>
                    </a:lnTo>
                    <a:lnTo>
                      <a:pt x="0" y="26"/>
                    </a:lnTo>
                    <a:lnTo>
                      <a:pt x="20" y="26"/>
                    </a:lnTo>
                    <a:lnTo>
                      <a:pt x="18" y="12"/>
                    </a:lnTo>
                    <a:lnTo>
                      <a:pt x="24" y="1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92"/>
              <p:cNvSpPr>
                <a:spLocks/>
              </p:cNvSpPr>
              <p:nvPr/>
            </p:nvSpPr>
            <p:spPr bwMode="auto">
              <a:xfrm>
                <a:off x="3591" y="1793"/>
                <a:ext cx="266" cy="158"/>
              </a:xfrm>
              <a:custGeom>
                <a:avLst/>
                <a:gdLst>
                  <a:gd name="T0" fmla="*/ 0 w 266"/>
                  <a:gd name="T1" fmla="*/ 82 h 158"/>
                  <a:gd name="T2" fmla="*/ 0 w 266"/>
                  <a:gd name="T3" fmla="*/ 8 h 158"/>
                  <a:gd name="T4" fmla="*/ 18 w 266"/>
                  <a:gd name="T5" fmla="*/ 4 h 158"/>
                  <a:gd name="T6" fmla="*/ 46 w 266"/>
                  <a:gd name="T7" fmla="*/ 0 h 158"/>
                  <a:gd name="T8" fmla="*/ 54 w 266"/>
                  <a:gd name="T9" fmla="*/ 6 h 158"/>
                  <a:gd name="T10" fmla="*/ 70 w 266"/>
                  <a:gd name="T11" fmla="*/ 16 h 158"/>
                  <a:gd name="T12" fmla="*/ 80 w 266"/>
                  <a:gd name="T13" fmla="*/ 20 h 158"/>
                  <a:gd name="T14" fmla="*/ 94 w 266"/>
                  <a:gd name="T15" fmla="*/ 38 h 158"/>
                  <a:gd name="T16" fmla="*/ 132 w 266"/>
                  <a:gd name="T17" fmla="*/ 36 h 158"/>
                  <a:gd name="T18" fmla="*/ 140 w 266"/>
                  <a:gd name="T19" fmla="*/ 34 h 158"/>
                  <a:gd name="T20" fmla="*/ 158 w 266"/>
                  <a:gd name="T21" fmla="*/ 52 h 158"/>
                  <a:gd name="T22" fmla="*/ 158 w 266"/>
                  <a:gd name="T23" fmla="*/ 60 h 158"/>
                  <a:gd name="T24" fmla="*/ 168 w 266"/>
                  <a:gd name="T25" fmla="*/ 68 h 158"/>
                  <a:gd name="T26" fmla="*/ 170 w 266"/>
                  <a:gd name="T27" fmla="*/ 84 h 158"/>
                  <a:gd name="T28" fmla="*/ 188 w 266"/>
                  <a:gd name="T29" fmla="*/ 82 h 158"/>
                  <a:gd name="T30" fmla="*/ 192 w 266"/>
                  <a:gd name="T31" fmla="*/ 84 h 158"/>
                  <a:gd name="T32" fmla="*/ 192 w 266"/>
                  <a:gd name="T33" fmla="*/ 94 h 158"/>
                  <a:gd name="T34" fmla="*/ 200 w 266"/>
                  <a:gd name="T35" fmla="*/ 94 h 158"/>
                  <a:gd name="T36" fmla="*/ 202 w 266"/>
                  <a:gd name="T37" fmla="*/ 84 h 158"/>
                  <a:gd name="T38" fmla="*/ 214 w 266"/>
                  <a:gd name="T39" fmla="*/ 74 h 158"/>
                  <a:gd name="T40" fmla="*/ 234 w 266"/>
                  <a:gd name="T41" fmla="*/ 62 h 158"/>
                  <a:gd name="T42" fmla="*/ 230 w 266"/>
                  <a:gd name="T43" fmla="*/ 72 h 158"/>
                  <a:gd name="T44" fmla="*/ 228 w 266"/>
                  <a:gd name="T45" fmla="*/ 76 h 158"/>
                  <a:gd name="T46" fmla="*/ 236 w 266"/>
                  <a:gd name="T47" fmla="*/ 80 h 158"/>
                  <a:gd name="T48" fmla="*/ 248 w 266"/>
                  <a:gd name="T49" fmla="*/ 76 h 158"/>
                  <a:gd name="T50" fmla="*/ 258 w 266"/>
                  <a:gd name="T51" fmla="*/ 82 h 158"/>
                  <a:gd name="T52" fmla="*/ 266 w 266"/>
                  <a:gd name="T53" fmla="*/ 90 h 158"/>
                  <a:gd name="T54" fmla="*/ 258 w 266"/>
                  <a:gd name="T55" fmla="*/ 98 h 158"/>
                  <a:gd name="T56" fmla="*/ 248 w 266"/>
                  <a:gd name="T57" fmla="*/ 102 h 158"/>
                  <a:gd name="T58" fmla="*/ 236 w 266"/>
                  <a:gd name="T59" fmla="*/ 102 h 158"/>
                  <a:gd name="T60" fmla="*/ 232 w 266"/>
                  <a:gd name="T61" fmla="*/ 98 h 158"/>
                  <a:gd name="T62" fmla="*/ 234 w 266"/>
                  <a:gd name="T63" fmla="*/ 90 h 158"/>
                  <a:gd name="T64" fmla="*/ 228 w 266"/>
                  <a:gd name="T65" fmla="*/ 88 h 158"/>
                  <a:gd name="T66" fmla="*/ 216 w 266"/>
                  <a:gd name="T67" fmla="*/ 90 h 158"/>
                  <a:gd name="T68" fmla="*/ 212 w 266"/>
                  <a:gd name="T69" fmla="*/ 98 h 158"/>
                  <a:gd name="T70" fmla="*/ 204 w 266"/>
                  <a:gd name="T71" fmla="*/ 102 h 158"/>
                  <a:gd name="T72" fmla="*/ 198 w 266"/>
                  <a:gd name="T73" fmla="*/ 100 h 158"/>
                  <a:gd name="T74" fmla="*/ 200 w 266"/>
                  <a:gd name="T75" fmla="*/ 114 h 158"/>
                  <a:gd name="T76" fmla="*/ 180 w 266"/>
                  <a:gd name="T77" fmla="*/ 114 h 158"/>
                  <a:gd name="T78" fmla="*/ 180 w 266"/>
                  <a:gd name="T79" fmla="*/ 124 h 158"/>
                  <a:gd name="T80" fmla="*/ 192 w 266"/>
                  <a:gd name="T81" fmla="*/ 124 h 158"/>
                  <a:gd name="T82" fmla="*/ 190 w 266"/>
                  <a:gd name="T83" fmla="*/ 138 h 158"/>
                  <a:gd name="T84" fmla="*/ 196 w 266"/>
                  <a:gd name="T85" fmla="*/ 140 h 158"/>
                  <a:gd name="T86" fmla="*/ 188 w 266"/>
                  <a:gd name="T87" fmla="*/ 150 h 158"/>
                  <a:gd name="T88" fmla="*/ 188 w 266"/>
                  <a:gd name="T89" fmla="*/ 158 h 158"/>
                  <a:gd name="T90" fmla="*/ 168 w 266"/>
                  <a:gd name="T91" fmla="*/ 152 h 158"/>
                  <a:gd name="T92" fmla="*/ 168 w 266"/>
                  <a:gd name="T93" fmla="*/ 144 h 158"/>
                  <a:gd name="T94" fmla="*/ 158 w 266"/>
                  <a:gd name="T95" fmla="*/ 138 h 158"/>
                  <a:gd name="T96" fmla="*/ 146 w 266"/>
                  <a:gd name="T97" fmla="*/ 136 h 158"/>
                  <a:gd name="T98" fmla="*/ 104 w 266"/>
                  <a:gd name="T99" fmla="*/ 108 h 158"/>
                  <a:gd name="T100" fmla="*/ 90 w 266"/>
                  <a:gd name="T101" fmla="*/ 82 h 158"/>
                  <a:gd name="T102" fmla="*/ 64 w 266"/>
                  <a:gd name="T103" fmla="*/ 82 h 158"/>
                  <a:gd name="T104" fmla="*/ 64 w 266"/>
                  <a:gd name="T105" fmla="*/ 66 h 158"/>
                  <a:gd name="T106" fmla="*/ 62 w 266"/>
                  <a:gd name="T107" fmla="*/ 62 h 158"/>
                  <a:gd name="T108" fmla="*/ 48 w 266"/>
                  <a:gd name="T109" fmla="*/ 60 h 158"/>
                  <a:gd name="T110" fmla="*/ 42 w 266"/>
                  <a:gd name="T111" fmla="*/ 54 h 158"/>
                  <a:gd name="T112" fmla="*/ 14 w 266"/>
                  <a:gd name="T113" fmla="*/ 68 h 158"/>
                  <a:gd name="T114" fmla="*/ 14 w 266"/>
                  <a:gd name="T115" fmla="*/ 80 h 158"/>
                  <a:gd name="T116" fmla="*/ 0 w 266"/>
                  <a:gd name="T117" fmla="*/ 8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6" h="158">
                    <a:moveTo>
                      <a:pt x="0" y="82"/>
                    </a:moveTo>
                    <a:lnTo>
                      <a:pt x="0" y="8"/>
                    </a:lnTo>
                    <a:lnTo>
                      <a:pt x="18" y="4"/>
                    </a:lnTo>
                    <a:lnTo>
                      <a:pt x="46" y="0"/>
                    </a:lnTo>
                    <a:lnTo>
                      <a:pt x="54" y="6"/>
                    </a:lnTo>
                    <a:lnTo>
                      <a:pt x="70" y="16"/>
                    </a:lnTo>
                    <a:lnTo>
                      <a:pt x="80" y="20"/>
                    </a:lnTo>
                    <a:lnTo>
                      <a:pt x="94" y="38"/>
                    </a:lnTo>
                    <a:lnTo>
                      <a:pt x="132" y="36"/>
                    </a:lnTo>
                    <a:lnTo>
                      <a:pt x="140" y="34"/>
                    </a:lnTo>
                    <a:lnTo>
                      <a:pt x="158" y="52"/>
                    </a:lnTo>
                    <a:lnTo>
                      <a:pt x="158" y="60"/>
                    </a:lnTo>
                    <a:lnTo>
                      <a:pt x="168" y="68"/>
                    </a:lnTo>
                    <a:lnTo>
                      <a:pt x="170" y="84"/>
                    </a:lnTo>
                    <a:lnTo>
                      <a:pt x="188" y="82"/>
                    </a:lnTo>
                    <a:lnTo>
                      <a:pt x="192" y="84"/>
                    </a:lnTo>
                    <a:lnTo>
                      <a:pt x="192" y="94"/>
                    </a:lnTo>
                    <a:lnTo>
                      <a:pt x="200" y="94"/>
                    </a:lnTo>
                    <a:lnTo>
                      <a:pt x="202" y="84"/>
                    </a:lnTo>
                    <a:lnTo>
                      <a:pt x="214" y="74"/>
                    </a:lnTo>
                    <a:lnTo>
                      <a:pt x="234" y="62"/>
                    </a:lnTo>
                    <a:lnTo>
                      <a:pt x="230" y="72"/>
                    </a:lnTo>
                    <a:lnTo>
                      <a:pt x="228" y="76"/>
                    </a:lnTo>
                    <a:lnTo>
                      <a:pt x="236" y="80"/>
                    </a:lnTo>
                    <a:lnTo>
                      <a:pt x="248" y="76"/>
                    </a:lnTo>
                    <a:lnTo>
                      <a:pt x="258" y="82"/>
                    </a:lnTo>
                    <a:lnTo>
                      <a:pt x="266" y="90"/>
                    </a:lnTo>
                    <a:lnTo>
                      <a:pt x="258" y="98"/>
                    </a:lnTo>
                    <a:lnTo>
                      <a:pt x="248" y="102"/>
                    </a:lnTo>
                    <a:lnTo>
                      <a:pt x="236" y="102"/>
                    </a:lnTo>
                    <a:lnTo>
                      <a:pt x="232" y="98"/>
                    </a:lnTo>
                    <a:lnTo>
                      <a:pt x="234" y="90"/>
                    </a:lnTo>
                    <a:lnTo>
                      <a:pt x="228" y="88"/>
                    </a:lnTo>
                    <a:lnTo>
                      <a:pt x="216" y="90"/>
                    </a:lnTo>
                    <a:lnTo>
                      <a:pt x="212" y="98"/>
                    </a:lnTo>
                    <a:lnTo>
                      <a:pt x="204" y="102"/>
                    </a:lnTo>
                    <a:lnTo>
                      <a:pt x="198" y="100"/>
                    </a:lnTo>
                    <a:lnTo>
                      <a:pt x="200" y="114"/>
                    </a:lnTo>
                    <a:lnTo>
                      <a:pt x="180" y="114"/>
                    </a:lnTo>
                    <a:lnTo>
                      <a:pt x="180" y="124"/>
                    </a:lnTo>
                    <a:lnTo>
                      <a:pt x="192" y="124"/>
                    </a:lnTo>
                    <a:lnTo>
                      <a:pt x="190" y="138"/>
                    </a:lnTo>
                    <a:lnTo>
                      <a:pt x="196" y="140"/>
                    </a:lnTo>
                    <a:lnTo>
                      <a:pt x="188" y="150"/>
                    </a:lnTo>
                    <a:lnTo>
                      <a:pt x="188" y="158"/>
                    </a:lnTo>
                    <a:lnTo>
                      <a:pt x="168" y="152"/>
                    </a:lnTo>
                    <a:lnTo>
                      <a:pt x="168" y="144"/>
                    </a:lnTo>
                    <a:lnTo>
                      <a:pt x="158" y="138"/>
                    </a:lnTo>
                    <a:lnTo>
                      <a:pt x="146" y="136"/>
                    </a:lnTo>
                    <a:lnTo>
                      <a:pt x="104" y="108"/>
                    </a:lnTo>
                    <a:lnTo>
                      <a:pt x="90" y="82"/>
                    </a:lnTo>
                    <a:lnTo>
                      <a:pt x="64" y="82"/>
                    </a:lnTo>
                    <a:lnTo>
                      <a:pt x="64" y="66"/>
                    </a:lnTo>
                    <a:lnTo>
                      <a:pt x="62" y="62"/>
                    </a:lnTo>
                    <a:lnTo>
                      <a:pt x="48" y="60"/>
                    </a:lnTo>
                    <a:lnTo>
                      <a:pt x="42" y="54"/>
                    </a:lnTo>
                    <a:lnTo>
                      <a:pt x="14" y="68"/>
                    </a:lnTo>
                    <a:lnTo>
                      <a:pt x="14" y="80"/>
                    </a:lnTo>
                    <a:lnTo>
                      <a:pt x="0" y="8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93"/>
              <p:cNvSpPr>
                <a:spLocks/>
              </p:cNvSpPr>
              <p:nvPr/>
            </p:nvSpPr>
            <p:spPr bwMode="auto">
              <a:xfrm>
                <a:off x="3819" y="1835"/>
                <a:ext cx="158" cy="76"/>
              </a:xfrm>
              <a:custGeom>
                <a:avLst/>
                <a:gdLst>
                  <a:gd name="T0" fmla="*/ 6 w 158"/>
                  <a:gd name="T1" fmla="*/ 20 h 76"/>
                  <a:gd name="T2" fmla="*/ 16 w 158"/>
                  <a:gd name="T3" fmla="*/ 8 h 76"/>
                  <a:gd name="T4" fmla="*/ 28 w 158"/>
                  <a:gd name="T5" fmla="*/ 8 h 76"/>
                  <a:gd name="T6" fmla="*/ 32 w 158"/>
                  <a:gd name="T7" fmla="*/ 12 h 76"/>
                  <a:gd name="T8" fmla="*/ 50 w 158"/>
                  <a:gd name="T9" fmla="*/ 10 h 76"/>
                  <a:gd name="T10" fmla="*/ 52 w 158"/>
                  <a:gd name="T11" fmla="*/ 4 h 76"/>
                  <a:gd name="T12" fmla="*/ 60 w 158"/>
                  <a:gd name="T13" fmla="*/ 0 h 76"/>
                  <a:gd name="T14" fmla="*/ 72 w 158"/>
                  <a:gd name="T15" fmla="*/ 2 h 76"/>
                  <a:gd name="T16" fmla="*/ 74 w 158"/>
                  <a:gd name="T17" fmla="*/ 10 h 76"/>
                  <a:gd name="T18" fmla="*/ 134 w 158"/>
                  <a:gd name="T19" fmla="*/ 8 h 76"/>
                  <a:gd name="T20" fmla="*/ 140 w 158"/>
                  <a:gd name="T21" fmla="*/ 14 h 76"/>
                  <a:gd name="T22" fmla="*/ 148 w 158"/>
                  <a:gd name="T23" fmla="*/ 16 h 76"/>
                  <a:gd name="T24" fmla="*/ 158 w 158"/>
                  <a:gd name="T25" fmla="*/ 20 h 76"/>
                  <a:gd name="T26" fmla="*/ 152 w 158"/>
                  <a:gd name="T27" fmla="*/ 24 h 76"/>
                  <a:gd name="T28" fmla="*/ 138 w 158"/>
                  <a:gd name="T29" fmla="*/ 32 h 76"/>
                  <a:gd name="T30" fmla="*/ 126 w 158"/>
                  <a:gd name="T31" fmla="*/ 36 h 76"/>
                  <a:gd name="T32" fmla="*/ 122 w 158"/>
                  <a:gd name="T33" fmla="*/ 44 h 76"/>
                  <a:gd name="T34" fmla="*/ 102 w 158"/>
                  <a:gd name="T35" fmla="*/ 44 h 76"/>
                  <a:gd name="T36" fmla="*/ 98 w 158"/>
                  <a:gd name="T37" fmla="*/ 54 h 76"/>
                  <a:gd name="T38" fmla="*/ 82 w 158"/>
                  <a:gd name="T39" fmla="*/ 58 h 76"/>
                  <a:gd name="T40" fmla="*/ 82 w 158"/>
                  <a:gd name="T41" fmla="*/ 52 h 76"/>
                  <a:gd name="T42" fmla="*/ 68 w 158"/>
                  <a:gd name="T43" fmla="*/ 52 h 76"/>
                  <a:gd name="T44" fmla="*/ 66 w 158"/>
                  <a:gd name="T45" fmla="*/ 58 h 76"/>
                  <a:gd name="T46" fmla="*/ 58 w 158"/>
                  <a:gd name="T47" fmla="*/ 62 h 76"/>
                  <a:gd name="T48" fmla="*/ 54 w 158"/>
                  <a:gd name="T49" fmla="*/ 66 h 76"/>
                  <a:gd name="T50" fmla="*/ 52 w 158"/>
                  <a:gd name="T51" fmla="*/ 76 h 76"/>
                  <a:gd name="T52" fmla="*/ 32 w 158"/>
                  <a:gd name="T53" fmla="*/ 76 h 76"/>
                  <a:gd name="T54" fmla="*/ 18 w 158"/>
                  <a:gd name="T55" fmla="*/ 74 h 76"/>
                  <a:gd name="T56" fmla="*/ 6 w 158"/>
                  <a:gd name="T57" fmla="*/ 74 h 76"/>
                  <a:gd name="T58" fmla="*/ 4 w 158"/>
                  <a:gd name="T59" fmla="*/ 66 h 76"/>
                  <a:gd name="T60" fmla="*/ 2 w 158"/>
                  <a:gd name="T61" fmla="*/ 60 h 76"/>
                  <a:gd name="T62" fmla="*/ 4 w 158"/>
                  <a:gd name="T63" fmla="*/ 56 h 76"/>
                  <a:gd name="T64" fmla="*/ 8 w 158"/>
                  <a:gd name="T65" fmla="*/ 60 h 76"/>
                  <a:gd name="T66" fmla="*/ 20 w 158"/>
                  <a:gd name="T67" fmla="*/ 60 h 76"/>
                  <a:gd name="T68" fmla="*/ 30 w 158"/>
                  <a:gd name="T69" fmla="*/ 56 h 76"/>
                  <a:gd name="T70" fmla="*/ 38 w 158"/>
                  <a:gd name="T71" fmla="*/ 48 h 76"/>
                  <a:gd name="T72" fmla="*/ 30 w 158"/>
                  <a:gd name="T73" fmla="*/ 40 h 76"/>
                  <a:gd name="T74" fmla="*/ 20 w 158"/>
                  <a:gd name="T75" fmla="*/ 34 h 76"/>
                  <a:gd name="T76" fmla="*/ 8 w 158"/>
                  <a:gd name="T77" fmla="*/ 38 h 76"/>
                  <a:gd name="T78" fmla="*/ 0 w 158"/>
                  <a:gd name="T79" fmla="*/ 34 h 76"/>
                  <a:gd name="T80" fmla="*/ 2 w 158"/>
                  <a:gd name="T81" fmla="*/ 30 h 76"/>
                  <a:gd name="T82" fmla="*/ 6 w 158"/>
                  <a:gd name="T83" fmla="*/ 2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" h="76">
                    <a:moveTo>
                      <a:pt x="6" y="20"/>
                    </a:moveTo>
                    <a:lnTo>
                      <a:pt x="16" y="8"/>
                    </a:lnTo>
                    <a:lnTo>
                      <a:pt x="28" y="8"/>
                    </a:lnTo>
                    <a:lnTo>
                      <a:pt x="32" y="12"/>
                    </a:lnTo>
                    <a:lnTo>
                      <a:pt x="50" y="10"/>
                    </a:lnTo>
                    <a:lnTo>
                      <a:pt x="52" y="4"/>
                    </a:lnTo>
                    <a:lnTo>
                      <a:pt x="60" y="0"/>
                    </a:lnTo>
                    <a:lnTo>
                      <a:pt x="72" y="2"/>
                    </a:lnTo>
                    <a:lnTo>
                      <a:pt x="74" y="10"/>
                    </a:lnTo>
                    <a:lnTo>
                      <a:pt x="134" y="8"/>
                    </a:lnTo>
                    <a:lnTo>
                      <a:pt x="140" y="14"/>
                    </a:lnTo>
                    <a:lnTo>
                      <a:pt x="148" y="16"/>
                    </a:lnTo>
                    <a:lnTo>
                      <a:pt x="158" y="20"/>
                    </a:lnTo>
                    <a:lnTo>
                      <a:pt x="152" y="24"/>
                    </a:lnTo>
                    <a:lnTo>
                      <a:pt x="138" y="32"/>
                    </a:lnTo>
                    <a:lnTo>
                      <a:pt x="126" y="36"/>
                    </a:lnTo>
                    <a:lnTo>
                      <a:pt x="122" y="44"/>
                    </a:lnTo>
                    <a:lnTo>
                      <a:pt x="102" y="44"/>
                    </a:lnTo>
                    <a:lnTo>
                      <a:pt x="98" y="54"/>
                    </a:lnTo>
                    <a:lnTo>
                      <a:pt x="82" y="58"/>
                    </a:lnTo>
                    <a:lnTo>
                      <a:pt x="82" y="52"/>
                    </a:lnTo>
                    <a:lnTo>
                      <a:pt x="68" y="52"/>
                    </a:lnTo>
                    <a:lnTo>
                      <a:pt x="66" y="58"/>
                    </a:lnTo>
                    <a:lnTo>
                      <a:pt x="58" y="62"/>
                    </a:lnTo>
                    <a:lnTo>
                      <a:pt x="54" y="66"/>
                    </a:lnTo>
                    <a:lnTo>
                      <a:pt x="52" y="76"/>
                    </a:lnTo>
                    <a:lnTo>
                      <a:pt x="32" y="76"/>
                    </a:lnTo>
                    <a:lnTo>
                      <a:pt x="18" y="74"/>
                    </a:lnTo>
                    <a:lnTo>
                      <a:pt x="6" y="74"/>
                    </a:lnTo>
                    <a:lnTo>
                      <a:pt x="4" y="66"/>
                    </a:lnTo>
                    <a:lnTo>
                      <a:pt x="2" y="60"/>
                    </a:lnTo>
                    <a:lnTo>
                      <a:pt x="4" y="56"/>
                    </a:lnTo>
                    <a:lnTo>
                      <a:pt x="8" y="60"/>
                    </a:lnTo>
                    <a:lnTo>
                      <a:pt x="20" y="60"/>
                    </a:lnTo>
                    <a:lnTo>
                      <a:pt x="30" y="56"/>
                    </a:lnTo>
                    <a:lnTo>
                      <a:pt x="38" y="48"/>
                    </a:lnTo>
                    <a:lnTo>
                      <a:pt x="30" y="40"/>
                    </a:lnTo>
                    <a:lnTo>
                      <a:pt x="20" y="34"/>
                    </a:lnTo>
                    <a:lnTo>
                      <a:pt x="8" y="38"/>
                    </a:lnTo>
                    <a:lnTo>
                      <a:pt x="0" y="34"/>
                    </a:lnTo>
                    <a:lnTo>
                      <a:pt x="2" y="30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94"/>
              <p:cNvSpPr>
                <a:spLocks/>
              </p:cNvSpPr>
              <p:nvPr/>
            </p:nvSpPr>
            <p:spPr bwMode="auto">
              <a:xfrm>
                <a:off x="3441" y="1589"/>
                <a:ext cx="640" cy="298"/>
              </a:xfrm>
              <a:custGeom>
                <a:avLst/>
                <a:gdLst>
                  <a:gd name="T0" fmla="*/ 94 w 640"/>
                  <a:gd name="T1" fmla="*/ 260 h 298"/>
                  <a:gd name="T2" fmla="*/ 66 w 640"/>
                  <a:gd name="T3" fmla="*/ 234 h 298"/>
                  <a:gd name="T4" fmla="*/ 64 w 640"/>
                  <a:gd name="T5" fmla="*/ 220 h 298"/>
                  <a:gd name="T6" fmla="*/ 76 w 640"/>
                  <a:gd name="T7" fmla="*/ 210 h 298"/>
                  <a:gd name="T8" fmla="*/ 94 w 640"/>
                  <a:gd name="T9" fmla="*/ 208 h 298"/>
                  <a:gd name="T10" fmla="*/ 108 w 640"/>
                  <a:gd name="T11" fmla="*/ 196 h 298"/>
                  <a:gd name="T12" fmla="*/ 82 w 640"/>
                  <a:gd name="T13" fmla="*/ 176 h 298"/>
                  <a:gd name="T14" fmla="*/ 40 w 640"/>
                  <a:gd name="T15" fmla="*/ 188 h 298"/>
                  <a:gd name="T16" fmla="*/ 24 w 640"/>
                  <a:gd name="T17" fmla="*/ 158 h 298"/>
                  <a:gd name="T18" fmla="*/ 0 w 640"/>
                  <a:gd name="T19" fmla="*/ 140 h 298"/>
                  <a:gd name="T20" fmla="*/ 18 w 640"/>
                  <a:gd name="T21" fmla="*/ 102 h 298"/>
                  <a:gd name="T22" fmla="*/ 34 w 640"/>
                  <a:gd name="T23" fmla="*/ 114 h 298"/>
                  <a:gd name="T24" fmla="*/ 60 w 640"/>
                  <a:gd name="T25" fmla="*/ 84 h 298"/>
                  <a:gd name="T26" fmla="*/ 112 w 640"/>
                  <a:gd name="T27" fmla="*/ 84 h 298"/>
                  <a:gd name="T28" fmla="*/ 150 w 640"/>
                  <a:gd name="T29" fmla="*/ 100 h 298"/>
                  <a:gd name="T30" fmla="*/ 190 w 640"/>
                  <a:gd name="T31" fmla="*/ 90 h 298"/>
                  <a:gd name="T32" fmla="*/ 226 w 640"/>
                  <a:gd name="T33" fmla="*/ 98 h 298"/>
                  <a:gd name="T34" fmla="*/ 228 w 640"/>
                  <a:gd name="T35" fmla="*/ 80 h 298"/>
                  <a:gd name="T36" fmla="*/ 220 w 640"/>
                  <a:gd name="T37" fmla="*/ 68 h 298"/>
                  <a:gd name="T38" fmla="*/ 228 w 640"/>
                  <a:gd name="T39" fmla="*/ 52 h 298"/>
                  <a:gd name="T40" fmla="*/ 236 w 640"/>
                  <a:gd name="T41" fmla="*/ 40 h 298"/>
                  <a:gd name="T42" fmla="*/ 254 w 640"/>
                  <a:gd name="T43" fmla="*/ 28 h 298"/>
                  <a:gd name="T44" fmla="*/ 316 w 640"/>
                  <a:gd name="T45" fmla="*/ 10 h 298"/>
                  <a:gd name="T46" fmla="*/ 364 w 640"/>
                  <a:gd name="T47" fmla="*/ 0 h 298"/>
                  <a:gd name="T48" fmla="*/ 388 w 640"/>
                  <a:gd name="T49" fmla="*/ 16 h 298"/>
                  <a:gd name="T50" fmla="*/ 418 w 640"/>
                  <a:gd name="T51" fmla="*/ 28 h 298"/>
                  <a:gd name="T52" fmla="*/ 456 w 640"/>
                  <a:gd name="T53" fmla="*/ 28 h 298"/>
                  <a:gd name="T54" fmla="*/ 480 w 640"/>
                  <a:gd name="T55" fmla="*/ 32 h 298"/>
                  <a:gd name="T56" fmla="*/ 510 w 640"/>
                  <a:gd name="T57" fmla="*/ 60 h 298"/>
                  <a:gd name="T58" fmla="*/ 528 w 640"/>
                  <a:gd name="T59" fmla="*/ 92 h 298"/>
                  <a:gd name="T60" fmla="*/ 540 w 640"/>
                  <a:gd name="T61" fmla="*/ 84 h 298"/>
                  <a:gd name="T62" fmla="*/ 562 w 640"/>
                  <a:gd name="T63" fmla="*/ 96 h 298"/>
                  <a:gd name="T64" fmla="*/ 590 w 640"/>
                  <a:gd name="T65" fmla="*/ 92 h 298"/>
                  <a:gd name="T66" fmla="*/ 614 w 640"/>
                  <a:gd name="T67" fmla="*/ 116 h 298"/>
                  <a:gd name="T68" fmla="*/ 640 w 640"/>
                  <a:gd name="T69" fmla="*/ 132 h 298"/>
                  <a:gd name="T70" fmla="*/ 626 w 640"/>
                  <a:gd name="T71" fmla="*/ 142 h 298"/>
                  <a:gd name="T72" fmla="*/ 622 w 640"/>
                  <a:gd name="T73" fmla="*/ 170 h 298"/>
                  <a:gd name="T74" fmla="*/ 596 w 640"/>
                  <a:gd name="T75" fmla="*/ 172 h 298"/>
                  <a:gd name="T76" fmla="*/ 570 w 640"/>
                  <a:gd name="T77" fmla="*/ 194 h 298"/>
                  <a:gd name="T78" fmla="*/ 548 w 640"/>
                  <a:gd name="T79" fmla="*/ 208 h 298"/>
                  <a:gd name="T80" fmla="*/ 538 w 640"/>
                  <a:gd name="T81" fmla="*/ 232 h 298"/>
                  <a:gd name="T82" fmla="*/ 536 w 640"/>
                  <a:gd name="T83" fmla="*/ 256 h 298"/>
                  <a:gd name="T84" fmla="*/ 526 w 640"/>
                  <a:gd name="T85" fmla="*/ 262 h 298"/>
                  <a:gd name="T86" fmla="*/ 512 w 640"/>
                  <a:gd name="T87" fmla="*/ 254 h 298"/>
                  <a:gd name="T88" fmla="*/ 450 w 640"/>
                  <a:gd name="T89" fmla="*/ 248 h 298"/>
                  <a:gd name="T90" fmla="*/ 430 w 640"/>
                  <a:gd name="T91" fmla="*/ 250 h 298"/>
                  <a:gd name="T92" fmla="*/ 410 w 640"/>
                  <a:gd name="T93" fmla="*/ 258 h 298"/>
                  <a:gd name="T94" fmla="*/ 394 w 640"/>
                  <a:gd name="T95" fmla="*/ 254 h 298"/>
                  <a:gd name="T96" fmla="*/ 376 w 640"/>
                  <a:gd name="T97" fmla="*/ 270 h 298"/>
                  <a:gd name="T98" fmla="*/ 350 w 640"/>
                  <a:gd name="T99" fmla="*/ 298 h 298"/>
                  <a:gd name="T100" fmla="*/ 342 w 640"/>
                  <a:gd name="T101" fmla="*/ 288 h 298"/>
                  <a:gd name="T102" fmla="*/ 320 w 640"/>
                  <a:gd name="T103" fmla="*/ 288 h 298"/>
                  <a:gd name="T104" fmla="*/ 308 w 640"/>
                  <a:gd name="T105" fmla="*/ 264 h 298"/>
                  <a:gd name="T106" fmla="*/ 290 w 640"/>
                  <a:gd name="T107" fmla="*/ 238 h 298"/>
                  <a:gd name="T108" fmla="*/ 244 w 640"/>
                  <a:gd name="T109" fmla="*/ 242 h 298"/>
                  <a:gd name="T110" fmla="*/ 204 w 640"/>
                  <a:gd name="T111" fmla="*/ 210 h 298"/>
                  <a:gd name="T112" fmla="*/ 168 w 640"/>
                  <a:gd name="T113" fmla="*/ 208 h 298"/>
                  <a:gd name="T114" fmla="*/ 150 w 640"/>
                  <a:gd name="T115" fmla="*/ 286 h 298"/>
                  <a:gd name="T116" fmla="*/ 132 w 640"/>
                  <a:gd name="T117" fmla="*/ 270 h 298"/>
                  <a:gd name="T118" fmla="*/ 114 w 640"/>
                  <a:gd name="T119" fmla="*/ 264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40" h="298">
                    <a:moveTo>
                      <a:pt x="108" y="262"/>
                    </a:moveTo>
                    <a:lnTo>
                      <a:pt x="94" y="260"/>
                    </a:lnTo>
                    <a:lnTo>
                      <a:pt x="78" y="248"/>
                    </a:lnTo>
                    <a:lnTo>
                      <a:pt x="66" y="234"/>
                    </a:lnTo>
                    <a:lnTo>
                      <a:pt x="58" y="224"/>
                    </a:lnTo>
                    <a:lnTo>
                      <a:pt x="64" y="220"/>
                    </a:lnTo>
                    <a:lnTo>
                      <a:pt x="78" y="222"/>
                    </a:lnTo>
                    <a:lnTo>
                      <a:pt x="76" y="210"/>
                    </a:lnTo>
                    <a:lnTo>
                      <a:pt x="82" y="206"/>
                    </a:lnTo>
                    <a:lnTo>
                      <a:pt x="94" y="208"/>
                    </a:lnTo>
                    <a:lnTo>
                      <a:pt x="104" y="210"/>
                    </a:lnTo>
                    <a:lnTo>
                      <a:pt x="108" y="196"/>
                    </a:lnTo>
                    <a:lnTo>
                      <a:pt x="100" y="176"/>
                    </a:lnTo>
                    <a:lnTo>
                      <a:pt x="82" y="176"/>
                    </a:lnTo>
                    <a:lnTo>
                      <a:pt x="64" y="178"/>
                    </a:lnTo>
                    <a:lnTo>
                      <a:pt x="40" y="188"/>
                    </a:lnTo>
                    <a:lnTo>
                      <a:pt x="36" y="174"/>
                    </a:lnTo>
                    <a:lnTo>
                      <a:pt x="24" y="158"/>
                    </a:lnTo>
                    <a:lnTo>
                      <a:pt x="10" y="154"/>
                    </a:lnTo>
                    <a:lnTo>
                      <a:pt x="0" y="140"/>
                    </a:lnTo>
                    <a:lnTo>
                      <a:pt x="6" y="116"/>
                    </a:lnTo>
                    <a:lnTo>
                      <a:pt x="18" y="102"/>
                    </a:lnTo>
                    <a:lnTo>
                      <a:pt x="26" y="118"/>
                    </a:lnTo>
                    <a:lnTo>
                      <a:pt x="34" y="114"/>
                    </a:lnTo>
                    <a:lnTo>
                      <a:pt x="36" y="102"/>
                    </a:lnTo>
                    <a:lnTo>
                      <a:pt x="60" y="84"/>
                    </a:lnTo>
                    <a:lnTo>
                      <a:pt x="76" y="78"/>
                    </a:lnTo>
                    <a:lnTo>
                      <a:pt x="112" y="84"/>
                    </a:lnTo>
                    <a:lnTo>
                      <a:pt x="136" y="98"/>
                    </a:lnTo>
                    <a:lnTo>
                      <a:pt x="150" y="100"/>
                    </a:lnTo>
                    <a:lnTo>
                      <a:pt x="172" y="90"/>
                    </a:lnTo>
                    <a:lnTo>
                      <a:pt x="190" y="90"/>
                    </a:lnTo>
                    <a:lnTo>
                      <a:pt x="200" y="100"/>
                    </a:lnTo>
                    <a:lnTo>
                      <a:pt x="226" y="98"/>
                    </a:lnTo>
                    <a:lnTo>
                      <a:pt x="238" y="88"/>
                    </a:lnTo>
                    <a:lnTo>
                      <a:pt x="228" y="80"/>
                    </a:lnTo>
                    <a:lnTo>
                      <a:pt x="214" y="76"/>
                    </a:lnTo>
                    <a:lnTo>
                      <a:pt x="220" y="68"/>
                    </a:lnTo>
                    <a:lnTo>
                      <a:pt x="226" y="62"/>
                    </a:lnTo>
                    <a:lnTo>
                      <a:pt x="228" y="52"/>
                    </a:lnTo>
                    <a:lnTo>
                      <a:pt x="240" y="48"/>
                    </a:lnTo>
                    <a:lnTo>
                      <a:pt x="236" y="40"/>
                    </a:lnTo>
                    <a:lnTo>
                      <a:pt x="232" y="30"/>
                    </a:lnTo>
                    <a:lnTo>
                      <a:pt x="254" y="28"/>
                    </a:lnTo>
                    <a:lnTo>
                      <a:pt x="280" y="20"/>
                    </a:lnTo>
                    <a:lnTo>
                      <a:pt x="316" y="10"/>
                    </a:lnTo>
                    <a:lnTo>
                      <a:pt x="346" y="4"/>
                    </a:lnTo>
                    <a:lnTo>
                      <a:pt x="364" y="0"/>
                    </a:lnTo>
                    <a:lnTo>
                      <a:pt x="384" y="2"/>
                    </a:lnTo>
                    <a:lnTo>
                      <a:pt x="388" y="16"/>
                    </a:lnTo>
                    <a:lnTo>
                      <a:pt x="398" y="22"/>
                    </a:lnTo>
                    <a:lnTo>
                      <a:pt x="418" y="28"/>
                    </a:lnTo>
                    <a:lnTo>
                      <a:pt x="438" y="38"/>
                    </a:lnTo>
                    <a:lnTo>
                      <a:pt x="456" y="28"/>
                    </a:lnTo>
                    <a:lnTo>
                      <a:pt x="478" y="22"/>
                    </a:lnTo>
                    <a:lnTo>
                      <a:pt x="480" y="32"/>
                    </a:lnTo>
                    <a:lnTo>
                      <a:pt x="498" y="44"/>
                    </a:lnTo>
                    <a:lnTo>
                      <a:pt x="510" y="60"/>
                    </a:lnTo>
                    <a:lnTo>
                      <a:pt x="524" y="84"/>
                    </a:lnTo>
                    <a:lnTo>
                      <a:pt x="528" y="92"/>
                    </a:lnTo>
                    <a:lnTo>
                      <a:pt x="536" y="92"/>
                    </a:lnTo>
                    <a:lnTo>
                      <a:pt x="540" y="84"/>
                    </a:lnTo>
                    <a:lnTo>
                      <a:pt x="550" y="90"/>
                    </a:lnTo>
                    <a:lnTo>
                      <a:pt x="562" y="96"/>
                    </a:lnTo>
                    <a:lnTo>
                      <a:pt x="572" y="94"/>
                    </a:lnTo>
                    <a:lnTo>
                      <a:pt x="590" y="92"/>
                    </a:lnTo>
                    <a:lnTo>
                      <a:pt x="600" y="106"/>
                    </a:lnTo>
                    <a:lnTo>
                      <a:pt x="614" y="116"/>
                    </a:lnTo>
                    <a:lnTo>
                      <a:pt x="636" y="118"/>
                    </a:lnTo>
                    <a:lnTo>
                      <a:pt x="640" y="132"/>
                    </a:lnTo>
                    <a:lnTo>
                      <a:pt x="638" y="142"/>
                    </a:lnTo>
                    <a:lnTo>
                      <a:pt x="626" y="142"/>
                    </a:lnTo>
                    <a:lnTo>
                      <a:pt x="622" y="156"/>
                    </a:lnTo>
                    <a:lnTo>
                      <a:pt x="622" y="170"/>
                    </a:lnTo>
                    <a:lnTo>
                      <a:pt x="612" y="172"/>
                    </a:lnTo>
                    <a:lnTo>
                      <a:pt x="596" y="172"/>
                    </a:lnTo>
                    <a:lnTo>
                      <a:pt x="580" y="170"/>
                    </a:lnTo>
                    <a:lnTo>
                      <a:pt x="570" y="194"/>
                    </a:lnTo>
                    <a:lnTo>
                      <a:pt x="566" y="208"/>
                    </a:lnTo>
                    <a:lnTo>
                      <a:pt x="548" y="208"/>
                    </a:lnTo>
                    <a:lnTo>
                      <a:pt x="536" y="214"/>
                    </a:lnTo>
                    <a:lnTo>
                      <a:pt x="538" y="232"/>
                    </a:lnTo>
                    <a:lnTo>
                      <a:pt x="544" y="248"/>
                    </a:lnTo>
                    <a:lnTo>
                      <a:pt x="536" y="256"/>
                    </a:lnTo>
                    <a:lnTo>
                      <a:pt x="536" y="266"/>
                    </a:lnTo>
                    <a:lnTo>
                      <a:pt x="526" y="262"/>
                    </a:lnTo>
                    <a:lnTo>
                      <a:pt x="518" y="260"/>
                    </a:lnTo>
                    <a:lnTo>
                      <a:pt x="512" y="254"/>
                    </a:lnTo>
                    <a:lnTo>
                      <a:pt x="452" y="256"/>
                    </a:lnTo>
                    <a:lnTo>
                      <a:pt x="450" y="248"/>
                    </a:lnTo>
                    <a:lnTo>
                      <a:pt x="438" y="246"/>
                    </a:lnTo>
                    <a:lnTo>
                      <a:pt x="430" y="250"/>
                    </a:lnTo>
                    <a:lnTo>
                      <a:pt x="428" y="256"/>
                    </a:lnTo>
                    <a:lnTo>
                      <a:pt x="410" y="258"/>
                    </a:lnTo>
                    <a:lnTo>
                      <a:pt x="406" y="254"/>
                    </a:lnTo>
                    <a:lnTo>
                      <a:pt x="394" y="254"/>
                    </a:lnTo>
                    <a:lnTo>
                      <a:pt x="384" y="266"/>
                    </a:lnTo>
                    <a:lnTo>
                      <a:pt x="376" y="270"/>
                    </a:lnTo>
                    <a:lnTo>
                      <a:pt x="352" y="288"/>
                    </a:lnTo>
                    <a:lnTo>
                      <a:pt x="350" y="298"/>
                    </a:lnTo>
                    <a:lnTo>
                      <a:pt x="342" y="298"/>
                    </a:lnTo>
                    <a:lnTo>
                      <a:pt x="342" y="288"/>
                    </a:lnTo>
                    <a:lnTo>
                      <a:pt x="338" y="286"/>
                    </a:lnTo>
                    <a:lnTo>
                      <a:pt x="320" y="288"/>
                    </a:lnTo>
                    <a:lnTo>
                      <a:pt x="318" y="272"/>
                    </a:lnTo>
                    <a:lnTo>
                      <a:pt x="308" y="264"/>
                    </a:lnTo>
                    <a:lnTo>
                      <a:pt x="308" y="256"/>
                    </a:lnTo>
                    <a:lnTo>
                      <a:pt x="290" y="238"/>
                    </a:lnTo>
                    <a:lnTo>
                      <a:pt x="282" y="240"/>
                    </a:lnTo>
                    <a:lnTo>
                      <a:pt x="244" y="242"/>
                    </a:lnTo>
                    <a:lnTo>
                      <a:pt x="230" y="224"/>
                    </a:lnTo>
                    <a:lnTo>
                      <a:pt x="204" y="210"/>
                    </a:lnTo>
                    <a:lnTo>
                      <a:pt x="196" y="204"/>
                    </a:lnTo>
                    <a:lnTo>
                      <a:pt x="168" y="208"/>
                    </a:lnTo>
                    <a:lnTo>
                      <a:pt x="150" y="212"/>
                    </a:lnTo>
                    <a:lnTo>
                      <a:pt x="150" y="286"/>
                    </a:lnTo>
                    <a:lnTo>
                      <a:pt x="140" y="284"/>
                    </a:lnTo>
                    <a:lnTo>
                      <a:pt x="132" y="270"/>
                    </a:lnTo>
                    <a:lnTo>
                      <a:pt x="120" y="262"/>
                    </a:lnTo>
                    <a:lnTo>
                      <a:pt x="114" y="264"/>
                    </a:lnTo>
                    <a:lnTo>
                      <a:pt x="108" y="2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95"/>
              <p:cNvSpPr>
                <a:spLocks/>
              </p:cNvSpPr>
              <p:nvPr/>
            </p:nvSpPr>
            <p:spPr bwMode="auto">
              <a:xfrm>
                <a:off x="3137" y="985"/>
                <a:ext cx="2580" cy="890"/>
              </a:xfrm>
              <a:custGeom>
                <a:avLst/>
                <a:gdLst>
                  <a:gd name="T0" fmla="*/ 336 w 2580"/>
                  <a:gd name="T1" fmla="*/ 878 h 890"/>
                  <a:gd name="T2" fmla="*/ 254 w 2580"/>
                  <a:gd name="T3" fmla="*/ 858 h 890"/>
                  <a:gd name="T4" fmla="*/ 174 w 2580"/>
                  <a:gd name="T5" fmla="*/ 796 h 890"/>
                  <a:gd name="T6" fmla="*/ 164 w 2580"/>
                  <a:gd name="T7" fmla="*/ 716 h 890"/>
                  <a:gd name="T8" fmla="*/ 72 w 2580"/>
                  <a:gd name="T9" fmla="*/ 674 h 890"/>
                  <a:gd name="T10" fmla="*/ 14 w 2580"/>
                  <a:gd name="T11" fmla="*/ 584 h 890"/>
                  <a:gd name="T12" fmla="*/ 22 w 2580"/>
                  <a:gd name="T13" fmla="*/ 486 h 890"/>
                  <a:gd name="T14" fmla="*/ 34 w 2580"/>
                  <a:gd name="T15" fmla="*/ 336 h 890"/>
                  <a:gd name="T16" fmla="*/ 80 w 2580"/>
                  <a:gd name="T17" fmla="*/ 244 h 890"/>
                  <a:gd name="T18" fmla="*/ 172 w 2580"/>
                  <a:gd name="T19" fmla="*/ 348 h 890"/>
                  <a:gd name="T20" fmla="*/ 122 w 2580"/>
                  <a:gd name="T21" fmla="*/ 386 h 890"/>
                  <a:gd name="T22" fmla="*/ 180 w 2580"/>
                  <a:gd name="T23" fmla="*/ 380 h 890"/>
                  <a:gd name="T24" fmla="*/ 262 w 2580"/>
                  <a:gd name="T25" fmla="*/ 310 h 890"/>
                  <a:gd name="T26" fmla="*/ 318 w 2580"/>
                  <a:gd name="T27" fmla="*/ 326 h 890"/>
                  <a:gd name="T28" fmla="*/ 476 w 2580"/>
                  <a:gd name="T29" fmla="*/ 278 h 890"/>
                  <a:gd name="T30" fmla="*/ 498 w 2580"/>
                  <a:gd name="T31" fmla="*/ 226 h 890"/>
                  <a:gd name="T32" fmla="*/ 626 w 2580"/>
                  <a:gd name="T33" fmla="*/ 246 h 890"/>
                  <a:gd name="T34" fmla="*/ 716 w 2580"/>
                  <a:gd name="T35" fmla="*/ 182 h 890"/>
                  <a:gd name="T36" fmla="*/ 666 w 2580"/>
                  <a:gd name="T37" fmla="*/ 324 h 890"/>
                  <a:gd name="T38" fmla="*/ 778 w 2580"/>
                  <a:gd name="T39" fmla="*/ 270 h 890"/>
                  <a:gd name="T40" fmla="*/ 734 w 2580"/>
                  <a:gd name="T41" fmla="*/ 204 h 890"/>
                  <a:gd name="T42" fmla="*/ 780 w 2580"/>
                  <a:gd name="T43" fmla="*/ 204 h 890"/>
                  <a:gd name="T44" fmla="*/ 798 w 2580"/>
                  <a:gd name="T45" fmla="*/ 162 h 890"/>
                  <a:gd name="T46" fmla="*/ 946 w 2580"/>
                  <a:gd name="T47" fmla="*/ 120 h 890"/>
                  <a:gd name="T48" fmla="*/ 1230 w 2580"/>
                  <a:gd name="T49" fmla="*/ 2 h 890"/>
                  <a:gd name="T50" fmla="*/ 1326 w 2580"/>
                  <a:gd name="T51" fmla="*/ 102 h 890"/>
                  <a:gd name="T52" fmla="*/ 1336 w 2580"/>
                  <a:gd name="T53" fmla="*/ 122 h 890"/>
                  <a:gd name="T54" fmla="*/ 1564 w 2580"/>
                  <a:gd name="T55" fmla="*/ 138 h 890"/>
                  <a:gd name="T56" fmla="*/ 1720 w 2580"/>
                  <a:gd name="T57" fmla="*/ 190 h 890"/>
                  <a:gd name="T58" fmla="*/ 1926 w 2580"/>
                  <a:gd name="T59" fmla="*/ 172 h 890"/>
                  <a:gd name="T60" fmla="*/ 2108 w 2580"/>
                  <a:gd name="T61" fmla="*/ 246 h 890"/>
                  <a:gd name="T62" fmla="*/ 2274 w 2580"/>
                  <a:gd name="T63" fmla="*/ 272 h 890"/>
                  <a:gd name="T64" fmla="*/ 2442 w 2580"/>
                  <a:gd name="T65" fmla="*/ 276 h 890"/>
                  <a:gd name="T66" fmla="*/ 2568 w 2580"/>
                  <a:gd name="T67" fmla="*/ 332 h 890"/>
                  <a:gd name="T68" fmla="*/ 2446 w 2580"/>
                  <a:gd name="T69" fmla="*/ 360 h 890"/>
                  <a:gd name="T70" fmla="*/ 2368 w 2580"/>
                  <a:gd name="T71" fmla="*/ 380 h 890"/>
                  <a:gd name="T72" fmla="*/ 2306 w 2580"/>
                  <a:gd name="T73" fmla="*/ 464 h 890"/>
                  <a:gd name="T74" fmla="*/ 2136 w 2580"/>
                  <a:gd name="T75" fmla="*/ 534 h 890"/>
                  <a:gd name="T76" fmla="*/ 2104 w 2580"/>
                  <a:gd name="T77" fmla="*/ 634 h 890"/>
                  <a:gd name="T78" fmla="*/ 2034 w 2580"/>
                  <a:gd name="T79" fmla="*/ 582 h 890"/>
                  <a:gd name="T80" fmla="*/ 2166 w 2580"/>
                  <a:gd name="T81" fmla="*/ 430 h 890"/>
                  <a:gd name="T82" fmla="*/ 2058 w 2580"/>
                  <a:gd name="T83" fmla="*/ 456 h 890"/>
                  <a:gd name="T84" fmla="*/ 1966 w 2580"/>
                  <a:gd name="T85" fmla="*/ 504 h 890"/>
                  <a:gd name="T86" fmla="*/ 1734 w 2580"/>
                  <a:gd name="T87" fmla="*/ 620 h 890"/>
                  <a:gd name="T88" fmla="*/ 1794 w 2580"/>
                  <a:gd name="T89" fmla="*/ 728 h 890"/>
                  <a:gd name="T90" fmla="*/ 1660 w 2580"/>
                  <a:gd name="T91" fmla="*/ 810 h 890"/>
                  <a:gd name="T92" fmla="*/ 1666 w 2580"/>
                  <a:gd name="T93" fmla="*/ 764 h 890"/>
                  <a:gd name="T94" fmla="*/ 1472 w 2580"/>
                  <a:gd name="T95" fmla="*/ 652 h 890"/>
                  <a:gd name="T96" fmla="*/ 1418 w 2580"/>
                  <a:gd name="T97" fmla="*/ 718 h 890"/>
                  <a:gd name="T98" fmla="*/ 1276 w 2580"/>
                  <a:gd name="T99" fmla="*/ 718 h 890"/>
                  <a:gd name="T100" fmla="*/ 1132 w 2580"/>
                  <a:gd name="T101" fmla="*/ 674 h 890"/>
                  <a:gd name="T102" fmla="*/ 1024 w 2580"/>
                  <a:gd name="T103" fmla="*/ 700 h 890"/>
                  <a:gd name="T104" fmla="*/ 894 w 2580"/>
                  <a:gd name="T105" fmla="*/ 696 h 890"/>
                  <a:gd name="T106" fmla="*/ 760 w 2580"/>
                  <a:gd name="T107" fmla="*/ 632 h 890"/>
                  <a:gd name="T108" fmla="*/ 536 w 2580"/>
                  <a:gd name="T109" fmla="*/ 634 h 890"/>
                  <a:gd name="T110" fmla="*/ 530 w 2580"/>
                  <a:gd name="T111" fmla="*/ 702 h 890"/>
                  <a:gd name="T112" fmla="*/ 340 w 2580"/>
                  <a:gd name="T113" fmla="*/ 706 h 890"/>
                  <a:gd name="T114" fmla="*/ 344 w 2580"/>
                  <a:gd name="T115" fmla="*/ 792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80" h="890">
                    <a:moveTo>
                      <a:pt x="344" y="792"/>
                    </a:moveTo>
                    <a:lnTo>
                      <a:pt x="328" y="804"/>
                    </a:lnTo>
                    <a:lnTo>
                      <a:pt x="318" y="810"/>
                    </a:lnTo>
                    <a:lnTo>
                      <a:pt x="314" y="818"/>
                    </a:lnTo>
                    <a:lnTo>
                      <a:pt x="306" y="828"/>
                    </a:lnTo>
                    <a:lnTo>
                      <a:pt x="314" y="834"/>
                    </a:lnTo>
                    <a:lnTo>
                      <a:pt x="320" y="844"/>
                    </a:lnTo>
                    <a:lnTo>
                      <a:pt x="322" y="862"/>
                    </a:lnTo>
                    <a:lnTo>
                      <a:pt x="336" y="878"/>
                    </a:lnTo>
                    <a:lnTo>
                      <a:pt x="326" y="888"/>
                    </a:lnTo>
                    <a:lnTo>
                      <a:pt x="322" y="890"/>
                    </a:lnTo>
                    <a:lnTo>
                      <a:pt x="306" y="878"/>
                    </a:lnTo>
                    <a:lnTo>
                      <a:pt x="300" y="876"/>
                    </a:lnTo>
                    <a:lnTo>
                      <a:pt x="290" y="866"/>
                    </a:lnTo>
                    <a:lnTo>
                      <a:pt x="280" y="860"/>
                    </a:lnTo>
                    <a:lnTo>
                      <a:pt x="270" y="862"/>
                    </a:lnTo>
                    <a:lnTo>
                      <a:pt x="264" y="862"/>
                    </a:lnTo>
                    <a:lnTo>
                      <a:pt x="254" y="858"/>
                    </a:lnTo>
                    <a:lnTo>
                      <a:pt x="240" y="850"/>
                    </a:lnTo>
                    <a:lnTo>
                      <a:pt x="232" y="850"/>
                    </a:lnTo>
                    <a:lnTo>
                      <a:pt x="222" y="852"/>
                    </a:lnTo>
                    <a:lnTo>
                      <a:pt x="210" y="844"/>
                    </a:lnTo>
                    <a:lnTo>
                      <a:pt x="198" y="846"/>
                    </a:lnTo>
                    <a:lnTo>
                      <a:pt x="172" y="828"/>
                    </a:lnTo>
                    <a:lnTo>
                      <a:pt x="158" y="822"/>
                    </a:lnTo>
                    <a:lnTo>
                      <a:pt x="162" y="808"/>
                    </a:lnTo>
                    <a:lnTo>
                      <a:pt x="174" y="796"/>
                    </a:lnTo>
                    <a:lnTo>
                      <a:pt x="172" y="786"/>
                    </a:lnTo>
                    <a:lnTo>
                      <a:pt x="188" y="776"/>
                    </a:lnTo>
                    <a:lnTo>
                      <a:pt x="170" y="774"/>
                    </a:lnTo>
                    <a:lnTo>
                      <a:pt x="172" y="766"/>
                    </a:lnTo>
                    <a:lnTo>
                      <a:pt x="182" y="762"/>
                    </a:lnTo>
                    <a:lnTo>
                      <a:pt x="198" y="758"/>
                    </a:lnTo>
                    <a:lnTo>
                      <a:pt x="200" y="726"/>
                    </a:lnTo>
                    <a:lnTo>
                      <a:pt x="184" y="716"/>
                    </a:lnTo>
                    <a:lnTo>
                      <a:pt x="164" y="716"/>
                    </a:lnTo>
                    <a:lnTo>
                      <a:pt x="162" y="710"/>
                    </a:lnTo>
                    <a:lnTo>
                      <a:pt x="130" y="708"/>
                    </a:lnTo>
                    <a:lnTo>
                      <a:pt x="126" y="694"/>
                    </a:lnTo>
                    <a:lnTo>
                      <a:pt x="108" y="690"/>
                    </a:lnTo>
                    <a:lnTo>
                      <a:pt x="110" y="678"/>
                    </a:lnTo>
                    <a:lnTo>
                      <a:pt x="106" y="668"/>
                    </a:lnTo>
                    <a:lnTo>
                      <a:pt x="82" y="668"/>
                    </a:lnTo>
                    <a:lnTo>
                      <a:pt x="78" y="672"/>
                    </a:lnTo>
                    <a:lnTo>
                      <a:pt x="72" y="674"/>
                    </a:lnTo>
                    <a:lnTo>
                      <a:pt x="64" y="670"/>
                    </a:lnTo>
                    <a:lnTo>
                      <a:pt x="64" y="650"/>
                    </a:lnTo>
                    <a:lnTo>
                      <a:pt x="82" y="650"/>
                    </a:lnTo>
                    <a:lnTo>
                      <a:pt x="84" y="648"/>
                    </a:lnTo>
                    <a:lnTo>
                      <a:pt x="56" y="618"/>
                    </a:lnTo>
                    <a:lnTo>
                      <a:pt x="52" y="596"/>
                    </a:lnTo>
                    <a:lnTo>
                      <a:pt x="32" y="594"/>
                    </a:lnTo>
                    <a:lnTo>
                      <a:pt x="32" y="588"/>
                    </a:lnTo>
                    <a:lnTo>
                      <a:pt x="14" y="584"/>
                    </a:lnTo>
                    <a:lnTo>
                      <a:pt x="10" y="578"/>
                    </a:lnTo>
                    <a:lnTo>
                      <a:pt x="6" y="562"/>
                    </a:lnTo>
                    <a:lnTo>
                      <a:pt x="0" y="550"/>
                    </a:lnTo>
                    <a:lnTo>
                      <a:pt x="2" y="538"/>
                    </a:lnTo>
                    <a:lnTo>
                      <a:pt x="2" y="522"/>
                    </a:lnTo>
                    <a:lnTo>
                      <a:pt x="8" y="510"/>
                    </a:lnTo>
                    <a:lnTo>
                      <a:pt x="26" y="496"/>
                    </a:lnTo>
                    <a:lnTo>
                      <a:pt x="40" y="494"/>
                    </a:lnTo>
                    <a:lnTo>
                      <a:pt x="22" y="486"/>
                    </a:lnTo>
                    <a:lnTo>
                      <a:pt x="12" y="474"/>
                    </a:lnTo>
                    <a:lnTo>
                      <a:pt x="56" y="438"/>
                    </a:lnTo>
                    <a:lnTo>
                      <a:pt x="64" y="424"/>
                    </a:lnTo>
                    <a:lnTo>
                      <a:pt x="40" y="406"/>
                    </a:lnTo>
                    <a:lnTo>
                      <a:pt x="50" y="396"/>
                    </a:lnTo>
                    <a:lnTo>
                      <a:pt x="42" y="382"/>
                    </a:lnTo>
                    <a:lnTo>
                      <a:pt x="32" y="372"/>
                    </a:lnTo>
                    <a:lnTo>
                      <a:pt x="40" y="352"/>
                    </a:lnTo>
                    <a:lnTo>
                      <a:pt x="34" y="336"/>
                    </a:lnTo>
                    <a:lnTo>
                      <a:pt x="24" y="318"/>
                    </a:lnTo>
                    <a:lnTo>
                      <a:pt x="40" y="302"/>
                    </a:lnTo>
                    <a:lnTo>
                      <a:pt x="16" y="288"/>
                    </a:lnTo>
                    <a:lnTo>
                      <a:pt x="20" y="266"/>
                    </a:lnTo>
                    <a:lnTo>
                      <a:pt x="30" y="256"/>
                    </a:lnTo>
                    <a:lnTo>
                      <a:pt x="40" y="254"/>
                    </a:lnTo>
                    <a:lnTo>
                      <a:pt x="40" y="248"/>
                    </a:lnTo>
                    <a:lnTo>
                      <a:pt x="62" y="244"/>
                    </a:lnTo>
                    <a:lnTo>
                      <a:pt x="80" y="244"/>
                    </a:lnTo>
                    <a:lnTo>
                      <a:pt x="86" y="254"/>
                    </a:lnTo>
                    <a:lnTo>
                      <a:pt x="96" y="258"/>
                    </a:lnTo>
                    <a:lnTo>
                      <a:pt x="134" y="260"/>
                    </a:lnTo>
                    <a:lnTo>
                      <a:pt x="162" y="274"/>
                    </a:lnTo>
                    <a:lnTo>
                      <a:pt x="188" y="290"/>
                    </a:lnTo>
                    <a:lnTo>
                      <a:pt x="218" y="306"/>
                    </a:lnTo>
                    <a:lnTo>
                      <a:pt x="220" y="324"/>
                    </a:lnTo>
                    <a:lnTo>
                      <a:pt x="202" y="340"/>
                    </a:lnTo>
                    <a:lnTo>
                      <a:pt x="172" y="348"/>
                    </a:lnTo>
                    <a:lnTo>
                      <a:pt x="146" y="338"/>
                    </a:lnTo>
                    <a:lnTo>
                      <a:pt x="116" y="332"/>
                    </a:lnTo>
                    <a:lnTo>
                      <a:pt x="94" y="324"/>
                    </a:lnTo>
                    <a:lnTo>
                      <a:pt x="76" y="316"/>
                    </a:lnTo>
                    <a:lnTo>
                      <a:pt x="90" y="334"/>
                    </a:lnTo>
                    <a:lnTo>
                      <a:pt x="106" y="342"/>
                    </a:lnTo>
                    <a:lnTo>
                      <a:pt x="114" y="348"/>
                    </a:lnTo>
                    <a:lnTo>
                      <a:pt x="116" y="360"/>
                    </a:lnTo>
                    <a:lnTo>
                      <a:pt x="122" y="386"/>
                    </a:lnTo>
                    <a:lnTo>
                      <a:pt x="132" y="388"/>
                    </a:lnTo>
                    <a:lnTo>
                      <a:pt x="148" y="402"/>
                    </a:lnTo>
                    <a:lnTo>
                      <a:pt x="168" y="402"/>
                    </a:lnTo>
                    <a:lnTo>
                      <a:pt x="170" y="392"/>
                    </a:lnTo>
                    <a:lnTo>
                      <a:pt x="158" y="388"/>
                    </a:lnTo>
                    <a:lnTo>
                      <a:pt x="148" y="376"/>
                    </a:lnTo>
                    <a:lnTo>
                      <a:pt x="156" y="366"/>
                    </a:lnTo>
                    <a:lnTo>
                      <a:pt x="168" y="376"/>
                    </a:lnTo>
                    <a:lnTo>
                      <a:pt x="180" y="380"/>
                    </a:lnTo>
                    <a:lnTo>
                      <a:pt x="206" y="386"/>
                    </a:lnTo>
                    <a:lnTo>
                      <a:pt x="206" y="376"/>
                    </a:lnTo>
                    <a:lnTo>
                      <a:pt x="196" y="364"/>
                    </a:lnTo>
                    <a:lnTo>
                      <a:pt x="208" y="352"/>
                    </a:lnTo>
                    <a:lnTo>
                      <a:pt x="226" y="342"/>
                    </a:lnTo>
                    <a:lnTo>
                      <a:pt x="236" y="334"/>
                    </a:lnTo>
                    <a:lnTo>
                      <a:pt x="264" y="342"/>
                    </a:lnTo>
                    <a:lnTo>
                      <a:pt x="270" y="318"/>
                    </a:lnTo>
                    <a:lnTo>
                      <a:pt x="262" y="310"/>
                    </a:lnTo>
                    <a:lnTo>
                      <a:pt x="266" y="288"/>
                    </a:lnTo>
                    <a:lnTo>
                      <a:pt x="258" y="280"/>
                    </a:lnTo>
                    <a:lnTo>
                      <a:pt x="292" y="278"/>
                    </a:lnTo>
                    <a:lnTo>
                      <a:pt x="304" y="292"/>
                    </a:lnTo>
                    <a:lnTo>
                      <a:pt x="304" y="300"/>
                    </a:lnTo>
                    <a:lnTo>
                      <a:pt x="288" y="300"/>
                    </a:lnTo>
                    <a:lnTo>
                      <a:pt x="278" y="310"/>
                    </a:lnTo>
                    <a:lnTo>
                      <a:pt x="294" y="324"/>
                    </a:lnTo>
                    <a:lnTo>
                      <a:pt x="318" y="326"/>
                    </a:lnTo>
                    <a:lnTo>
                      <a:pt x="328" y="302"/>
                    </a:lnTo>
                    <a:lnTo>
                      <a:pt x="386" y="280"/>
                    </a:lnTo>
                    <a:lnTo>
                      <a:pt x="396" y="282"/>
                    </a:lnTo>
                    <a:lnTo>
                      <a:pt x="408" y="270"/>
                    </a:lnTo>
                    <a:lnTo>
                      <a:pt x="420" y="266"/>
                    </a:lnTo>
                    <a:lnTo>
                      <a:pt x="416" y="284"/>
                    </a:lnTo>
                    <a:lnTo>
                      <a:pt x="436" y="284"/>
                    </a:lnTo>
                    <a:lnTo>
                      <a:pt x="440" y="276"/>
                    </a:lnTo>
                    <a:lnTo>
                      <a:pt x="476" y="278"/>
                    </a:lnTo>
                    <a:lnTo>
                      <a:pt x="500" y="264"/>
                    </a:lnTo>
                    <a:lnTo>
                      <a:pt x="504" y="274"/>
                    </a:lnTo>
                    <a:lnTo>
                      <a:pt x="502" y="282"/>
                    </a:lnTo>
                    <a:lnTo>
                      <a:pt x="512" y="282"/>
                    </a:lnTo>
                    <a:lnTo>
                      <a:pt x="516" y="274"/>
                    </a:lnTo>
                    <a:lnTo>
                      <a:pt x="532" y="264"/>
                    </a:lnTo>
                    <a:lnTo>
                      <a:pt x="520" y="248"/>
                    </a:lnTo>
                    <a:lnTo>
                      <a:pt x="498" y="240"/>
                    </a:lnTo>
                    <a:lnTo>
                      <a:pt x="498" y="226"/>
                    </a:lnTo>
                    <a:lnTo>
                      <a:pt x="506" y="224"/>
                    </a:lnTo>
                    <a:lnTo>
                      <a:pt x="526" y="242"/>
                    </a:lnTo>
                    <a:lnTo>
                      <a:pt x="558" y="244"/>
                    </a:lnTo>
                    <a:lnTo>
                      <a:pt x="592" y="256"/>
                    </a:lnTo>
                    <a:lnTo>
                      <a:pt x="620" y="268"/>
                    </a:lnTo>
                    <a:lnTo>
                      <a:pt x="650" y="284"/>
                    </a:lnTo>
                    <a:lnTo>
                      <a:pt x="658" y="270"/>
                    </a:lnTo>
                    <a:lnTo>
                      <a:pt x="644" y="256"/>
                    </a:lnTo>
                    <a:lnTo>
                      <a:pt x="626" y="246"/>
                    </a:lnTo>
                    <a:lnTo>
                      <a:pt x="626" y="236"/>
                    </a:lnTo>
                    <a:lnTo>
                      <a:pt x="634" y="216"/>
                    </a:lnTo>
                    <a:lnTo>
                      <a:pt x="624" y="210"/>
                    </a:lnTo>
                    <a:lnTo>
                      <a:pt x="626" y="204"/>
                    </a:lnTo>
                    <a:lnTo>
                      <a:pt x="650" y="186"/>
                    </a:lnTo>
                    <a:lnTo>
                      <a:pt x="666" y="154"/>
                    </a:lnTo>
                    <a:lnTo>
                      <a:pt x="716" y="158"/>
                    </a:lnTo>
                    <a:lnTo>
                      <a:pt x="720" y="164"/>
                    </a:lnTo>
                    <a:lnTo>
                      <a:pt x="716" y="182"/>
                    </a:lnTo>
                    <a:lnTo>
                      <a:pt x="706" y="198"/>
                    </a:lnTo>
                    <a:lnTo>
                      <a:pt x="716" y="206"/>
                    </a:lnTo>
                    <a:lnTo>
                      <a:pt x="720" y="224"/>
                    </a:lnTo>
                    <a:lnTo>
                      <a:pt x="716" y="268"/>
                    </a:lnTo>
                    <a:lnTo>
                      <a:pt x="732" y="280"/>
                    </a:lnTo>
                    <a:lnTo>
                      <a:pt x="724" y="298"/>
                    </a:lnTo>
                    <a:lnTo>
                      <a:pt x="696" y="322"/>
                    </a:lnTo>
                    <a:lnTo>
                      <a:pt x="682" y="328"/>
                    </a:lnTo>
                    <a:lnTo>
                      <a:pt x="666" y="324"/>
                    </a:lnTo>
                    <a:lnTo>
                      <a:pt x="658" y="328"/>
                    </a:lnTo>
                    <a:lnTo>
                      <a:pt x="670" y="336"/>
                    </a:lnTo>
                    <a:lnTo>
                      <a:pt x="688" y="340"/>
                    </a:lnTo>
                    <a:lnTo>
                      <a:pt x="706" y="342"/>
                    </a:lnTo>
                    <a:lnTo>
                      <a:pt x="726" y="326"/>
                    </a:lnTo>
                    <a:lnTo>
                      <a:pt x="754" y="298"/>
                    </a:lnTo>
                    <a:lnTo>
                      <a:pt x="746" y="282"/>
                    </a:lnTo>
                    <a:lnTo>
                      <a:pt x="756" y="266"/>
                    </a:lnTo>
                    <a:lnTo>
                      <a:pt x="778" y="270"/>
                    </a:lnTo>
                    <a:lnTo>
                      <a:pt x="788" y="280"/>
                    </a:lnTo>
                    <a:lnTo>
                      <a:pt x="792" y="296"/>
                    </a:lnTo>
                    <a:lnTo>
                      <a:pt x="806" y="284"/>
                    </a:lnTo>
                    <a:lnTo>
                      <a:pt x="798" y="268"/>
                    </a:lnTo>
                    <a:lnTo>
                      <a:pt x="778" y="262"/>
                    </a:lnTo>
                    <a:lnTo>
                      <a:pt x="736" y="260"/>
                    </a:lnTo>
                    <a:lnTo>
                      <a:pt x="736" y="240"/>
                    </a:lnTo>
                    <a:lnTo>
                      <a:pt x="744" y="220"/>
                    </a:lnTo>
                    <a:lnTo>
                      <a:pt x="734" y="204"/>
                    </a:lnTo>
                    <a:lnTo>
                      <a:pt x="728" y="192"/>
                    </a:lnTo>
                    <a:lnTo>
                      <a:pt x="740" y="180"/>
                    </a:lnTo>
                    <a:lnTo>
                      <a:pt x="754" y="174"/>
                    </a:lnTo>
                    <a:lnTo>
                      <a:pt x="756" y="158"/>
                    </a:lnTo>
                    <a:lnTo>
                      <a:pt x="764" y="158"/>
                    </a:lnTo>
                    <a:lnTo>
                      <a:pt x="766" y="176"/>
                    </a:lnTo>
                    <a:lnTo>
                      <a:pt x="760" y="190"/>
                    </a:lnTo>
                    <a:lnTo>
                      <a:pt x="764" y="200"/>
                    </a:lnTo>
                    <a:lnTo>
                      <a:pt x="780" y="204"/>
                    </a:lnTo>
                    <a:lnTo>
                      <a:pt x="804" y="210"/>
                    </a:lnTo>
                    <a:lnTo>
                      <a:pt x="816" y="210"/>
                    </a:lnTo>
                    <a:lnTo>
                      <a:pt x="802" y="200"/>
                    </a:lnTo>
                    <a:lnTo>
                      <a:pt x="782" y="194"/>
                    </a:lnTo>
                    <a:lnTo>
                      <a:pt x="774" y="182"/>
                    </a:lnTo>
                    <a:lnTo>
                      <a:pt x="786" y="178"/>
                    </a:lnTo>
                    <a:lnTo>
                      <a:pt x="806" y="182"/>
                    </a:lnTo>
                    <a:lnTo>
                      <a:pt x="792" y="166"/>
                    </a:lnTo>
                    <a:lnTo>
                      <a:pt x="798" y="162"/>
                    </a:lnTo>
                    <a:lnTo>
                      <a:pt x="832" y="172"/>
                    </a:lnTo>
                    <a:lnTo>
                      <a:pt x="852" y="188"/>
                    </a:lnTo>
                    <a:lnTo>
                      <a:pt x="880" y="188"/>
                    </a:lnTo>
                    <a:lnTo>
                      <a:pt x="866" y="174"/>
                    </a:lnTo>
                    <a:lnTo>
                      <a:pt x="848" y="160"/>
                    </a:lnTo>
                    <a:lnTo>
                      <a:pt x="842" y="138"/>
                    </a:lnTo>
                    <a:lnTo>
                      <a:pt x="854" y="130"/>
                    </a:lnTo>
                    <a:lnTo>
                      <a:pt x="900" y="128"/>
                    </a:lnTo>
                    <a:lnTo>
                      <a:pt x="946" y="120"/>
                    </a:lnTo>
                    <a:lnTo>
                      <a:pt x="934" y="98"/>
                    </a:lnTo>
                    <a:lnTo>
                      <a:pt x="972" y="80"/>
                    </a:lnTo>
                    <a:lnTo>
                      <a:pt x="1056" y="52"/>
                    </a:lnTo>
                    <a:lnTo>
                      <a:pt x="1092" y="48"/>
                    </a:lnTo>
                    <a:lnTo>
                      <a:pt x="1126" y="52"/>
                    </a:lnTo>
                    <a:lnTo>
                      <a:pt x="1176" y="36"/>
                    </a:lnTo>
                    <a:lnTo>
                      <a:pt x="1172" y="20"/>
                    </a:lnTo>
                    <a:lnTo>
                      <a:pt x="1196" y="0"/>
                    </a:lnTo>
                    <a:lnTo>
                      <a:pt x="1230" y="2"/>
                    </a:lnTo>
                    <a:lnTo>
                      <a:pt x="1248" y="8"/>
                    </a:lnTo>
                    <a:lnTo>
                      <a:pt x="1226" y="20"/>
                    </a:lnTo>
                    <a:lnTo>
                      <a:pt x="1268" y="22"/>
                    </a:lnTo>
                    <a:lnTo>
                      <a:pt x="1260" y="36"/>
                    </a:lnTo>
                    <a:lnTo>
                      <a:pt x="1336" y="34"/>
                    </a:lnTo>
                    <a:lnTo>
                      <a:pt x="1364" y="52"/>
                    </a:lnTo>
                    <a:lnTo>
                      <a:pt x="1368" y="64"/>
                    </a:lnTo>
                    <a:lnTo>
                      <a:pt x="1360" y="84"/>
                    </a:lnTo>
                    <a:lnTo>
                      <a:pt x="1326" y="102"/>
                    </a:lnTo>
                    <a:lnTo>
                      <a:pt x="1290" y="122"/>
                    </a:lnTo>
                    <a:lnTo>
                      <a:pt x="1240" y="150"/>
                    </a:lnTo>
                    <a:lnTo>
                      <a:pt x="1244" y="154"/>
                    </a:lnTo>
                    <a:lnTo>
                      <a:pt x="1266" y="146"/>
                    </a:lnTo>
                    <a:lnTo>
                      <a:pt x="1308" y="134"/>
                    </a:lnTo>
                    <a:lnTo>
                      <a:pt x="1306" y="126"/>
                    </a:lnTo>
                    <a:lnTo>
                      <a:pt x="1316" y="116"/>
                    </a:lnTo>
                    <a:lnTo>
                      <a:pt x="1332" y="112"/>
                    </a:lnTo>
                    <a:lnTo>
                      <a:pt x="1336" y="122"/>
                    </a:lnTo>
                    <a:lnTo>
                      <a:pt x="1348" y="126"/>
                    </a:lnTo>
                    <a:lnTo>
                      <a:pt x="1366" y="138"/>
                    </a:lnTo>
                    <a:lnTo>
                      <a:pt x="1376" y="132"/>
                    </a:lnTo>
                    <a:lnTo>
                      <a:pt x="1450" y="134"/>
                    </a:lnTo>
                    <a:lnTo>
                      <a:pt x="1450" y="144"/>
                    </a:lnTo>
                    <a:lnTo>
                      <a:pt x="1522" y="152"/>
                    </a:lnTo>
                    <a:lnTo>
                      <a:pt x="1530" y="126"/>
                    </a:lnTo>
                    <a:lnTo>
                      <a:pt x="1544" y="128"/>
                    </a:lnTo>
                    <a:lnTo>
                      <a:pt x="1564" y="138"/>
                    </a:lnTo>
                    <a:lnTo>
                      <a:pt x="1596" y="136"/>
                    </a:lnTo>
                    <a:lnTo>
                      <a:pt x="1614" y="156"/>
                    </a:lnTo>
                    <a:lnTo>
                      <a:pt x="1618" y="174"/>
                    </a:lnTo>
                    <a:lnTo>
                      <a:pt x="1606" y="182"/>
                    </a:lnTo>
                    <a:lnTo>
                      <a:pt x="1628" y="208"/>
                    </a:lnTo>
                    <a:lnTo>
                      <a:pt x="1650" y="214"/>
                    </a:lnTo>
                    <a:lnTo>
                      <a:pt x="1670" y="184"/>
                    </a:lnTo>
                    <a:lnTo>
                      <a:pt x="1696" y="198"/>
                    </a:lnTo>
                    <a:lnTo>
                      <a:pt x="1720" y="190"/>
                    </a:lnTo>
                    <a:lnTo>
                      <a:pt x="1746" y="200"/>
                    </a:lnTo>
                    <a:lnTo>
                      <a:pt x="1768" y="192"/>
                    </a:lnTo>
                    <a:lnTo>
                      <a:pt x="1784" y="184"/>
                    </a:lnTo>
                    <a:lnTo>
                      <a:pt x="1782" y="166"/>
                    </a:lnTo>
                    <a:lnTo>
                      <a:pt x="1804" y="158"/>
                    </a:lnTo>
                    <a:lnTo>
                      <a:pt x="1872" y="162"/>
                    </a:lnTo>
                    <a:lnTo>
                      <a:pt x="1884" y="172"/>
                    </a:lnTo>
                    <a:lnTo>
                      <a:pt x="1890" y="176"/>
                    </a:lnTo>
                    <a:lnTo>
                      <a:pt x="1926" y="172"/>
                    </a:lnTo>
                    <a:lnTo>
                      <a:pt x="1942" y="180"/>
                    </a:lnTo>
                    <a:lnTo>
                      <a:pt x="1934" y="190"/>
                    </a:lnTo>
                    <a:lnTo>
                      <a:pt x="1948" y="196"/>
                    </a:lnTo>
                    <a:lnTo>
                      <a:pt x="1978" y="208"/>
                    </a:lnTo>
                    <a:lnTo>
                      <a:pt x="2030" y="210"/>
                    </a:lnTo>
                    <a:lnTo>
                      <a:pt x="2084" y="212"/>
                    </a:lnTo>
                    <a:lnTo>
                      <a:pt x="2106" y="224"/>
                    </a:lnTo>
                    <a:lnTo>
                      <a:pt x="2104" y="238"/>
                    </a:lnTo>
                    <a:lnTo>
                      <a:pt x="2108" y="246"/>
                    </a:lnTo>
                    <a:lnTo>
                      <a:pt x="2126" y="252"/>
                    </a:lnTo>
                    <a:lnTo>
                      <a:pt x="2140" y="246"/>
                    </a:lnTo>
                    <a:lnTo>
                      <a:pt x="2206" y="250"/>
                    </a:lnTo>
                    <a:lnTo>
                      <a:pt x="2214" y="250"/>
                    </a:lnTo>
                    <a:lnTo>
                      <a:pt x="2230" y="242"/>
                    </a:lnTo>
                    <a:lnTo>
                      <a:pt x="2236" y="244"/>
                    </a:lnTo>
                    <a:lnTo>
                      <a:pt x="2236" y="256"/>
                    </a:lnTo>
                    <a:lnTo>
                      <a:pt x="2254" y="270"/>
                    </a:lnTo>
                    <a:lnTo>
                      <a:pt x="2274" y="272"/>
                    </a:lnTo>
                    <a:lnTo>
                      <a:pt x="2280" y="264"/>
                    </a:lnTo>
                    <a:lnTo>
                      <a:pt x="2274" y="252"/>
                    </a:lnTo>
                    <a:lnTo>
                      <a:pt x="2272" y="234"/>
                    </a:lnTo>
                    <a:lnTo>
                      <a:pt x="2284" y="232"/>
                    </a:lnTo>
                    <a:lnTo>
                      <a:pt x="2302" y="240"/>
                    </a:lnTo>
                    <a:lnTo>
                      <a:pt x="2334" y="240"/>
                    </a:lnTo>
                    <a:lnTo>
                      <a:pt x="2372" y="246"/>
                    </a:lnTo>
                    <a:lnTo>
                      <a:pt x="2416" y="262"/>
                    </a:lnTo>
                    <a:lnTo>
                      <a:pt x="2442" y="276"/>
                    </a:lnTo>
                    <a:lnTo>
                      <a:pt x="2488" y="296"/>
                    </a:lnTo>
                    <a:lnTo>
                      <a:pt x="2496" y="308"/>
                    </a:lnTo>
                    <a:lnTo>
                      <a:pt x="2502" y="320"/>
                    </a:lnTo>
                    <a:lnTo>
                      <a:pt x="2512" y="336"/>
                    </a:lnTo>
                    <a:lnTo>
                      <a:pt x="2520" y="332"/>
                    </a:lnTo>
                    <a:lnTo>
                      <a:pt x="2514" y="314"/>
                    </a:lnTo>
                    <a:lnTo>
                      <a:pt x="2530" y="316"/>
                    </a:lnTo>
                    <a:lnTo>
                      <a:pt x="2550" y="320"/>
                    </a:lnTo>
                    <a:lnTo>
                      <a:pt x="2568" y="332"/>
                    </a:lnTo>
                    <a:lnTo>
                      <a:pt x="2580" y="344"/>
                    </a:lnTo>
                    <a:lnTo>
                      <a:pt x="2568" y="356"/>
                    </a:lnTo>
                    <a:lnTo>
                      <a:pt x="2542" y="362"/>
                    </a:lnTo>
                    <a:lnTo>
                      <a:pt x="2538" y="376"/>
                    </a:lnTo>
                    <a:lnTo>
                      <a:pt x="2530" y="394"/>
                    </a:lnTo>
                    <a:lnTo>
                      <a:pt x="2502" y="380"/>
                    </a:lnTo>
                    <a:lnTo>
                      <a:pt x="2486" y="374"/>
                    </a:lnTo>
                    <a:lnTo>
                      <a:pt x="2488" y="358"/>
                    </a:lnTo>
                    <a:lnTo>
                      <a:pt x="2446" y="360"/>
                    </a:lnTo>
                    <a:lnTo>
                      <a:pt x="2440" y="340"/>
                    </a:lnTo>
                    <a:lnTo>
                      <a:pt x="2426" y="342"/>
                    </a:lnTo>
                    <a:lnTo>
                      <a:pt x="2424" y="356"/>
                    </a:lnTo>
                    <a:lnTo>
                      <a:pt x="2430" y="362"/>
                    </a:lnTo>
                    <a:lnTo>
                      <a:pt x="2412" y="378"/>
                    </a:lnTo>
                    <a:lnTo>
                      <a:pt x="2392" y="380"/>
                    </a:lnTo>
                    <a:lnTo>
                      <a:pt x="2378" y="378"/>
                    </a:lnTo>
                    <a:lnTo>
                      <a:pt x="2370" y="372"/>
                    </a:lnTo>
                    <a:lnTo>
                      <a:pt x="2368" y="380"/>
                    </a:lnTo>
                    <a:lnTo>
                      <a:pt x="2382" y="386"/>
                    </a:lnTo>
                    <a:lnTo>
                      <a:pt x="2396" y="394"/>
                    </a:lnTo>
                    <a:lnTo>
                      <a:pt x="2402" y="412"/>
                    </a:lnTo>
                    <a:lnTo>
                      <a:pt x="2414" y="430"/>
                    </a:lnTo>
                    <a:lnTo>
                      <a:pt x="2400" y="438"/>
                    </a:lnTo>
                    <a:lnTo>
                      <a:pt x="2374" y="428"/>
                    </a:lnTo>
                    <a:lnTo>
                      <a:pt x="2362" y="438"/>
                    </a:lnTo>
                    <a:lnTo>
                      <a:pt x="2326" y="454"/>
                    </a:lnTo>
                    <a:lnTo>
                      <a:pt x="2306" y="464"/>
                    </a:lnTo>
                    <a:lnTo>
                      <a:pt x="2266" y="496"/>
                    </a:lnTo>
                    <a:lnTo>
                      <a:pt x="2252" y="484"/>
                    </a:lnTo>
                    <a:lnTo>
                      <a:pt x="2222" y="484"/>
                    </a:lnTo>
                    <a:lnTo>
                      <a:pt x="2206" y="500"/>
                    </a:lnTo>
                    <a:lnTo>
                      <a:pt x="2202" y="484"/>
                    </a:lnTo>
                    <a:lnTo>
                      <a:pt x="2192" y="484"/>
                    </a:lnTo>
                    <a:lnTo>
                      <a:pt x="2188" y="496"/>
                    </a:lnTo>
                    <a:lnTo>
                      <a:pt x="2160" y="496"/>
                    </a:lnTo>
                    <a:lnTo>
                      <a:pt x="2136" y="534"/>
                    </a:lnTo>
                    <a:lnTo>
                      <a:pt x="2136" y="546"/>
                    </a:lnTo>
                    <a:lnTo>
                      <a:pt x="2152" y="546"/>
                    </a:lnTo>
                    <a:lnTo>
                      <a:pt x="2148" y="564"/>
                    </a:lnTo>
                    <a:lnTo>
                      <a:pt x="2154" y="580"/>
                    </a:lnTo>
                    <a:lnTo>
                      <a:pt x="2136" y="586"/>
                    </a:lnTo>
                    <a:lnTo>
                      <a:pt x="2130" y="600"/>
                    </a:lnTo>
                    <a:lnTo>
                      <a:pt x="2136" y="618"/>
                    </a:lnTo>
                    <a:lnTo>
                      <a:pt x="2112" y="626"/>
                    </a:lnTo>
                    <a:lnTo>
                      <a:pt x="2104" y="634"/>
                    </a:lnTo>
                    <a:lnTo>
                      <a:pt x="2104" y="640"/>
                    </a:lnTo>
                    <a:lnTo>
                      <a:pt x="2106" y="644"/>
                    </a:lnTo>
                    <a:lnTo>
                      <a:pt x="2104" y="648"/>
                    </a:lnTo>
                    <a:lnTo>
                      <a:pt x="2080" y="656"/>
                    </a:lnTo>
                    <a:lnTo>
                      <a:pt x="2080" y="670"/>
                    </a:lnTo>
                    <a:lnTo>
                      <a:pt x="2050" y="700"/>
                    </a:lnTo>
                    <a:lnTo>
                      <a:pt x="2046" y="668"/>
                    </a:lnTo>
                    <a:lnTo>
                      <a:pt x="2034" y="618"/>
                    </a:lnTo>
                    <a:lnTo>
                      <a:pt x="2034" y="582"/>
                    </a:lnTo>
                    <a:lnTo>
                      <a:pt x="2046" y="568"/>
                    </a:lnTo>
                    <a:lnTo>
                      <a:pt x="2058" y="546"/>
                    </a:lnTo>
                    <a:lnTo>
                      <a:pt x="2074" y="542"/>
                    </a:lnTo>
                    <a:lnTo>
                      <a:pt x="2116" y="502"/>
                    </a:lnTo>
                    <a:lnTo>
                      <a:pt x="2148" y="480"/>
                    </a:lnTo>
                    <a:lnTo>
                      <a:pt x="2158" y="476"/>
                    </a:lnTo>
                    <a:lnTo>
                      <a:pt x="2174" y="440"/>
                    </a:lnTo>
                    <a:lnTo>
                      <a:pt x="2182" y="436"/>
                    </a:lnTo>
                    <a:lnTo>
                      <a:pt x="2166" y="430"/>
                    </a:lnTo>
                    <a:lnTo>
                      <a:pt x="2160" y="432"/>
                    </a:lnTo>
                    <a:lnTo>
                      <a:pt x="2154" y="438"/>
                    </a:lnTo>
                    <a:lnTo>
                      <a:pt x="2154" y="456"/>
                    </a:lnTo>
                    <a:lnTo>
                      <a:pt x="2140" y="456"/>
                    </a:lnTo>
                    <a:lnTo>
                      <a:pt x="2108" y="476"/>
                    </a:lnTo>
                    <a:lnTo>
                      <a:pt x="2100" y="468"/>
                    </a:lnTo>
                    <a:lnTo>
                      <a:pt x="2108" y="452"/>
                    </a:lnTo>
                    <a:lnTo>
                      <a:pt x="2098" y="456"/>
                    </a:lnTo>
                    <a:lnTo>
                      <a:pt x="2058" y="456"/>
                    </a:lnTo>
                    <a:lnTo>
                      <a:pt x="2020" y="486"/>
                    </a:lnTo>
                    <a:lnTo>
                      <a:pt x="2012" y="502"/>
                    </a:lnTo>
                    <a:lnTo>
                      <a:pt x="2016" y="506"/>
                    </a:lnTo>
                    <a:lnTo>
                      <a:pt x="2026" y="516"/>
                    </a:lnTo>
                    <a:lnTo>
                      <a:pt x="2010" y="516"/>
                    </a:lnTo>
                    <a:lnTo>
                      <a:pt x="1994" y="518"/>
                    </a:lnTo>
                    <a:lnTo>
                      <a:pt x="1964" y="520"/>
                    </a:lnTo>
                    <a:lnTo>
                      <a:pt x="1972" y="512"/>
                    </a:lnTo>
                    <a:lnTo>
                      <a:pt x="1966" y="504"/>
                    </a:lnTo>
                    <a:lnTo>
                      <a:pt x="1944" y="502"/>
                    </a:lnTo>
                    <a:lnTo>
                      <a:pt x="1930" y="504"/>
                    </a:lnTo>
                    <a:lnTo>
                      <a:pt x="1924" y="512"/>
                    </a:lnTo>
                    <a:lnTo>
                      <a:pt x="1894" y="510"/>
                    </a:lnTo>
                    <a:lnTo>
                      <a:pt x="1880" y="512"/>
                    </a:lnTo>
                    <a:lnTo>
                      <a:pt x="1828" y="512"/>
                    </a:lnTo>
                    <a:lnTo>
                      <a:pt x="1712" y="612"/>
                    </a:lnTo>
                    <a:lnTo>
                      <a:pt x="1714" y="622"/>
                    </a:lnTo>
                    <a:lnTo>
                      <a:pt x="1734" y="620"/>
                    </a:lnTo>
                    <a:lnTo>
                      <a:pt x="1736" y="636"/>
                    </a:lnTo>
                    <a:lnTo>
                      <a:pt x="1746" y="624"/>
                    </a:lnTo>
                    <a:lnTo>
                      <a:pt x="1756" y="640"/>
                    </a:lnTo>
                    <a:lnTo>
                      <a:pt x="1770" y="628"/>
                    </a:lnTo>
                    <a:lnTo>
                      <a:pt x="1792" y="632"/>
                    </a:lnTo>
                    <a:lnTo>
                      <a:pt x="1808" y="652"/>
                    </a:lnTo>
                    <a:lnTo>
                      <a:pt x="1804" y="674"/>
                    </a:lnTo>
                    <a:lnTo>
                      <a:pt x="1796" y="696"/>
                    </a:lnTo>
                    <a:lnTo>
                      <a:pt x="1794" y="728"/>
                    </a:lnTo>
                    <a:lnTo>
                      <a:pt x="1788" y="746"/>
                    </a:lnTo>
                    <a:lnTo>
                      <a:pt x="1728" y="820"/>
                    </a:lnTo>
                    <a:lnTo>
                      <a:pt x="1710" y="842"/>
                    </a:lnTo>
                    <a:lnTo>
                      <a:pt x="1696" y="852"/>
                    </a:lnTo>
                    <a:lnTo>
                      <a:pt x="1678" y="860"/>
                    </a:lnTo>
                    <a:lnTo>
                      <a:pt x="1664" y="852"/>
                    </a:lnTo>
                    <a:lnTo>
                      <a:pt x="1646" y="856"/>
                    </a:lnTo>
                    <a:lnTo>
                      <a:pt x="1646" y="820"/>
                    </a:lnTo>
                    <a:lnTo>
                      <a:pt x="1660" y="810"/>
                    </a:lnTo>
                    <a:lnTo>
                      <a:pt x="1666" y="816"/>
                    </a:lnTo>
                    <a:lnTo>
                      <a:pt x="1678" y="814"/>
                    </a:lnTo>
                    <a:lnTo>
                      <a:pt x="1690" y="792"/>
                    </a:lnTo>
                    <a:lnTo>
                      <a:pt x="1696" y="770"/>
                    </a:lnTo>
                    <a:lnTo>
                      <a:pt x="1704" y="766"/>
                    </a:lnTo>
                    <a:lnTo>
                      <a:pt x="1702" y="752"/>
                    </a:lnTo>
                    <a:lnTo>
                      <a:pt x="1686" y="754"/>
                    </a:lnTo>
                    <a:lnTo>
                      <a:pt x="1672" y="756"/>
                    </a:lnTo>
                    <a:lnTo>
                      <a:pt x="1666" y="764"/>
                    </a:lnTo>
                    <a:lnTo>
                      <a:pt x="1644" y="762"/>
                    </a:lnTo>
                    <a:lnTo>
                      <a:pt x="1640" y="742"/>
                    </a:lnTo>
                    <a:lnTo>
                      <a:pt x="1610" y="726"/>
                    </a:lnTo>
                    <a:lnTo>
                      <a:pt x="1594" y="726"/>
                    </a:lnTo>
                    <a:lnTo>
                      <a:pt x="1572" y="674"/>
                    </a:lnTo>
                    <a:lnTo>
                      <a:pt x="1560" y="654"/>
                    </a:lnTo>
                    <a:lnTo>
                      <a:pt x="1530" y="642"/>
                    </a:lnTo>
                    <a:lnTo>
                      <a:pt x="1486" y="646"/>
                    </a:lnTo>
                    <a:lnTo>
                      <a:pt x="1472" y="652"/>
                    </a:lnTo>
                    <a:lnTo>
                      <a:pt x="1470" y="660"/>
                    </a:lnTo>
                    <a:lnTo>
                      <a:pt x="1482" y="662"/>
                    </a:lnTo>
                    <a:lnTo>
                      <a:pt x="1482" y="676"/>
                    </a:lnTo>
                    <a:lnTo>
                      <a:pt x="1472" y="682"/>
                    </a:lnTo>
                    <a:lnTo>
                      <a:pt x="1462" y="700"/>
                    </a:lnTo>
                    <a:lnTo>
                      <a:pt x="1458" y="716"/>
                    </a:lnTo>
                    <a:lnTo>
                      <a:pt x="1446" y="718"/>
                    </a:lnTo>
                    <a:lnTo>
                      <a:pt x="1436" y="728"/>
                    </a:lnTo>
                    <a:lnTo>
                      <a:pt x="1418" y="718"/>
                    </a:lnTo>
                    <a:lnTo>
                      <a:pt x="1394" y="716"/>
                    </a:lnTo>
                    <a:lnTo>
                      <a:pt x="1386" y="710"/>
                    </a:lnTo>
                    <a:lnTo>
                      <a:pt x="1376" y="712"/>
                    </a:lnTo>
                    <a:lnTo>
                      <a:pt x="1358" y="726"/>
                    </a:lnTo>
                    <a:lnTo>
                      <a:pt x="1328" y="732"/>
                    </a:lnTo>
                    <a:lnTo>
                      <a:pt x="1310" y="734"/>
                    </a:lnTo>
                    <a:lnTo>
                      <a:pt x="1288" y="732"/>
                    </a:lnTo>
                    <a:lnTo>
                      <a:pt x="1282" y="726"/>
                    </a:lnTo>
                    <a:lnTo>
                      <a:pt x="1276" y="718"/>
                    </a:lnTo>
                    <a:lnTo>
                      <a:pt x="1266" y="716"/>
                    </a:lnTo>
                    <a:lnTo>
                      <a:pt x="1260" y="710"/>
                    </a:lnTo>
                    <a:lnTo>
                      <a:pt x="1236" y="706"/>
                    </a:lnTo>
                    <a:lnTo>
                      <a:pt x="1222" y="714"/>
                    </a:lnTo>
                    <a:lnTo>
                      <a:pt x="1196" y="710"/>
                    </a:lnTo>
                    <a:lnTo>
                      <a:pt x="1186" y="698"/>
                    </a:lnTo>
                    <a:lnTo>
                      <a:pt x="1184" y="688"/>
                    </a:lnTo>
                    <a:lnTo>
                      <a:pt x="1160" y="680"/>
                    </a:lnTo>
                    <a:lnTo>
                      <a:pt x="1132" y="674"/>
                    </a:lnTo>
                    <a:lnTo>
                      <a:pt x="1114" y="692"/>
                    </a:lnTo>
                    <a:lnTo>
                      <a:pt x="1126" y="706"/>
                    </a:lnTo>
                    <a:lnTo>
                      <a:pt x="1124" y="714"/>
                    </a:lnTo>
                    <a:lnTo>
                      <a:pt x="1112" y="724"/>
                    </a:lnTo>
                    <a:lnTo>
                      <a:pt x="1104" y="718"/>
                    </a:lnTo>
                    <a:lnTo>
                      <a:pt x="1072" y="718"/>
                    </a:lnTo>
                    <a:lnTo>
                      <a:pt x="1062" y="706"/>
                    </a:lnTo>
                    <a:lnTo>
                      <a:pt x="1042" y="702"/>
                    </a:lnTo>
                    <a:lnTo>
                      <a:pt x="1024" y="700"/>
                    </a:lnTo>
                    <a:lnTo>
                      <a:pt x="990" y="718"/>
                    </a:lnTo>
                    <a:lnTo>
                      <a:pt x="982" y="726"/>
                    </a:lnTo>
                    <a:lnTo>
                      <a:pt x="968" y="728"/>
                    </a:lnTo>
                    <a:lnTo>
                      <a:pt x="960" y="736"/>
                    </a:lnTo>
                    <a:lnTo>
                      <a:pt x="944" y="736"/>
                    </a:lnTo>
                    <a:lnTo>
                      <a:pt x="940" y="722"/>
                    </a:lnTo>
                    <a:lnTo>
                      <a:pt x="918" y="720"/>
                    </a:lnTo>
                    <a:lnTo>
                      <a:pt x="904" y="710"/>
                    </a:lnTo>
                    <a:lnTo>
                      <a:pt x="894" y="696"/>
                    </a:lnTo>
                    <a:lnTo>
                      <a:pt x="866" y="700"/>
                    </a:lnTo>
                    <a:lnTo>
                      <a:pt x="844" y="688"/>
                    </a:lnTo>
                    <a:lnTo>
                      <a:pt x="840" y="696"/>
                    </a:lnTo>
                    <a:lnTo>
                      <a:pt x="832" y="696"/>
                    </a:lnTo>
                    <a:lnTo>
                      <a:pt x="818" y="672"/>
                    </a:lnTo>
                    <a:lnTo>
                      <a:pt x="802" y="648"/>
                    </a:lnTo>
                    <a:lnTo>
                      <a:pt x="784" y="636"/>
                    </a:lnTo>
                    <a:lnTo>
                      <a:pt x="782" y="626"/>
                    </a:lnTo>
                    <a:lnTo>
                      <a:pt x="760" y="632"/>
                    </a:lnTo>
                    <a:lnTo>
                      <a:pt x="742" y="642"/>
                    </a:lnTo>
                    <a:lnTo>
                      <a:pt x="722" y="632"/>
                    </a:lnTo>
                    <a:lnTo>
                      <a:pt x="702" y="626"/>
                    </a:lnTo>
                    <a:lnTo>
                      <a:pt x="692" y="620"/>
                    </a:lnTo>
                    <a:lnTo>
                      <a:pt x="688" y="606"/>
                    </a:lnTo>
                    <a:lnTo>
                      <a:pt x="668" y="604"/>
                    </a:lnTo>
                    <a:lnTo>
                      <a:pt x="646" y="608"/>
                    </a:lnTo>
                    <a:lnTo>
                      <a:pt x="558" y="632"/>
                    </a:lnTo>
                    <a:lnTo>
                      <a:pt x="536" y="634"/>
                    </a:lnTo>
                    <a:lnTo>
                      <a:pt x="540" y="644"/>
                    </a:lnTo>
                    <a:lnTo>
                      <a:pt x="544" y="652"/>
                    </a:lnTo>
                    <a:lnTo>
                      <a:pt x="532" y="656"/>
                    </a:lnTo>
                    <a:lnTo>
                      <a:pt x="530" y="666"/>
                    </a:lnTo>
                    <a:lnTo>
                      <a:pt x="524" y="672"/>
                    </a:lnTo>
                    <a:lnTo>
                      <a:pt x="518" y="680"/>
                    </a:lnTo>
                    <a:lnTo>
                      <a:pt x="532" y="684"/>
                    </a:lnTo>
                    <a:lnTo>
                      <a:pt x="540" y="692"/>
                    </a:lnTo>
                    <a:lnTo>
                      <a:pt x="530" y="702"/>
                    </a:lnTo>
                    <a:lnTo>
                      <a:pt x="504" y="704"/>
                    </a:lnTo>
                    <a:lnTo>
                      <a:pt x="494" y="694"/>
                    </a:lnTo>
                    <a:lnTo>
                      <a:pt x="476" y="694"/>
                    </a:lnTo>
                    <a:lnTo>
                      <a:pt x="454" y="704"/>
                    </a:lnTo>
                    <a:lnTo>
                      <a:pt x="438" y="702"/>
                    </a:lnTo>
                    <a:lnTo>
                      <a:pt x="416" y="688"/>
                    </a:lnTo>
                    <a:lnTo>
                      <a:pt x="380" y="682"/>
                    </a:lnTo>
                    <a:lnTo>
                      <a:pt x="364" y="688"/>
                    </a:lnTo>
                    <a:lnTo>
                      <a:pt x="340" y="706"/>
                    </a:lnTo>
                    <a:lnTo>
                      <a:pt x="338" y="718"/>
                    </a:lnTo>
                    <a:lnTo>
                      <a:pt x="330" y="722"/>
                    </a:lnTo>
                    <a:lnTo>
                      <a:pt x="322" y="706"/>
                    </a:lnTo>
                    <a:lnTo>
                      <a:pt x="310" y="720"/>
                    </a:lnTo>
                    <a:lnTo>
                      <a:pt x="304" y="744"/>
                    </a:lnTo>
                    <a:lnTo>
                      <a:pt x="314" y="758"/>
                    </a:lnTo>
                    <a:lnTo>
                      <a:pt x="328" y="762"/>
                    </a:lnTo>
                    <a:lnTo>
                      <a:pt x="340" y="778"/>
                    </a:lnTo>
                    <a:lnTo>
                      <a:pt x="344" y="79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96"/>
              <p:cNvSpPr>
                <a:spLocks/>
              </p:cNvSpPr>
              <p:nvPr/>
            </p:nvSpPr>
            <p:spPr bwMode="auto">
              <a:xfrm>
                <a:off x="3519" y="1007"/>
                <a:ext cx="276" cy="196"/>
              </a:xfrm>
              <a:custGeom>
                <a:avLst/>
                <a:gdLst>
                  <a:gd name="T0" fmla="*/ 88 w 276"/>
                  <a:gd name="T1" fmla="*/ 196 h 196"/>
                  <a:gd name="T2" fmla="*/ 36 w 276"/>
                  <a:gd name="T3" fmla="*/ 194 h 196"/>
                  <a:gd name="T4" fmla="*/ 36 w 276"/>
                  <a:gd name="T5" fmla="*/ 182 h 196"/>
                  <a:gd name="T6" fmla="*/ 30 w 276"/>
                  <a:gd name="T7" fmla="*/ 176 h 196"/>
                  <a:gd name="T8" fmla="*/ 20 w 276"/>
                  <a:gd name="T9" fmla="*/ 182 h 196"/>
                  <a:gd name="T10" fmla="*/ 10 w 276"/>
                  <a:gd name="T11" fmla="*/ 176 h 196"/>
                  <a:gd name="T12" fmla="*/ 0 w 276"/>
                  <a:gd name="T13" fmla="*/ 166 h 196"/>
                  <a:gd name="T14" fmla="*/ 0 w 276"/>
                  <a:gd name="T15" fmla="*/ 154 h 196"/>
                  <a:gd name="T16" fmla="*/ 12 w 276"/>
                  <a:gd name="T17" fmla="*/ 150 h 196"/>
                  <a:gd name="T18" fmla="*/ 20 w 276"/>
                  <a:gd name="T19" fmla="*/ 142 h 196"/>
                  <a:gd name="T20" fmla="*/ 20 w 276"/>
                  <a:gd name="T21" fmla="*/ 132 h 196"/>
                  <a:gd name="T22" fmla="*/ 34 w 276"/>
                  <a:gd name="T23" fmla="*/ 118 h 196"/>
                  <a:gd name="T24" fmla="*/ 44 w 276"/>
                  <a:gd name="T25" fmla="*/ 116 h 196"/>
                  <a:gd name="T26" fmla="*/ 48 w 276"/>
                  <a:gd name="T27" fmla="*/ 108 h 196"/>
                  <a:gd name="T28" fmla="*/ 38 w 276"/>
                  <a:gd name="T29" fmla="*/ 106 h 196"/>
                  <a:gd name="T30" fmla="*/ 64 w 276"/>
                  <a:gd name="T31" fmla="*/ 84 h 196"/>
                  <a:gd name="T32" fmla="*/ 76 w 276"/>
                  <a:gd name="T33" fmla="*/ 66 h 196"/>
                  <a:gd name="T34" fmla="*/ 110 w 276"/>
                  <a:gd name="T35" fmla="*/ 40 h 196"/>
                  <a:gd name="T36" fmla="*/ 132 w 276"/>
                  <a:gd name="T37" fmla="*/ 36 h 196"/>
                  <a:gd name="T38" fmla="*/ 140 w 276"/>
                  <a:gd name="T39" fmla="*/ 28 h 196"/>
                  <a:gd name="T40" fmla="*/ 176 w 276"/>
                  <a:gd name="T41" fmla="*/ 24 h 196"/>
                  <a:gd name="T42" fmla="*/ 210 w 276"/>
                  <a:gd name="T43" fmla="*/ 20 h 196"/>
                  <a:gd name="T44" fmla="*/ 230 w 276"/>
                  <a:gd name="T45" fmla="*/ 8 h 196"/>
                  <a:gd name="T46" fmla="*/ 250 w 276"/>
                  <a:gd name="T47" fmla="*/ 0 h 196"/>
                  <a:gd name="T48" fmla="*/ 266 w 276"/>
                  <a:gd name="T49" fmla="*/ 0 h 196"/>
                  <a:gd name="T50" fmla="*/ 276 w 276"/>
                  <a:gd name="T51" fmla="*/ 6 h 196"/>
                  <a:gd name="T52" fmla="*/ 272 w 276"/>
                  <a:gd name="T53" fmla="*/ 18 h 196"/>
                  <a:gd name="T54" fmla="*/ 254 w 276"/>
                  <a:gd name="T55" fmla="*/ 30 h 196"/>
                  <a:gd name="T56" fmla="*/ 222 w 276"/>
                  <a:gd name="T57" fmla="*/ 40 h 196"/>
                  <a:gd name="T58" fmla="*/ 166 w 276"/>
                  <a:gd name="T59" fmla="*/ 50 h 196"/>
                  <a:gd name="T60" fmla="*/ 136 w 276"/>
                  <a:gd name="T61" fmla="*/ 74 h 196"/>
                  <a:gd name="T62" fmla="*/ 122 w 276"/>
                  <a:gd name="T63" fmla="*/ 80 h 196"/>
                  <a:gd name="T64" fmla="*/ 110 w 276"/>
                  <a:gd name="T65" fmla="*/ 82 h 196"/>
                  <a:gd name="T66" fmla="*/ 110 w 276"/>
                  <a:gd name="T67" fmla="*/ 94 h 196"/>
                  <a:gd name="T68" fmla="*/ 96 w 276"/>
                  <a:gd name="T69" fmla="*/ 102 h 196"/>
                  <a:gd name="T70" fmla="*/ 86 w 276"/>
                  <a:gd name="T71" fmla="*/ 116 h 196"/>
                  <a:gd name="T72" fmla="*/ 64 w 276"/>
                  <a:gd name="T73" fmla="*/ 140 h 196"/>
                  <a:gd name="T74" fmla="*/ 62 w 276"/>
                  <a:gd name="T75" fmla="*/ 166 h 196"/>
                  <a:gd name="T76" fmla="*/ 72 w 276"/>
                  <a:gd name="T77" fmla="*/ 174 h 196"/>
                  <a:gd name="T78" fmla="*/ 74 w 276"/>
                  <a:gd name="T79" fmla="*/ 184 h 196"/>
                  <a:gd name="T80" fmla="*/ 88 w 276"/>
                  <a:gd name="T81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6" h="196">
                    <a:moveTo>
                      <a:pt x="88" y="196"/>
                    </a:moveTo>
                    <a:lnTo>
                      <a:pt x="36" y="194"/>
                    </a:lnTo>
                    <a:lnTo>
                      <a:pt x="36" y="182"/>
                    </a:lnTo>
                    <a:lnTo>
                      <a:pt x="30" y="176"/>
                    </a:lnTo>
                    <a:lnTo>
                      <a:pt x="20" y="182"/>
                    </a:lnTo>
                    <a:lnTo>
                      <a:pt x="10" y="176"/>
                    </a:lnTo>
                    <a:lnTo>
                      <a:pt x="0" y="166"/>
                    </a:lnTo>
                    <a:lnTo>
                      <a:pt x="0" y="154"/>
                    </a:lnTo>
                    <a:lnTo>
                      <a:pt x="12" y="150"/>
                    </a:lnTo>
                    <a:lnTo>
                      <a:pt x="20" y="142"/>
                    </a:lnTo>
                    <a:lnTo>
                      <a:pt x="20" y="132"/>
                    </a:lnTo>
                    <a:lnTo>
                      <a:pt x="34" y="118"/>
                    </a:lnTo>
                    <a:lnTo>
                      <a:pt x="44" y="116"/>
                    </a:lnTo>
                    <a:lnTo>
                      <a:pt x="48" y="108"/>
                    </a:lnTo>
                    <a:lnTo>
                      <a:pt x="38" y="106"/>
                    </a:lnTo>
                    <a:lnTo>
                      <a:pt x="64" y="84"/>
                    </a:lnTo>
                    <a:lnTo>
                      <a:pt x="76" y="66"/>
                    </a:lnTo>
                    <a:lnTo>
                      <a:pt x="110" y="40"/>
                    </a:lnTo>
                    <a:lnTo>
                      <a:pt x="132" y="36"/>
                    </a:lnTo>
                    <a:lnTo>
                      <a:pt x="140" y="28"/>
                    </a:lnTo>
                    <a:lnTo>
                      <a:pt x="176" y="24"/>
                    </a:lnTo>
                    <a:lnTo>
                      <a:pt x="210" y="20"/>
                    </a:lnTo>
                    <a:lnTo>
                      <a:pt x="230" y="8"/>
                    </a:lnTo>
                    <a:lnTo>
                      <a:pt x="250" y="0"/>
                    </a:lnTo>
                    <a:lnTo>
                      <a:pt x="266" y="0"/>
                    </a:lnTo>
                    <a:lnTo>
                      <a:pt x="276" y="6"/>
                    </a:lnTo>
                    <a:lnTo>
                      <a:pt x="272" y="18"/>
                    </a:lnTo>
                    <a:lnTo>
                      <a:pt x="254" y="30"/>
                    </a:lnTo>
                    <a:lnTo>
                      <a:pt x="222" y="40"/>
                    </a:lnTo>
                    <a:lnTo>
                      <a:pt x="166" y="50"/>
                    </a:lnTo>
                    <a:lnTo>
                      <a:pt x="136" y="74"/>
                    </a:lnTo>
                    <a:lnTo>
                      <a:pt x="122" y="80"/>
                    </a:lnTo>
                    <a:lnTo>
                      <a:pt x="110" y="82"/>
                    </a:lnTo>
                    <a:lnTo>
                      <a:pt x="110" y="94"/>
                    </a:lnTo>
                    <a:lnTo>
                      <a:pt x="96" y="102"/>
                    </a:lnTo>
                    <a:lnTo>
                      <a:pt x="86" y="116"/>
                    </a:lnTo>
                    <a:lnTo>
                      <a:pt x="64" y="140"/>
                    </a:lnTo>
                    <a:lnTo>
                      <a:pt x="62" y="166"/>
                    </a:lnTo>
                    <a:lnTo>
                      <a:pt x="72" y="174"/>
                    </a:lnTo>
                    <a:lnTo>
                      <a:pt x="74" y="184"/>
                    </a:lnTo>
                    <a:lnTo>
                      <a:pt x="88" y="19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97"/>
              <p:cNvSpPr>
                <a:spLocks/>
              </p:cNvSpPr>
              <p:nvPr/>
            </p:nvSpPr>
            <p:spPr bwMode="auto">
              <a:xfrm>
                <a:off x="4277" y="925"/>
                <a:ext cx="96" cy="52"/>
              </a:xfrm>
              <a:custGeom>
                <a:avLst/>
                <a:gdLst>
                  <a:gd name="T0" fmla="*/ 0 w 96"/>
                  <a:gd name="T1" fmla="*/ 48 h 52"/>
                  <a:gd name="T2" fmla="*/ 16 w 96"/>
                  <a:gd name="T3" fmla="*/ 30 h 52"/>
                  <a:gd name="T4" fmla="*/ 28 w 96"/>
                  <a:gd name="T5" fmla="*/ 14 h 52"/>
                  <a:gd name="T6" fmla="*/ 40 w 96"/>
                  <a:gd name="T7" fmla="*/ 2 h 52"/>
                  <a:gd name="T8" fmla="*/ 58 w 96"/>
                  <a:gd name="T9" fmla="*/ 0 h 52"/>
                  <a:gd name="T10" fmla="*/ 54 w 96"/>
                  <a:gd name="T11" fmla="*/ 14 h 52"/>
                  <a:gd name="T12" fmla="*/ 70 w 96"/>
                  <a:gd name="T13" fmla="*/ 6 h 52"/>
                  <a:gd name="T14" fmla="*/ 82 w 96"/>
                  <a:gd name="T15" fmla="*/ 16 h 52"/>
                  <a:gd name="T16" fmla="*/ 96 w 96"/>
                  <a:gd name="T17" fmla="*/ 22 h 52"/>
                  <a:gd name="T18" fmla="*/ 94 w 96"/>
                  <a:gd name="T19" fmla="*/ 32 h 52"/>
                  <a:gd name="T20" fmla="*/ 86 w 96"/>
                  <a:gd name="T21" fmla="*/ 40 h 52"/>
                  <a:gd name="T22" fmla="*/ 58 w 96"/>
                  <a:gd name="T23" fmla="*/ 40 h 52"/>
                  <a:gd name="T24" fmla="*/ 26 w 96"/>
                  <a:gd name="T25" fmla="*/ 42 h 52"/>
                  <a:gd name="T26" fmla="*/ 20 w 96"/>
                  <a:gd name="T27" fmla="*/ 48 h 52"/>
                  <a:gd name="T28" fmla="*/ 8 w 96"/>
                  <a:gd name="T29" fmla="*/ 52 h 52"/>
                  <a:gd name="T30" fmla="*/ 0 w 96"/>
                  <a:gd name="T3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52">
                    <a:moveTo>
                      <a:pt x="0" y="48"/>
                    </a:moveTo>
                    <a:lnTo>
                      <a:pt x="16" y="30"/>
                    </a:lnTo>
                    <a:lnTo>
                      <a:pt x="28" y="14"/>
                    </a:lnTo>
                    <a:lnTo>
                      <a:pt x="40" y="2"/>
                    </a:lnTo>
                    <a:lnTo>
                      <a:pt x="58" y="0"/>
                    </a:lnTo>
                    <a:lnTo>
                      <a:pt x="54" y="14"/>
                    </a:lnTo>
                    <a:lnTo>
                      <a:pt x="70" y="6"/>
                    </a:lnTo>
                    <a:lnTo>
                      <a:pt x="82" y="16"/>
                    </a:lnTo>
                    <a:lnTo>
                      <a:pt x="96" y="22"/>
                    </a:lnTo>
                    <a:lnTo>
                      <a:pt x="94" y="32"/>
                    </a:lnTo>
                    <a:lnTo>
                      <a:pt x="86" y="40"/>
                    </a:lnTo>
                    <a:lnTo>
                      <a:pt x="58" y="40"/>
                    </a:lnTo>
                    <a:lnTo>
                      <a:pt x="26" y="42"/>
                    </a:lnTo>
                    <a:lnTo>
                      <a:pt x="20" y="48"/>
                    </a:lnTo>
                    <a:lnTo>
                      <a:pt x="8" y="52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98"/>
              <p:cNvSpPr>
                <a:spLocks/>
              </p:cNvSpPr>
              <p:nvPr/>
            </p:nvSpPr>
            <p:spPr bwMode="auto">
              <a:xfrm>
                <a:off x="4189" y="897"/>
                <a:ext cx="96" cy="46"/>
              </a:xfrm>
              <a:custGeom>
                <a:avLst/>
                <a:gdLst>
                  <a:gd name="T0" fmla="*/ 0 w 96"/>
                  <a:gd name="T1" fmla="*/ 22 h 46"/>
                  <a:gd name="T2" fmla="*/ 16 w 96"/>
                  <a:gd name="T3" fmla="*/ 6 h 46"/>
                  <a:gd name="T4" fmla="*/ 46 w 96"/>
                  <a:gd name="T5" fmla="*/ 0 h 46"/>
                  <a:gd name="T6" fmla="*/ 64 w 96"/>
                  <a:gd name="T7" fmla="*/ 2 h 46"/>
                  <a:gd name="T8" fmla="*/ 64 w 96"/>
                  <a:gd name="T9" fmla="*/ 10 h 46"/>
                  <a:gd name="T10" fmla="*/ 76 w 96"/>
                  <a:gd name="T11" fmla="*/ 8 h 46"/>
                  <a:gd name="T12" fmla="*/ 88 w 96"/>
                  <a:gd name="T13" fmla="*/ 6 h 46"/>
                  <a:gd name="T14" fmla="*/ 96 w 96"/>
                  <a:gd name="T15" fmla="*/ 14 h 46"/>
                  <a:gd name="T16" fmla="*/ 96 w 96"/>
                  <a:gd name="T17" fmla="*/ 26 h 46"/>
                  <a:gd name="T18" fmla="*/ 84 w 96"/>
                  <a:gd name="T19" fmla="*/ 36 h 46"/>
                  <a:gd name="T20" fmla="*/ 92 w 96"/>
                  <a:gd name="T21" fmla="*/ 46 h 46"/>
                  <a:gd name="T22" fmla="*/ 54 w 96"/>
                  <a:gd name="T23" fmla="*/ 46 h 46"/>
                  <a:gd name="T24" fmla="*/ 40 w 96"/>
                  <a:gd name="T25" fmla="*/ 40 h 46"/>
                  <a:gd name="T26" fmla="*/ 16 w 96"/>
                  <a:gd name="T27" fmla="*/ 40 h 46"/>
                  <a:gd name="T28" fmla="*/ 8 w 96"/>
                  <a:gd name="T29" fmla="*/ 28 h 46"/>
                  <a:gd name="T30" fmla="*/ 0 w 96"/>
                  <a:gd name="T31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46">
                    <a:moveTo>
                      <a:pt x="0" y="22"/>
                    </a:moveTo>
                    <a:lnTo>
                      <a:pt x="16" y="6"/>
                    </a:lnTo>
                    <a:lnTo>
                      <a:pt x="46" y="0"/>
                    </a:lnTo>
                    <a:lnTo>
                      <a:pt x="64" y="2"/>
                    </a:lnTo>
                    <a:lnTo>
                      <a:pt x="64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96" y="14"/>
                    </a:lnTo>
                    <a:lnTo>
                      <a:pt x="96" y="26"/>
                    </a:lnTo>
                    <a:lnTo>
                      <a:pt x="84" y="36"/>
                    </a:lnTo>
                    <a:lnTo>
                      <a:pt x="92" y="46"/>
                    </a:lnTo>
                    <a:lnTo>
                      <a:pt x="54" y="46"/>
                    </a:lnTo>
                    <a:lnTo>
                      <a:pt x="40" y="40"/>
                    </a:lnTo>
                    <a:lnTo>
                      <a:pt x="16" y="40"/>
                    </a:lnTo>
                    <a:lnTo>
                      <a:pt x="8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99"/>
              <p:cNvSpPr>
                <a:spLocks/>
              </p:cNvSpPr>
              <p:nvPr/>
            </p:nvSpPr>
            <p:spPr bwMode="auto">
              <a:xfrm>
                <a:off x="4165" y="855"/>
                <a:ext cx="84" cy="44"/>
              </a:xfrm>
              <a:custGeom>
                <a:avLst/>
                <a:gdLst>
                  <a:gd name="T0" fmla="*/ 0 w 84"/>
                  <a:gd name="T1" fmla="*/ 34 h 44"/>
                  <a:gd name="T2" fmla="*/ 22 w 84"/>
                  <a:gd name="T3" fmla="*/ 44 h 44"/>
                  <a:gd name="T4" fmla="*/ 36 w 84"/>
                  <a:gd name="T5" fmla="*/ 42 h 44"/>
                  <a:gd name="T6" fmla="*/ 56 w 84"/>
                  <a:gd name="T7" fmla="*/ 38 h 44"/>
                  <a:gd name="T8" fmla="*/ 74 w 84"/>
                  <a:gd name="T9" fmla="*/ 36 h 44"/>
                  <a:gd name="T10" fmla="*/ 76 w 84"/>
                  <a:gd name="T11" fmla="*/ 28 h 44"/>
                  <a:gd name="T12" fmla="*/ 84 w 84"/>
                  <a:gd name="T13" fmla="*/ 22 h 44"/>
                  <a:gd name="T14" fmla="*/ 72 w 84"/>
                  <a:gd name="T15" fmla="*/ 14 h 44"/>
                  <a:gd name="T16" fmla="*/ 60 w 84"/>
                  <a:gd name="T17" fmla="*/ 2 h 44"/>
                  <a:gd name="T18" fmla="*/ 44 w 84"/>
                  <a:gd name="T19" fmla="*/ 0 h 44"/>
                  <a:gd name="T20" fmla="*/ 40 w 84"/>
                  <a:gd name="T21" fmla="*/ 10 h 44"/>
                  <a:gd name="T22" fmla="*/ 16 w 84"/>
                  <a:gd name="T23" fmla="*/ 12 h 44"/>
                  <a:gd name="T24" fmla="*/ 12 w 84"/>
                  <a:gd name="T25" fmla="*/ 18 h 44"/>
                  <a:gd name="T26" fmla="*/ 10 w 84"/>
                  <a:gd name="T27" fmla="*/ 28 h 44"/>
                  <a:gd name="T28" fmla="*/ 0 w 84"/>
                  <a:gd name="T29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4" h="44">
                    <a:moveTo>
                      <a:pt x="0" y="34"/>
                    </a:moveTo>
                    <a:lnTo>
                      <a:pt x="22" y="44"/>
                    </a:lnTo>
                    <a:lnTo>
                      <a:pt x="36" y="42"/>
                    </a:lnTo>
                    <a:lnTo>
                      <a:pt x="56" y="38"/>
                    </a:lnTo>
                    <a:lnTo>
                      <a:pt x="74" y="36"/>
                    </a:lnTo>
                    <a:lnTo>
                      <a:pt x="76" y="28"/>
                    </a:lnTo>
                    <a:lnTo>
                      <a:pt x="84" y="22"/>
                    </a:lnTo>
                    <a:lnTo>
                      <a:pt x="72" y="14"/>
                    </a:lnTo>
                    <a:lnTo>
                      <a:pt x="60" y="2"/>
                    </a:lnTo>
                    <a:lnTo>
                      <a:pt x="44" y="0"/>
                    </a:lnTo>
                    <a:lnTo>
                      <a:pt x="40" y="10"/>
                    </a:lnTo>
                    <a:lnTo>
                      <a:pt x="16" y="12"/>
                    </a:lnTo>
                    <a:lnTo>
                      <a:pt x="12" y="18"/>
                    </a:lnTo>
                    <a:lnTo>
                      <a:pt x="10" y="28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200"/>
              <p:cNvSpPr>
                <a:spLocks/>
              </p:cNvSpPr>
              <p:nvPr/>
            </p:nvSpPr>
            <p:spPr bwMode="auto">
              <a:xfrm>
                <a:off x="4877" y="1037"/>
                <a:ext cx="128" cy="44"/>
              </a:xfrm>
              <a:custGeom>
                <a:avLst/>
                <a:gdLst>
                  <a:gd name="T0" fmla="*/ 38 w 128"/>
                  <a:gd name="T1" fmla="*/ 42 h 44"/>
                  <a:gd name="T2" fmla="*/ 26 w 128"/>
                  <a:gd name="T3" fmla="*/ 44 h 44"/>
                  <a:gd name="T4" fmla="*/ 2 w 128"/>
                  <a:gd name="T5" fmla="*/ 32 h 44"/>
                  <a:gd name="T6" fmla="*/ 0 w 128"/>
                  <a:gd name="T7" fmla="*/ 20 h 44"/>
                  <a:gd name="T8" fmla="*/ 6 w 128"/>
                  <a:gd name="T9" fmla="*/ 6 h 44"/>
                  <a:gd name="T10" fmla="*/ 18 w 128"/>
                  <a:gd name="T11" fmla="*/ 0 h 44"/>
                  <a:gd name="T12" fmla="*/ 30 w 128"/>
                  <a:gd name="T13" fmla="*/ 0 h 44"/>
                  <a:gd name="T14" fmla="*/ 46 w 128"/>
                  <a:gd name="T15" fmla="*/ 8 h 44"/>
                  <a:gd name="T16" fmla="*/ 58 w 128"/>
                  <a:gd name="T17" fmla="*/ 16 h 44"/>
                  <a:gd name="T18" fmla="*/ 64 w 128"/>
                  <a:gd name="T19" fmla="*/ 4 h 44"/>
                  <a:gd name="T20" fmla="*/ 76 w 128"/>
                  <a:gd name="T21" fmla="*/ 4 h 44"/>
                  <a:gd name="T22" fmla="*/ 86 w 128"/>
                  <a:gd name="T23" fmla="*/ 10 h 44"/>
                  <a:gd name="T24" fmla="*/ 100 w 128"/>
                  <a:gd name="T25" fmla="*/ 8 h 44"/>
                  <a:gd name="T26" fmla="*/ 120 w 128"/>
                  <a:gd name="T27" fmla="*/ 14 h 44"/>
                  <a:gd name="T28" fmla="*/ 128 w 128"/>
                  <a:gd name="T29" fmla="*/ 20 h 44"/>
                  <a:gd name="T30" fmla="*/ 120 w 128"/>
                  <a:gd name="T31" fmla="*/ 32 h 44"/>
                  <a:gd name="T32" fmla="*/ 104 w 128"/>
                  <a:gd name="T33" fmla="*/ 36 h 44"/>
                  <a:gd name="T34" fmla="*/ 92 w 128"/>
                  <a:gd name="T35" fmla="*/ 32 h 44"/>
                  <a:gd name="T36" fmla="*/ 86 w 128"/>
                  <a:gd name="T37" fmla="*/ 24 h 44"/>
                  <a:gd name="T38" fmla="*/ 90 w 128"/>
                  <a:gd name="T39" fmla="*/ 14 h 44"/>
                  <a:gd name="T40" fmla="*/ 78 w 128"/>
                  <a:gd name="T41" fmla="*/ 16 h 44"/>
                  <a:gd name="T42" fmla="*/ 80 w 128"/>
                  <a:gd name="T43" fmla="*/ 24 h 44"/>
                  <a:gd name="T44" fmla="*/ 84 w 128"/>
                  <a:gd name="T45" fmla="*/ 30 h 44"/>
                  <a:gd name="T46" fmla="*/ 88 w 128"/>
                  <a:gd name="T47" fmla="*/ 38 h 44"/>
                  <a:gd name="T48" fmla="*/ 78 w 128"/>
                  <a:gd name="T49" fmla="*/ 38 h 44"/>
                  <a:gd name="T50" fmla="*/ 62 w 128"/>
                  <a:gd name="T51" fmla="*/ 36 h 44"/>
                  <a:gd name="T52" fmla="*/ 48 w 128"/>
                  <a:gd name="T53" fmla="*/ 36 h 44"/>
                  <a:gd name="T54" fmla="*/ 38 w 128"/>
                  <a:gd name="T55" fmla="*/ 34 h 44"/>
                  <a:gd name="T56" fmla="*/ 38 w 128"/>
                  <a:gd name="T57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" h="44">
                    <a:moveTo>
                      <a:pt x="38" y="42"/>
                    </a:moveTo>
                    <a:lnTo>
                      <a:pt x="26" y="44"/>
                    </a:lnTo>
                    <a:lnTo>
                      <a:pt x="2" y="32"/>
                    </a:lnTo>
                    <a:lnTo>
                      <a:pt x="0" y="20"/>
                    </a:lnTo>
                    <a:lnTo>
                      <a:pt x="6" y="6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6" y="8"/>
                    </a:lnTo>
                    <a:lnTo>
                      <a:pt x="58" y="16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6" y="10"/>
                    </a:lnTo>
                    <a:lnTo>
                      <a:pt x="100" y="8"/>
                    </a:lnTo>
                    <a:lnTo>
                      <a:pt x="120" y="14"/>
                    </a:lnTo>
                    <a:lnTo>
                      <a:pt x="128" y="20"/>
                    </a:lnTo>
                    <a:lnTo>
                      <a:pt x="120" y="32"/>
                    </a:lnTo>
                    <a:lnTo>
                      <a:pt x="104" y="36"/>
                    </a:lnTo>
                    <a:lnTo>
                      <a:pt x="92" y="32"/>
                    </a:lnTo>
                    <a:lnTo>
                      <a:pt x="86" y="24"/>
                    </a:lnTo>
                    <a:lnTo>
                      <a:pt x="90" y="14"/>
                    </a:lnTo>
                    <a:lnTo>
                      <a:pt x="78" y="16"/>
                    </a:lnTo>
                    <a:lnTo>
                      <a:pt x="80" y="24"/>
                    </a:lnTo>
                    <a:lnTo>
                      <a:pt x="84" y="30"/>
                    </a:lnTo>
                    <a:lnTo>
                      <a:pt x="88" y="38"/>
                    </a:lnTo>
                    <a:lnTo>
                      <a:pt x="78" y="38"/>
                    </a:lnTo>
                    <a:lnTo>
                      <a:pt x="62" y="36"/>
                    </a:lnTo>
                    <a:lnTo>
                      <a:pt x="48" y="36"/>
                    </a:lnTo>
                    <a:lnTo>
                      <a:pt x="38" y="34"/>
                    </a:lnTo>
                    <a:lnTo>
                      <a:pt x="38" y="4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201"/>
              <p:cNvSpPr>
                <a:spLocks/>
              </p:cNvSpPr>
              <p:nvPr/>
            </p:nvSpPr>
            <p:spPr bwMode="auto">
              <a:xfrm>
                <a:off x="5021" y="1057"/>
                <a:ext cx="74" cy="24"/>
              </a:xfrm>
              <a:custGeom>
                <a:avLst/>
                <a:gdLst>
                  <a:gd name="T0" fmla="*/ 6 w 74"/>
                  <a:gd name="T1" fmla="*/ 0 h 24"/>
                  <a:gd name="T2" fmla="*/ 16 w 74"/>
                  <a:gd name="T3" fmla="*/ 4 h 24"/>
                  <a:gd name="T4" fmla="*/ 36 w 74"/>
                  <a:gd name="T5" fmla="*/ 4 h 24"/>
                  <a:gd name="T6" fmla="*/ 50 w 74"/>
                  <a:gd name="T7" fmla="*/ 8 h 24"/>
                  <a:gd name="T8" fmla="*/ 68 w 74"/>
                  <a:gd name="T9" fmla="*/ 10 h 24"/>
                  <a:gd name="T10" fmla="*/ 74 w 74"/>
                  <a:gd name="T11" fmla="*/ 14 h 24"/>
                  <a:gd name="T12" fmla="*/ 60 w 74"/>
                  <a:gd name="T13" fmla="*/ 20 h 24"/>
                  <a:gd name="T14" fmla="*/ 48 w 74"/>
                  <a:gd name="T15" fmla="*/ 24 h 24"/>
                  <a:gd name="T16" fmla="*/ 36 w 74"/>
                  <a:gd name="T17" fmla="*/ 24 h 24"/>
                  <a:gd name="T18" fmla="*/ 20 w 74"/>
                  <a:gd name="T19" fmla="*/ 20 h 24"/>
                  <a:gd name="T20" fmla="*/ 4 w 74"/>
                  <a:gd name="T21" fmla="*/ 16 h 24"/>
                  <a:gd name="T22" fmla="*/ 0 w 74"/>
                  <a:gd name="T23" fmla="*/ 8 h 24"/>
                  <a:gd name="T24" fmla="*/ 6 w 7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4">
                    <a:moveTo>
                      <a:pt x="6" y="0"/>
                    </a:moveTo>
                    <a:lnTo>
                      <a:pt x="16" y="4"/>
                    </a:lnTo>
                    <a:lnTo>
                      <a:pt x="36" y="4"/>
                    </a:lnTo>
                    <a:lnTo>
                      <a:pt x="50" y="8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60" y="20"/>
                    </a:lnTo>
                    <a:lnTo>
                      <a:pt x="48" y="24"/>
                    </a:lnTo>
                    <a:lnTo>
                      <a:pt x="36" y="24"/>
                    </a:lnTo>
                    <a:lnTo>
                      <a:pt x="20" y="2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202"/>
              <p:cNvSpPr>
                <a:spLocks/>
              </p:cNvSpPr>
              <p:nvPr/>
            </p:nvSpPr>
            <p:spPr bwMode="auto">
              <a:xfrm>
                <a:off x="5537" y="1173"/>
                <a:ext cx="58" cy="24"/>
              </a:xfrm>
              <a:custGeom>
                <a:avLst/>
                <a:gdLst>
                  <a:gd name="T0" fmla="*/ 0 w 58"/>
                  <a:gd name="T1" fmla="*/ 16 h 24"/>
                  <a:gd name="T2" fmla="*/ 2 w 58"/>
                  <a:gd name="T3" fmla="*/ 24 h 24"/>
                  <a:gd name="T4" fmla="*/ 10 w 58"/>
                  <a:gd name="T5" fmla="*/ 24 h 24"/>
                  <a:gd name="T6" fmla="*/ 24 w 58"/>
                  <a:gd name="T7" fmla="*/ 24 h 24"/>
                  <a:gd name="T8" fmla="*/ 46 w 58"/>
                  <a:gd name="T9" fmla="*/ 20 h 24"/>
                  <a:gd name="T10" fmla="*/ 58 w 58"/>
                  <a:gd name="T11" fmla="*/ 18 h 24"/>
                  <a:gd name="T12" fmla="*/ 58 w 58"/>
                  <a:gd name="T13" fmla="*/ 8 h 24"/>
                  <a:gd name="T14" fmla="*/ 48 w 58"/>
                  <a:gd name="T15" fmla="*/ 4 h 24"/>
                  <a:gd name="T16" fmla="*/ 36 w 58"/>
                  <a:gd name="T17" fmla="*/ 0 h 24"/>
                  <a:gd name="T18" fmla="*/ 22 w 58"/>
                  <a:gd name="T19" fmla="*/ 2 h 24"/>
                  <a:gd name="T20" fmla="*/ 14 w 58"/>
                  <a:gd name="T21" fmla="*/ 8 h 24"/>
                  <a:gd name="T22" fmla="*/ 0 w 58"/>
                  <a:gd name="T23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24">
                    <a:moveTo>
                      <a:pt x="0" y="16"/>
                    </a:moveTo>
                    <a:lnTo>
                      <a:pt x="2" y="24"/>
                    </a:lnTo>
                    <a:lnTo>
                      <a:pt x="10" y="24"/>
                    </a:lnTo>
                    <a:lnTo>
                      <a:pt x="24" y="24"/>
                    </a:lnTo>
                    <a:lnTo>
                      <a:pt x="46" y="20"/>
                    </a:lnTo>
                    <a:lnTo>
                      <a:pt x="58" y="18"/>
                    </a:lnTo>
                    <a:lnTo>
                      <a:pt x="58" y="8"/>
                    </a:lnTo>
                    <a:lnTo>
                      <a:pt x="48" y="4"/>
                    </a:lnTo>
                    <a:lnTo>
                      <a:pt x="36" y="0"/>
                    </a:lnTo>
                    <a:lnTo>
                      <a:pt x="22" y="2"/>
                    </a:lnTo>
                    <a:lnTo>
                      <a:pt x="14" y="8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203"/>
              <p:cNvSpPr>
                <a:spLocks/>
              </p:cNvSpPr>
              <p:nvPr/>
            </p:nvSpPr>
            <p:spPr bwMode="auto">
              <a:xfrm>
                <a:off x="4951" y="1609"/>
                <a:ext cx="42" cy="174"/>
              </a:xfrm>
              <a:custGeom>
                <a:avLst/>
                <a:gdLst>
                  <a:gd name="T0" fmla="*/ 0 w 42"/>
                  <a:gd name="T1" fmla="*/ 166 h 174"/>
                  <a:gd name="T2" fmla="*/ 6 w 42"/>
                  <a:gd name="T3" fmla="*/ 174 h 174"/>
                  <a:gd name="T4" fmla="*/ 10 w 42"/>
                  <a:gd name="T5" fmla="*/ 160 h 174"/>
                  <a:gd name="T6" fmla="*/ 18 w 42"/>
                  <a:gd name="T7" fmla="*/ 162 h 174"/>
                  <a:gd name="T8" fmla="*/ 24 w 42"/>
                  <a:gd name="T9" fmla="*/ 170 h 174"/>
                  <a:gd name="T10" fmla="*/ 26 w 42"/>
                  <a:gd name="T11" fmla="*/ 162 h 174"/>
                  <a:gd name="T12" fmla="*/ 22 w 42"/>
                  <a:gd name="T13" fmla="*/ 154 h 174"/>
                  <a:gd name="T14" fmla="*/ 14 w 42"/>
                  <a:gd name="T15" fmla="*/ 144 h 174"/>
                  <a:gd name="T16" fmla="*/ 10 w 42"/>
                  <a:gd name="T17" fmla="*/ 134 h 174"/>
                  <a:gd name="T18" fmla="*/ 14 w 42"/>
                  <a:gd name="T19" fmla="*/ 126 h 174"/>
                  <a:gd name="T20" fmla="*/ 18 w 42"/>
                  <a:gd name="T21" fmla="*/ 114 h 174"/>
                  <a:gd name="T22" fmla="*/ 22 w 42"/>
                  <a:gd name="T23" fmla="*/ 108 h 174"/>
                  <a:gd name="T24" fmla="*/ 30 w 42"/>
                  <a:gd name="T25" fmla="*/ 106 h 174"/>
                  <a:gd name="T26" fmla="*/ 42 w 42"/>
                  <a:gd name="T27" fmla="*/ 116 h 174"/>
                  <a:gd name="T28" fmla="*/ 42 w 42"/>
                  <a:gd name="T29" fmla="*/ 104 h 174"/>
                  <a:gd name="T30" fmla="*/ 32 w 42"/>
                  <a:gd name="T31" fmla="*/ 88 h 174"/>
                  <a:gd name="T32" fmla="*/ 28 w 42"/>
                  <a:gd name="T33" fmla="*/ 62 h 174"/>
                  <a:gd name="T34" fmla="*/ 24 w 42"/>
                  <a:gd name="T35" fmla="*/ 42 h 174"/>
                  <a:gd name="T36" fmla="*/ 22 w 42"/>
                  <a:gd name="T37" fmla="*/ 26 h 174"/>
                  <a:gd name="T38" fmla="*/ 20 w 42"/>
                  <a:gd name="T39" fmla="*/ 12 h 174"/>
                  <a:gd name="T40" fmla="*/ 16 w 42"/>
                  <a:gd name="T41" fmla="*/ 0 h 174"/>
                  <a:gd name="T42" fmla="*/ 12 w 42"/>
                  <a:gd name="T43" fmla="*/ 6 h 174"/>
                  <a:gd name="T44" fmla="*/ 12 w 42"/>
                  <a:gd name="T45" fmla="*/ 16 h 174"/>
                  <a:gd name="T46" fmla="*/ 2 w 42"/>
                  <a:gd name="T47" fmla="*/ 20 h 174"/>
                  <a:gd name="T48" fmla="*/ 2 w 42"/>
                  <a:gd name="T49" fmla="*/ 36 h 174"/>
                  <a:gd name="T50" fmla="*/ 2 w 42"/>
                  <a:gd name="T51" fmla="*/ 50 h 174"/>
                  <a:gd name="T52" fmla="*/ 2 w 42"/>
                  <a:gd name="T53" fmla="*/ 62 h 174"/>
                  <a:gd name="T54" fmla="*/ 8 w 42"/>
                  <a:gd name="T55" fmla="*/ 70 h 174"/>
                  <a:gd name="T56" fmla="*/ 6 w 42"/>
                  <a:gd name="T57" fmla="*/ 82 h 174"/>
                  <a:gd name="T58" fmla="*/ 6 w 42"/>
                  <a:gd name="T59" fmla="*/ 102 h 174"/>
                  <a:gd name="T60" fmla="*/ 6 w 42"/>
                  <a:gd name="T61" fmla="*/ 126 h 174"/>
                  <a:gd name="T62" fmla="*/ 6 w 42"/>
                  <a:gd name="T63" fmla="*/ 146 h 174"/>
                  <a:gd name="T64" fmla="*/ 6 w 42"/>
                  <a:gd name="T65" fmla="*/ 158 h 174"/>
                  <a:gd name="T66" fmla="*/ 0 w 42"/>
                  <a:gd name="T67" fmla="*/ 16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174">
                    <a:moveTo>
                      <a:pt x="0" y="166"/>
                    </a:moveTo>
                    <a:lnTo>
                      <a:pt x="6" y="174"/>
                    </a:lnTo>
                    <a:lnTo>
                      <a:pt x="10" y="160"/>
                    </a:lnTo>
                    <a:lnTo>
                      <a:pt x="18" y="162"/>
                    </a:lnTo>
                    <a:lnTo>
                      <a:pt x="24" y="170"/>
                    </a:lnTo>
                    <a:lnTo>
                      <a:pt x="26" y="162"/>
                    </a:lnTo>
                    <a:lnTo>
                      <a:pt x="22" y="154"/>
                    </a:lnTo>
                    <a:lnTo>
                      <a:pt x="14" y="144"/>
                    </a:lnTo>
                    <a:lnTo>
                      <a:pt x="10" y="134"/>
                    </a:lnTo>
                    <a:lnTo>
                      <a:pt x="14" y="126"/>
                    </a:lnTo>
                    <a:lnTo>
                      <a:pt x="18" y="114"/>
                    </a:lnTo>
                    <a:lnTo>
                      <a:pt x="22" y="108"/>
                    </a:lnTo>
                    <a:lnTo>
                      <a:pt x="30" y="106"/>
                    </a:lnTo>
                    <a:lnTo>
                      <a:pt x="42" y="116"/>
                    </a:lnTo>
                    <a:lnTo>
                      <a:pt x="42" y="104"/>
                    </a:lnTo>
                    <a:lnTo>
                      <a:pt x="32" y="88"/>
                    </a:lnTo>
                    <a:lnTo>
                      <a:pt x="28" y="62"/>
                    </a:lnTo>
                    <a:lnTo>
                      <a:pt x="24" y="42"/>
                    </a:lnTo>
                    <a:lnTo>
                      <a:pt x="22" y="26"/>
                    </a:lnTo>
                    <a:lnTo>
                      <a:pt x="20" y="12"/>
                    </a:lnTo>
                    <a:lnTo>
                      <a:pt x="16" y="0"/>
                    </a:lnTo>
                    <a:lnTo>
                      <a:pt x="12" y="6"/>
                    </a:lnTo>
                    <a:lnTo>
                      <a:pt x="12" y="16"/>
                    </a:lnTo>
                    <a:lnTo>
                      <a:pt x="2" y="20"/>
                    </a:lnTo>
                    <a:lnTo>
                      <a:pt x="2" y="36"/>
                    </a:lnTo>
                    <a:lnTo>
                      <a:pt x="2" y="50"/>
                    </a:lnTo>
                    <a:lnTo>
                      <a:pt x="2" y="62"/>
                    </a:lnTo>
                    <a:lnTo>
                      <a:pt x="8" y="70"/>
                    </a:lnTo>
                    <a:lnTo>
                      <a:pt x="6" y="82"/>
                    </a:lnTo>
                    <a:lnTo>
                      <a:pt x="6" y="102"/>
                    </a:lnTo>
                    <a:lnTo>
                      <a:pt x="6" y="126"/>
                    </a:lnTo>
                    <a:lnTo>
                      <a:pt x="6" y="146"/>
                    </a:lnTo>
                    <a:lnTo>
                      <a:pt x="6" y="158"/>
                    </a:lnTo>
                    <a:lnTo>
                      <a:pt x="0" y="16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204"/>
              <p:cNvSpPr>
                <a:spLocks/>
              </p:cNvSpPr>
              <p:nvPr/>
            </p:nvSpPr>
            <p:spPr bwMode="auto">
              <a:xfrm>
                <a:off x="3411" y="1901"/>
                <a:ext cx="24" cy="20"/>
              </a:xfrm>
              <a:custGeom>
                <a:avLst/>
                <a:gdLst>
                  <a:gd name="T0" fmla="*/ 22 w 24"/>
                  <a:gd name="T1" fmla="*/ 20 h 20"/>
                  <a:gd name="T2" fmla="*/ 14 w 24"/>
                  <a:gd name="T3" fmla="*/ 16 h 20"/>
                  <a:gd name="T4" fmla="*/ 8 w 24"/>
                  <a:gd name="T5" fmla="*/ 12 h 20"/>
                  <a:gd name="T6" fmla="*/ 0 w 24"/>
                  <a:gd name="T7" fmla="*/ 4 h 20"/>
                  <a:gd name="T8" fmla="*/ 2 w 24"/>
                  <a:gd name="T9" fmla="*/ 0 h 20"/>
                  <a:gd name="T10" fmla="*/ 10 w 24"/>
                  <a:gd name="T11" fmla="*/ 0 h 20"/>
                  <a:gd name="T12" fmla="*/ 16 w 24"/>
                  <a:gd name="T13" fmla="*/ 4 h 20"/>
                  <a:gd name="T14" fmla="*/ 22 w 24"/>
                  <a:gd name="T15" fmla="*/ 6 h 20"/>
                  <a:gd name="T16" fmla="*/ 24 w 24"/>
                  <a:gd name="T17" fmla="*/ 14 h 20"/>
                  <a:gd name="T18" fmla="*/ 22 w 24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0">
                    <a:moveTo>
                      <a:pt x="22" y="20"/>
                    </a:moveTo>
                    <a:lnTo>
                      <a:pt x="14" y="16"/>
                    </a:lnTo>
                    <a:lnTo>
                      <a:pt x="8" y="12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2" y="6"/>
                    </a:lnTo>
                    <a:lnTo>
                      <a:pt x="24" y="14"/>
                    </a:lnTo>
                    <a:lnTo>
                      <a:pt x="22" y="2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08"/>
              <p:cNvSpPr>
                <a:spLocks/>
              </p:cNvSpPr>
              <p:nvPr/>
            </p:nvSpPr>
            <p:spPr bwMode="auto">
              <a:xfrm>
                <a:off x="4283" y="925"/>
                <a:ext cx="96" cy="52"/>
              </a:xfrm>
              <a:custGeom>
                <a:avLst/>
                <a:gdLst>
                  <a:gd name="T0" fmla="*/ 0 w 96"/>
                  <a:gd name="T1" fmla="*/ 48 h 52"/>
                  <a:gd name="T2" fmla="*/ 16 w 96"/>
                  <a:gd name="T3" fmla="*/ 30 h 52"/>
                  <a:gd name="T4" fmla="*/ 28 w 96"/>
                  <a:gd name="T5" fmla="*/ 14 h 52"/>
                  <a:gd name="T6" fmla="*/ 40 w 96"/>
                  <a:gd name="T7" fmla="*/ 2 h 52"/>
                  <a:gd name="T8" fmla="*/ 58 w 96"/>
                  <a:gd name="T9" fmla="*/ 0 h 52"/>
                  <a:gd name="T10" fmla="*/ 54 w 96"/>
                  <a:gd name="T11" fmla="*/ 14 h 52"/>
                  <a:gd name="T12" fmla="*/ 70 w 96"/>
                  <a:gd name="T13" fmla="*/ 6 h 52"/>
                  <a:gd name="T14" fmla="*/ 82 w 96"/>
                  <a:gd name="T15" fmla="*/ 16 h 52"/>
                  <a:gd name="T16" fmla="*/ 96 w 96"/>
                  <a:gd name="T17" fmla="*/ 22 h 52"/>
                  <a:gd name="T18" fmla="*/ 94 w 96"/>
                  <a:gd name="T19" fmla="*/ 32 h 52"/>
                  <a:gd name="T20" fmla="*/ 86 w 96"/>
                  <a:gd name="T21" fmla="*/ 40 h 52"/>
                  <a:gd name="T22" fmla="*/ 58 w 96"/>
                  <a:gd name="T23" fmla="*/ 40 h 52"/>
                  <a:gd name="T24" fmla="*/ 26 w 96"/>
                  <a:gd name="T25" fmla="*/ 42 h 52"/>
                  <a:gd name="T26" fmla="*/ 20 w 96"/>
                  <a:gd name="T27" fmla="*/ 48 h 52"/>
                  <a:gd name="T28" fmla="*/ 8 w 96"/>
                  <a:gd name="T29" fmla="*/ 52 h 52"/>
                  <a:gd name="T30" fmla="*/ 0 w 96"/>
                  <a:gd name="T3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52">
                    <a:moveTo>
                      <a:pt x="0" y="48"/>
                    </a:moveTo>
                    <a:lnTo>
                      <a:pt x="16" y="30"/>
                    </a:lnTo>
                    <a:lnTo>
                      <a:pt x="28" y="14"/>
                    </a:lnTo>
                    <a:lnTo>
                      <a:pt x="40" y="2"/>
                    </a:lnTo>
                    <a:lnTo>
                      <a:pt x="58" y="0"/>
                    </a:lnTo>
                    <a:lnTo>
                      <a:pt x="54" y="14"/>
                    </a:lnTo>
                    <a:lnTo>
                      <a:pt x="70" y="6"/>
                    </a:lnTo>
                    <a:lnTo>
                      <a:pt x="82" y="16"/>
                    </a:lnTo>
                    <a:lnTo>
                      <a:pt x="96" y="22"/>
                    </a:lnTo>
                    <a:lnTo>
                      <a:pt x="94" y="32"/>
                    </a:lnTo>
                    <a:lnTo>
                      <a:pt x="86" y="40"/>
                    </a:lnTo>
                    <a:lnTo>
                      <a:pt x="58" y="40"/>
                    </a:lnTo>
                    <a:lnTo>
                      <a:pt x="26" y="42"/>
                    </a:lnTo>
                    <a:lnTo>
                      <a:pt x="20" y="48"/>
                    </a:lnTo>
                    <a:lnTo>
                      <a:pt x="8" y="52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09"/>
              <p:cNvSpPr>
                <a:spLocks/>
              </p:cNvSpPr>
              <p:nvPr/>
            </p:nvSpPr>
            <p:spPr bwMode="auto">
              <a:xfrm>
                <a:off x="4195" y="897"/>
                <a:ext cx="96" cy="46"/>
              </a:xfrm>
              <a:custGeom>
                <a:avLst/>
                <a:gdLst>
                  <a:gd name="T0" fmla="*/ 0 w 96"/>
                  <a:gd name="T1" fmla="*/ 22 h 46"/>
                  <a:gd name="T2" fmla="*/ 16 w 96"/>
                  <a:gd name="T3" fmla="*/ 6 h 46"/>
                  <a:gd name="T4" fmla="*/ 46 w 96"/>
                  <a:gd name="T5" fmla="*/ 0 h 46"/>
                  <a:gd name="T6" fmla="*/ 64 w 96"/>
                  <a:gd name="T7" fmla="*/ 2 h 46"/>
                  <a:gd name="T8" fmla="*/ 64 w 96"/>
                  <a:gd name="T9" fmla="*/ 10 h 46"/>
                  <a:gd name="T10" fmla="*/ 76 w 96"/>
                  <a:gd name="T11" fmla="*/ 8 h 46"/>
                  <a:gd name="T12" fmla="*/ 88 w 96"/>
                  <a:gd name="T13" fmla="*/ 6 h 46"/>
                  <a:gd name="T14" fmla="*/ 96 w 96"/>
                  <a:gd name="T15" fmla="*/ 14 h 46"/>
                  <a:gd name="T16" fmla="*/ 96 w 96"/>
                  <a:gd name="T17" fmla="*/ 26 h 46"/>
                  <a:gd name="T18" fmla="*/ 84 w 96"/>
                  <a:gd name="T19" fmla="*/ 36 h 46"/>
                  <a:gd name="T20" fmla="*/ 92 w 96"/>
                  <a:gd name="T21" fmla="*/ 46 h 46"/>
                  <a:gd name="T22" fmla="*/ 54 w 96"/>
                  <a:gd name="T23" fmla="*/ 46 h 46"/>
                  <a:gd name="T24" fmla="*/ 40 w 96"/>
                  <a:gd name="T25" fmla="*/ 40 h 46"/>
                  <a:gd name="T26" fmla="*/ 16 w 96"/>
                  <a:gd name="T27" fmla="*/ 40 h 46"/>
                  <a:gd name="T28" fmla="*/ 8 w 96"/>
                  <a:gd name="T29" fmla="*/ 28 h 46"/>
                  <a:gd name="T30" fmla="*/ 0 w 96"/>
                  <a:gd name="T31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46">
                    <a:moveTo>
                      <a:pt x="0" y="22"/>
                    </a:moveTo>
                    <a:lnTo>
                      <a:pt x="16" y="6"/>
                    </a:lnTo>
                    <a:lnTo>
                      <a:pt x="46" y="0"/>
                    </a:lnTo>
                    <a:lnTo>
                      <a:pt x="64" y="2"/>
                    </a:lnTo>
                    <a:lnTo>
                      <a:pt x="64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96" y="14"/>
                    </a:lnTo>
                    <a:lnTo>
                      <a:pt x="96" y="26"/>
                    </a:lnTo>
                    <a:lnTo>
                      <a:pt x="84" y="36"/>
                    </a:lnTo>
                    <a:lnTo>
                      <a:pt x="92" y="46"/>
                    </a:lnTo>
                    <a:lnTo>
                      <a:pt x="54" y="46"/>
                    </a:lnTo>
                    <a:lnTo>
                      <a:pt x="40" y="40"/>
                    </a:lnTo>
                    <a:lnTo>
                      <a:pt x="16" y="40"/>
                    </a:lnTo>
                    <a:lnTo>
                      <a:pt x="8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10"/>
              <p:cNvSpPr>
                <a:spLocks/>
              </p:cNvSpPr>
              <p:nvPr/>
            </p:nvSpPr>
            <p:spPr bwMode="auto">
              <a:xfrm>
                <a:off x="4171" y="855"/>
                <a:ext cx="84" cy="44"/>
              </a:xfrm>
              <a:custGeom>
                <a:avLst/>
                <a:gdLst>
                  <a:gd name="T0" fmla="*/ 0 w 84"/>
                  <a:gd name="T1" fmla="*/ 34 h 44"/>
                  <a:gd name="T2" fmla="*/ 22 w 84"/>
                  <a:gd name="T3" fmla="*/ 44 h 44"/>
                  <a:gd name="T4" fmla="*/ 36 w 84"/>
                  <a:gd name="T5" fmla="*/ 42 h 44"/>
                  <a:gd name="T6" fmla="*/ 56 w 84"/>
                  <a:gd name="T7" fmla="*/ 38 h 44"/>
                  <a:gd name="T8" fmla="*/ 74 w 84"/>
                  <a:gd name="T9" fmla="*/ 36 h 44"/>
                  <a:gd name="T10" fmla="*/ 76 w 84"/>
                  <a:gd name="T11" fmla="*/ 28 h 44"/>
                  <a:gd name="T12" fmla="*/ 84 w 84"/>
                  <a:gd name="T13" fmla="*/ 22 h 44"/>
                  <a:gd name="T14" fmla="*/ 72 w 84"/>
                  <a:gd name="T15" fmla="*/ 14 h 44"/>
                  <a:gd name="T16" fmla="*/ 60 w 84"/>
                  <a:gd name="T17" fmla="*/ 2 h 44"/>
                  <a:gd name="T18" fmla="*/ 44 w 84"/>
                  <a:gd name="T19" fmla="*/ 0 h 44"/>
                  <a:gd name="T20" fmla="*/ 40 w 84"/>
                  <a:gd name="T21" fmla="*/ 10 h 44"/>
                  <a:gd name="T22" fmla="*/ 16 w 84"/>
                  <a:gd name="T23" fmla="*/ 12 h 44"/>
                  <a:gd name="T24" fmla="*/ 12 w 84"/>
                  <a:gd name="T25" fmla="*/ 18 h 44"/>
                  <a:gd name="T26" fmla="*/ 10 w 84"/>
                  <a:gd name="T27" fmla="*/ 28 h 44"/>
                  <a:gd name="T28" fmla="*/ 0 w 84"/>
                  <a:gd name="T29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4" h="44">
                    <a:moveTo>
                      <a:pt x="0" y="34"/>
                    </a:moveTo>
                    <a:lnTo>
                      <a:pt x="22" y="44"/>
                    </a:lnTo>
                    <a:lnTo>
                      <a:pt x="36" y="42"/>
                    </a:lnTo>
                    <a:lnTo>
                      <a:pt x="56" y="38"/>
                    </a:lnTo>
                    <a:lnTo>
                      <a:pt x="74" y="36"/>
                    </a:lnTo>
                    <a:lnTo>
                      <a:pt x="76" y="28"/>
                    </a:lnTo>
                    <a:lnTo>
                      <a:pt x="84" y="22"/>
                    </a:lnTo>
                    <a:lnTo>
                      <a:pt x="72" y="14"/>
                    </a:lnTo>
                    <a:lnTo>
                      <a:pt x="60" y="2"/>
                    </a:lnTo>
                    <a:lnTo>
                      <a:pt x="44" y="0"/>
                    </a:lnTo>
                    <a:lnTo>
                      <a:pt x="40" y="10"/>
                    </a:lnTo>
                    <a:lnTo>
                      <a:pt x="16" y="12"/>
                    </a:lnTo>
                    <a:lnTo>
                      <a:pt x="12" y="18"/>
                    </a:lnTo>
                    <a:lnTo>
                      <a:pt x="10" y="28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1"/>
              <p:cNvSpPr>
                <a:spLocks/>
              </p:cNvSpPr>
              <p:nvPr/>
            </p:nvSpPr>
            <p:spPr bwMode="auto">
              <a:xfrm>
                <a:off x="4883" y="1037"/>
                <a:ext cx="128" cy="44"/>
              </a:xfrm>
              <a:custGeom>
                <a:avLst/>
                <a:gdLst>
                  <a:gd name="T0" fmla="*/ 38 w 128"/>
                  <a:gd name="T1" fmla="*/ 42 h 44"/>
                  <a:gd name="T2" fmla="*/ 26 w 128"/>
                  <a:gd name="T3" fmla="*/ 44 h 44"/>
                  <a:gd name="T4" fmla="*/ 2 w 128"/>
                  <a:gd name="T5" fmla="*/ 32 h 44"/>
                  <a:gd name="T6" fmla="*/ 0 w 128"/>
                  <a:gd name="T7" fmla="*/ 20 h 44"/>
                  <a:gd name="T8" fmla="*/ 6 w 128"/>
                  <a:gd name="T9" fmla="*/ 6 h 44"/>
                  <a:gd name="T10" fmla="*/ 18 w 128"/>
                  <a:gd name="T11" fmla="*/ 0 h 44"/>
                  <a:gd name="T12" fmla="*/ 30 w 128"/>
                  <a:gd name="T13" fmla="*/ 0 h 44"/>
                  <a:gd name="T14" fmla="*/ 46 w 128"/>
                  <a:gd name="T15" fmla="*/ 8 h 44"/>
                  <a:gd name="T16" fmla="*/ 58 w 128"/>
                  <a:gd name="T17" fmla="*/ 16 h 44"/>
                  <a:gd name="T18" fmla="*/ 64 w 128"/>
                  <a:gd name="T19" fmla="*/ 4 h 44"/>
                  <a:gd name="T20" fmla="*/ 76 w 128"/>
                  <a:gd name="T21" fmla="*/ 4 h 44"/>
                  <a:gd name="T22" fmla="*/ 86 w 128"/>
                  <a:gd name="T23" fmla="*/ 10 h 44"/>
                  <a:gd name="T24" fmla="*/ 100 w 128"/>
                  <a:gd name="T25" fmla="*/ 8 h 44"/>
                  <a:gd name="T26" fmla="*/ 120 w 128"/>
                  <a:gd name="T27" fmla="*/ 14 h 44"/>
                  <a:gd name="T28" fmla="*/ 128 w 128"/>
                  <a:gd name="T29" fmla="*/ 20 h 44"/>
                  <a:gd name="T30" fmla="*/ 120 w 128"/>
                  <a:gd name="T31" fmla="*/ 32 h 44"/>
                  <a:gd name="T32" fmla="*/ 104 w 128"/>
                  <a:gd name="T33" fmla="*/ 36 h 44"/>
                  <a:gd name="T34" fmla="*/ 92 w 128"/>
                  <a:gd name="T35" fmla="*/ 32 h 44"/>
                  <a:gd name="T36" fmla="*/ 86 w 128"/>
                  <a:gd name="T37" fmla="*/ 24 h 44"/>
                  <a:gd name="T38" fmla="*/ 90 w 128"/>
                  <a:gd name="T39" fmla="*/ 14 h 44"/>
                  <a:gd name="T40" fmla="*/ 78 w 128"/>
                  <a:gd name="T41" fmla="*/ 16 h 44"/>
                  <a:gd name="T42" fmla="*/ 80 w 128"/>
                  <a:gd name="T43" fmla="*/ 24 h 44"/>
                  <a:gd name="T44" fmla="*/ 84 w 128"/>
                  <a:gd name="T45" fmla="*/ 30 h 44"/>
                  <a:gd name="T46" fmla="*/ 88 w 128"/>
                  <a:gd name="T47" fmla="*/ 38 h 44"/>
                  <a:gd name="T48" fmla="*/ 78 w 128"/>
                  <a:gd name="T49" fmla="*/ 38 h 44"/>
                  <a:gd name="T50" fmla="*/ 62 w 128"/>
                  <a:gd name="T51" fmla="*/ 36 h 44"/>
                  <a:gd name="T52" fmla="*/ 48 w 128"/>
                  <a:gd name="T53" fmla="*/ 36 h 44"/>
                  <a:gd name="T54" fmla="*/ 38 w 128"/>
                  <a:gd name="T55" fmla="*/ 34 h 44"/>
                  <a:gd name="T56" fmla="*/ 38 w 128"/>
                  <a:gd name="T57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" h="44">
                    <a:moveTo>
                      <a:pt x="38" y="42"/>
                    </a:moveTo>
                    <a:lnTo>
                      <a:pt x="26" y="44"/>
                    </a:lnTo>
                    <a:lnTo>
                      <a:pt x="2" y="32"/>
                    </a:lnTo>
                    <a:lnTo>
                      <a:pt x="0" y="20"/>
                    </a:lnTo>
                    <a:lnTo>
                      <a:pt x="6" y="6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6" y="8"/>
                    </a:lnTo>
                    <a:lnTo>
                      <a:pt x="58" y="16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6" y="10"/>
                    </a:lnTo>
                    <a:lnTo>
                      <a:pt x="100" y="8"/>
                    </a:lnTo>
                    <a:lnTo>
                      <a:pt x="120" y="14"/>
                    </a:lnTo>
                    <a:lnTo>
                      <a:pt x="128" y="20"/>
                    </a:lnTo>
                    <a:lnTo>
                      <a:pt x="120" y="32"/>
                    </a:lnTo>
                    <a:lnTo>
                      <a:pt x="104" y="36"/>
                    </a:lnTo>
                    <a:lnTo>
                      <a:pt x="92" y="32"/>
                    </a:lnTo>
                    <a:lnTo>
                      <a:pt x="86" y="24"/>
                    </a:lnTo>
                    <a:lnTo>
                      <a:pt x="90" y="14"/>
                    </a:lnTo>
                    <a:lnTo>
                      <a:pt x="78" y="16"/>
                    </a:lnTo>
                    <a:lnTo>
                      <a:pt x="80" y="24"/>
                    </a:lnTo>
                    <a:lnTo>
                      <a:pt x="84" y="30"/>
                    </a:lnTo>
                    <a:lnTo>
                      <a:pt x="88" y="38"/>
                    </a:lnTo>
                    <a:lnTo>
                      <a:pt x="78" y="38"/>
                    </a:lnTo>
                    <a:lnTo>
                      <a:pt x="62" y="36"/>
                    </a:lnTo>
                    <a:lnTo>
                      <a:pt x="48" y="36"/>
                    </a:lnTo>
                    <a:lnTo>
                      <a:pt x="38" y="34"/>
                    </a:lnTo>
                    <a:lnTo>
                      <a:pt x="38" y="4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2"/>
              <p:cNvSpPr>
                <a:spLocks/>
              </p:cNvSpPr>
              <p:nvPr/>
            </p:nvSpPr>
            <p:spPr bwMode="auto">
              <a:xfrm>
                <a:off x="5027" y="1057"/>
                <a:ext cx="74" cy="24"/>
              </a:xfrm>
              <a:custGeom>
                <a:avLst/>
                <a:gdLst>
                  <a:gd name="T0" fmla="*/ 6 w 74"/>
                  <a:gd name="T1" fmla="*/ 0 h 24"/>
                  <a:gd name="T2" fmla="*/ 16 w 74"/>
                  <a:gd name="T3" fmla="*/ 4 h 24"/>
                  <a:gd name="T4" fmla="*/ 36 w 74"/>
                  <a:gd name="T5" fmla="*/ 4 h 24"/>
                  <a:gd name="T6" fmla="*/ 50 w 74"/>
                  <a:gd name="T7" fmla="*/ 8 h 24"/>
                  <a:gd name="T8" fmla="*/ 68 w 74"/>
                  <a:gd name="T9" fmla="*/ 10 h 24"/>
                  <a:gd name="T10" fmla="*/ 74 w 74"/>
                  <a:gd name="T11" fmla="*/ 14 h 24"/>
                  <a:gd name="T12" fmla="*/ 60 w 74"/>
                  <a:gd name="T13" fmla="*/ 20 h 24"/>
                  <a:gd name="T14" fmla="*/ 48 w 74"/>
                  <a:gd name="T15" fmla="*/ 24 h 24"/>
                  <a:gd name="T16" fmla="*/ 36 w 74"/>
                  <a:gd name="T17" fmla="*/ 24 h 24"/>
                  <a:gd name="T18" fmla="*/ 20 w 74"/>
                  <a:gd name="T19" fmla="*/ 20 h 24"/>
                  <a:gd name="T20" fmla="*/ 4 w 74"/>
                  <a:gd name="T21" fmla="*/ 16 h 24"/>
                  <a:gd name="T22" fmla="*/ 0 w 74"/>
                  <a:gd name="T23" fmla="*/ 8 h 24"/>
                  <a:gd name="T24" fmla="*/ 6 w 7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4">
                    <a:moveTo>
                      <a:pt x="6" y="0"/>
                    </a:moveTo>
                    <a:lnTo>
                      <a:pt x="16" y="4"/>
                    </a:lnTo>
                    <a:lnTo>
                      <a:pt x="36" y="4"/>
                    </a:lnTo>
                    <a:lnTo>
                      <a:pt x="50" y="8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60" y="20"/>
                    </a:lnTo>
                    <a:lnTo>
                      <a:pt x="48" y="24"/>
                    </a:lnTo>
                    <a:lnTo>
                      <a:pt x="36" y="24"/>
                    </a:lnTo>
                    <a:lnTo>
                      <a:pt x="20" y="2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11" name="Freeform 136"/>
            <p:cNvSpPr>
              <a:spLocks/>
            </p:cNvSpPr>
            <p:nvPr/>
          </p:nvSpPr>
          <p:spPr bwMode="auto">
            <a:xfrm>
              <a:off x="4899166" y="3152596"/>
              <a:ext cx="273050" cy="273050"/>
            </a:xfrm>
            <a:custGeom>
              <a:avLst/>
              <a:gdLst>
                <a:gd name="T0" fmla="*/ 6 w 172"/>
                <a:gd name="T1" fmla="*/ 0 h 172"/>
                <a:gd name="T2" fmla="*/ 16 w 172"/>
                <a:gd name="T3" fmla="*/ 4 h 172"/>
                <a:gd name="T4" fmla="*/ 24 w 172"/>
                <a:gd name="T5" fmla="*/ 2 h 172"/>
                <a:gd name="T6" fmla="*/ 48 w 172"/>
                <a:gd name="T7" fmla="*/ 12 h 172"/>
                <a:gd name="T8" fmla="*/ 66 w 172"/>
                <a:gd name="T9" fmla="*/ 16 h 172"/>
                <a:gd name="T10" fmla="*/ 80 w 172"/>
                <a:gd name="T11" fmla="*/ 14 h 172"/>
                <a:gd name="T12" fmla="*/ 90 w 172"/>
                <a:gd name="T13" fmla="*/ 8 h 172"/>
                <a:gd name="T14" fmla="*/ 112 w 172"/>
                <a:gd name="T15" fmla="*/ 6 h 172"/>
                <a:gd name="T16" fmla="*/ 122 w 172"/>
                <a:gd name="T17" fmla="*/ 12 h 172"/>
                <a:gd name="T18" fmla="*/ 134 w 172"/>
                <a:gd name="T19" fmla="*/ 10 h 172"/>
                <a:gd name="T20" fmla="*/ 150 w 172"/>
                <a:gd name="T21" fmla="*/ 12 h 172"/>
                <a:gd name="T22" fmla="*/ 154 w 172"/>
                <a:gd name="T23" fmla="*/ 20 h 172"/>
                <a:gd name="T24" fmla="*/ 162 w 172"/>
                <a:gd name="T25" fmla="*/ 40 h 172"/>
                <a:gd name="T26" fmla="*/ 158 w 172"/>
                <a:gd name="T27" fmla="*/ 44 h 172"/>
                <a:gd name="T28" fmla="*/ 152 w 172"/>
                <a:gd name="T29" fmla="*/ 56 h 172"/>
                <a:gd name="T30" fmla="*/ 150 w 172"/>
                <a:gd name="T31" fmla="*/ 66 h 172"/>
                <a:gd name="T32" fmla="*/ 146 w 172"/>
                <a:gd name="T33" fmla="*/ 70 h 172"/>
                <a:gd name="T34" fmla="*/ 140 w 172"/>
                <a:gd name="T35" fmla="*/ 60 h 172"/>
                <a:gd name="T36" fmla="*/ 136 w 172"/>
                <a:gd name="T37" fmla="*/ 48 h 172"/>
                <a:gd name="T38" fmla="*/ 130 w 172"/>
                <a:gd name="T39" fmla="*/ 40 h 172"/>
                <a:gd name="T40" fmla="*/ 126 w 172"/>
                <a:gd name="T41" fmla="*/ 28 h 172"/>
                <a:gd name="T42" fmla="*/ 122 w 172"/>
                <a:gd name="T43" fmla="*/ 16 h 172"/>
                <a:gd name="T44" fmla="*/ 122 w 172"/>
                <a:gd name="T45" fmla="*/ 24 h 172"/>
                <a:gd name="T46" fmla="*/ 124 w 172"/>
                <a:gd name="T47" fmla="*/ 42 h 172"/>
                <a:gd name="T48" fmla="*/ 128 w 172"/>
                <a:gd name="T49" fmla="*/ 54 h 172"/>
                <a:gd name="T50" fmla="*/ 136 w 172"/>
                <a:gd name="T51" fmla="*/ 64 h 172"/>
                <a:gd name="T52" fmla="*/ 142 w 172"/>
                <a:gd name="T53" fmla="*/ 72 h 172"/>
                <a:gd name="T54" fmla="*/ 150 w 172"/>
                <a:gd name="T55" fmla="*/ 96 h 172"/>
                <a:gd name="T56" fmla="*/ 170 w 172"/>
                <a:gd name="T57" fmla="*/ 130 h 172"/>
                <a:gd name="T58" fmla="*/ 172 w 172"/>
                <a:gd name="T59" fmla="*/ 136 h 172"/>
                <a:gd name="T60" fmla="*/ 172 w 172"/>
                <a:gd name="T61" fmla="*/ 152 h 172"/>
                <a:gd name="T62" fmla="*/ 164 w 172"/>
                <a:gd name="T63" fmla="*/ 152 h 172"/>
                <a:gd name="T64" fmla="*/ 144 w 172"/>
                <a:gd name="T65" fmla="*/ 172 h 172"/>
                <a:gd name="T66" fmla="*/ 134 w 172"/>
                <a:gd name="T67" fmla="*/ 166 h 172"/>
                <a:gd name="T68" fmla="*/ 6 w 172"/>
                <a:gd name="T69" fmla="*/ 164 h 172"/>
                <a:gd name="T70" fmla="*/ 6 w 172"/>
                <a:gd name="T71" fmla="*/ 38 h 172"/>
                <a:gd name="T72" fmla="*/ 2 w 172"/>
                <a:gd name="T73" fmla="*/ 36 h 172"/>
                <a:gd name="T74" fmla="*/ 0 w 172"/>
                <a:gd name="T75" fmla="*/ 24 h 172"/>
                <a:gd name="T76" fmla="*/ 6 w 172"/>
                <a:gd name="T77" fmla="*/ 20 h 172"/>
                <a:gd name="T78" fmla="*/ 6 w 172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72">
                  <a:moveTo>
                    <a:pt x="6" y="0"/>
                  </a:moveTo>
                  <a:lnTo>
                    <a:pt x="16" y="4"/>
                  </a:lnTo>
                  <a:lnTo>
                    <a:pt x="24" y="2"/>
                  </a:lnTo>
                  <a:lnTo>
                    <a:pt x="48" y="12"/>
                  </a:lnTo>
                  <a:lnTo>
                    <a:pt x="66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112" y="6"/>
                  </a:lnTo>
                  <a:lnTo>
                    <a:pt x="122" y="12"/>
                  </a:lnTo>
                  <a:lnTo>
                    <a:pt x="134" y="10"/>
                  </a:lnTo>
                  <a:lnTo>
                    <a:pt x="150" y="12"/>
                  </a:lnTo>
                  <a:lnTo>
                    <a:pt x="154" y="20"/>
                  </a:lnTo>
                  <a:lnTo>
                    <a:pt x="162" y="40"/>
                  </a:lnTo>
                  <a:lnTo>
                    <a:pt x="158" y="44"/>
                  </a:lnTo>
                  <a:lnTo>
                    <a:pt x="152" y="56"/>
                  </a:lnTo>
                  <a:lnTo>
                    <a:pt x="150" y="66"/>
                  </a:lnTo>
                  <a:lnTo>
                    <a:pt x="146" y="70"/>
                  </a:lnTo>
                  <a:lnTo>
                    <a:pt x="140" y="60"/>
                  </a:lnTo>
                  <a:lnTo>
                    <a:pt x="136" y="48"/>
                  </a:lnTo>
                  <a:lnTo>
                    <a:pt x="130" y="40"/>
                  </a:lnTo>
                  <a:lnTo>
                    <a:pt x="126" y="28"/>
                  </a:lnTo>
                  <a:lnTo>
                    <a:pt x="122" y="16"/>
                  </a:lnTo>
                  <a:lnTo>
                    <a:pt x="122" y="24"/>
                  </a:lnTo>
                  <a:lnTo>
                    <a:pt x="124" y="42"/>
                  </a:lnTo>
                  <a:lnTo>
                    <a:pt x="128" y="54"/>
                  </a:lnTo>
                  <a:lnTo>
                    <a:pt x="136" y="64"/>
                  </a:lnTo>
                  <a:lnTo>
                    <a:pt x="142" y="72"/>
                  </a:lnTo>
                  <a:lnTo>
                    <a:pt x="150" y="96"/>
                  </a:lnTo>
                  <a:lnTo>
                    <a:pt x="170" y="130"/>
                  </a:lnTo>
                  <a:lnTo>
                    <a:pt x="172" y="136"/>
                  </a:lnTo>
                  <a:lnTo>
                    <a:pt x="172" y="152"/>
                  </a:lnTo>
                  <a:lnTo>
                    <a:pt x="164" y="152"/>
                  </a:lnTo>
                  <a:lnTo>
                    <a:pt x="144" y="172"/>
                  </a:lnTo>
                  <a:lnTo>
                    <a:pt x="134" y="166"/>
                  </a:lnTo>
                  <a:lnTo>
                    <a:pt x="6" y="164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24"/>
                  </a:lnTo>
                  <a:lnTo>
                    <a:pt x="6" y="2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2" name="Freeform 137"/>
            <p:cNvSpPr>
              <a:spLocks/>
            </p:cNvSpPr>
            <p:nvPr/>
          </p:nvSpPr>
          <p:spPr bwMode="auto">
            <a:xfrm>
              <a:off x="4513403" y="3114496"/>
              <a:ext cx="395288" cy="352425"/>
            </a:xfrm>
            <a:custGeom>
              <a:avLst/>
              <a:gdLst>
                <a:gd name="T0" fmla="*/ 35 w 249"/>
                <a:gd name="T1" fmla="*/ 0 h 222"/>
                <a:gd name="T2" fmla="*/ 51 w 249"/>
                <a:gd name="T3" fmla="*/ 4 h 222"/>
                <a:gd name="T4" fmla="*/ 79 w 249"/>
                <a:gd name="T5" fmla="*/ 8 h 222"/>
                <a:gd name="T6" fmla="*/ 93 w 249"/>
                <a:gd name="T7" fmla="*/ 16 h 222"/>
                <a:gd name="T8" fmla="*/ 99 w 249"/>
                <a:gd name="T9" fmla="*/ 28 h 222"/>
                <a:gd name="T10" fmla="*/ 107 w 249"/>
                <a:gd name="T11" fmla="*/ 34 h 222"/>
                <a:gd name="T12" fmla="*/ 125 w 249"/>
                <a:gd name="T13" fmla="*/ 34 h 222"/>
                <a:gd name="T14" fmla="*/ 137 w 249"/>
                <a:gd name="T15" fmla="*/ 42 h 222"/>
                <a:gd name="T16" fmla="*/ 157 w 249"/>
                <a:gd name="T17" fmla="*/ 54 h 222"/>
                <a:gd name="T18" fmla="*/ 171 w 249"/>
                <a:gd name="T19" fmla="*/ 40 h 222"/>
                <a:gd name="T20" fmla="*/ 173 w 249"/>
                <a:gd name="T21" fmla="*/ 30 h 222"/>
                <a:gd name="T22" fmla="*/ 167 w 249"/>
                <a:gd name="T23" fmla="*/ 22 h 222"/>
                <a:gd name="T24" fmla="*/ 177 w 249"/>
                <a:gd name="T25" fmla="*/ 12 h 222"/>
                <a:gd name="T26" fmla="*/ 191 w 249"/>
                <a:gd name="T27" fmla="*/ 6 h 222"/>
                <a:gd name="T28" fmla="*/ 209 w 249"/>
                <a:gd name="T29" fmla="*/ 8 h 222"/>
                <a:gd name="T30" fmla="*/ 223 w 249"/>
                <a:gd name="T31" fmla="*/ 16 h 222"/>
                <a:gd name="T32" fmla="*/ 237 w 249"/>
                <a:gd name="T33" fmla="*/ 22 h 222"/>
                <a:gd name="T34" fmla="*/ 249 w 249"/>
                <a:gd name="T35" fmla="*/ 24 h 222"/>
                <a:gd name="T36" fmla="*/ 249 w 249"/>
                <a:gd name="T37" fmla="*/ 44 h 222"/>
                <a:gd name="T38" fmla="*/ 243 w 249"/>
                <a:gd name="T39" fmla="*/ 48 h 222"/>
                <a:gd name="T40" fmla="*/ 245 w 249"/>
                <a:gd name="T41" fmla="*/ 60 h 222"/>
                <a:gd name="T42" fmla="*/ 249 w 249"/>
                <a:gd name="T43" fmla="*/ 62 h 222"/>
                <a:gd name="T44" fmla="*/ 249 w 249"/>
                <a:gd name="T45" fmla="*/ 188 h 222"/>
                <a:gd name="T46" fmla="*/ 249 w 249"/>
                <a:gd name="T47" fmla="*/ 222 h 222"/>
                <a:gd name="T48" fmla="*/ 231 w 249"/>
                <a:gd name="T49" fmla="*/ 222 h 222"/>
                <a:gd name="T50" fmla="*/ 97 w 249"/>
                <a:gd name="T51" fmla="*/ 168 h 222"/>
                <a:gd name="T52" fmla="*/ 91 w 249"/>
                <a:gd name="T53" fmla="*/ 174 h 222"/>
                <a:gd name="T54" fmla="*/ 79 w 249"/>
                <a:gd name="T55" fmla="*/ 180 h 222"/>
                <a:gd name="T56" fmla="*/ 69 w 249"/>
                <a:gd name="T57" fmla="*/ 172 h 222"/>
                <a:gd name="T58" fmla="*/ 59 w 249"/>
                <a:gd name="T59" fmla="*/ 168 h 222"/>
                <a:gd name="T60" fmla="*/ 43 w 249"/>
                <a:gd name="T61" fmla="*/ 164 h 222"/>
                <a:gd name="T62" fmla="*/ 37 w 249"/>
                <a:gd name="T63" fmla="*/ 158 h 222"/>
                <a:gd name="T64" fmla="*/ 33 w 249"/>
                <a:gd name="T65" fmla="*/ 150 h 222"/>
                <a:gd name="T66" fmla="*/ 14 w 249"/>
                <a:gd name="T67" fmla="*/ 148 h 222"/>
                <a:gd name="T68" fmla="*/ 8 w 249"/>
                <a:gd name="T69" fmla="*/ 136 h 222"/>
                <a:gd name="T70" fmla="*/ 4 w 249"/>
                <a:gd name="T71" fmla="*/ 126 h 222"/>
                <a:gd name="T72" fmla="*/ 0 w 249"/>
                <a:gd name="T73" fmla="*/ 116 h 222"/>
                <a:gd name="T74" fmla="*/ 8 w 249"/>
                <a:gd name="T75" fmla="*/ 112 h 222"/>
                <a:gd name="T76" fmla="*/ 8 w 249"/>
                <a:gd name="T77" fmla="*/ 66 h 222"/>
                <a:gd name="T78" fmla="*/ 4 w 249"/>
                <a:gd name="T79" fmla="*/ 48 h 222"/>
                <a:gd name="T80" fmla="*/ 12 w 249"/>
                <a:gd name="T81" fmla="*/ 42 h 222"/>
                <a:gd name="T82" fmla="*/ 12 w 249"/>
                <a:gd name="T83" fmla="*/ 26 h 222"/>
                <a:gd name="T84" fmla="*/ 33 w 249"/>
                <a:gd name="T85" fmla="*/ 12 h 222"/>
                <a:gd name="T86" fmla="*/ 35 w 249"/>
                <a:gd name="T87" fmla="*/ 10 h 222"/>
                <a:gd name="T88" fmla="*/ 35 w 249"/>
                <a:gd name="T8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9" h="222">
                  <a:moveTo>
                    <a:pt x="35" y="0"/>
                  </a:moveTo>
                  <a:lnTo>
                    <a:pt x="51" y="4"/>
                  </a:lnTo>
                  <a:lnTo>
                    <a:pt x="79" y="8"/>
                  </a:lnTo>
                  <a:lnTo>
                    <a:pt x="93" y="16"/>
                  </a:lnTo>
                  <a:lnTo>
                    <a:pt x="99" y="28"/>
                  </a:lnTo>
                  <a:lnTo>
                    <a:pt x="107" y="34"/>
                  </a:lnTo>
                  <a:lnTo>
                    <a:pt x="125" y="34"/>
                  </a:lnTo>
                  <a:lnTo>
                    <a:pt x="137" y="42"/>
                  </a:lnTo>
                  <a:lnTo>
                    <a:pt x="157" y="54"/>
                  </a:lnTo>
                  <a:lnTo>
                    <a:pt x="171" y="40"/>
                  </a:lnTo>
                  <a:lnTo>
                    <a:pt x="173" y="30"/>
                  </a:lnTo>
                  <a:lnTo>
                    <a:pt x="167" y="22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9" y="8"/>
                  </a:lnTo>
                  <a:lnTo>
                    <a:pt x="223" y="16"/>
                  </a:lnTo>
                  <a:lnTo>
                    <a:pt x="237" y="22"/>
                  </a:lnTo>
                  <a:lnTo>
                    <a:pt x="249" y="24"/>
                  </a:lnTo>
                  <a:lnTo>
                    <a:pt x="249" y="44"/>
                  </a:lnTo>
                  <a:lnTo>
                    <a:pt x="243" y="48"/>
                  </a:lnTo>
                  <a:lnTo>
                    <a:pt x="245" y="60"/>
                  </a:lnTo>
                  <a:lnTo>
                    <a:pt x="249" y="62"/>
                  </a:lnTo>
                  <a:lnTo>
                    <a:pt x="249" y="188"/>
                  </a:lnTo>
                  <a:lnTo>
                    <a:pt x="249" y="222"/>
                  </a:lnTo>
                  <a:lnTo>
                    <a:pt x="231" y="222"/>
                  </a:lnTo>
                  <a:lnTo>
                    <a:pt x="97" y="168"/>
                  </a:lnTo>
                  <a:lnTo>
                    <a:pt x="91" y="174"/>
                  </a:lnTo>
                  <a:lnTo>
                    <a:pt x="79" y="180"/>
                  </a:lnTo>
                  <a:lnTo>
                    <a:pt x="69" y="172"/>
                  </a:lnTo>
                  <a:lnTo>
                    <a:pt x="59" y="168"/>
                  </a:lnTo>
                  <a:lnTo>
                    <a:pt x="43" y="164"/>
                  </a:lnTo>
                  <a:lnTo>
                    <a:pt x="37" y="158"/>
                  </a:lnTo>
                  <a:lnTo>
                    <a:pt x="33" y="150"/>
                  </a:lnTo>
                  <a:lnTo>
                    <a:pt x="14" y="148"/>
                  </a:lnTo>
                  <a:lnTo>
                    <a:pt x="8" y="136"/>
                  </a:lnTo>
                  <a:lnTo>
                    <a:pt x="4" y="126"/>
                  </a:lnTo>
                  <a:lnTo>
                    <a:pt x="0" y="116"/>
                  </a:lnTo>
                  <a:lnTo>
                    <a:pt x="8" y="112"/>
                  </a:lnTo>
                  <a:lnTo>
                    <a:pt x="8" y="66"/>
                  </a:lnTo>
                  <a:lnTo>
                    <a:pt x="4" y="4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33" y="12"/>
                  </a:lnTo>
                  <a:lnTo>
                    <a:pt x="35" y="10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3" name="Freeform 138"/>
            <p:cNvSpPr>
              <a:spLocks/>
            </p:cNvSpPr>
            <p:nvPr/>
          </p:nvSpPr>
          <p:spPr bwMode="auto">
            <a:xfrm>
              <a:off x="4465778" y="2997021"/>
              <a:ext cx="103188" cy="193675"/>
            </a:xfrm>
            <a:custGeom>
              <a:avLst/>
              <a:gdLst>
                <a:gd name="T0" fmla="*/ 16 w 65"/>
                <a:gd name="T1" fmla="*/ 6 h 122"/>
                <a:gd name="T2" fmla="*/ 30 w 65"/>
                <a:gd name="T3" fmla="*/ 0 h 122"/>
                <a:gd name="T4" fmla="*/ 38 w 65"/>
                <a:gd name="T5" fmla="*/ 0 h 122"/>
                <a:gd name="T6" fmla="*/ 42 w 65"/>
                <a:gd name="T7" fmla="*/ 8 h 122"/>
                <a:gd name="T8" fmla="*/ 48 w 65"/>
                <a:gd name="T9" fmla="*/ 10 h 122"/>
                <a:gd name="T10" fmla="*/ 54 w 65"/>
                <a:gd name="T11" fmla="*/ 6 h 122"/>
                <a:gd name="T12" fmla="*/ 58 w 65"/>
                <a:gd name="T13" fmla="*/ 8 h 122"/>
                <a:gd name="T14" fmla="*/ 56 w 65"/>
                <a:gd name="T15" fmla="*/ 14 h 122"/>
                <a:gd name="T16" fmla="*/ 50 w 65"/>
                <a:gd name="T17" fmla="*/ 16 h 122"/>
                <a:gd name="T18" fmla="*/ 46 w 65"/>
                <a:gd name="T19" fmla="*/ 24 h 122"/>
                <a:gd name="T20" fmla="*/ 50 w 65"/>
                <a:gd name="T21" fmla="*/ 28 h 122"/>
                <a:gd name="T22" fmla="*/ 58 w 65"/>
                <a:gd name="T23" fmla="*/ 32 h 122"/>
                <a:gd name="T24" fmla="*/ 58 w 65"/>
                <a:gd name="T25" fmla="*/ 38 h 122"/>
                <a:gd name="T26" fmla="*/ 52 w 65"/>
                <a:gd name="T27" fmla="*/ 44 h 122"/>
                <a:gd name="T28" fmla="*/ 46 w 65"/>
                <a:gd name="T29" fmla="*/ 46 h 122"/>
                <a:gd name="T30" fmla="*/ 40 w 65"/>
                <a:gd name="T31" fmla="*/ 54 h 122"/>
                <a:gd name="T32" fmla="*/ 44 w 65"/>
                <a:gd name="T33" fmla="*/ 64 h 122"/>
                <a:gd name="T34" fmla="*/ 54 w 65"/>
                <a:gd name="T35" fmla="*/ 64 h 122"/>
                <a:gd name="T36" fmla="*/ 58 w 65"/>
                <a:gd name="T37" fmla="*/ 70 h 122"/>
                <a:gd name="T38" fmla="*/ 65 w 65"/>
                <a:gd name="T39" fmla="*/ 74 h 122"/>
                <a:gd name="T40" fmla="*/ 65 w 65"/>
                <a:gd name="T41" fmla="*/ 84 h 122"/>
                <a:gd name="T42" fmla="*/ 42 w 65"/>
                <a:gd name="T43" fmla="*/ 100 h 122"/>
                <a:gd name="T44" fmla="*/ 42 w 65"/>
                <a:gd name="T45" fmla="*/ 116 h 122"/>
                <a:gd name="T46" fmla="*/ 34 w 65"/>
                <a:gd name="T47" fmla="*/ 122 h 122"/>
                <a:gd name="T48" fmla="*/ 28 w 65"/>
                <a:gd name="T49" fmla="*/ 120 h 122"/>
                <a:gd name="T50" fmla="*/ 26 w 65"/>
                <a:gd name="T51" fmla="*/ 108 h 122"/>
                <a:gd name="T52" fmla="*/ 24 w 65"/>
                <a:gd name="T53" fmla="*/ 92 h 122"/>
                <a:gd name="T54" fmla="*/ 10 w 65"/>
                <a:gd name="T55" fmla="*/ 76 h 122"/>
                <a:gd name="T56" fmla="*/ 0 w 65"/>
                <a:gd name="T57" fmla="*/ 64 h 122"/>
                <a:gd name="T58" fmla="*/ 0 w 65"/>
                <a:gd name="T59" fmla="*/ 56 h 122"/>
                <a:gd name="T60" fmla="*/ 12 w 65"/>
                <a:gd name="T61" fmla="*/ 46 h 122"/>
                <a:gd name="T62" fmla="*/ 12 w 65"/>
                <a:gd name="T63" fmla="*/ 10 h 122"/>
                <a:gd name="T64" fmla="*/ 16 w 65"/>
                <a:gd name="T65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122">
                  <a:moveTo>
                    <a:pt x="16" y="6"/>
                  </a:move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50" y="16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8" y="32"/>
                  </a:lnTo>
                  <a:lnTo>
                    <a:pt x="58" y="38"/>
                  </a:lnTo>
                  <a:lnTo>
                    <a:pt x="52" y="44"/>
                  </a:lnTo>
                  <a:lnTo>
                    <a:pt x="46" y="46"/>
                  </a:lnTo>
                  <a:lnTo>
                    <a:pt x="40" y="54"/>
                  </a:lnTo>
                  <a:lnTo>
                    <a:pt x="44" y="64"/>
                  </a:lnTo>
                  <a:lnTo>
                    <a:pt x="54" y="64"/>
                  </a:lnTo>
                  <a:lnTo>
                    <a:pt x="58" y="70"/>
                  </a:lnTo>
                  <a:lnTo>
                    <a:pt x="65" y="74"/>
                  </a:lnTo>
                  <a:lnTo>
                    <a:pt x="65" y="84"/>
                  </a:lnTo>
                  <a:lnTo>
                    <a:pt x="42" y="100"/>
                  </a:lnTo>
                  <a:lnTo>
                    <a:pt x="42" y="116"/>
                  </a:lnTo>
                  <a:lnTo>
                    <a:pt x="34" y="122"/>
                  </a:lnTo>
                  <a:lnTo>
                    <a:pt x="28" y="120"/>
                  </a:lnTo>
                  <a:lnTo>
                    <a:pt x="26" y="108"/>
                  </a:lnTo>
                  <a:lnTo>
                    <a:pt x="24" y="92"/>
                  </a:lnTo>
                  <a:lnTo>
                    <a:pt x="10" y="76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2" y="46"/>
                  </a:lnTo>
                  <a:lnTo>
                    <a:pt x="12" y="10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4" name="Freeform 139"/>
            <p:cNvSpPr>
              <a:spLocks/>
            </p:cNvSpPr>
            <p:nvPr/>
          </p:nvSpPr>
          <p:spPr bwMode="auto">
            <a:xfrm>
              <a:off x="4058584" y="3006366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5" name="Freeform 140"/>
            <p:cNvSpPr>
              <a:spLocks/>
            </p:cNvSpPr>
            <p:nvPr/>
          </p:nvSpPr>
          <p:spPr bwMode="auto">
            <a:xfrm>
              <a:off x="3948253" y="3038296"/>
              <a:ext cx="298450" cy="228600"/>
            </a:xfrm>
            <a:custGeom>
              <a:avLst/>
              <a:gdLst>
                <a:gd name="T0" fmla="*/ 68 w 188"/>
                <a:gd name="T1" fmla="*/ 144 h 144"/>
                <a:gd name="T2" fmla="*/ 0 w 188"/>
                <a:gd name="T3" fmla="*/ 144 h 144"/>
                <a:gd name="T4" fmla="*/ 10 w 188"/>
                <a:gd name="T5" fmla="*/ 138 h 144"/>
                <a:gd name="T6" fmla="*/ 28 w 188"/>
                <a:gd name="T7" fmla="*/ 128 h 144"/>
                <a:gd name="T8" fmla="*/ 50 w 188"/>
                <a:gd name="T9" fmla="*/ 110 h 144"/>
                <a:gd name="T10" fmla="*/ 52 w 188"/>
                <a:gd name="T11" fmla="*/ 104 h 144"/>
                <a:gd name="T12" fmla="*/ 52 w 188"/>
                <a:gd name="T13" fmla="*/ 68 h 144"/>
                <a:gd name="T14" fmla="*/ 62 w 188"/>
                <a:gd name="T15" fmla="*/ 56 h 144"/>
                <a:gd name="T16" fmla="*/ 74 w 188"/>
                <a:gd name="T17" fmla="*/ 44 h 144"/>
                <a:gd name="T18" fmla="*/ 88 w 188"/>
                <a:gd name="T19" fmla="*/ 40 h 144"/>
                <a:gd name="T20" fmla="*/ 102 w 188"/>
                <a:gd name="T21" fmla="*/ 30 h 144"/>
                <a:gd name="T22" fmla="*/ 108 w 188"/>
                <a:gd name="T23" fmla="*/ 14 h 144"/>
                <a:gd name="T24" fmla="*/ 112 w 188"/>
                <a:gd name="T25" fmla="*/ 4 h 144"/>
                <a:gd name="T26" fmla="*/ 116 w 188"/>
                <a:gd name="T27" fmla="*/ 0 h 144"/>
                <a:gd name="T28" fmla="*/ 122 w 188"/>
                <a:gd name="T29" fmla="*/ 0 h 144"/>
                <a:gd name="T30" fmla="*/ 126 w 188"/>
                <a:gd name="T31" fmla="*/ 8 h 144"/>
                <a:gd name="T32" fmla="*/ 132 w 188"/>
                <a:gd name="T33" fmla="*/ 12 h 144"/>
                <a:gd name="T34" fmla="*/ 154 w 188"/>
                <a:gd name="T35" fmla="*/ 10 h 144"/>
                <a:gd name="T36" fmla="*/ 164 w 188"/>
                <a:gd name="T37" fmla="*/ 10 h 144"/>
                <a:gd name="T38" fmla="*/ 168 w 188"/>
                <a:gd name="T39" fmla="*/ 14 h 144"/>
                <a:gd name="T40" fmla="*/ 178 w 188"/>
                <a:gd name="T41" fmla="*/ 14 h 144"/>
                <a:gd name="T42" fmla="*/ 180 w 188"/>
                <a:gd name="T43" fmla="*/ 20 h 144"/>
                <a:gd name="T44" fmla="*/ 180 w 188"/>
                <a:gd name="T45" fmla="*/ 46 h 144"/>
                <a:gd name="T46" fmla="*/ 188 w 188"/>
                <a:gd name="T47" fmla="*/ 56 h 144"/>
                <a:gd name="T48" fmla="*/ 188 w 188"/>
                <a:gd name="T49" fmla="*/ 64 h 144"/>
                <a:gd name="T50" fmla="*/ 164 w 188"/>
                <a:gd name="T51" fmla="*/ 66 h 144"/>
                <a:gd name="T52" fmla="*/ 148 w 188"/>
                <a:gd name="T53" fmla="*/ 76 h 144"/>
                <a:gd name="T54" fmla="*/ 146 w 188"/>
                <a:gd name="T55" fmla="*/ 84 h 144"/>
                <a:gd name="T56" fmla="*/ 122 w 188"/>
                <a:gd name="T57" fmla="*/ 104 h 144"/>
                <a:gd name="T58" fmla="*/ 100 w 188"/>
                <a:gd name="T59" fmla="*/ 106 h 144"/>
                <a:gd name="T60" fmla="*/ 68 w 188"/>
                <a:gd name="T61" fmla="*/ 126 h 144"/>
                <a:gd name="T62" fmla="*/ 68 w 188"/>
                <a:gd name="T6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144">
                  <a:moveTo>
                    <a:pt x="68" y="144"/>
                  </a:moveTo>
                  <a:lnTo>
                    <a:pt x="0" y="144"/>
                  </a:lnTo>
                  <a:lnTo>
                    <a:pt x="10" y="138"/>
                  </a:lnTo>
                  <a:lnTo>
                    <a:pt x="28" y="128"/>
                  </a:lnTo>
                  <a:lnTo>
                    <a:pt x="50" y="110"/>
                  </a:lnTo>
                  <a:lnTo>
                    <a:pt x="52" y="104"/>
                  </a:lnTo>
                  <a:lnTo>
                    <a:pt x="52" y="68"/>
                  </a:lnTo>
                  <a:lnTo>
                    <a:pt x="62" y="56"/>
                  </a:lnTo>
                  <a:lnTo>
                    <a:pt x="74" y="44"/>
                  </a:lnTo>
                  <a:lnTo>
                    <a:pt x="88" y="40"/>
                  </a:lnTo>
                  <a:lnTo>
                    <a:pt x="102" y="30"/>
                  </a:lnTo>
                  <a:lnTo>
                    <a:pt x="108" y="14"/>
                  </a:lnTo>
                  <a:lnTo>
                    <a:pt x="112" y="4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26" y="8"/>
                  </a:lnTo>
                  <a:lnTo>
                    <a:pt x="132" y="12"/>
                  </a:lnTo>
                  <a:lnTo>
                    <a:pt x="154" y="10"/>
                  </a:lnTo>
                  <a:lnTo>
                    <a:pt x="164" y="10"/>
                  </a:lnTo>
                  <a:lnTo>
                    <a:pt x="168" y="14"/>
                  </a:lnTo>
                  <a:lnTo>
                    <a:pt x="178" y="14"/>
                  </a:lnTo>
                  <a:lnTo>
                    <a:pt x="180" y="20"/>
                  </a:lnTo>
                  <a:lnTo>
                    <a:pt x="180" y="46"/>
                  </a:lnTo>
                  <a:lnTo>
                    <a:pt x="188" y="56"/>
                  </a:lnTo>
                  <a:lnTo>
                    <a:pt x="188" y="64"/>
                  </a:lnTo>
                  <a:lnTo>
                    <a:pt x="164" y="66"/>
                  </a:lnTo>
                  <a:lnTo>
                    <a:pt x="148" y="76"/>
                  </a:lnTo>
                  <a:lnTo>
                    <a:pt x="146" y="84"/>
                  </a:lnTo>
                  <a:lnTo>
                    <a:pt x="122" y="104"/>
                  </a:lnTo>
                  <a:lnTo>
                    <a:pt x="100" y="106"/>
                  </a:lnTo>
                  <a:lnTo>
                    <a:pt x="68" y="126"/>
                  </a:lnTo>
                  <a:lnTo>
                    <a:pt x="68" y="14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6" name="Freeform 141"/>
            <p:cNvSpPr>
              <a:spLocks/>
            </p:cNvSpPr>
            <p:nvPr/>
          </p:nvSpPr>
          <p:spPr bwMode="auto">
            <a:xfrm>
              <a:off x="3846653" y="3266896"/>
              <a:ext cx="209550" cy="168275"/>
            </a:xfrm>
            <a:custGeom>
              <a:avLst/>
              <a:gdLst>
                <a:gd name="T0" fmla="*/ 0 w 132"/>
                <a:gd name="T1" fmla="*/ 106 h 106"/>
                <a:gd name="T2" fmla="*/ 4 w 132"/>
                <a:gd name="T3" fmla="*/ 94 h 106"/>
                <a:gd name="T4" fmla="*/ 14 w 132"/>
                <a:gd name="T5" fmla="*/ 78 h 106"/>
                <a:gd name="T6" fmla="*/ 20 w 132"/>
                <a:gd name="T7" fmla="*/ 62 h 106"/>
                <a:gd name="T8" fmla="*/ 30 w 132"/>
                <a:gd name="T9" fmla="*/ 54 h 106"/>
                <a:gd name="T10" fmla="*/ 36 w 132"/>
                <a:gd name="T11" fmla="*/ 38 h 106"/>
                <a:gd name="T12" fmla="*/ 46 w 132"/>
                <a:gd name="T13" fmla="*/ 24 h 106"/>
                <a:gd name="T14" fmla="*/ 52 w 132"/>
                <a:gd name="T15" fmla="*/ 18 h 106"/>
                <a:gd name="T16" fmla="*/ 60 w 132"/>
                <a:gd name="T17" fmla="*/ 8 h 106"/>
                <a:gd name="T18" fmla="*/ 64 w 132"/>
                <a:gd name="T19" fmla="*/ 0 h 106"/>
                <a:gd name="T20" fmla="*/ 132 w 132"/>
                <a:gd name="T21" fmla="*/ 0 h 106"/>
                <a:gd name="T22" fmla="*/ 132 w 132"/>
                <a:gd name="T23" fmla="*/ 28 h 106"/>
                <a:gd name="T24" fmla="*/ 82 w 132"/>
                <a:gd name="T25" fmla="*/ 28 h 106"/>
                <a:gd name="T26" fmla="*/ 82 w 132"/>
                <a:gd name="T27" fmla="*/ 70 h 106"/>
                <a:gd name="T28" fmla="*/ 72 w 132"/>
                <a:gd name="T29" fmla="*/ 70 h 106"/>
                <a:gd name="T30" fmla="*/ 64 w 132"/>
                <a:gd name="T31" fmla="*/ 74 h 106"/>
                <a:gd name="T32" fmla="*/ 64 w 132"/>
                <a:gd name="T33" fmla="*/ 82 h 106"/>
                <a:gd name="T34" fmla="*/ 64 w 132"/>
                <a:gd name="T35" fmla="*/ 106 h 106"/>
                <a:gd name="T36" fmla="*/ 0 w 132"/>
                <a:gd name="T3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06">
                  <a:moveTo>
                    <a:pt x="0" y="106"/>
                  </a:moveTo>
                  <a:lnTo>
                    <a:pt x="4" y="94"/>
                  </a:lnTo>
                  <a:lnTo>
                    <a:pt x="14" y="78"/>
                  </a:lnTo>
                  <a:lnTo>
                    <a:pt x="20" y="62"/>
                  </a:lnTo>
                  <a:lnTo>
                    <a:pt x="30" y="54"/>
                  </a:lnTo>
                  <a:lnTo>
                    <a:pt x="36" y="38"/>
                  </a:lnTo>
                  <a:lnTo>
                    <a:pt x="46" y="24"/>
                  </a:lnTo>
                  <a:lnTo>
                    <a:pt x="52" y="18"/>
                  </a:lnTo>
                  <a:lnTo>
                    <a:pt x="60" y="8"/>
                  </a:lnTo>
                  <a:lnTo>
                    <a:pt x="64" y="0"/>
                  </a:lnTo>
                  <a:lnTo>
                    <a:pt x="132" y="0"/>
                  </a:lnTo>
                  <a:lnTo>
                    <a:pt x="132" y="28"/>
                  </a:lnTo>
                  <a:lnTo>
                    <a:pt x="82" y="28"/>
                  </a:lnTo>
                  <a:lnTo>
                    <a:pt x="82" y="70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64" y="82"/>
                  </a:lnTo>
                  <a:lnTo>
                    <a:pt x="64" y="106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7" name="Freeform 142"/>
            <p:cNvSpPr>
              <a:spLocks/>
            </p:cNvSpPr>
            <p:nvPr/>
          </p:nvSpPr>
          <p:spPr bwMode="auto">
            <a:xfrm>
              <a:off x="3859353" y="3657421"/>
              <a:ext cx="76200" cy="44450"/>
            </a:xfrm>
            <a:custGeom>
              <a:avLst/>
              <a:gdLst>
                <a:gd name="T0" fmla="*/ 0 w 48"/>
                <a:gd name="T1" fmla="*/ 6 h 28"/>
                <a:gd name="T2" fmla="*/ 18 w 48"/>
                <a:gd name="T3" fmla="*/ 4 h 28"/>
                <a:gd name="T4" fmla="*/ 22 w 48"/>
                <a:gd name="T5" fmla="*/ 0 h 28"/>
                <a:gd name="T6" fmla="*/ 48 w 48"/>
                <a:gd name="T7" fmla="*/ 0 h 28"/>
                <a:gd name="T8" fmla="*/ 44 w 48"/>
                <a:gd name="T9" fmla="*/ 10 h 28"/>
                <a:gd name="T10" fmla="*/ 42 w 48"/>
                <a:gd name="T11" fmla="*/ 16 h 28"/>
                <a:gd name="T12" fmla="*/ 30 w 48"/>
                <a:gd name="T13" fmla="*/ 20 h 28"/>
                <a:gd name="T14" fmla="*/ 22 w 48"/>
                <a:gd name="T15" fmla="*/ 28 h 28"/>
                <a:gd name="T16" fmla="*/ 16 w 48"/>
                <a:gd name="T17" fmla="*/ 22 h 28"/>
                <a:gd name="T18" fmla="*/ 8 w 48"/>
                <a:gd name="T19" fmla="*/ 14 h 28"/>
                <a:gd name="T20" fmla="*/ 6 w 48"/>
                <a:gd name="T21" fmla="*/ 12 h 28"/>
                <a:gd name="T22" fmla="*/ 0 w 48"/>
                <a:gd name="T23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28">
                  <a:moveTo>
                    <a:pt x="0" y="6"/>
                  </a:moveTo>
                  <a:lnTo>
                    <a:pt x="18" y="4"/>
                  </a:lnTo>
                  <a:lnTo>
                    <a:pt x="22" y="0"/>
                  </a:lnTo>
                  <a:lnTo>
                    <a:pt x="48" y="0"/>
                  </a:lnTo>
                  <a:lnTo>
                    <a:pt x="44" y="10"/>
                  </a:lnTo>
                  <a:lnTo>
                    <a:pt x="42" y="16"/>
                  </a:lnTo>
                  <a:lnTo>
                    <a:pt x="30" y="20"/>
                  </a:lnTo>
                  <a:lnTo>
                    <a:pt x="22" y="28"/>
                  </a:lnTo>
                  <a:lnTo>
                    <a:pt x="16" y="22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8" name="Freeform 143"/>
            <p:cNvSpPr>
              <a:spLocks/>
            </p:cNvSpPr>
            <p:nvPr/>
          </p:nvSpPr>
          <p:spPr bwMode="auto">
            <a:xfrm>
              <a:off x="3945078" y="3727271"/>
              <a:ext cx="69850" cy="76200"/>
            </a:xfrm>
            <a:custGeom>
              <a:avLst/>
              <a:gdLst>
                <a:gd name="T0" fmla="*/ 0 w 44"/>
                <a:gd name="T1" fmla="*/ 16 h 48"/>
                <a:gd name="T2" fmla="*/ 8 w 44"/>
                <a:gd name="T3" fmla="*/ 8 h 48"/>
                <a:gd name="T4" fmla="*/ 16 w 44"/>
                <a:gd name="T5" fmla="*/ 2 h 48"/>
                <a:gd name="T6" fmla="*/ 30 w 44"/>
                <a:gd name="T7" fmla="*/ 0 h 48"/>
                <a:gd name="T8" fmla="*/ 38 w 44"/>
                <a:gd name="T9" fmla="*/ 8 h 48"/>
                <a:gd name="T10" fmla="*/ 44 w 44"/>
                <a:gd name="T11" fmla="*/ 16 h 48"/>
                <a:gd name="T12" fmla="*/ 42 w 44"/>
                <a:gd name="T13" fmla="*/ 24 h 48"/>
                <a:gd name="T14" fmla="*/ 40 w 44"/>
                <a:gd name="T15" fmla="*/ 32 h 48"/>
                <a:gd name="T16" fmla="*/ 34 w 44"/>
                <a:gd name="T17" fmla="*/ 40 h 48"/>
                <a:gd name="T18" fmla="*/ 24 w 44"/>
                <a:gd name="T19" fmla="*/ 48 h 48"/>
                <a:gd name="T20" fmla="*/ 16 w 44"/>
                <a:gd name="T21" fmla="*/ 44 h 48"/>
                <a:gd name="T22" fmla="*/ 4 w 44"/>
                <a:gd name="T23" fmla="*/ 32 h 48"/>
                <a:gd name="T24" fmla="*/ 0 w 44"/>
                <a:gd name="T25" fmla="*/ 24 h 48"/>
                <a:gd name="T26" fmla="*/ 0 w 44"/>
                <a:gd name="T27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8">
                  <a:moveTo>
                    <a:pt x="0" y="16"/>
                  </a:moveTo>
                  <a:lnTo>
                    <a:pt x="8" y="8"/>
                  </a:lnTo>
                  <a:lnTo>
                    <a:pt x="16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6"/>
                  </a:lnTo>
                  <a:lnTo>
                    <a:pt x="42" y="24"/>
                  </a:lnTo>
                  <a:lnTo>
                    <a:pt x="40" y="32"/>
                  </a:lnTo>
                  <a:lnTo>
                    <a:pt x="34" y="40"/>
                  </a:lnTo>
                  <a:lnTo>
                    <a:pt x="24" y="48"/>
                  </a:lnTo>
                  <a:lnTo>
                    <a:pt x="16" y="44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9" name="Freeform 144"/>
            <p:cNvSpPr>
              <a:spLocks/>
            </p:cNvSpPr>
            <p:nvPr/>
          </p:nvSpPr>
          <p:spPr bwMode="auto">
            <a:xfrm>
              <a:off x="3846653" y="3266896"/>
              <a:ext cx="314325" cy="339725"/>
            </a:xfrm>
            <a:custGeom>
              <a:avLst/>
              <a:gdLst>
                <a:gd name="T0" fmla="*/ 0 w 198"/>
                <a:gd name="T1" fmla="*/ 106 h 214"/>
                <a:gd name="T2" fmla="*/ 64 w 198"/>
                <a:gd name="T3" fmla="*/ 106 h 214"/>
                <a:gd name="T4" fmla="*/ 64 w 198"/>
                <a:gd name="T5" fmla="*/ 82 h 214"/>
                <a:gd name="T6" fmla="*/ 64 w 198"/>
                <a:gd name="T7" fmla="*/ 74 h 214"/>
                <a:gd name="T8" fmla="*/ 68 w 198"/>
                <a:gd name="T9" fmla="*/ 72 h 214"/>
                <a:gd name="T10" fmla="*/ 72 w 198"/>
                <a:gd name="T11" fmla="*/ 70 h 214"/>
                <a:gd name="T12" fmla="*/ 82 w 198"/>
                <a:gd name="T13" fmla="*/ 70 h 214"/>
                <a:gd name="T14" fmla="*/ 82 w 198"/>
                <a:gd name="T15" fmla="*/ 28 h 214"/>
                <a:gd name="T16" fmla="*/ 132 w 198"/>
                <a:gd name="T17" fmla="*/ 28 h 214"/>
                <a:gd name="T18" fmla="*/ 132 w 198"/>
                <a:gd name="T19" fmla="*/ 0 h 214"/>
                <a:gd name="T20" fmla="*/ 198 w 198"/>
                <a:gd name="T21" fmla="*/ 48 h 214"/>
                <a:gd name="T22" fmla="*/ 168 w 198"/>
                <a:gd name="T23" fmla="*/ 48 h 214"/>
                <a:gd name="T24" fmla="*/ 180 w 198"/>
                <a:gd name="T25" fmla="*/ 184 h 214"/>
                <a:gd name="T26" fmla="*/ 186 w 198"/>
                <a:gd name="T27" fmla="*/ 192 h 214"/>
                <a:gd name="T28" fmla="*/ 184 w 198"/>
                <a:gd name="T29" fmla="*/ 202 h 214"/>
                <a:gd name="T30" fmla="*/ 84 w 198"/>
                <a:gd name="T31" fmla="*/ 200 h 214"/>
                <a:gd name="T32" fmla="*/ 78 w 198"/>
                <a:gd name="T33" fmla="*/ 214 h 214"/>
                <a:gd name="T34" fmla="*/ 68 w 198"/>
                <a:gd name="T35" fmla="*/ 206 h 214"/>
                <a:gd name="T36" fmla="*/ 60 w 198"/>
                <a:gd name="T37" fmla="*/ 194 h 214"/>
                <a:gd name="T38" fmla="*/ 52 w 198"/>
                <a:gd name="T39" fmla="*/ 188 h 214"/>
                <a:gd name="T40" fmla="*/ 40 w 198"/>
                <a:gd name="T41" fmla="*/ 182 h 214"/>
                <a:gd name="T42" fmla="*/ 26 w 198"/>
                <a:gd name="T43" fmla="*/ 182 h 214"/>
                <a:gd name="T44" fmla="*/ 12 w 198"/>
                <a:gd name="T45" fmla="*/ 184 h 214"/>
                <a:gd name="T46" fmla="*/ 12 w 198"/>
                <a:gd name="T47" fmla="*/ 172 h 214"/>
                <a:gd name="T48" fmla="*/ 18 w 198"/>
                <a:gd name="T49" fmla="*/ 152 h 214"/>
                <a:gd name="T50" fmla="*/ 12 w 198"/>
                <a:gd name="T51" fmla="*/ 144 h 214"/>
                <a:gd name="T52" fmla="*/ 8 w 198"/>
                <a:gd name="T53" fmla="*/ 138 h 214"/>
                <a:gd name="T54" fmla="*/ 12 w 198"/>
                <a:gd name="T55" fmla="*/ 130 h 214"/>
                <a:gd name="T56" fmla="*/ 12 w 198"/>
                <a:gd name="T57" fmla="*/ 122 h 214"/>
                <a:gd name="T58" fmla="*/ 8 w 198"/>
                <a:gd name="T59" fmla="*/ 116 h 214"/>
                <a:gd name="T60" fmla="*/ 0 w 198"/>
                <a:gd name="T61" fmla="*/ 112 h 214"/>
                <a:gd name="T62" fmla="*/ 0 w 198"/>
                <a:gd name="T63" fmla="*/ 10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8" h="214">
                  <a:moveTo>
                    <a:pt x="0" y="106"/>
                  </a:moveTo>
                  <a:lnTo>
                    <a:pt x="64" y="106"/>
                  </a:lnTo>
                  <a:lnTo>
                    <a:pt x="64" y="82"/>
                  </a:lnTo>
                  <a:lnTo>
                    <a:pt x="64" y="74"/>
                  </a:lnTo>
                  <a:lnTo>
                    <a:pt x="68" y="72"/>
                  </a:lnTo>
                  <a:lnTo>
                    <a:pt x="72" y="70"/>
                  </a:lnTo>
                  <a:lnTo>
                    <a:pt x="82" y="70"/>
                  </a:lnTo>
                  <a:lnTo>
                    <a:pt x="82" y="28"/>
                  </a:lnTo>
                  <a:lnTo>
                    <a:pt x="132" y="28"/>
                  </a:lnTo>
                  <a:lnTo>
                    <a:pt x="132" y="0"/>
                  </a:lnTo>
                  <a:lnTo>
                    <a:pt x="198" y="48"/>
                  </a:lnTo>
                  <a:lnTo>
                    <a:pt x="168" y="48"/>
                  </a:lnTo>
                  <a:lnTo>
                    <a:pt x="180" y="184"/>
                  </a:lnTo>
                  <a:lnTo>
                    <a:pt x="186" y="192"/>
                  </a:lnTo>
                  <a:lnTo>
                    <a:pt x="184" y="202"/>
                  </a:lnTo>
                  <a:lnTo>
                    <a:pt x="84" y="200"/>
                  </a:lnTo>
                  <a:lnTo>
                    <a:pt x="78" y="214"/>
                  </a:lnTo>
                  <a:lnTo>
                    <a:pt x="68" y="206"/>
                  </a:lnTo>
                  <a:lnTo>
                    <a:pt x="60" y="194"/>
                  </a:lnTo>
                  <a:lnTo>
                    <a:pt x="52" y="188"/>
                  </a:lnTo>
                  <a:lnTo>
                    <a:pt x="40" y="182"/>
                  </a:lnTo>
                  <a:lnTo>
                    <a:pt x="26" y="182"/>
                  </a:lnTo>
                  <a:lnTo>
                    <a:pt x="12" y="184"/>
                  </a:lnTo>
                  <a:lnTo>
                    <a:pt x="12" y="172"/>
                  </a:lnTo>
                  <a:lnTo>
                    <a:pt x="18" y="152"/>
                  </a:lnTo>
                  <a:lnTo>
                    <a:pt x="12" y="144"/>
                  </a:lnTo>
                  <a:lnTo>
                    <a:pt x="8" y="138"/>
                  </a:lnTo>
                  <a:lnTo>
                    <a:pt x="12" y="130"/>
                  </a:lnTo>
                  <a:lnTo>
                    <a:pt x="12" y="122"/>
                  </a:lnTo>
                  <a:lnTo>
                    <a:pt x="8" y="116"/>
                  </a:lnTo>
                  <a:lnTo>
                    <a:pt x="0" y="112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0" name="Freeform 145"/>
            <p:cNvSpPr>
              <a:spLocks/>
            </p:cNvSpPr>
            <p:nvPr/>
          </p:nvSpPr>
          <p:spPr bwMode="auto">
            <a:xfrm>
              <a:off x="3894278" y="365742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1" name="Freeform 146"/>
            <p:cNvSpPr>
              <a:spLocks/>
            </p:cNvSpPr>
            <p:nvPr/>
          </p:nvSpPr>
          <p:spPr bwMode="auto">
            <a:xfrm>
              <a:off x="3983178" y="3765371"/>
              <a:ext cx="104775" cy="104775"/>
            </a:xfrm>
            <a:custGeom>
              <a:avLst/>
              <a:gdLst>
                <a:gd name="T0" fmla="*/ 50 w 66"/>
                <a:gd name="T1" fmla="*/ 16 h 66"/>
                <a:gd name="T2" fmla="*/ 50 w 66"/>
                <a:gd name="T3" fmla="*/ 26 h 66"/>
                <a:gd name="T4" fmla="*/ 50 w 66"/>
                <a:gd name="T5" fmla="*/ 34 h 66"/>
                <a:gd name="T6" fmla="*/ 58 w 66"/>
                <a:gd name="T7" fmla="*/ 36 h 66"/>
                <a:gd name="T8" fmla="*/ 64 w 66"/>
                <a:gd name="T9" fmla="*/ 40 h 66"/>
                <a:gd name="T10" fmla="*/ 66 w 66"/>
                <a:gd name="T11" fmla="*/ 46 h 66"/>
                <a:gd name="T12" fmla="*/ 66 w 66"/>
                <a:gd name="T13" fmla="*/ 54 h 66"/>
                <a:gd name="T14" fmla="*/ 62 w 66"/>
                <a:gd name="T15" fmla="*/ 66 h 66"/>
                <a:gd name="T16" fmla="*/ 50 w 66"/>
                <a:gd name="T17" fmla="*/ 62 h 66"/>
                <a:gd name="T18" fmla="*/ 38 w 66"/>
                <a:gd name="T19" fmla="*/ 54 h 66"/>
                <a:gd name="T20" fmla="*/ 30 w 66"/>
                <a:gd name="T21" fmla="*/ 44 h 66"/>
                <a:gd name="T22" fmla="*/ 18 w 66"/>
                <a:gd name="T23" fmla="*/ 36 h 66"/>
                <a:gd name="T24" fmla="*/ 8 w 66"/>
                <a:gd name="T25" fmla="*/ 32 h 66"/>
                <a:gd name="T26" fmla="*/ 0 w 66"/>
                <a:gd name="T27" fmla="*/ 24 h 66"/>
                <a:gd name="T28" fmla="*/ 16 w 66"/>
                <a:gd name="T29" fmla="*/ 8 h 66"/>
                <a:gd name="T30" fmla="*/ 18 w 66"/>
                <a:gd name="T31" fmla="*/ 0 h 66"/>
                <a:gd name="T32" fmla="*/ 24 w 66"/>
                <a:gd name="T33" fmla="*/ 0 h 66"/>
                <a:gd name="T34" fmla="*/ 32 w 66"/>
                <a:gd name="T35" fmla="*/ 4 h 66"/>
                <a:gd name="T36" fmla="*/ 34 w 66"/>
                <a:gd name="T37" fmla="*/ 18 h 66"/>
                <a:gd name="T38" fmla="*/ 40 w 66"/>
                <a:gd name="T39" fmla="*/ 20 h 66"/>
                <a:gd name="T40" fmla="*/ 44 w 66"/>
                <a:gd name="T41" fmla="*/ 14 h 66"/>
                <a:gd name="T42" fmla="*/ 50 w 66"/>
                <a:gd name="T43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66">
                  <a:moveTo>
                    <a:pt x="50" y="16"/>
                  </a:moveTo>
                  <a:lnTo>
                    <a:pt x="50" y="26"/>
                  </a:lnTo>
                  <a:lnTo>
                    <a:pt x="50" y="34"/>
                  </a:lnTo>
                  <a:lnTo>
                    <a:pt x="58" y="36"/>
                  </a:lnTo>
                  <a:lnTo>
                    <a:pt x="64" y="40"/>
                  </a:lnTo>
                  <a:lnTo>
                    <a:pt x="66" y="46"/>
                  </a:lnTo>
                  <a:lnTo>
                    <a:pt x="66" y="54"/>
                  </a:lnTo>
                  <a:lnTo>
                    <a:pt x="62" y="66"/>
                  </a:lnTo>
                  <a:lnTo>
                    <a:pt x="50" y="62"/>
                  </a:lnTo>
                  <a:lnTo>
                    <a:pt x="38" y="54"/>
                  </a:lnTo>
                  <a:lnTo>
                    <a:pt x="30" y="44"/>
                  </a:lnTo>
                  <a:lnTo>
                    <a:pt x="18" y="36"/>
                  </a:lnTo>
                  <a:lnTo>
                    <a:pt x="8" y="32"/>
                  </a:lnTo>
                  <a:lnTo>
                    <a:pt x="0" y="24"/>
                  </a:lnTo>
                  <a:lnTo>
                    <a:pt x="16" y="8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2" y="4"/>
                  </a:lnTo>
                  <a:lnTo>
                    <a:pt x="34" y="18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2" name="Freeform 147"/>
            <p:cNvSpPr>
              <a:spLocks/>
            </p:cNvSpPr>
            <p:nvPr/>
          </p:nvSpPr>
          <p:spPr bwMode="auto">
            <a:xfrm>
              <a:off x="4613416" y="338119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3" name="Freeform 148"/>
            <p:cNvSpPr>
              <a:spLocks/>
            </p:cNvSpPr>
            <p:nvPr/>
          </p:nvSpPr>
          <p:spPr bwMode="auto">
            <a:xfrm>
              <a:off x="4278453" y="3374846"/>
              <a:ext cx="398463" cy="307975"/>
            </a:xfrm>
            <a:custGeom>
              <a:avLst/>
              <a:gdLst>
                <a:gd name="T0" fmla="*/ 4 w 251"/>
                <a:gd name="T1" fmla="*/ 142 h 194"/>
                <a:gd name="T2" fmla="*/ 18 w 251"/>
                <a:gd name="T3" fmla="*/ 142 h 194"/>
                <a:gd name="T4" fmla="*/ 52 w 251"/>
                <a:gd name="T5" fmla="*/ 136 h 194"/>
                <a:gd name="T6" fmla="*/ 64 w 251"/>
                <a:gd name="T7" fmla="*/ 118 h 194"/>
                <a:gd name="T8" fmla="*/ 66 w 251"/>
                <a:gd name="T9" fmla="*/ 76 h 194"/>
                <a:gd name="T10" fmla="*/ 86 w 251"/>
                <a:gd name="T11" fmla="*/ 72 h 194"/>
                <a:gd name="T12" fmla="*/ 124 w 251"/>
                <a:gd name="T13" fmla="*/ 40 h 194"/>
                <a:gd name="T14" fmla="*/ 191 w 251"/>
                <a:gd name="T15" fmla="*/ 0 h 194"/>
                <a:gd name="T16" fmla="*/ 199 w 251"/>
                <a:gd name="T17" fmla="*/ 2 h 194"/>
                <a:gd name="T18" fmla="*/ 207 w 251"/>
                <a:gd name="T19" fmla="*/ 4 h 194"/>
                <a:gd name="T20" fmla="*/ 217 w 251"/>
                <a:gd name="T21" fmla="*/ 8 h 194"/>
                <a:gd name="T22" fmla="*/ 227 w 251"/>
                <a:gd name="T23" fmla="*/ 16 h 194"/>
                <a:gd name="T24" fmla="*/ 239 w 251"/>
                <a:gd name="T25" fmla="*/ 10 h 194"/>
                <a:gd name="T26" fmla="*/ 251 w 251"/>
                <a:gd name="T27" fmla="*/ 54 h 194"/>
                <a:gd name="T28" fmla="*/ 247 w 251"/>
                <a:gd name="T29" fmla="*/ 70 h 194"/>
                <a:gd name="T30" fmla="*/ 243 w 251"/>
                <a:gd name="T31" fmla="*/ 110 h 194"/>
                <a:gd name="T32" fmla="*/ 211 w 251"/>
                <a:gd name="T33" fmla="*/ 148 h 194"/>
                <a:gd name="T34" fmla="*/ 213 w 251"/>
                <a:gd name="T35" fmla="*/ 160 h 194"/>
                <a:gd name="T36" fmla="*/ 191 w 251"/>
                <a:gd name="T37" fmla="*/ 174 h 194"/>
                <a:gd name="T38" fmla="*/ 156 w 251"/>
                <a:gd name="T39" fmla="*/ 170 h 194"/>
                <a:gd name="T40" fmla="*/ 150 w 251"/>
                <a:gd name="T41" fmla="*/ 178 h 194"/>
                <a:gd name="T42" fmla="*/ 122 w 251"/>
                <a:gd name="T43" fmla="*/ 168 h 194"/>
                <a:gd name="T44" fmla="*/ 112 w 251"/>
                <a:gd name="T45" fmla="*/ 174 h 194"/>
                <a:gd name="T46" fmla="*/ 96 w 251"/>
                <a:gd name="T47" fmla="*/ 162 h 194"/>
                <a:gd name="T48" fmla="*/ 66 w 251"/>
                <a:gd name="T49" fmla="*/ 162 h 194"/>
                <a:gd name="T50" fmla="*/ 54 w 251"/>
                <a:gd name="T51" fmla="*/ 194 h 194"/>
                <a:gd name="T52" fmla="*/ 44 w 251"/>
                <a:gd name="T53" fmla="*/ 184 h 194"/>
                <a:gd name="T54" fmla="*/ 30 w 251"/>
                <a:gd name="T55" fmla="*/ 186 h 194"/>
                <a:gd name="T56" fmla="*/ 16 w 251"/>
                <a:gd name="T57" fmla="*/ 178 h 194"/>
                <a:gd name="T58" fmla="*/ 12 w 251"/>
                <a:gd name="T59" fmla="*/ 176 h 194"/>
                <a:gd name="T60" fmla="*/ 14 w 251"/>
                <a:gd name="T61" fmla="*/ 170 h 194"/>
                <a:gd name="T62" fmla="*/ 4 w 251"/>
                <a:gd name="T63" fmla="*/ 158 h 194"/>
                <a:gd name="T64" fmla="*/ 0 w 251"/>
                <a:gd name="T65" fmla="*/ 150 h 194"/>
                <a:gd name="T66" fmla="*/ 4 w 251"/>
                <a:gd name="T67" fmla="*/ 14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1" h="194">
                  <a:moveTo>
                    <a:pt x="4" y="142"/>
                  </a:moveTo>
                  <a:lnTo>
                    <a:pt x="18" y="142"/>
                  </a:lnTo>
                  <a:lnTo>
                    <a:pt x="52" y="136"/>
                  </a:lnTo>
                  <a:lnTo>
                    <a:pt x="64" y="118"/>
                  </a:lnTo>
                  <a:lnTo>
                    <a:pt x="66" y="76"/>
                  </a:lnTo>
                  <a:lnTo>
                    <a:pt x="86" y="72"/>
                  </a:lnTo>
                  <a:lnTo>
                    <a:pt x="124" y="40"/>
                  </a:lnTo>
                  <a:lnTo>
                    <a:pt x="191" y="0"/>
                  </a:lnTo>
                  <a:lnTo>
                    <a:pt x="199" y="2"/>
                  </a:lnTo>
                  <a:lnTo>
                    <a:pt x="207" y="4"/>
                  </a:lnTo>
                  <a:lnTo>
                    <a:pt x="217" y="8"/>
                  </a:lnTo>
                  <a:lnTo>
                    <a:pt x="227" y="16"/>
                  </a:lnTo>
                  <a:lnTo>
                    <a:pt x="239" y="10"/>
                  </a:lnTo>
                  <a:lnTo>
                    <a:pt x="251" y="54"/>
                  </a:lnTo>
                  <a:lnTo>
                    <a:pt x="247" y="70"/>
                  </a:lnTo>
                  <a:lnTo>
                    <a:pt x="243" y="110"/>
                  </a:lnTo>
                  <a:lnTo>
                    <a:pt x="211" y="148"/>
                  </a:lnTo>
                  <a:lnTo>
                    <a:pt x="213" y="160"/>
                  </a:lnTo>
                  <a:lnTo>
                    <a:pt x="191" y="174"/>
                  </a:lnTo>
                  <a:lnTo>
                    <a:pt x="156" y="170"/>
                  </a:lnTo>
                  <a:lnTo>
                    <a:pt x="150" y="178"/>
                  </a:lnTo>
                  <a:lnTo>
                    <a:pt x="122" y="168"/>
                  </a:lnTo>
                  <a:lnTo>
                    <a:pt x="112" y="174"/>
                  </a:lnTo>
                  <a:lnTo>
                    <a:pt x="96" y="162"/>
                  </a:lnTo>
                  <a:lnTo>
                    <a:pt x="66" y="162"/>
                  </a:lnTo>
                  <a:lnTo>
                    <a:pt x="54" y="194"/>
                  </a:lnTo>
                  <a:lnTo>
                    <a:pt x="44" y="184"/>
                  </a:lnTo>
                  <a:lnTo>
                    <a:pt x="30" y="186"/>
                  </a:lnTo>
                  <a:lnTo>
                    <a:pt x="16" y="178"/>
                  </a:lnTo>
                  <a:lnTo>
                    <a:pt x="12" y="176"/>
                  </a:lnTo>
                  <a:lnTo>
                    <a:pt x="14" y="170"/>
                  </a:lnTo>
                  <a:lnTo>
                    <a:pt x="4" y="158"/>
                  </a:lnTo>
                  <a:lnTo>
                    <a:pt x="0" y="150"/>
                  </a:lnTo>
                  <a:lnTo>
                    <a:pt x="4" y="14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4" name="Freeform 149"/>
            <p:cNvSpPr>
              <a:spLocks/>
            </p:cNvSpPr>
            <p:nvPr/>
          </p:nvSpPr>
          <p:spPr bwMode="auto">
            <a:xfrm>
              <a:off x="4645166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5" name="Freeform 150"/>
            <p:cNvSpPr>
              <a:spLocks/>
            </p:cNvSpPr>
            <p:nvPr/>
          </p:nvSpPr>
          <p:spPr bwMode="auto">
            <a:xfrm>
              <a:off x="4829316" y="3393896"/>
              <a:ext cx="419100" cy="488950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4" h="308">
                  <a:moveTo>
                    <a:pt x="188" y="20"/>
                  </a:moveTo>
                  <a:lnTo>
                    <a:pt x="208" y="0"/>
                  </a:lnTo>
                  <a:lnTo>
                    <a:pt x="216" y="0"/>
                  </a:lnTo>
                  <a:lnTo>
                    <a:pt x="238" y="18"/>
                  </a:lnTo>
                  <a:lnTo>
                    <a:pt x="242" y="32"/>
                  </a:lnTo>
                  <a:lnTo>
                    <a:pt x="240" y="60"/>
                  </a:lnTo>
                  <a:lnTo>
                    <a:pt x="264" y="86"/>
                  </a:lnTo>
                  <a:lnTo>
                    <a:pt x="236" y="98"/>
                  </a:lnTo>
                  <a:lnTo>
                    <a:pt x="230" y="128"/>
                  </a:lnTo>
                  <a:lnTo>
                    <a:pt x="230" y="142"/>
                  </a:lnTo>
                  <a:lnTo>
                    <a:pt x="206" y="180"/>
                  </a:lnTo>
                  <a:lnTo>
                    <a:pt x="206" y="196"/>
                  </a:lnTo>
                  <a:lnTo>
                    <a:pt x="194" y="198"/>
                  </a:lnTo>
                  <a:lnTo>
                    <a:pt x="194" y="234"/>
                  </a:lnTo>
                  <a:lnTo>
                    <a:pt x="174" y="234"/>
                  </a:lnTo>
                  <a:lnTo>
                    <a:pt x="178" y="248"/>
                  </a:lnTo>
                  <a:lnTo>
                    <a:pt x="188" y="250"/>
                  </a:lnTo>
                  <a:lnTo>
                    <a:pt x="212" y="282"/>
                  </a:lnTo>
                  <a:lnTo>
                    <a:pt x="218" y="282"/>
                  </a:lnTo>
                  <a:lnTo>
                    <a:pt x="218" y="296"/>
                  </a:lnTo>
                  <a:lnTo>
                    <a:pt x="198" y="296"/>
                  </a:lnTo>
                  <a:lnTo>
                    <a:pt x="190" y="304"/>
                  </a:lnTo>
                  <a:lnTo>
                    <a:pt x="138" y="308"/>
                  </a:lnTo>
                  <a:lnTo>
                    <a:pt x="122" y="296"/>
                  </a:lnTo>
                  <a:lnTo>
                    <a:pt x="94" y="298"/>
                  </a:lnTo>
                  <a:lnTo>
                    <a:pt x="86" y="288"/>
                  </a:lnTo>
                  <a:lnTo>
                    <a:pt x="64" y="256"/>
                  </a:lnTo>
                  <a:lnTo>
                    <a:pt x="26" y="230"/>
                  </a:lnTo>
                  <a:lnTo>
                    <a:pt x="24" y="204"/>
                  </a:lnTo>
                  <a:lnTo>
                    <a:pt x="12" y="196"/>
                  </a:lnTo>
                  <a:lnTo>
                    <a:pt x="8" y="170"/>
                  </a:lnTo>
                  <a:lnTo>
                    <a:pt x="0" y="162"/>
                  </a:lnTo>
                  <a:lnTo>
                    <a:pt x="16" y="122"/>
                  </a:lnTo>
                  <a:lnTo>
                    <a:pt x="30" y="120"/>
                  </a:lnTo>
                  <a:lnTo>
                    <a:pt x="32" y="46"/>
                  </a:lnTo>
                  <a:lnTo>
                    <a:pt x="50" y="46"/>
                  </a:lnTo>
                  <a:lnTo>
                    <a:pt x="50" y="12"/>
                  </a:lnTo>
                  <a:lnTo>
                    <a:pt x="178" y="14"/>
                  </a:lnTo>
                  <a:lnTo>
                    <a:pt x="188" y="20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6" name="Freeform 151"/>
            <p:cNvSpPr>
              <a:spLocks/>
            </p:cNvSpPr>
            <p:nvPr/>
          </p:nvSpPr>
          <p:spPr bwMode="auto">
            <a:xfrm>
              <a:off x="5194441" y="3530421"/>
              <a:ext cx="158750" cy="136525"/>
            </a:xfrm>
            <a:custGeom>
              <a:avLst/>
              <a:gdLst>
                <a:gd name="T0" fmla="*/ 34 w 100"/>
                <a:gd name="T1" fmla="*/ 0 h 86"/>
                <a:gd name="T2" fmla="*/ 42 w 100"/>
                <a:gd name="T3" fmla="*/ 12 h 86"/>
                <a:gd name="T4" fmla="*/ 48 w 100"/>
                <a:gd name="T5" fmla="*/ 26 h 86"/>
                <a:gd name="T6" fmla="*/ 50 w 100"/>
                <a:gd name="T7" fmla="*/ 44 h 86"/>
                <a:gd name="T8" fmla="*/ 64 w 100"/>
                <a:gd name="T9" fmla="*/ 44 h 86"/>
                <a:gd name="T10" fmla="*/ 100 w 100"/>
                <a:gd name="T11" fmla="*/ 76 h 86"/>
                <a:gd name="T12" fmla="*/ 94 w 100"/>
                <a:gd name="T13" fmla="*/ 86 h 86"/>
                <a:gd name="T14" fmla="*/ 76 w 100"/>
                <a:gd name="T15" fmla="*/ 68 h 86"/>
                <a:gd name="T16" fmla="*/ 58 w 100"/>
                <a:gd name="T17" fmla="*/ 52 h 86"/>
                <a:gd name="T18" fmla="*/ 24 w 100"/>
                <a:gd name="T19" fmla="*/ 50 h 86"/>
                <a:gd name="T20" fmla="*/ 22 w 100"/>
                <a:gd name="T21" fmla="*/ 56 h 86"/>
                <a:gd name="T22" fmla="*/ 0 w 100"/>
                <a:gd name="T23" fmla="*/ 56 h 86"/>
                <a:gd name="T24" fmla="*/ 0 w 100"/>
                <a:gd name="T25" fmla="*/ 42 h 86"/>
                <a:gd name="T26" fmla="*/ 4 w 100"/>
                <a:gd name="T27" fmla="*/ 28 h 86"/>
                <a:gd name="T28" fmla="*/ 6 w 100"/>
                <a:gd name="T29" fmla="*/ 12 h 86"/>
                <a:gd name="T30" fmla="*/ 34 w 100"/>
                <a:gd name="T3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86">
                  <a:moveTo>
                    <a:pt x="34" y="0"/>
                  </a:moveTo>
                  <a:lnTo>
                    <a:pt x="42" y="12"/>
                  </a:lnTo>
                  <a:lnTo>
                    <a:pt x="48" y="26"/>
                  </a:lnTo>
                  <a:lnTo>
                    <a:pt x="50" y="44"/>
                  </a:lnTo>
                  <a:lnTo>
                    <a:pt x="64" y="44"/>
                  </a:lnTo>
                  <a:lnTo>
                    <a:pt x="100" y="76"/>
                  </a:lnTo>
                  <a:lnTo>
                    <a:pt x="94" y="86"/>
                  </a:lnTo>
                  <a:lnTo>
                    <a:pt x="76" y="68"/>
                  </a:lnTo>
                  <a:lnTo>
                    <a:pt x="58" y="52"/>
                  </a:lnTo>
                  <a:lnTo>
                    <a:pt x="24" y="50"/>
                  </a:lnTo>
                  <a:lnTo>
                    <a:pt x="22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4" y="28"/>
                  </a:lnTo>
                  <a:lnTo>
                    <a:pt x="6" y="12"/>
                  </a:lnTo>
                  <a:lnTo>
                    <a:pt x="3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7" name="Freeform 152"/>
            <p:cNvSpPr>
              <a:spLocks/>
            </p:cNvSpPr>
            <p:nvPr/>
          </p:nvSpPr>
          <p:spPr bwMode="auto">
            <a:xfrm>
              <a:off x="5330966" y="3651071"/>
              <a:ext cx="34925" cy="53975"/>
            </a:xfrm>
            <a:custGeom>
              <a:avLst/>
              <a:gdLst>
                <a:gd name="T0" fmla="*/ 22 w 22"/>
                <a:gd name="T1" fmla="*/ 16 h 34"/>
                <a:gd name="T2" fmla="*/ 14 w 22"/>
                <a:gd name="T3" fmla="*/ 22 h 34"/>
                <a:gd name="T4" fmla="*/ 16 w 22"/>
                <a:gd name="T5" fmla="*/ 34 h 34"/>
                <a:gd name="T6" fmla="*/ 0 w 22"/>
                <a:gd name="T7" fmla="*/ 32 h 34"/>
                <a:gd name="T8" fmla="*/ 0 w 22"/>
                <a:gd name="T9" fmla="*/ 20 h 34"/>
                <a:gd name="T10" fmla="*/ 8 w 22"/>
                <a:gd name="T11" fmla="*/ 10 h 34"/>
                <a:gd name="T12" fmla="*/ 14 w 22"/>
                <a:gd name="T13" fmla="*/ 0 h 34"/>
                <a:gd name="T14" fmla="*/ 22 w 22"/>
                <a:gd name="T1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4">
                  <a:moveTo>
                    <a:pt x="22" y="16"/>
                  </a:moveTo>
                  <a:lnTo>
                    <a:pt x="14" y="22"/>
                  </a:lnTo>
                  <a:lnTo>
                    <a:pt x="16" y="34"/>
                  </a:lnTo>
                  <a:lnTo>
                    <a:pt x="0" y="32"/>
                  </a:lnTo>
                  <a:lnTo>
                    <a:pt x="0" y="20"/>
                  </a:lnTo>
                  <a:lnTo>
                    <a:pt x="8" y="10"/>
                  </a:lnTo>
                  <a:lnTo>
                    <a:pt x="14" y="0"/>
                  </a:lnTo>
                  <a:lnTo>
                    <a:pt x="22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8" name="Freeform 153"/>
            <p:cNvSpPr>
              <a:spLocks/>
            </p:cNvSpPr>
            <p:nvPr/>
          </p:nvSpPr>
          <p:spPr bwMode="auto">
            <a:xfrm>
              <a:off x="5305566" y="3679646"/>
              <a:ext cx="263525" cy="342900"/>
            </a:xfrm>
            <a:custGeom>
              <a:avLst/>
              <a:gdLst>
                <a:gd name="T0" fmla="*/ 60 w 166"/>
                <a:gd name="T1" fmla="*/ 26 h 216"/>
                <a:gd name="T2" fmla="*/ 78 w 166"/>
                <a:gd name="T3" fmla="*/ 18 h 216"/>
                <a:gd name="T4" fmla="*/ 146 w 166"/>
                <a:gd name="T5" fmla="*/ 8 h 216"/>
                <a:gd name="T6" fmla="*/ 164 w 166"/>
                <a:gd name="T7" fmla="*/ 0 h 216"/>
                <a:gd name="T8" fmla="*/ 166 w 166"/>
                <a:gd name="T9" fmla="*/ 22 h 216"/>
                <a:gd name="T10" fmla="*/ 158 w 166"/>
                <a:gd name="T11" fmla="*/ 30 h 216"/>
                <a:gd name="T12" fmla="*/ 132 w 166"/>
                <a:gd name="T13" fmla="*/ 80 h 216"/>
                <a:gd name="T14" fmla="*/ 80 w 166"/>
                <a:gd name="T15" fmla="*/ 152 h 216"/>
                <a:gd name="T16" fmla="*/ 12 w 166"/>
                <a:gd name="T17" fmla="*/ 216 h 216"/>
                <a:gd name="T18" fmla="*/ 2 w 166"/>
                <a:gd name="T19" fmla="*/ 202 h 216"/>
                <a:gd name="T20" fmla="*/ 0 w 166"/>
                <a:gd name="T21" fmla="*/ 146 h 216"/>
                <a:gd name="T22" fmla="*/ 16 w 166"/>
                <a:gd name="T23" fmla="*/ 136 h 216"/>
                <a:gd name="T24" fmla="*/ 16 w 166"/>
                <a:gd name="T25" fmla="*/ 126 h 216"/>
                <a:gd name="T26" fmla="*/ 40 w 166"/>
                <a:gd name="T27" fmla="*/ 112 h 216"/>
                <a:gd name="T28" fmla="*/ 66 w 166"/>
                <a:gd name="T29" fmla="*/ 108 h 216"/>
                <a:gd name="T30" fmla="*/ 108 w 166"/>
                <a:gd name="T31" fmla="*/ 62 h 216"/>
                <a:gd name="T32" fmla="*/ 52 w 166"/>
                <a:gd name="T33" fmla="*/ 48 h 216"/>
                <a:gd name="T34" fmla="*/ 32 w 166"/>
                <a:gd name="T35" fmla="*/ 26 h 216"/>
                <a:gd name="T36" fmla="*/ 32 w 166"/>
                <a:gd name="T37" fmla="*/ 16 h 216"/>
                <a:gd name="T38" fmla="*/ 40 w 166"/>
                <a:gd name="T39" fmla="*/ 8 h 216"/>
                <a:gd name="T40" fmla="*/ 60 w 166"/>
                <a:gd name="T41" fmla="*/ 2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216">
                  <a:moveTo>
                    <a:pt x="60" y="26"/>
                  </a:moveTo>
                  <a:lnTo>
                    <a:pt x="78" y="18"/>
                  </a:lnTo>
                  <a:lnTo>
                    <a:pt x="146" y="8"/>
                  </a:lnTo>
                  <a:lnTo>
                    <a:pt x="164" y="0"/>
                  </a:lnTo>
                  <a:lnTo>
                    <a:pt x="166" y="22"/>
                  </a:lnTo>
                  <a:lnTo>
                    <a:pt x="158" y="30"/>
                  </a:lnTo>
                  <a:lnTo>
                    <a:pt x="132" y="80"/>
                  </a:lnTo>
                  <a:lnTo>
                    <a:pt x="80" y="152"/>
                  </a:lnTo>
                  <a:lnTo>
                    <a:pt x="12" y="216"/>
                  </a:lnTo>
                  <a:lnTo>
                    <a:pt x="2" y="202"/>
                  </a:lnTo>
                  <a:lnTo>
                    <a:pt x="0" y="146"/>
                  </a:lnTo>
                  <a:lnTo>
                    <a:pt x="16" y="136"/>
                  </a:lnTo>
                  <a:lnTo>
                    <a:pt x="16" y="126"/>
                  </a:lnTo>
                  <a:lnTo>
                    <a:pt x="40" y="112"/>
                  </a:lnTo>
                  <a:lnTo>
                    <a:pt x="66" y="108"/>
                  </a:lnTo>
                  <a:lnTo>
                    <a:pt x="108" y="62"/>
                  </a:lnTo>
                  <a:lnTo>
                    <a:pt x="52" y="48"/>
                  </a:lnTo>
                  <a:lnTo>
                    <a:pt x="32" y="26"/>
                  </a:lnTo>
                  <a:lnTo>
                    <a:pt x="32" y="16"/>
                  </a:lnTo>
                  <a:lnTo>
                    <a:pt x="40" y="8"/>
                  </a:lnTo>
                  <a:lnTo>
                    <a:pt x="60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9" name="Freeform 154"/>
            <p:cNvSpPr>
              <a:spLocks/>
            </p:cNvSpPr>
            <p:nvPr/>
          </p:nvSpPr>
          <p:spPr bwMode="auto">
            <a:xfrm>
              <a:off x="5105541" y="3609796"/>
              <a:ext cx="371475" cy="282575"/>
            </a:xfrm>
            <a:custGeom>
              <a:avLst/>
              <a:gdLst>
                <a:gd name="T0" fmla="*/ 56 w 234"/>
                <a:gd name="T1" fmla="*/ 6 h 178"/>
                <a:gd name="T2" fmla="*/ 78 w 234"/>
                <a:gd name="T3" fmla="*/ 6 h 178"/>
                <a:gd name="T4" fmla="*/ 80 w 234"/>
                <a:gd name="T5" fmla="*/ 0 h 178"/>
                <a:gd name="T6" fmla="*/ 114 w 234"/>
                <a:gd name="T7" fmla="*/ 2 h 178"/>
                <a:gd name="T8" fmla="*/ 150 w 234"/>
                <a:gd name="T9" fmla="*/ 36 h 178"/>
                <a:gd name="T10" fmla="*/ 142 w 234"/>
                <a:gd name="T11" fmla="*/ 46 h 178"/>
                <a:gd name="T12" fmla="*/ 142 w 234"/>
                <a:gd name="T13" fmla="*/ 58 h 178"/>
                <a:gd name="T14" fmla="*/ 158 w 234"/>
                <a:gd name="T15" fmla="*/ 60 h 178"/>
                <a:gd name="T16" fmla="*/ 158 w 234"/>
                <a:gd name="T17" fmla="*/ 70 h 178"/>
                <a:gd name="T18" fmla="*/ 178 w 234"/>
                <a:gd name="T19" fmla="*/ 92 h 178"/>
                <a:gd name="T20" fmla="*/ 234 w 234"/>
                <a:gd name="T21" fmla="*/ 106 h 178"/>
                <a:gd name="T22" fmla="*/ 192 w 234"/>
                <a:gd name="T23" fmla="*/ 152 h 178"/>
                <a:gd name="T24" fmla="*/ 166 w 234"/>
                <a:gd name="T25" fmla="*/ 156 h 178"/>
                <a:gd name="T26" fmla="*/ 142 w 234"/>
                <a:gd name="T27" fmla="*/ 170 h 178"/>
                <a:gd name="T28" fmla="*/ 130 w 234"/>
                <a:gd name="T29" fmla="*/ 174 h 178"/>
                <a:gd name="T30" fmla="*/ 124 w 234"/>
                <a:gd name="T31" fmla="*/ 166 h 178"/>
                <a:gd name="T32" fmla="*/ 104 w 234"/>
                <a:gd name="T33" fmla="*/ 178 h 178"/>
                <a:gd name="T34" fmla="*/ 80 w 234"/>
                <a:gd name="T35" fmla="*/ 176 h 178"/>
                <a:gd name="T36" fmla="*/ 44 w 234"/>
                <a:gd name="T37" fmla="*/ 160 h 178"/>
                <a:gd name="T38" fmla="*/ 44 w 234"/>
                <a:gd name="T39" fmla="*/ 146 h 178"/>
                <a:gd name="T40" fmla="*/ 38 w 234"/>
                <a:gd name="T41" fmla="*/ 146 h 178"/>
                <a:gd name="T42" fmla="*/ 14 w 234"/>
                <a:gd name="T43" fmla="*/ 114 h 178"/>
                <a:gd name="T44" fmla="*/ 4 w 234"/>
                <a:gd name="T45" fmla="*/ 112 h 178"/>
                <a:gd name="T46" fmla="*/ 0 w 234"/>
                <a:gd name="T47" fmla="*/ 98 h 178"/>
                <a:gd name="T48" fmla="*/ 20 w 234"/>
                <a:gd name="T49" fmla="*/ 98 h 178"/>
                <a:gd name="T50" fmla="*/ 20 w 234"/>
                <a:gd name="T51" fmla="*/ 62 h 178"/>
                <a:gd name="T52" fmla="*/ 32 w 234"/>
                <a:gd name="T53" fmla="*/ 60 h 178"/>
                <a:gd name="T54" fmla="*/ 32 w 234"/>
                <a:gd name="T55" fmla="*/ 44 h 178"/>
                <a:gd name="T56" fmla="*/ 56 w 234"/>
                <a:gd name="T57" fmla="*/ 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4" h="178">
                  <a:moveTo>
                    <a:pt x="56" y="6"/>
                  </a:moveTo>
                  <a:lnTo>
                    <a:pt x="78" y="6"/>
                  </a:lnTo>
                  <a:lnTo>
                    <a:pt x="80" y="0"/>
                  </a:lnTo>
                  <a:lnTo>
                    <a:pt x="114" y="2"/>
                  </a:lnTo>
                  <a:lnTo>
                    <a:pt x="150" y="36"/>
                  </a:lnTo>
                  <a:lnTo>
                    <a:pt x="142" y="46"/>
                  </a:lnTo>
                  <a:lnTo>
                    <a:pt x="142" y="58"/>
                  </a:lnTo>
                  <a:lnTo>
                    <a:pt x="158" y="60"/>
                  </a:lnTo>
                  <a:lnTo>
                    <a:pt x="158" y="70"/>
                  </a:lnTo>
                  <a:lnTo>
                    <a:pt x="178" y="92"/>
                  </a:lnTo>
                  <a:lnTo>
                    <a:pt x="234" y="106"/>
                  </a:lnTo>
                  <a:lnTo>
                    <a:pt x="192" y="152"/>
                  </a:lnTo>
                  <a:lnTo>
                    <a:pt x="166" y="156"/>
                  </a:lnTo>
                  <a:lnTo>
                    <a:pt x="142" y="170"/>
                  </a:lnTo>
                  <a:lnTo>
                    <a:pt x="130" y="174"/>
                  </a:lnTo>
                  <a:lnTo>
                    <a:pt x="124" y="166"/>
                  </a:lnTo>
                  <a:lnTo>
                    <a:pt x="104" y="178"/>
                  </a:lnTo>
                  <a:lnTo>
                    <a:pt x="80" y="176"/>
                  </a:lnTo>
                  <a:lnTo>
                    <a:pt x="44" y="160"/>
                  </a:lnTo>
                  <a:lnTo>
                    <a:pt x="44" y="146"/>
                  </a:lnTo>
                  <a:lnTo>
                    <a:pt x="38" y="146"/>
                  </a:lnTo>
                  <a:lnTo>
                    <a:pt x="14" y="114"/>
                  </a:lnTo>
                  <a:lnTo>
                    <a:pt x="4" y="112"/>
                  </a:lnTo>
                  <a:lnTo>
                    <a:pt x="0" y="98"/>
                  </a:lnTo>
                  <a:lnTo>
                    <a:pt x="20" y="98"/>
                  </a:lnTo>
                  <a:lnTo>
                    <a:pt x="20" y="62"/>
                  </a:lnTo>
                  <a:lnTo>
                    <a:pt x="32" y="60"/>
                  </a:lnTo>
                  <a:lnTo>
                    <a:pt x="32" y="44"/>
                  </a:lnTo>
                  <a:lnTo>
                    <a:pt x="5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0" name="Freeform 155"/>
            <p:cNvSpPr>
              <a:spLocks/>
            </p:cNvSpPr>
            <p:nvPr/>
          </p:nvSpPr>
          <p:spPr bwMode="auto">
            <a:xfrm>
              <a:off x="4494353" y="3651071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1" name="Freeform 156"/>
            <p:cNvSpPr>
              <a:spLocks/>
            </p:cNvSpPr>
            <p:nvPr/>
          </p:nvSpPr>
          <p:spPr bwMode="auto">
            <a:xfrm>
              <a:off x="4345128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2" name="Freeform 157"/>
            <p:cNvSpPr>
              <a:spLocks/>
            </p:cNvSpPr>
            <p:nvPr/>
          </p:nvSpPr>
          <p:spPr bwMode="auto">
            <a:xfrm>
              <a:off x="4294328" y="3666946"/>
              <a:ext cx="85725" cy="152400"/>
            </a:xfrm>
            <a:custGeom>
              <a:avLst/>
              <a:gdLst>
                <a:gd name="T0" fmla="*/ 20 w 54"/>
                <a:gd name="T1" fmla="*/ 2 h 96"/>
                <a:gd name="T2" fmla="*/ 34 w 54"/>
                <a:gd name="T3" fmla="*/ 0 h 96"/>
                <a:gd name="T4" fmla="*/ 44 w 54"/>
                <a:gd name="T5" fmla="*/ 10 h 96"/>
                <a:gd name="T6" fmla="*/ 42 w 54"/>
                <a:gd name="T7" fmla="*/ 18 h 96"/>
                <a:gd name="T8" fmla="*/ 54 w 54"/>
                <a:gd name="T9" fmla="*/ 28 h 96"/>
                <a:gd name="T10" fmla="*/ 32 w 54"/>
                <a:gd name="T11" fmla="*/ 54 h 96"/>
                <a:gd name="T12" fmla="*/ 34 w 54"/>
                <a:gd name="T13" fmla="*/ 92 h 96"/>
                <a:gd name="T14" fmla="*/ 12 w 54"/>
                <a:gd name="T15" fmla="*/ 96 h 96"/>
                <a:gd name="T16" fmla="*/ 12 w 54"/>
                <a:gd name="T17" fmla="*/ 48 h 96"/>
                <a:gd name="T18" fmla="*/ 0 w 54"/>
                <a:gd name="T19" fmla="*/ 32 h 96"/>
                <a:gd name="T20" fmla="*/ 4 w 54"/>
                <a:gd name="T21" fmla="*/ 20 h 96"/>
                <a:gd name="T22" fmla="*/ 20 w 54"/>
                <a:gd name="T23" fmla="*/ 16 h 96"/>
                <a:gd name="T24" fmla="*/ 20 w 54"/>
                <a:gd name="T25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96">
                  <a:moveTo>
                    <a:pt x="20" y="2"/>
                  </a:moveTo>
                  <a:lnTo>
                    <a:pt x="34" y="0"/>
                  </a:lnTo>
                  <a:lnTo>
                    <a:pt x="44" y="10"/>
                  </a:lnTo>
                  <a:lnTo>
                    <a:pt x="42" y="18"/>
                  </a:lnTo>
                  <a:lnTo>
                    <a:pt x="54" y="28"/>
                  </a:lnTo>
                  <a:lnTo>
                    <a:pt x="32" y="54"/>
                  </a:lnTo>
                  <a:lnTo>
                    <a:pt x="34" y="92"/>
                  </a:lnTo>
                  <a:lnTo>
                    <a:pt x="12" y="96"/>
                  </a:lnTo>
                  <a:lnTo>
                    <a:pt x="12" y="48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20" y="16"/>
                  </a:lnTo>
                  <a:lnTo>
                    <a:pt x="2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3" name="Freeform 158"/>
            <p:cNvSpPr>
              <a:spLocks/>
            </p:cNvSpPr>
            <p:nvPr/>
          </p:nvSpPr>
          <p:spPr bwMode="auto">
            <a:xfrm>
              <a:off x="4265753" y="3698696"/>
              <a:ext cx="47625" cy="127000"/>
            </a:xfrm>
            <a:custGeom>
              <a:avLst/>
              <a:gdLst>
                <a:gd name="T0" fmla="*/ 30 w 30"/>
                <a:gd name="T1" fmla="*/ 76 h 80"/>
                <a:gd name="T2" fmla="*/ 16 w 30"/>
                <a:gd name="T3" fmla="*/ 80 h 80"/>
                <a:gd name="T4" fmla="*/ 12 w 30"/>
                <a:gd name="T5" fmla="*/ 48 h 80"/>
                <a:gd name="T6" fmla="*/ 8 w 30"/>
                <a:gd name="T7" fmla="*/ 34 h 80"/>
                <a:gd name="T8" fmla="*/ 12 w 30"/>
                <a:gd name="T9" fmla="*/ 18 h 80"/>
                <a:gd name="T10" fmla="*/ 0 w 30"/>
                <a:gd name="T11" fmla="*/ 0 h 80"/>
                <a:gd name="T12" fmla="*/ 22 w 30"/>
                <a:gd name="T13" fmla="*/ 0 h 80"/>
                <a:gd name="T14" fmla="*/ 18 w 30"/>
                <a:gd name="T15" fmla="*/ 12 h 80"/>
                <a:gd name="T16" fmla="*/ 30 w 30"/>
                <a:gd name="T17" fmla="*/ 28 h 80"/>
                <a:gd name="T18" fmla="*/ 30 w 30"/>
                <a:gd name="T1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80">
                  <a:moveTo>
                    <a:pt x="30" y="76"/>
                  </a:moveTo>
                  <a:lnTo>
                    <a:pt x="16" y="80"/>
                  </a:lnTo>
                  <a:lnTo>
                    <a:pt x="12" y="48"/>
                  </a:lnTo>
                  <a:lnTo>
                    <a:pt x="8" y="34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22" y="0"/>
                  </a:lnTo>
                  <a:lnTo>
                    <a:pt x="18" y="12"/>
                  </a:lnTo>
                  <a:lnTo>
                    <a:pt x="30" y="28"/>
                  </a:lnTo>
                  <a:lnTo>
                    <a:pt x="30" y="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4" name="Freeform 159"/>
            <p:cNvSpPr>
              <a:spLocks/>
            </p:cNvSpPr>
            <p:nvPr/>
          </p:nvSpPr>
          <p:spPr bwMode="auto">
            <a:xfrm>
              <a:off x="3970478" y="3343096"/>
              <a:ext cx="409575" cy="374650"/>
            </a:xfrm>
            <a:custGeom>
              <a:avLst/>
              <a:gdLst>
                <a:gd name="T0" fmla="*/ 120 w 258"/>
                <a:gd name="T1" fmla="*/ 0 h 236"/>
                <a:gd name="T2" fmla="*/ 210 w 258"/>
                <a:gd name="T3" fmla="*/ 60 h 236"/>
                <a:gd name="T4" fmla="*/ 224 w 258"/>
                <a:gd name="T5" fmla="*/ 74 h 236"/>
                <a:gd name="T6" fmla="*/ 244 w 258"/>
                <a:gd name="T7" fmla="*/ 82 h 236"/>
                <a:gd name="T8" fmla="*/ 242 w 258"/>
                <a:gd name="T9" fmla="*/ 98 h 236"/>
                <a:gd name="T10" fmla="*/ 258 w 258"/>
                <a:gd name="T11" fmla="*/ 96 h 236"/>
                <a:gd name="T12" fmla="*/ 258 w 258"/>
                <a:gd name="T13" fmla="*/ 138 h 236"/>
                <a:gd name="T14" fmla="*/ 246 w 258"/>
                <a:gd name="T15" fmla="*/ 156 h 236"/>
                <a:gd name="T16" fmla="*/ 212 w 258"/>
                <a:gd name="T17" fmla="*/ 162 h 236"/>
                <a:gd name="T18" fmla="*/ 198 w 258"/>
                <a:gd name="T19" fmla="*/ 162 h 236"/>
                <a:gd name="T20" fmla="*/ 178 w 258"/>
                <a:gd name="T21" fmla="*/ 162 h 236"/>
                <a:gd name="T22" fmla="*/ 154 w 258"/>
                <a:gd name="T23" fmla="*/ 172 h 236"/>
                <a:gd name="T24" fmla="*/ 136 w 258"/>
                <a:gd name="T25" fmla="*/ 190 h 236"/>
                <a:gd name="T26" fmla="*/ 128 w 258"/>
                <a:gd name="T27" fmla="*/ 186 h 236"/>
                <a:gd name="T28" fmla="*/ 118 w 258"/>
                <a:gd name="T29" fmla="*/ 210 h 236"/>
                <a:gd name="T30" fmla="*/ 108 w 258"/>
                <a:gd name="T31" fmla="*/ 212 h 236"/>
                <a:gd name="T32" fmla="*/ 104 w 258"/>
                <a:gd name="T33" fmla="*/ 234 h 236"/>
                <a:gd name="T34" fmla="*/ 64 w 258"/>
                <a:gd name="T35" fmla="*/ 236 h 236"/>
                <a:gd name="T36" fmla="*/ 56 w 258"/>
                <a:gd name="T37" fmla="*/ 218 h 236"/>
                <a:gd name="T38" fmla="*/ 50 w 258"/>
                <a:gd name="T39" fmla="*/ 204 h 236"/>
                <a:gd name="T40" fmla="*/ 24 w 258"/>
                <a:gd name="T41" fmla="*/ 210 h 236"/>
                <a:gd name="T42" fmla="*/ 12 w 258"/>
                <a:gd name="T43" fmla="*/ 206 h 236"/>
                <a:gd name="T44" fmla="*/ 12 w 258"/>
                <a:gd name="T45" fmla="*/ 204 h 236"/>
                <a:gd name="T46" fmla="*/ 12 w 258"/>
                <a:gd name="T47" fmla="*/ 200 h 236"/>
                <a:gd name="T48" fmla="*/ 10 w 258"/>
                <a:gd name="T49" fmla="*/ 192 h 236"/>
                <a:gd name="T50" fmla="*/ 4 w 258"/>
                <a:gd name="T51" fmla="*/ 184 h 236"/>
                <a:gd name="T52" fmla="*/ 2 w 258"/>
                <a:gd name="T53" fmla="*/ 172 h 236"/>
                <a:gd name="T54" fmla="*/ 0 w 258"/>
                <a:gd name="T55" fmla="*/ 166 h 236"/>
                <a:gd name="T56" fmla="*/ 6 w 258"/>
                <a:gd name="T57" fmla="*/ 152 h 236"/>
                <a:gd name="T58" fmla="*/ 106 w 258"/>
                <a:gd name="T59" fmla="*/ 154 h 236"/>
                <a:gd name="T60" fmla="*/ 108 w 258"/>
                <a:gd name="T61" fmla="*/ 144 h 236"/>
                <a:gd name="T62" fmla="*/ 102 w 258"/>
                <a:gd name="T63" fmla="*/ 136 h 236"/>
                <a:gd name="T64" fmla="*/ 90 w 258"/>
                <a:gd name="T65" fmla="*/ 0 h 236"/>
                <a:gd name="T66" fmla="*/ 120 w 258"/>
                <a:gd name="T6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8" h="236">
                  <a:moveTo>
                    <a:pt x="120" y="0"/>
                  </a:moveTo>
                  <a:lnTo>
                    <a:pt x="210" y="60"/>
                  </a:lnTo>
                  <a:lnTo>
                    <a:pt x="224" y="74"/>
                  </a:lnTo>
                  <a:lnTo>
                    <a:pt x="244" y="82"/>
                  </a:lnTo>
                  <a:lnTo>
                    <a:pt x="242" y="98"/>
                  </a:lnTo>
                  <a:lnTo>
                    <a:pt x="258" y="96"/>
                  </a:lnTo>
                  <a:lnTo>
                    <a:pt x="258" y="138"/>
                  </a:lnTo>
                  <a:lnTo>
                    <a:pt x="246" y="156"/>
                  </a:lnTo>
                  <a:lnTo>
                    <a:pt x="212" y="162"/>
                  </a:lnTo>
                  <a:lnTo>
                    <a:pt x="198" y="162"/>
                  </a:lnTo>
                  <a:lnTo>
                    <a:pt x="178" y="162"/>
                  </a:lnTo>
                  <a:lnTo>
                    <a:pt x="154" y="172"/>
                  </a:lnTo>
                  <a:lnTo>
                    <a:pt x="136" y="190"/>
                  </a:lnTo>
                  <a:lnTo>
                    <a:pt x="128" y="186"/>
                  </a:lnTo>
                  <a:lnTo>
                    <a:pt x="118" y="210"/>
                  </a:lnTo>
                  <a:lnTo>
                    <a:pt x="108" y="212"/>
                  </a:lnTo>
                  <a:lnTo>
                    <a:pt x="104" y="234"/>
                  </a:lnTo>
                  <a:lnTo>
                    <a:pt x="64" y="236"/>
                  </a:lnTo>
                  <a:lnTo>
                    <a:pt x="56" y="218"/>
                  </a:lnTo>
                  <a:lnTo>
                    <a:pt x="50" y="204"/>
                  </a:lnTo>
                  <a:lnTo>
                    <a:pt x="24" y="210"/>
                  </a:lnTo>
                  <a:lnTo>
                    <a:pt x="12" y="206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0" y="192"/>
                  </a:lnTo>
                  <a:lnTo>
                    <a:pt x="4" y="184"/>
                  </a:lnTo>
                  <a:lnTo>
                    <a:pt x="2" y="172"/>
                  </a:lnTo>
                  <a:lnTo>
                    <a:pt x="0" y="166"/>
                  </a:lnTo>
                  <a:lnTo>
                    <a:pt x="6" y="152"/>
                  </a:lnTo>
                  <a:lnTo>
                    <a:pt x="106" y="154"/>
                  </a:lnTo>
                  <a:lnTo>
                    <a:pt x="108" y="144"/>
                  </a:lnTo>
                  <a:lnTo>
                    <a:pt x="102" y="136"/>
                  </a:lnTo>
                  <a:lnTo>
                    <a:pt x="90" y="0"/>
                  </a:lnTo>
                  <a:lnTo>
                    <a:pt x="12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5" name="Freeform 160"/>
            <p:cNvSpPr>
              <a:spLocks/>
            </p:cNvSpPr>
            <p:nvPr/>
          </p:nvSpPr>
          <p:spPr bwMode="auto">
            <a:xfrm>
              <a:off x="4135578" y="3600271"/>
              <a:ext cx="190500" cy="136525"/>
            </a:xfrm>
            <a:custGeom>
              <a:avLst/>
              <a:gdLst>
                <a:gd name="T0" fmla="*/ 44 w 120"/>
                <a:gd name="T1" fmla="*/ 62 h 86"/>
                <a:gd name="T2" fmla="*/ 44 w 120"/>
                <a:gd name="T3" fmla="*/ 84 h 86"/>
                <a:gd name="T4" fmla="*/ 30 w 120"/>
                <a:gd name="T5" fmla="*/ 78 h 86"/>
                <a:gd name="T6" fmla="*/ 20 w 120"/>
                <a:gd name="T7" fmla="*/ 86 h 86"/>
                <a:gd name="T8" fmla="*/ 0 w 120"/>
                <a:gd name="T9" fmla="*/ 72 h 86"/>
                <a:gd name="T10" fmla="*/ 4 w 120"/>
                <a:gd name="T11" fmla="*/ 50 h 86"/>
                <a:gd name="T12" fmla="*/ 14 w 120"/>
                <a:gd name="T13" fmla="*/ 48 h 86"/>
                <a:gd name="T14" fmla="*/ 24 w 120"/>
                <a:gd name="T15" fmla="*/ 24 h 86"/>
                <a:gd name="T16" fmla="*/ 32 w 120"/>
                <a:gd name="T17" fmla="*/ 28 h 86"/>
                <a:gd name="T18" fmla="*/ 50 w 120"/>
                <a:gd name="T19" fmla="*/ 10 h 86"/>
                <a:gd name="T20" fmla="*/ 74 w 120"/>
                <a:gd name="T21" fmla="*/ 0 h 86"/>
                <a:gd name="T22" fmla="*/ 94 w 120"/>
                <a:gd name="T23" fmla="*/ 0 h 86"/>
                <a:gd name="T24" fmla="*/ 90 w 120"/>
                <a:gd name="T25" fmla="*/ 8 h 86"/>
                <a:gd name="T26" fmla="*/ 92 w 120"/>
                <a:gd name="T27" fmla="*/ 14 h 86"/>
                <a:gd name="T28" fmla="*/ 104 w 120"/>
                <a:gd name="T29" fmla="*/ 28 h 86"/>
                <a:gd name="T30" fmla="*/ 102 w 120"/>
                <a:gd name="T31" fmla="*/ 34 h 86"/>
                <a:gd name="T32" fmla="*/ 120 w 120"/>
                <a:gd name="T33" fmla="*/ 44 h 86"/>
                <a:gd name="T34" fmla="*/ 120 w 120"/>
                <a:gd name="T35" fmla="*/ 58 h 86"/>
                <a:gd name="T36" fmla="*/ 104 w 120"/>
                <a:gd name="T37" fmla="*/ 62 h 86"/>
                <a:gd name="T38" fmla="*/ 82 w 120"/>
                <a:gd name="T39" fmla="*/ 62 h 86"/>
                <a:gd name="T40" fmla="*/ 44 w 120"/>
                <a:gd name="T41" fmla="*/ 6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" h="86">
                  <a:moveTo>
                    <a:pt x="44" y="62"/>
                  </a:moveTo>
                  <a:lnTo>
                    <a:pt x="44" y="84"/>
                  </a:lnTo>
                  <a:lnTo>
                    <a:pt x="30" y="78"/>
                  </a:lnTo>
                  <a:lnTo>
                    <a:pt x="20" y="86"/>
                  </a:lnTo>
                  <a:lnTo>
                    <a:pt x="0" y="72"/>
                  </a:lnTo>
                  <a:lnTo>
                    <a:pt x="4" y="50"/>
                  </a:lnTo>
                  <a:lnTo>
                    <a:pt x="14" y="48"/>
                  </a:lnTo>
                  <a:lnTo>
                    <a:pt x="24" y="24"/>
                  </a:lnTo>
                  <a:lnTo>
                    <a:pt x="32" y="28"/>
                  </a:lnTo>
                  <a:lnTo>
                    <a:pt x="50" y="10"/>
                  </a:lnTo>
                  <a:lnTo>
                    <a:pt x="74" y="0"/>
                  </a:lnTo>
                  <a:lnTo>
                    <a:pt x="94" y="0"/>
                  </a:lnTo>
                  <a:lnTo>
                    <a:pt x="90" y="8"/>
                  </a:lnTo>
                  <a:lnTo>
                    <a:pt x="92" y="14"/>
                  </a:lnTo>
                  <a:lnTo>
                    <a:pt x="104" y="28"/>
                  </a:lnTo>
                  <a:lnTo>
                    <a:pt x="102" y="34"/>
                  </a:lnTo>
                  <a:lnTo>
                    <a:pt x="120" y="44"/>
                  </a:lnTo>
                  <a:lnTo>
                    <a:pt x="120" y="58"/>
                  </a:lnTo>
                  <a:lnTo>
                    <a:pt x="104" y="62"/>
                  </a:lnTo>
                  <a:lnTo>
                    <a:pt x="82" y="62"/>
                  </a:lnTo>
                  <a:lnTo>
                    <a:pt x="44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6" name="Freeform 161"/>
            <p:cNvSpPr>
              <a:spLocks/>
            </p:cNvSpPr>
            <p:nvPr/>
          </p:nvSpPr>
          <p:spPr bwMode="auto">
            <a:xfrm>
              <a:off x="4195903" y="3698696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7" name="Freeform 162"/>
            <p:cNvSpPr>
              <a:spLocks/>
            </p:cNvSpPr>
            <p:nvPr/>
          </p:nvSpPr>
          <p:spPr bwMode="auto">
            <a:xfrm>
              <a:off x="4062553" y="3714571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8" name="Freeform 163"/>
            <p:cNvSpPr>
              <a:spLocks/>
            </p:cNvSpPr>
            <p:nvPr/>
          </p:nvSpPr>
          <p:spPr bwMode="auto">
            <a:xfrm>
              <a:off x="4516578" y="3920946"/>
              <a:ext cx="46038" cy="38100"/>
            </a:xfrm>
            <a:custGeom>
              <a:avLst/>
              <a:gdLst>
                <a:gd name="T0" fmla="*/ 4 w 29"/>
                <a:gd name="T1" fmla="*/ 0 h 24"/>
                <a:gd name="T2" fmla="*/ 29 w 29"/>
                <a:gd name="T3" fmla="*/ 0 h 24"/>
                <a:gd name="T4" fmla="*/ 26 w 29"/>
                <a:gd name="T5" fmla="*/ 22 h 24"/>
                <a:gd name="T6" fmla="*/ 2 w 29"/>
                <a:gd name="T7" fmla="*/ 24 h 24"/>
                <a:gd name="T8" fmla="*/ 0 w 29"/>
                <a:gd name="T9" fmla="*/ 10 h 24"/>
                <a:gd name="T10" fmla="*/ 4 w 2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4">
                  <a:moveTo>
                    <a:pt x="4" y="0"/>
                  </a:moveTo>
                  <a:lnTo>
                    <a:pt x="29" y="0"/>
                  </a:lnTo>
                  <a:lnTo>
                    <a:pt x="26" y="22"/>
                  </a:lnTo>
                  <a:lnTo>
                    <a:pt x="2" y="24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9" name="Freeform 164"/>
            <p:cNvSpPr>
              <a:spLocks/>
            </p:cNvSpPr>
            <p:nvPr/>
          </p:nvSpPr>
          <p:spPr bwMode="auto">
            <a:xfrm>
              <a:off x="5365891" y="4282896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0" name="Freeform 165"/>
            <p:cNvSpPr>
              <a:spLocks/>
            </p:cNvSpPr>
            <p:nvPr/>
          </p:nvSpPr>
          <p:spPr bwMode="auto">
            <a:xfrm>
              <a:off x="4695966" y="4546421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1" name="Freeform 166"/>
            <p:cNvSpPr>
              <a:spLocks/>
            </p:cNvSpPr>
            <p:nvPr/>
          </p:nvSpPr>
          <p:spPr bwMode="auto">
            <a:xfrm>
              <a:off x="4915041" y="4381321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2" name="Freeform 167"/>
            <p:cNvSpPr>
              <a:spLocks/>
            </p:cNvSpPr>
            <p:nvPr/>
          </p:nvSpPr>
          <p:spPr bwMode="auto">
            <a:xfrm>
              <a:off x="4781691" y="4438471"/>
              <a:ext cx="228600" cy="231775"/>
            </a:xfrm>
            <a:custGeom>
              <a:avLst/>
              <a:gdLst>
                <a:gd name="T0" fmla="*/ 0 w 144"/>
                <a:gd name="T1" fmla="*/ 114 h 146"/>
                <a:gd name="T2" fmla="*/ 0 w 144"/>
                <a:gd name="T3" fmla="*/ 66 h 146"/>
                <a:gd name="T4" fmla="*/ 14 w 144"/>
                <a:gd name="T5" fmla="*/ 66 h 146"/>
                <a:gd name="T6" fmla="*/ 16 w 144"/>
                <a:gd name="T7" fmla="*/ 4 h 146"/>
                <a:gd name="T8" fmla="*/ 50 w 144"/>
                <a:gd name="T9" fmla="*/ 0 h 146"/>
                <a:gd name="T10" fmla="*/ 56 w 144"/>
                <a:gd name="T11" fmla="*/ 8 h 146"/>
                <a:gd name="T12" fmla="*/ 84 w 144"/>
                <a:gd name="T13" fmla="*/ 0 h 146"/>
                <a:gd name="T14" fmla="*/ 92 w 144"/>
                <a:gd name="T15" fmla="*/ 12 h 146"/>
                <a:gd name="T16" fmla="*/ 96 w 144"/>
                <a:gd name="T17" fmla="*/ 28 h 146"/>
                <a:gd name="T18" fmla="*/ 120 w 144"/>
                <a:gd name="T19" fmla="*/ 40 h 146"/>
                <a:gd name="T20" fmla="*/ 128 w 144"/>
                <a:gd name="T21" fmla="*/ 60 h 146"/>
                <a:gd name="T22" fmla="*/ 142 w 144"/>
                <a:gd name="T23" fmla="*/ 62 h 146"/>
                <a:gd name="T24" fmla="*/ 144 w 144"/>
                <a:gd name="T25" fmla="*/ 70 h 146"/>
                <a:gd name="T26" fmla="*/ 142 w 144"/>
                <a:gd name="T27" fmla="*/ 74 h 146"/>
                <a:gd name="T28" fmla="*/ 132 w 144"/>
                <a:gd name="T29" fmla="*/ 74 h 146"/>
                <a:gd name="T30" fmla="*/ 94 w 144"/>
                <a:gd name="T31" fmla="*/ 114 h 146"/>
                <a:gd name="T32" fmla="*/ 86 w 144"/>
                <a:gd name="T33" fmla="*/ 128 h 146"/>
                <a:gd name="T34" fmla="*/ 66 w 144"/>
                <a:gd name="T35" fmla="*/ 130 h 146"/>
                <a:gd name="T36" fmla="*/ 56 w 144"/>
                <a:gd name="T37" fmla="*/ 122 h 146"/>
                <a:gd name="T38" fmla="*/ 46 w 144"/>
                <a:gd name="T39" fmla="*/ 122 h 146"/>
                <a:gd name="T40" fmla="*/ 42 w 144"/>
                <a:gd name="T41" fmla="*/ 134 h 146"/>
                <a:gd name="T42" fmla="*/ 28 w 144"/>
                <a:gd name="T43" fmla="*/ 146 h 146"/>
                <a:gd name="T44" fmla="*/ 12 w 144"/>
                <a:gd name="T45" fmla="*/ 146 h 146"/>
                <a:gd name="T46" fmla="*/ 12 w 144"/>
                <a:gd name="T47" fmla="*/ 126 h 146"/>
                <a:gd name="T48" fmla="*/ 0 w 144"/>
                <a:gd name="T49" fmla="*/ 1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4" h="146">
                  <a:moveTo>
                    <a:pt x="0" y="114"/>
                  </a:moveTo>
                  <a:lnTo>
                    <a:pt x="0" y="66"/>
                  </a:lnTo>
                  <a:lnTo>
                    <a:pt x="14" y="66"/>
                  </a:lnTo>
                  <a:lnTo>
                    <a:pt x="16" y="4"/>
                  </a:lnTo>
                  <a:lnTo>
                    <a:pt x="50" y="0"/>
                  </a:lnTo>
                  <a:lnTo>
                    <a:pt x="56" y="8"/>
                  </a:lnTo>
                  <a:lnTo>
                    <a:pt x="84" y="0"/>
                  </a:lnTo>
                  <a:lnTo>
                    <a:pt x="92" y="12"/>
                  </a:lnTo>
                  <a:lnTo>
                    <a:pt x="96" y="28"/>
                  </a:lnTo>
                  <a:lnTo>
                    <a:pt x="120" y="40"/>
                  </a:lnTo>
                  <a:lnTo>
                    <a:pt x="128" y="60"/>
                  </a:lnTo>
                  <a:lnTo>
                    <a:pt x="142" y="62"/>
                  </a:lnTo>
                  <a:lnTo>
                    <a:pt x="144" y="70"/>
                  </a:lnTo>
                  <a:lnTo>
                    <a:pt x="142" y="74"/>
                  </a:lnTo>
                  <a:lnTo>
                    <a:pt x="132" y="74"/>
                  </a:lnTo>
                  <a:lnTo>
                    <a:pt x="94" y="114"/>
                  </a:lnTo>
                  <a:lnTo>
                    <a:pt x="86" y="128"/>
                  </a:lnTo>
                  <a:lnTo>
                    <a:pt x="66" y="130"/>
                  </a:lnTo>
                  <a:lnTo>
                    <a:pt x="56" y="122"/>
                  </a:lnTo>
                  <a:lnTo>
                    <a:pt x="46" y="122"/>
                  </a:lnTo>
                  <a:lnTo>
                    <a:pt x="42" y="134"/>
                  </a:lnTo>
                  <a:lnTo>
                    <a:pt x="28" y="146"/>
                  </a:lnTo>
                  <a:lnTo>
                    <a:pt x="12" y="146"/>
                  </a:lnTo>
                  <a:lnTo>
                    <a:pt x="12" y="126"/>
                  </a:lnTo>
                  <a:lnTo>
                    <a:pt x="0" y="1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3" name="Freeform 168"/>
            <p:cNvSpPr>
              <a:spLocks/>
            </p:cNvSpPr>
            <p:nvPr/>
          </p:nvSpPr>
          <p:spPr bwMode="auto">
            <a:xfrm>
              <a:off x="4581666" y="4422596"/>
              <a:ext cx="225425" cy="304800"/>
            </a:xfrm>
            <a:custGeom>
              <a:avLst/>
              <a:gdLst>
                <a:gd name="T0" fmla="*/ 0 w 142"/>
                <a:gd name="T1" fmla="*/ 0 h 192"/>
                <a:gd name="T2" fmla="*/ 98 w 142"/>
                <a:gd name="T3" fmla="*/ 0 h 192"/>
                <a:gd name="T4" fmla="*/ 106 w 142"/>
                <a:gd name="T5" fmla="*/ 6 h 192"/>
                <a:gd name="T6" fmla="*/ 134 w 142"/>
                <a:gd name="T7" fmla="*/ 8 h 192"/>
                <a:gd name="T8" fmla="*/ 142 w 142"/>
                <a:gd name="T9" fmla="*/ 14 h 192"/>
                <a:gd name="T10" fmla="*/ 140 w 142"/>
                <a:gd name="T11" fmla="*/ 76 h 192"/>
                <a:gd name="T12" fmla="*/ 126 w 142"/>
                <a:gd name="T13" fmla="*/ 76 h 192"/>
                <a:gd name="T14" fmla="*/ 126 w 142"/>
                <a:gd name="T15" fmla="*/ 182 h 192"/>
                <a:gd name="T16" fmla="*/ 110 w 142"/>
                <a:gd name="T17" fmla="*/ 192 h 192"/>
                <a:gd name="T18" fmla="*/ 94 w 142"/>
                <a:gd name="T19" fmla="*/ 192 h 192"/>
                <a:gd name="T20" fmla="*/ 86 w 142"/>
                <a:gd name="T21" fmla="*/ 188 h 192"/>
                <a:gd name="T22" fmla="*/ 80 w 142"/>
                <a:gd name="T23" fmla="*/ 180 h 192"/>
                <a:gd name="T24" fmla="*/ 72 w 142"/>
                <a:gd name="T25" fmla="*/ 186 h 192"/>
                <a:gd name="T26" fmla="*/ 52 w 142"/>
                <a:gd name="T27" fmla="*/ 164 h 192"/>
                <a:gd name="T28" fmla="*/ 44 w 142"/>
                <a:gd name="T29" fmla="*/ 126 h 192"/>
                <a:gd name="T30" fmla="*/ 38 w 142"/>
                <a:gd name="T31" fmla="*/ 114 h 192"/>
                <a:gd name="T32" fmla="*/ 38 w 142"/>
                <a:gd name="T33" fmla="*/ 82 h 192"/>
                <a:gd name="T34" fmla="*/ 12 w 142"/>
                <a:gd name="T35" fmla="*/ 36 h 192"/>
                <a:gd name="T36" fmla="*/ 0 w 142"/>
                <a:gd name="T37" fmla="*/ 16 h 192"/>
                <a:gd name="T38" fmla="*/ 0 w 142"/>
                <a:gd name="T3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92">
                  <a:moveTo>
                    <a:pt x="0" y="0"/>
                  </a:moveTo>
                  <a:lnTo>
                    <a:pt x="98" y="0"/>
                  </a:lnTo>
                  <a:lnTo>
                    <a:pt x="106" y="6"/>
                  </a:lnTo>
                  <a:lnTo>
                    <a:pt x="134" y="8"/>
                  </a:lnTo>
                  <a:lnTo>
                    <a:pt x="142" y="14"/>
                  </a:lnTo>
                  <a:lnTo>
                    <a:pt x="140" y="76"/>
                  </a:lnTo>
                  <a:lnTo>
                    <a:pt x="126" y="76"/>
                  </a:lnTo>
                  <a:lnTo>
                    <a:pt x="126" y="182"/>
                  </a:lnTo>
                  <a:lnTo>
                    <a:pt x="110" y="192"/>
                  </a:lnTo>
                  <a:lnTo>
                    <a:pt x="94" y="192"/>
                  </a:lnTo>
                  <a:lnTo>
                    <a:pt x="86" y="188"/>
                  </a:lnTo>
                  <a:lnTo>
                    <a:pt x="80" y="180"/>
                  </a:lnTo>
                  <a:lnTo>
                    <a:pt x="72" y="186"/>
                  </a:lnTo>
                  <a:lnTo>
                    <a:pt x="52" y="164"/>
                  </a:lnTo>
                  <a:lnTo>
                    <a:pt x="44" y="126"/>
                  </a:lnTo>
                  <a:lnTo>
                    <a:pt x="38" y="114"/>
                  </a:lnTo>
                  <a:lnTo>
                    <a:pt x="38" y="82"/>
                  </a:lnTo>
                  <a:lnTo>
                    <a:pt x="12" y="3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4" name="Freeform 169"/>
            <p:cNvSpPr>
              <a:spLocks/>
            </p:cNvSpPr>
            <p:nvPr/>
          </p:nvSpPr>
          <p:spPr bwMode="auto">
            <a:xfrm>
              <a:off x="504521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5" name="Freeform 170"/>
            <p:cNvSpPr>
              <a:spLocks/>
            </p:cNvSpPr>
            <p:nvPr/>
          </p:nvSpPr>
          <p:spPr bwMode="auto">
            <a:xfrm>
              <a:off x="5102366" y="4222571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6" name="Freeform 171"/>
            <p:cNvSpPr>
              <a:spLocks/>
            </p:cNvSpPr>
            <p:nvPr/>
          </p:nvSpPr>
          <p:spPr bwMode="auto">
            <a:xfrm>
              <a:off x="4832491" y="4190821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7" name="Freeform 172"/>
            <p:cNvSpPr>
              <a:spLocks/>
            </p:cNvSpPr>
            <p:nvPr/>
          </p:nvSpPr>
          <p:spPr bwMode="auto">
            <a:xfrm>
              <a:off x="5019816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8" name="Freeform 173"/>
            <p:cNvSpPr>
              <a:spLocks/>
            </p:cNvSpPr>
            <p:nvPr/>
          </p:nvSpPr>
          <p:spPr bwMode="auto">
            <a:xfrm>
              <a:off x="5016641" y="4038421"/>
              <a:ext cx="34925" cy="57150"/>
            </a:xfrm>
            <a:custGeom>
              <a:avLst/>
              <a:gdLst>
                <a:gd name="T0" fmla="*/ 18 w 22"/>
                <a:gd name="T1" fmla="*/ 0 h 36"/>
                <a:gd name="T2" fmla="*/ 10 w 22"/>
                <a:gd name="T3" fmla="*/ 2 h 36"/>
                <a:gd name="T4" fmla="*/ 0 w 22"/>
                <a:gd name="T5" fmla="*/ 12 h 36"/>
                <a:gd name="T6" fmla="*/ 2 w 22"/>
                <a:gd name="T7" fmla="*/ 36 h 36"/>
                <a:gd name="T8" fmla="*/ 22 w 22"/>
                <a:gd name="T9" fmla="*/ 14 h 36"/>
                <a:gd name="T10" fmla="*/ 18 w 22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6">
                  <a:moveTo>
                    <a:pt x="18" y="0"/>
                  </a:moveTo>
                  <a:lnTo>
                    <a:pt x="10" y="2"/>
                  </a:lnTo>
                  <a:lnTo>
                    <a:pt x="0" y="12"/>
                  </a:lnTo>
                  <a:lnTo>
                    <a:pt x="2" y="36"/>
                  </a:lnTo>
                  <a:lnTo>
                    <a:pt x="22" y="1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9" name="Freeform 174"/>
            <p:cNvSpPr>
              <a:spLocks/>
            </p:cNvSpPr>
            <p:nvPr/>
          </p:nvSpPr>
          <p:spPr bwMode="auto">
            <a:xfrm>
              <a:off x="5007116" y="4006671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0" name="Freeform 175"/>
            <p:cNvSpPr>
              <a:spLocks/>
            </p:cNvSpPr>
            <p:nvPr/>
          </p:nvSpPr>
          <p:spPr bwMode="auto">
            <a:xfrm>
              <a:off x="5022991" y="3876496"/>
              <a:ext cx="136525" cy="133350"/>
            </a:xfrm>
            <a:custGeom>
              <a:avLst/>
              <a:gdLst>
                <a:gd name="T0" fmla="*/ 0 w 86"/>
                <a:gd name="T1" fmla="*/ 84 h 84"/>
                <a:gd name="T2" fmla="*/ 2 w 86"/>
                <a:gd name="T3" fmla="*/ 64 h 84"/>
                <a:gd name="T4" fmla="*/ 6 w 86"/>
                <a:gd name="T5" fmla="*/ 52 h 84"/>
                <a:gd name="T6" fmla="*/ 26 w 86"/>
                <a:gd name="T7" fmla="*/ 34 h 84"/>
                <a:gd name="T8" fmla="*/ 26 w 86"/>
                <a:gd name="T9" fmla="*/ 30 h 84"/>
                <a:gd name="T10" fmla="*/ 20 w 86"/>
                <a:gd name="T11" fmla="*/ 28 h 84"/>
                <a:gd name="T12" fmla="*/ 16 w 86"/>
                <a:gd name="T13" fmla="*/ 4 h 84"/>
                <a:gd name="T14" fmla="*/ 68 w 86"/>
                <a:gd name="T15" fmla="*/ 0 h 84"/>
                <a:gd name="T16" fmla="*/ 80 w 86"/>
                <a:gd name="T17" fmla="*/ 20 h 84"/>
                <a:gd name="T18" fmla="*/ 86 w 86"/>
                <a:gd name="T19" fmla="*/ 42 h 84"/>
                <a:gd name="T20" fmla="*/ 72 w 86"/>
                <a:gd name="T21" fmla="*/ 58 h 84"/>
                <a:gd name="T22" fmla="*/ 76 w 86"/>
                <a:gd name="T23" fmla="*/ 72 h 84"/>
                <a:gd name="T24" fmla="*/ 70 w 86"/>
                <a:gd name="T25" fmla="*/ 84 h 84"/>
                <a:gd name="T26" fmla="*/ 36 w 86"/>
                <a:gd name="T27" fmla="*/ 82 h 84"/>
                <a:gd name="T28" fmla="*/ 14 w 86"/>
                <a:gd name="T29" fmla="*/ 82 h 84"/>
                <a:gd name="T30" fmla="*/ 0 w 86"/>
                <a:gd name="T3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6" h="84">
                  <a:moveTo>
                    <a:pt x="0" y="84"/>
                  </a:moveTo>
                  <a:lnTo>
                    <a:pt x="2" y="64"/>
                  </a:lnTo>
                  <a:lnTo>
                    <a:pt x="6" y="52"/>
                  </a:lnTo>
                  <a:lnTo>
                    <a:pt x="26" y="34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16" y="4"/>
                  </a:lnTo>
                  <a:lnTo>
                    <a:pt x="68" y="0"/>
                  </a:lnTo>
                  <a:lnTo>
                    <a:pt x="80" y="20"/>
                  </a:lnTo>
                  <a:lnTo>
                    <a:pt x="86" y="42"/>
                  </a:lnTo>
                  <a:lnTo>
                    <a:pt x="72" y="58"/>
                  </a:lnTo>
                  <a:lnTo>
                    <a:pt x="76" y="72"/>
                  </a:lnTo>
                  <a:lnTo>
                    <a:pt x="70" y="84"/>
                  </a:lnTo>
                  <a:lnTo>
                    <a:pt x="36" y="82"/>
                  </a:lnTo>
                  <a:lnTo>
                    <a:pt x="14" y="82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1" name="Freeform 176"/>
            <p:cNvSpPr>
              <a:spLocks/>
            </p:cNvSpPr>
            <p:nvPr/>
          </p:nvSpPr>
          <p:spPr bwMode="auto">
            <a:xfrm>
              <a:off x="4581666" y="4127321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2" name="Freeform 177"/>
            <p:cNvSpPr>
              <a:spLocks/>
            </p:cNvSpPr>
            <p:nvPr/>
          </p:nvSpPr>
          <p:spPr bwMode="auto">
            <a:xfrm>
              <a:off x="4591191" y="3844746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3" name="Freeform 178"/>
            <p:cNvSpPr>
              <a:spLocks/>
            </p:cNvSpPr>
            <p:nvPr/>
          </p:nvSpPr>
          <p:spPr bwMode="auto">
            <a:xfrm>
              <a:off x="4581666" y="4092396"/>
              <a:ext cx="19050" cy="31750"/>
            </a:xfrm>
            <a:custGeom>
              <a:avLst/>
              <a:gdLst>
                <a:gd name="T0" fmla="*/ 0 w 12"/>
                <a:gd name="T1" fmla="*/ 4 h 20"/>
                <a:gd name="T2" fmla="*/ 10 w 12"/>
                <a:gd name="T3" fmla="*/ 0 h 20"/>
                <a:gd name="T4" fmla="*/ 12 w 12"/>
                <a:gd name="T5" fmla="*/ 4 h 20"/>
                <a:gd name="T6" fmla="*/ 10 w 12"/>
                <a:gd name="T7" fmla="*/ 12 h 20"/>
                <a:gd name="T8" fmla="*/ 0 w 12"/>
                <a:gd name="T9" fmla="*/ 20 h 20"/>
                <a:gd name="T10" fmla="*/ 0 w 12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0" y="4"/>
                  </a:moveTo>
                  <a:lnTo>
                    <a:pt x="10" y="0"/>
                  </a:lnTo>
                  <a:lnTo>
                    <a:pt x="12" y="4"/>
                  </a:lnTo>
                  <a:lnTo>
                    <a:pt x="10" y="12"/>
                  </a:lnTo>
                  <a:lnTo>
                    <a:pt x="0" y="2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4" name="Freeform 179"/>
            <p:cNvSpPr>
              <a:spLocks/>
            </p:cNvSpPr>
            <p:nvPr/>
          </p:nvSpPr>
          <p:spPr bwMode="auto">
            <a:xfrm>
              <a:off x="4557853" y="3889196"/>
              <a:ext cx="185738" cy="209550"/>
            </a:xfrm>
            <a:custGeom>
              <a:avLst/>
              <a:gdLst>
                <a:gd name="T0" fmla="*/ 0 w 117"/>
                <a:gd name="T1" fmla="*/ 116 h 132"/>
                <a:gd name="T2" fmla="*/ 15 w 117"/>
                <a:gd name="T3" fmla="*/ 116 h 132"/>
                <a:gd name="T4" fmla="*/ 15 w 117"/>
                <a:gd name="T5" fmla="*/ 106 h 132"/>
                <a:gd name="T6" fmla="*/ 7 w 117"/>
                <a:gd name="T7" fmla="*/ 106 h 132"/>
                <a:gd name="T8" fmla="*/ 7 w 117"/>
                <a:gd name="T9" fmla="*/ 94 h 132"/>
                <a:gd name="T10" fmla="*/ 15 w 117"/>
                <a:gd name="T11" fmla="*/ 94 h 132"/>
                <a:gd name="T12" fmla="*/ 25 w 117"/>
                <a:gd name="T13" fmla="*/ 86 h 132"/>
                <a:gd name="T14" fmla="*/ 31 w 117"/>
                <a:gd name="T15" fmla="*/ 94 h 132"/>
                <a:gd name="T16" fmla="*/ 49 w 117"/>
                <a:gd name="T17" fmla="*/ 96 h 132"/>
                <a:gd name="T18" fmla="*/ 53 w 117"/>
                <a:gd name="T19" fmla="*/ 88 h 132"/>
                <a:gd name="T20" fmla="*/ 53 w 117"/>
                <a:gd name="T21" fmla="*/ 68 h 132"/>
                <a:gd name="T22" fmla="*/ 45 w 117"/>
                <a:gd name="T23" fmla="*/ 62 h 132"/>
                <a:gd name="T24" fmla="*/ 45 w 117"/>
                <a:gd name="T25" fmla="*/ 50 h 132"/>
                <a:gd name="T26" fmla="*/ 53 w 117"/>
                <a:gd name="T27" fmla="*/ 44 h 132"/>
                <a:gd name="T28" fmla="*/ 49 w 117"/>
                <a:gd name="T29" fmla="*/ 34 h 132"/>
                <a:gd name="T30" fmla="*/ 35 w 117"/>
                <a:gd name="T31" fmla="*/ 36 h 132"/>
                <a:gd name="T32" fmla="*/ 31 w 117"/>
                <a:gd name="T33" fmla="*/ 20 h 132"/>
                <a:gd name="T34" fmla="*/ 59 w 117"/>
                <a:gd name="T35" fmla="*/ 20 h 132"/>
                <a:gd name="T36" fmla="*/ 59 w 117"/>
                <a:gd name="T37" fmla="*/ 28 h 132"/>
                <a:gd name="T38" fmla="*/ 77 w 117"/>
                <a:gd name="T39" fmla="*/ 26 h 132"/>
                <a:gd name="T40" fmla="*/ 79 w 117"/>
                <a:gd name="T41" fmla="*/ 12 h 132"/>
                <a:gd name="T42" fmla="*/ 87 w 117"/>
                <a:gd name="T43" fmla="*/ 0 h 132"/>
                <a:gd name="T44" fmla="*/ 117 w 117"/>
                <a:gd name="T45" fmla="*/ 2 h 132"/>
                <a:gd name="T46" fmla="*/ 109 w 117"/>
                <a:gd name="T47" fmla="*/ 46 h 132"/>
                <a:gd name="T48" fmla="*/ 85 w 117"/>
                <a:gd name="T49" fmla="*/ 84 h 132"/>
                <a:gd name="T50" fmla="*/ 81 w 117"/>
                <a:gd name="T51" fmla="*/ 116 h 132"/>
                <a:gd name="T52" fmla="*/ 55 w 117"/>
                <a:gd name="T53" fmla="*/ 128 h 132"/>
                <a:gd name="T54" fmla="*/ 27 w 117"/>
                <a:gd name="T55" fmla="*/ 132 h 132"/>
                <a:gd name="T56" fmla="*/ 25 w 117"/>
                <a:gd name="T57" fmla="*/ 128 h 132"/>
                <a:gd name="T58" fmla="*/ 15 w 117"/>
                <a:gd name="T59" fmla="*/ 132 h 132"/>
                <a:gd name="T60" fmla="*/ 0 w 117"/>
                <a:gd name="T61" fmla="*/ 1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7" h="132">
                  <a:moveTo>
                    <a:pt x="0" y="116"/>
                  </a:moveTo>
                  <a:lnTo>
                    <a:pt x="15" y="116"/>
                  </a:lnTo>
                  <a:lnTo>
                    <a:pt x="15" y="106"/>
                  </a:lnTo>
                  <a:lnTo>
                    <a:pt x="7" y="106"/>
                  </a:lnTo>
                  <a:lnTo>
                    <a:pt x="7" y="94"/>
                  </a:lnTo>
                  <a:lnTo>
                    <a:pt x="15" y="94"/>
                  </a:lnTo>
                  <a:lnTo>
                    <a:pt x="25" y="86"/>
                  </a:lnTo>
                  <a:lnTo>
                    <a:pt x="31" y="94"/>
                  </a:lnTo>
                  <a:lnTo>
                    <a:pt x="49" y="96"/>
                  </a:lnTo>
                  <a:lnTo>
                    <a:pt x="53" y="88"/>
                  </a:lnTo>
                  <a:lnTo>
                    <a:pt x="53" y="68"/>
                  </a:lnTo>
                  <a:lnTo>
                    <a:pt x="45" y="62"/>
                  </a:lnTo>
                  <a:lnTo>
                    <a:pt x="45" y="50"/>
                  </a:lnTo>
                  <a:lnTo>
                    <a:pt x="53" y="44"/>
                  </a:lnTo>
                  <a:lnTo>
                    <a:pt x="49" y="34"/>
                  </a:lnTo>
                  <a:lnTo>
                    <a:pt x="35" y="36"/>
                  </a:lnTo>
                  <a:lnTo>
                    <a:pt x="31" y="20"/>
                  </a:lnTo>
                  <a:lnTo>
                    <a:pt x="59" y="20"/>
                  </a:lnTo>
                  <a:lnTo>
                    <a:pt x="59" y="28"/>
                  </a:lnTo>
                  <a:lnTo>
                    <a:pt x="77" y="26"/>
                  </a:lnTo>
                  <a:lnTo>
                    <a:pt x="79" y="12"/>
                  </a:lnTo>
                  <a:lnTo>
                    <a:pt x="87" y="0"/>
                  </a:lnTo>
                  <a:lnTo>
                    <a:pt x="117" y="2"/>
                  </a:lnTo>
                  <a:lnTo>
                    <a:pt x="109" y="46"/>
                  </a:lnTo>
                  <a:lnTo>
                    <a:pt x="85" y="84"/>
                  </a:lnTo>
                  <a:lnTo>
                    <a:pt x="81" y="116"/>
                  </a:lnTo>
                  <a:lnTo>
                    <a:pt x="55" y="128"/>
                  </a:lnTo>
                  <a:lnTo>
                    <a:pt x="27" y="132"/>
                  </a:lnTo>
                  <a:lnTo>
                    <a:pt x="25" y="128"/>
                  </a:lnTo>
                  <a:lnTo>
                    <a:pt x="15" y="132"/>
                  </a:lnTo>
                  <a:lnTo>
                    <a:pt x="0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5" name="Freeform 180"/>
            <p:cNvSpPr>
              <a:spLocks/>
            </p:cNvSpPr>
            <p:nvPr/>
          </p:nvSpPr>
          <p:spPr bwMode="auto">
            <a:xfrm>
              <a:off x="5130941" y="3863796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6" name="Freeform 181"/>
            <p:cNvSpPr>
              <a:spLocks/>
            </p:cNvSpPr>
            <p:nvPr/>
          </p:nvSpPr>
          <p:spPr bwMode="auto">
            <a:xfrm>
              <a:off x="4500703" y="3920946"/>
              <a:ext cx="141288" cy="152400"/>
            </a:xfrm>
            <a:custGeom>
              <a:avLst/>
              <a:gdLst>
                <a:gd name="T0" fmla="*/ 39 w 89"/>
                <a:gd name="T1" fmla="*/ 0 h 96"/>
                <a:gd name="T2" fmla="*/ 67 w 89"/>
                <a:gd name="T3" fmla="*/ 0 h 96"/>
                <a:gd name="T4" fmla="*/ 71 w 89"/>
                <a:gd name="T5" fmla="*/ 16 h 96"/>
                <a:gd name="T6" fmla="*/ 85 w 89"/>
                <a:gd name="T7" fmla="*/ 14 h 96"/>
                <a:gd name="T8" fmla="*/ 89 w 89"/>
                <a:gd name="T9" fmla="*/ 24 h 96"/>
                <a:gd name="T10" fmla="*/ 81 w 89"/>
                <a:gd name="T11" fmla="*/ 30 h 96"/>
                <a:gd name="T12" fmla="*/ 81 w 89"/>
                <a:gd name="T13" fmla="*/ 42 h 96"/>
                <a:gd name="T14" fmla="*/ 89 w 89"/>
                <a:gd name="T15" fmla="*/ 48 h 96"/>
                <a:gd name="T16" fmla="*/ 89 w 89"/>
                <a:gd name="T17" fmla="*/ 68 h 96"/>
                <a:gd name="T18" fmla="*/ 85 w 89"/>
                <a:gd name="T19" fmla="*/ 76 h 96"/>
                <a:gd name="T20" fmla="*/ 67 w 89"/>
                <a:gd name="T21" fmla="*/ 74 h 96"/>
                <a:gd name="T22" fmla="*/ 61 w 89"/>
                <a:gd name="T23" fmla="*/ 66 h 96"/>
                <a:gd name="T24" fmla="*/ 51 w 89"/>
                <a:gd name="T25" fmla="*/ 74 h 96"/>
                <a:gd name="T26" fmla="*/ 43 w 89"/>
                <a:gd name="T27" fmla="*/ 74 h 96"/>
                <a:gd name="T28" fmla="*/ 43 w 89"/>
                <a:gd name="T29" fmla="*/ 86 h 96"/>
                <a:gd name="T30" fmla="*/ 51 w 89"/>
                <a:gd name="T31" fmla="*/ 86 h 96"/>
                <a:gd name="T32" fmla="*/ 51 w 89"/>
                <a:gd name="T33" fmla="*/ 96 h 96"/>
                <a:gd name="T34" fmla="*/ 36 w 89"/>
                <a:gd name="T35" fmla="*/ 96 h 96"/>
                <a:gd name="T36" fmla="*/ 18 w 89"/>
                <a:gd name="T37" fmla="*/ 82 h 96"/>
                <a:gd name="T38" fmla="*/ 10 w 89"/>
                <a:gd name="T39" fmla="*/ 68 h 96"/>
                <a:gd name="T40" fmla="*/ 0 w 89"/>
                <a:gd name="T41" fmla="*/ 48 h 96"/>
                <a:gd name="T42" fmla="*/ 10 w 89"/>
                <a:gd name="T43" fmla="*/ 32 h 96"/>
                <a:gd name="T44" fmla="*/ 12 w 89"/>
                <a:gd name="T45" fmla="*/ 24 h 96"/>
                <a:gd name="T46" fmla="*/ 36 w 89"/>
                <a:gd name="T47" fmla="*/ 22 h 96"/>
                <a:gd name="T48" fmla="*/ 39 w 89"/>
                <a:gd name="T4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96">
                  <a:moveTo>
                    <a:pt x="39" y="0"/>
                  </a:moveTo>
                  <a:lnTo>
                    <a:pt x="67" y="0"/>
                  </a:lnTo>
                  <a:lnTo>
                    <a:pt x="71" y="16"/>
                  </a:lnTo>
                  <a:lnTo>
                    <a:pt x="85" y="14"/>
                  </a:lnTo>
                  <a:lnTo>
                    <a:pt x="89" y="24"/>
                  </a:lnTo>
                  <a:lnTo>
                    <a:pt x="81" y="30"/>
                  </a:lnTo>
                  <a:lnTo>
                    <a:pt x="81" y="42"/>
                  </a:lnTo>
                  <a:lnTo>
                    <a:pt x="89" y="48"/>
                  </a:lnTo>
                  <a:lnTo>
                    <a:pt x="89" y="68"/>
                  </a:lnTo>
                  <a:lnTo>
                    <a:pt x="85" y="76"/>
                  </a:lnTo>
                  <a:lnTo>
                    <a:pt x="67" y="74"/>
                  </a:lnTo>
                  <a:lnTo>
                    <a:pt x="61" y="66"/>
                  </a:lnTo>
                  <a:lnTo>
                    <a:pt x="51" y="74"/>
                  </a:lnTo>
                  <a:lnTo>
                    <a:pt x="43" y="74"/>
                  </a:lnTo>
                  <a:lnTo>
                    <a:pt x="43" y="86"/>
                  </a:lnTo>
                  <a:lnTo>
                    <a:pt x="51" y="86"/>
                  </a:lnTo>
                  <a:lnTo>
                    <a:pt x="51" y="96"/>
                  </a:lnTo>
                  <a:lnTo>
                    <a:pt x="36" y="96"/>
                  </a:lnTo>
                  <a:lnTo>
                    <a:pt x="18" y="82"/>
                  </a:lnTo>
                  <a:lnTo>
                    <a:pt x="10" y="68"/>
                  </a:lnTo>
                  <a:lnTo>
                    <a:pt x="0" y="48"/>
                  </a:lnTo>
                  <a:lnTo>
                    <a:pt x="10" y="32"/>
                  </a:lnTo>
                  <a:lnTo>
                    <a:pt x="12" y="24"/>
                  </a:lnTo>
                  <a:lnTo>
                    <a:pt x="36" y="22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7" name="Freeform 182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8" name="Freeform 183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9" name="Freeform 184"/>
            <p:cNvSpPr>
              <a:spLocks/>
            </p:cNvSpPr>
            <p:nvPr/>
          </p:nvSpPr>
          <p:spPr bwMode="auto">
            <a:xfrm>
              <a:off x="3843478" y="3558673"/>
              <a:ext cx="146050" cy="111125"/>
            </a:xfrm>
            <a:custGeom>
              <a:avLst/>
              <a:gdLst>
                <a:gd name="T0" fmla="*/ 2 w 92"/>
                <a:gd name="T1" fmla="*/ 34 h 70"/>
                <a:gd name="T2" fmla="*/ 0 w 92"/>
                <a:gd name="T3" fmla="*/ 28 h 70"/>
                <a:gd name="T4" fmla="*/ 6 w 92"/>
                <a:gd name="T5" fmla="*/ 20 h 70"/>
                <a:gd name="T6" fmla="*/ 12 w 92"/>
                <a:gd name="T7" fmla="*/ 12 h 70"/>
                <a:gd name="T8" fmla="*/ 14 w 92"/>
                <a:gd name="T9" fmla="*/ 2 h 70"/>
                <a:gd name="T10" fmla="*/ 28 w 92"/>
                <a:gd name="T11" fmla="*/ 0 h 70"/>
                <a:gd name="T12" fmla="*/ 42 w 92"/>
                <a:gd name="T13" fmla="*/ 0 h 70"/>
                <a:gd name="T14" fmla="*/ 54 w 92"/>
                <a:gd name="T15" fmla="*/ 6 h 70"/>
                <a:gd name="T16" fmla="*/ 62 w 92"/>
                <a:gd name="T17" fmla="*/ 12 h 70"/>
                <a:gd name="T18" fmla="*/ 70 w 92"/>
                <a:gd name="T19" fmla="*/ 24 h 70"/>
                <a:gd name="T20" fmla="*/ 80 w 92"/>
                <a:gd name="T21" fmla="*/ 32 h 70"/>
                <a:gd name="T22" fmla="*/ 82 w 92"/>
                <a:gd name="T23" fmla="*/ 38 h 70"/>
                <a:gd name="T24" fmla="*/ 84 w 92"/>
                <a:gd name="T25" fmla="*/ 50 h 70"/>
                <a:gd name="T26" fmla="*/ 90 w 92"/>
                <a:gd name="T27" fmla="*/ 58 h 70"/>
                <a:gd name="T28" fmla="*/ 92 w 92"/>
                <a:gd name="T29" fmla="*/ 66 h 70"/>
                <a:gd name="T30" fmla="*/ 92 w 92"/>
                <a:gd name="T31" fmla="*/ 70 h 70"/>
                <a:gd name="T32" fmla="*/ 70 w 92"/>
                <a:gd name="T33" fmla="*/ 68 h 70"/>
                <a:gd name="T34" fmla="*/ 64 w 92"/>
                <a:gd name="T35" fmla="*/ 64 h 70"/>
                <a:gd name="T36" fmla="*/ 58 w 92"/>
                <a:gd name="T37" fmla="*/ 64 h 70"/>
                <a:gd name="T38" fmla="*/ 50 w 92"/>
                <a:gd name="T39" fmla="*/ 64 h 70"/>
                <a:gd name="T40" fmla="*/ 38 w 92"/>
                <a:gd name="T41" fmla="*/ 64 h 70"/>
                <a:gd name="T42" fmla="*/ 32 w 92"/>
                <a:gd name="T43" fmla="*/ 64 h 70"/>
                <a:gd name="T44" fmla="*/ 28 w 92"/>
                <a:gd name="T45" fmla="*/ 68 h 70"/>
                <a:gd name="T46" fmla="*/ 10 w 92"/>
                <a:gd name="T47" fmla="*/ 70 h 70"/>
                <a:gd name="T48" fmla="*/ 10 w 92"/>
                <a:gd name="T49" fmla="*/ 60 h 70"/>
                <a:gd name="T50" fmla="*/ 20 w 92"/>
                <a:gd name="T51" fmla="*/ 56 h 70"/>
                <a:gd name="T52" fmla="*/ 30 w 92"/>
                <a:gd name="T53" fmla="*/ 56 h 70"/>
                <a:gd name="T54" fmla="*/ 38 w 92"/>
                <a:gd name="T55" fmla="*/ 56 h 70"/>
                <a:gd name="T56" fmla="*/ 50 w 92"/>
                <a:gd name="T57" fmla="*/ 56 h 70"/>
                <a:gd name="T58" fmla="*/ 54 w 92"/>
                <a:gd name="T59" fmla="*/ 54 h 70"/>
                <a:gd name="T60" fmla="*/ 40 w 92"/>
                <a:gd name="T61" fmla="*/ 50 h 70"/>
                <a:gd name="T62" fmla="*/ 36 w 92"/>
                <a:gd name="T63" fmla="*/ 50 h 70"/>
                <a:gd name="T64" fmla="*/ 22 w 92"/>
                <a:gd name="T65" fmla="*/ 48 h 70"/>
                <a:gd name="T66" fmla="*/ 12 w 92"/>
                <a:gd name="T67" fmla="*/ 48 h 70"/>
                <a:gd name="T68" fmla="*/ 8 w 92"/>
                <a:gd name="T69" fmla="*/ 48 h 70"/>
                <a:gd name="T70" fmla="*/ 4 w 92"/>
                <a:gd name="T71" fmla="*/ 40 h 70"/>
                <a:gd name="T72" fmla="*/ 2 w 92"/>
                <a:gd name="T73" fmla="*/ 3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70">
                  <a:moveTo>
                    <a:pt x="2" y="34"/>
                  </a:moveTo>
                  <a:lnTo>
                    <a:pt x="0" y="28"/>
                  </a:lnTo>
                  <a:lnTo>
                    <a:pt x="6" y="20"/>
                  </a:lnTo>
                  <a:lnTo>
                    <a:pt x="12" y="12"/>
                  </a:lnTo>
                  <a:lnTo>
                    <a:pt x="14" y="2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62" y="12"/>
                  </a:lnTo>
                  <a:lnTo>
                    <a:pt x="70" y="24"/>
                  </a:lnTo>
                  <a:lnTo>
                    <a:pt x="80" y="32"/>
                  </a:lnTo>
                  <a:lnTo>
                    <a:pt x="82" y="38"/>
                  </a:lnTo>
                  <a:lnTo>
                    <a:pt x="84" y="50"/>
                  </a:lnTo>
                  <a:lnTo>
                    <a:pt x="90" y="58"/>
                  </a:lnTo>
                  <a:lnTo>
                    <a:pt x="92" y="66"/>
                  </a:lnTo>
                  <a:lnTo>
                    <a:pt x="92" y="70"/>
                  </a:lnTo>
                  <a:lnTo>
                    <a:pt x="70" y="68"/>
                  </a:lnTo>
                  <a:lnTo>
                    <a:pt x="64" y="64"/>
                  </a:lnTo>
                  <a:lnTo>
                    <a:pt x="58" y="64"/>
                  </a:lnTo>
                  <a:lnTo>
                    <a:pt x="50" y="64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20" y="56"/>
                  </a:lnTo>
                  <a:lnTo>
                    <a:pt x="30" y="56"/>
                  </a:lnTo>
                  <a:lnTo>
                    <a:pt x="38" y="56"/>
                  </a:lnTo>
                  <a:lnTo>
                    <a:pt x="50" y="56"/>
                  </a:lnTo>
                  <a:lnTo>
                    <a:pt x="54" y="54"/>
                  </a:lnTo>
                  <a:lnTo>
                    <a:pt x="40" y="50"/>
                  </a:lnTo>
                  <a:lnTo>
                    <a:pt x="36" y="50"/>
                  </a:lnTo>
                  <a:lnTo>
                    <a:pt x="2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4" y="40"/>
                  </a:lnTo>
                  <a:lnTo>
                    <a:pt x="2" y="3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0" name="Freeform 185"/>
            <p:cNvSpPr>
              <a:spLocks/>
            </p:cNvSpPr>
            <p:nvPr/>
          </p:nvSpPr>
          <p:spPr bwMode="auto">
            <a:xfrm>
              <a:off x="5040453" y="4636909"/>
              <a:ext cx="60325" cy="57150"/>
            </a:xfrm>
            <a:custGeom>
              <a:avLst/>
              <a:gdLst>
                <a:gd name="T0" fmla="*/ 28 w 38"/>
                <a:gd name="T1" fmla="*/ 0 h 36"/>
                <a:gd name="T2" fmla="*/ 0 w 38"/>
                <a:gd name="T3" fmla="*/ 10 h 36"/>
                <a:gd name="T4" fmla="*/ 8 w 38"/>
                <a:gd name="T5" fmla="*/ 36 h 36"/>
                <a:gd name="T6" fmla="*/ 38 w 38"/>
                <a:gd name="T7" fmla="*/ 26 h 36"/>
                <a:gd name="T8" fmla="*/ 26 w 38"/>
                <a:gd name="T9" fmla="*/ 18 h 36"/>
                <a:gd name="T10" fmla="*/ 28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28" y="0"/>
                  </a:moveTo>
                  <a:lnTo>
                    <a:pt x="0" y="10"/>
                  </a:lnTo>
                  <a:lnTo>
                    <a:pt x="8" y="36"/>
                  </a:lnTo>
                  <a:lnTo>
                    <a:pt x="38" y="26"/>
                  </a:lnTo>
                  <a:lnTo>
                    <a:pt x="26" y="18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1" name="Freeform 186"/>
            <p:cNvSpPr>
              <a:spLocks/>
            </p:cNvSpPr>
            <p:nvPr/>
          </p:nvSpPr>
          <p:spPr bwMode="auto">
            <a:xfrm>
              <a:off x="4957903" y="4694059"/>
              <a:ext cx="50800" cy="69850"/>
            </a:xfrm>
            <a:custGeom>
              <a:avLst/>
              <a:gdLst>
                <a:gd name="T0" fmla="*/ 32 w 32"/>
                <a:gd name="T1" fmla="*/ 28 h 44"/>
                <a:gd name="T2" fmla="*/ 16 w 32"/>
                <a:gd name="T3" fmla="*/ 0 h 44"/>
                <a:gd name="T4" fmla="*/ 0 w 32"/>
                <a:gd name="T5" fmla="*/ 22 h 44"/>
                <a:gd name="T6" fmla="*/ 10 w 32"/>
                <a:gd name="T7" fmla="*/ 44 h 44"/>
                <a:gd name="T8" fmla="*/ 18 w 32"/>
                <a:gd name="T9" fmla="*/ 32 h 44"/>
                <a:gd name="T10" fmla="*/ 32 w 32"/>
                <a:gd name="T11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4">
                  <a:moveTo>
                    <a:pt x="32" y="28"/>
                  </a:moveTo>
                  <a:lnTo>
                    <a:pt x="16" y="0"/>
                  </a:lnTo>
                  <a:lnTo>
                    <a:pt x="0" y="22"/>
                  </a:lnTo>
                  <a:lnTo>
                    <a:pt x="10" y="44"/>
                  </a:lnTo>
                  <a:lnTo>
                    <a:pt x="18" y="32"/>
                  </a:lnTo>
                  <a:lnTo>
                    <a:pt x="32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2" name="Freeform 117"/>
            <p:cNvSpPr>
              <a:spLocks/>
            </p:cNvSpPr>
            <p:nvPr/>
          </p:nvSpPr>
          <p:spPr bwMode="auto">
            <a:xfrm>
              <a:off x="5096016" y="3047821"/>
              <a:ext cx="47625" cy="25400"/>
            </a:xfrm>
            <a:custGeom>
              <a:avLst/>
              <a:gdLst>
                <a:gd name="T0" fmla="*/ 8 w 30"/>
                <a:gd name="T1" fmla="*/ 6 h 16"/>
                <a:gd name="T2" fmla="*/ 16 w 30"/>
                <a:gd name="T3" fmla="*/ 4 h 16"/>
                <a:gd name="T4" fmla="*/ 24 w 30"/>
                <a:gd name="T5" fmla="*/ 4 h 16"/>
                <a:gd name="T6" fmla="*/ 30 w 30"/>
                <a:gd name="T7" fmla="*/ 0 h 16"/>
                <a:gd name="T8" fmla="*/ 22 w 30"/>
                <a:gd name="T9" fmla="*/ 8 h 16"/>
                <a:gd name="T10" fmla="*/ 18 w 30"/>
                <a:gd name="T11" fmla="*/ 12 h 16"/>
                <a:gd name="T12" fmla="*/ 12 w 30"/>
                <a:gd name="T13" fmla="*/ 16 h 16"/>
                <a:gd name="T14" fmla="*/ 4 w 30"/>
                <a:gd name="T15" fmla="*/ 16 h 16"/>
                <a:gd name="T16" fmla="*/ 0 w 30"/>
                <a:gd name="T17" fmla="*/ 12 h 16"/>
                <a:gd name="T18" fmla="*/ 0 w 30"/>
                <a:gd name="T19" fmla="*/ 6 h 16"/>
                <a:gd name="T20" fmla="*/ 8 w 30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6">
                  <a:moveTo>
                    <a:pt x="8" y="6"/>
                  </a:moveTo>
                  <a:lnTo>
                    <a:pt x="16" y="4"/>
                  </a:lnTo>
                  <a:lnTo>
                    <a:pt x="24" y="4"/>
                  </a:lnTo>
                  <a:lnTo>
                    <a:pt x="30" y="0"/>
                  </a:lnTo>
                  <a:lnTo>
                    <a:pt x="22" y="8"/>
                  </a:lnTo>
                  <a:lnTo>
                    <a:pt x="18" y="12"/>
                  </a:lnTo>
                  <a:lnTo>
                    <a:pt x="12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8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3" name="Freeform 118"/>
            <p:cNvSpPr>
              <a:spLocks/>
            </p:cNvSpPr>
            <p:nvPr/>
          </p:nvSpPr>
          <p:spPr bwMode="auto">
            <a:xfrm>
              <a:off x="4940441" y="2854146"/>
              <a:ext cx="463550" cy="177800"/>
            </a:xfrm>
            <a:custGeom>
              <a:avLst/>
              <a:gdLst>
                <a:gd name="T0" fmla="*/ 0 w 292"/>
                <a:gd name="T1" fmla="*/ 46 h 112"/>
                <a:gd name="T2" fmla="*/ 6 w 292"/>
                <a:gd name="T3" fmla="*/ 34 h 112"/>
                <a:gd name="T4" fmla="*/ 26 w 292"/>
                <a:gd name="T5" fmla="*/ 34 h 112"/>
                <a:gd name="T6" fmla="*/ 46 w 292"/>
                <a:gd name="T7" fmla="*/ 34 h 112"/>
                <a:gd name="T8" fmla="*/ 52 w 292"/>
                <a:gd name="T9" fmla="*/ 26 h 112"/>
                <a:gd name="T10" fmla="*/ 52 w 292"/>
                <a:gd name="T11" fmla="*/ 22 h 112"/>
                <a:gd name="T12" fmla="*/ 46 w 292"/>
                <a:gd name="T13" fmla="*/ 16 h 112"/>
                <a:gd name="T14" fmla="*/ 82 w 292"/>
                <a:gd name="T15" fmla="*/ 18 h 112"/>
                <a:gd name="T16" fmla="*/ 110 w 292"/>
                <a:gd name="T17" fmla="*/ 0 h 112"/>
                <a:gd name="T18" fmla="*/ 146 w 292"/>
                <a:gd name="T19" fmla="*/ 12 h 112"/>
                <a:gd name="T20" fmla="*/ 160 w 292"/>
                <a:gd name="T21" fmla="*/ 16 h 112"/>
                <a:gd name="T22" fmla="*/ 182 w 292"/>
                <a:gd name="T23" fmla="*/ 22 h 112"/>
                <a:gd name="T24" fmla="*/ 218 w 292"/>
                <a:gd name="T25" fmla="*/ 22 h 112"/>
                <a:gd name="T26" fmla="*/ 242 w 292"/>
                <a:gd name="T27" fmla="*/ 10 h 112"/>
                <a:gd name="T28" fmla="*/ 252 w 292"/>
                <a:gd name="T29" fmla="*/ 14 h 112"/>
                <a:gd name="T30" fmla="*/ 262 w 292"/>
                <a:gd name="T31" fmla="*/ 10 h 112"/>
                <a:gd name="T32" fmla="*/ 274 w 292"/>
                <a:gd name="T33" fmla="*/ 20 h 112"/>
                <a:gd name="T34" fmla="*/ 274 w 292"/>
                <a:gd name="T35" fmla="*/ 42 h 112"/>
                <a:gd name="T36" fmla="*/ 292 w 292"/>
                <a:gd name="T37" fmla="*/ 46 h 112"/>
                <a:gd name="T38" fmla="*/ 282 w 292"/>
                <a:gd name="T39" fmla="*/ 52 h 112"/>
                <a:gd name="T40" fmla="*/ 286 w 292"/>
                <a:gd name="T41" fmla="*/ 68 h 112"/>
                <a:gd name="T42" fmla="*/ 292 w 292"/>
                <a:gd name="T43" fmla="*/ 88 h 112"/>
                <a:gd name="T44" fmla="*/ 282 w 292"/>
                <a:gd name="T45" fmla="*/ 90 h 112"/>
                <a:gd name="T46" fmla="*/ 252 w 292"/>
                <a:gd name="T47" fmla="*/ 92 h 112"/>
                <a:gd name="T48" fmla="*/ 214 w 292"/>
                <a:gd name="T49" fmla="*/ 100 h 112"/>
                <a:gd name="T50" fmla="*/ 190 w 292"/>
                <a:gd name="T51" fmla="*/ 96 h 112"/>
                <a:gd name="T52" fmla="*/ 182 w 292"/>
                <a:gd name="T53" fmla="*/ 100 h 112"/>
                <a:gd name="T54" fmla="*/ 164 w 292"/>
                <a:gd name="T55" fmla="*/ 96 h 112"/>
                <a:gd name="T56" fmla="*/ 154 w 292"/>
                <a:gd name="T57" fmla="*/ 112 h 112"/>
                <a:gd name="T58" fmla="*/ 156 w 292"/>
                <a:gd name="T59" fmla="*/ 96 h 112"/>
                <a:gd name="T60" fmla="*/ 146 w 292"/>
                <a:gd name="T61" fmla="*/ 100 h 112"/>
                <a:gd name="T62" fmla="*/ 128 w 292"/>
                <a:gd name="T63" fmla="*/ 100 h 112"/>
                <a:gd name="T64" fmla="*/ 110 w 292"/>
                <a:gd name="T65" fmla="*/ 110 h 112"/>
                <a:gd name="T66" fmla="*/ 92 w 292"/>
                <a:gd name="T67" fmla="*/ 104 h 112"/>
                <a:gd name="T68" fmla="*/ 72 w 292"/>
                <a:gd name="T69" fmla="*/ 96 h 112"/>
                <a:gd name="T70" fmla="*/ 68 w 292"/>
                <a:gd name="T71" fmla="*/ 104 h 112"/>
                <a:gd name="T72" fmla="*/ 50 w 292"/>
                <a:gd name="T73" fmla="*/ 108 h 112"/>
                <a:gd name="T74" fmla="*/ 34 w 292"/>
                <a:gd name="T75" fmla="*/ 96 h 112"/>
                <a:gd name="T76" fmla="*/ 16 w 292"/>
                <a:gd name="T77" fmla="*/ 84 h 112"/>
                <a:gd name="T78" fmla="*/ 6 w 292"/>
                <a:gd name="T79" fmla="*/ 74 h 112"/>
                <a:gd name="T80" fmla="*/ 14 w 292"/>
                <a:gd name="T81" fmla="*/ 62 h 112"/>
                <a:gd name="T82" fmla="*/ 10 w 292"/>
                <a:gd name="T83" fmla="*/ 4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2" h="112">
                  <a:moveTo>
                    <a:pt x="10" y="48"/>
                  </a:moveTo>
                  <a:lnTo>
                    <a:pt x="0" y="46"/>
                  </a:lnTo>
                  <a:lnTo>
                    <a:pt x="0" y="42"/>
                  </a:lnTo>
                  <a:lnTo>
                    <a:pt x="6" y="34"/>
                  </a:lnTo>
                  <a:lnTo>
                    <a:pt x="12" y="32"/>
                  </a:lnTo>
                  <a:lnTo>
                    <a:pt x="26" y="34"/>
                  </a:lnTo>
                  <a:lnTo>
                    <a:pt x="38" y="34"/>
                  </a:lnTo>
                  <a:lnTo>
                    <a:pt x="46" y="34"/>
                  </a:lnTo>
                  <a:lnTo>
                    <a:pt x="46" y="28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52" y="22"/>
                  </a:lnTo>
                  <a:lnTo>
                    <a:pt x="46" y="22"/>
                  </a:lnTo>
                  <a:lnTo>
                    <a:pt x="46" y="16"/>
                  </a:lnTo>
                  <a:lnTo>
                    <a:pt x="68" y="18"/>
                  </a:lnTo>
                  <a:lnTo>
                    <a:pt x="82" y="18"/>
                  </a:lnTo>
                  <a:lnTo>
                    <a:pt x="90" y="10"/>
                  </a:lnTo>
                  <a:lnTo>
                    <a:pt x="110" y="0"/>
                  </a:lnTo>
                  <a:lnTo>
                    <a:pt x="140" y="0"/>
                  </a:lnTo>
                  <a:lnTo>
                    <a:pt x="146" y="12"/>
                  </a:lnTo>
                  <a:lnTo>
                    <a:pt x="154" y="10"/>
                  </a:lnTo>
                  <a:lnTo>
                    <a:pt x="160" y="16"/>
                  </a:lnTo>
                  <a:lnTo>
                    <a:pt x="168" y="18"/>
                  </a:lnTo>
                  <a:lnTo>
                    <a:pt x="182" y="22"/>
                  </a:lnTo>
                  <a:lnTo>
                    <a:pt x="200" y="22"/>
                  </a:lnTo>
                  <a:lnTo>
                    <a:pt x="218" y="22"/>
                  </a:lnTo>
                  <a:lnTo>
                    <a:pt x="234" y="18"/>
                  </a:lnTo>
                  <a:lnTo>
                    <a:pt x="242" y="10"/>
                  </a:lnTo>
                  <a:lnTo>
                    <a:pt x="248" y="12"/>
                  </a:lnTo>
                  <a:lnTo>
                    <a:pt x="252" y="14"/>
                  </a:lnTo>
                  <a:lnTo>
                    <a:pt x="254" y="8"/>
                  </a:lnTo>
                  <a:lnTo>
                    <a:pt x="262" y="10"/>
                  </a:lnTo>
                  <a:lnTo>
                    <a:pt x="268" y="16"/>
                  </a:lnTo>
                  <a:lnTo>
                    <a:pt x="274" y="20"/>
                  </a:lnTo>
                  <a:lnTo>
                    <a:pt x="274" y="30"/>
                  </a:lnTo>
                  <a:lnTo>
                    <a:pt x="274" y="42"/>
                  </a:lnTo>
                  <a:lnTo>
                    <a:pt x="286" y="42"/>
                  </a:lnTo>
                  <a:lnTo>
                    <a:pt x="292" y="46"/>
                  </a:lnTo>
                  <a:lnTo>
                    <a:pt x="284" y="48"/>
                  </a:lnTo>
                  <a:lnTo>
                    <a:pt x="282" y="52"/>
                  </a:lnTo>
                  <a:lnTo>
                    <a:pt x="284" y="60"/>
                  </a:lnTo>
                  <a:lnTo>
                    <a:pt x="286" y="68"/>
                  </a:lnTo>
                  <a:lnTo>
                    <a:pt x="288" y="78"/>
                  </a:lnTo>
                  <a:lnTo>
                    <a:pt x="292" y="88"/>
                  </a:lnTo>
                  <a:lnTo>
                    <a:pt x="290" y="92"/>
                  </a:lnTo>
                  <a:lnTo>
                    <a:pt x="282" y="90"/>
                  </a:lnTo>
                  <a:lnTo>
                    <a:pt x="262" y="86"/>
                  </a:lnTo>
                  <a:lnTo>
                    <a:pt x="252" y="92"/>
                  </a:lnTo>
                  <a:lnTo>
                    <a:pt x="226" y="92"/>
                  </a:lnTo>
                  <a:lnTo>
                    <a:pt x="214" y="100"/>
                  </a:lnTo>
                  <a:lnTo>
                    <a:pt x="196" y="102"/>
                  </a:lnTo>
                  <a:lnTo>
                    <a:pt x="190" y="96"/>
                  </a:lnTo>
                  <a:lnTo>
                    <a:pt x="184" y="96"/>
                  </a:lnTo>
                  <a:lnTo>
                    <a:pt x="182" y="100"/>
                  </a:lnTo>
                  <a:lnTo>
                    <a:pt x="170" y="100"/>
                  </a:lnTo>
                  <a:lnTo>
                    <a:pt x="164" y="96"/>
                  </a:lnTo>
                  <a:lnTo>
                    <a:pt x="162" y="104"/>
                  </a:lnTo>
                  <a:lnTo>
                    <a:pt x="154" y="112"/>
                  </a:lnTo>
                  <a:lnTo>
                    <a:pt x="152" y="104"/>
                  </a:lnTo>
                  <a:lnTo>
                    <a:pt x="156" y="96"/>
                  </a:lnTo>
                  <a:lnTo>
                    <a:pt x="150" y="96"/>
                  </a:lnTo>
                  <a:lnTo>
                    <a:pt x="146" y="100"/>
                  </a:lnTo>
                  <a:lnTo>
                    <a:pt x="132" y="98"/>
                  </a:lnTo>
                  <a:lnTo>
                    <a:pt x="128" y="100"/>
                  </a:lnTo>
                  <a:lnTo>
                    <a:pt x="120" y="108"/>
                  </a:lnTo>
                  <a:lnTo>
                    <a:pt x="110" y="110"/>
                  </a:lnTo>
                  <a:lnTo>
                    <a:pt x="100" y="110"/>
                  </a:lnTo>
                  <a:lnTo>
                    <a:pt x="92" y="104"/>
                  </a:lnTo>
                  <a:lnTo>
                    <a:pt x="80" y="100"/>
                  </a:lnTo>
                  <a:lnTo>
                    <a:pt x="72" y="96"/>
                  </a:lnTo>
                  <a:lnTo>
                    <a:pt x="66" y="98"/>
                  </a:lnTo>
                  <a:lnTo>
                    <a:pt x="68" y="104"/>
                  </a:lnTo>
                  <a:lnTo>
                    <a:pt x="66" y="108"/>
                  </a:lnTo>
                  <a:lnTo>
                    <a:pt x="50" y="108"/>
                  </a:lnTo>
                  <a:lnTo>
                    <a:pt x="40" y="100"/>
                  </a:lnTo>
                  <a:lnTo>
                    <a:pt x="34" y="96"/>
                  </a:lnTo>
                  <a:lnTo>
                    <a:pt x="20" y="92"/>
                  </a:lnTo>
                  <a:lnTo>
                    <a:pt x="16" y="84"/>
                  </a:lnTo>
                  <a:lnTo>
                    <a:pt x="16" y="78"/>
                  </a:lnTo>
                  <a:lnTo>
                    <a:pt x="6" y="74"/>
                  </a:lnTo>
                  <a:lnTo>
                    <a:pt x="10" y="68"/>
                  </a:lnTo>
                  <a:lnTo>
                    <a:pt x="14" y="62"/>
                  </a:lnTo>
                  <a:lnTo>
                    <a:pt x="12" y="54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4" name="Freeform 122"/>
            <p:cNvSpPr>
              <a:spLocks/>
            </p:cNvSpPr>
            <p:nvPr/>
          </p:nvSpPr>
          <p:spPr bwMode="auto">
            <a:xfrm>
              <a:off x="5261116" y="2990671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5" name="Freeform 123"/>
            <p:cNvSpPr>
              <a:spLocks/>
            </p:cNvSpPr>
            <p:nvPr/>
          </p:nvSpPr>
          <p:spPr bwMode="auto">
            <a:xfrm>
              <a:off x="5454791" y="3197046"/>
              <a:ext cx="44450" cy="44450"/>
            </a:xfrm>
            <a:custGeom>
              <a:avLst/>
              <a:gdLst>
                <a:gd name="T0" fmla="*/ 28 w 28"/>
                <a:gd name="T1" fmla="*/ 4 h 28"/>
                <a:gd name="T2" fmla="*/ 18 w 28"/>
                <a:gd name="T3" fmla="*/ 0 h 28"/>
                <a:gd name="T4" fmla="*/ 14 w 28"/>
                <a:gd name="T5" fmla="*/ 0 h 28"/>
                <a:gd name="T6" fmla="*/ 10 w 28"/>
                <a:gd name="T7" fmla="*/ 2 h 28"/>
                <a:gd name="T8" fmla="*/ 0 w 28"/>
                <a:gd name="T9" fmla="*/ 10 h 28"/>
                <a:gd name="T10" fmla="*/ 0 w 28"/>
                <a:gd name="T11" fmla="*/ 18 h 28"/>
                <a:gd name="T12" fmla="*/ 10 w 28"/>
                <a:gd name="T13" fmla="*/ 20 h 28"/>
                <a:gd name="T14" fmla="*/ 18 w 28"/>
                <a:gd name="T15" fmla="*/ 28 h 28"/>
                <a:gd name="T16" fmla="*/ 26 w 28"/>
                <a:gd name="T17" fmla="*/ 28 h 28"/>
                <a:gd name="T18" fmla="*/ 22 w 28"/>
                <a:gd name="T19" fmla="*/ 18 h 28"/>
                <a:gd name="T20" fmla="*/ 22 w 28"/>
                <a:gd name="T21" fmla="*/ 12 h 28"/>
                <a:gd name="T22" fmla="*/ 28 w 2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28" y="4"/>
                  </a:move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10" y="20"/>
                  </a:lnTo>
                  <a:lnTo>
                    <a:pt x="18" y="28"/>
                  </a:lnTo>
                  <a:lnTo>
                    <a:pt x="26" y="28"/>
                  </a:lnTo>
                  <a:lnTo>
                    <a:pt x="22" y="18"/>
                  </a:lnTo>
                  <a:lnTo>
                    <a:pt x="22" y="12"/>
                  </a:lnTo>
                  <a:lnTo>
                    <a:pt x="28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6" name="Freeform 124"/>
            <p:cNvSpPr>
              <a:spLocks/>
            </p:cNvSpPr>
            <p:nvPr/>
          </p:nvSpPr>
          <p:spPr bwMode="auto">
            <a:xfrm>
              <a:off x="5565916" y="3314521"/>
              <a:ext cx="133350" cy="88900"/>
            </a:xfrm>
            <a:custGeom>
              <a:avLst/>
              <a:gdLst>
                <a:gd name="T0" fmla="*/ 0 w 84"/>
                <a:gd name="T1" fmla="*/ 24 h 56"/>
                <a:gd name="T2" fmla="*/ 8 w 84"/>
                <a:gd name="T3" fmla="*/ 34 h 56"/>
                <a:gd name="T4" fmla="*/ 22 w 84"/>
                <a:gd name="T5" fmla="*/ 50 h 56"/>
                <a:gd name="T6" fmla="*/ 48 w 84"/>
                <a:gd name="T7" fmla="*/ 56 h 56"/>
                <a:gd name="T8" fmla="*/ 66 w 84"/>
                <a:gd name="T9" fmla="*/ 56 h 56"/>
                <a:gd name="T10" fmla="*/ 84 w 84"/>
                <a:gd name="T11" fmla="*/ 24 h 56"/>
                <a:gd name="T12" fmla="*/ 82 w 84"/>
                <a:gd name="T13" fmla="*/ 10 h 56"/>
                <a:gd name="T14" fmla="*/ 80 w 84"/>
                <a:gd name="T15" fmla="*/ 2 h 56"/>
                <a:gd name="T16" fmla="*/ 76 w 84"/>
                <a:gd name="T17" fmla="*/ 0 h 56"/>
                <a:gd name="T18" fmla="*/ 68 w 84"/>
                <a:gd name="T19" fmla="*/ 10 h 56"/>
                <a:gd name="T20" fmla="*/ 58 w 84"/>
                <a:gd name="T21" fmla="*/ 18 h 56"/>
                <a:gd name="T22" fmla="*/ 50 w 84"/>
                <a:gd name="T23" fmla="*/ 28 h 56"/>
                <a:gd name="T24" fmla="*/ 42 w 84"/>
                <a:gd name="T25" fmla="*/ 30 h 56"/>
                <a:gd name="T26" fmla="*/ 32 w 84"/>
                <a:gd name="T27" fmla="*/ 26 h 56"/>
                <a:gd name="T28" fmla="*/ 26 w 84"/>
                <a:gd name="T29" fmla="*/ 30 h 56"/>
                <a:gd name="T30" fmla="*/ 22 w 84"/>
                <a:gd name="T31" fmla="*/ 32 h 56"/>
                <a:gd name="T32" fmla="*/ 14 w 84"/>
                <a:gd name="T33" fmla="*/ 30 h 56"/>
                <a:gd name="T34" fmla="*/ 8 w 84"/>
                <a:gd name="T35" fmla="*/ 24 h 56"/>
                <a:gd name="T36" fmla="*/ 4 w 84"/>
                <a:gd name="T37" fmla="*/ 20 h 56"/>
                <a:gd name="T38" fmla="*/ 0 w 84"/>
                <a:gd name="T39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56">
                  <a:moveTo>
                    <a:pt x="0" y="24"/>
                  </a:moveTo>
                  <a:lnTo>
                    <a:pt x="8" y="34"/>
                  </a:lnTo>
                  <a:lnTo>
                    <a:pt x="22" y="50"/>
                  </a:lnTo>
                  <a:lnTo>
                    <a:pt x="48" y="56"/>
                  </a:lnTo>
                  <a:lnTo>
                    <a:pt x="66" y="56"/>
                  </a:lnTo>
                  <a:lnTo>
                    <a:pt x="84" y="24"/>
                  </a:lnTo>
                  <a:lnTo>
                    <a:pt x="82" y="10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68" y="10"/>
                  </a:lnTo>
                  <a:lnTo>
                    <a:pt x="58" y="18"/>
                  </a:lnTo>
                  <a:lnTo>
                    <a:pt x="50" y="28"/>
                  </a:lnTo>
                  <a:lnTo>
                    <a:pt x="42" y="30"/>
                  </a:lnTo>
                  <a:lnTo>
                    <a:pt x="32" y="26"/>
                  </a:lnTo>
                  <a:lnTo>
                    <a:pt x="26" y="30"/>
                  </a:lnTo>
                  <a:lnTo>
                    <a:pt x="22" y="32"/>
                  </a:lnTo>
                  <a:lnTo>
                    <a:pt x="14" y="30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7" name="Freeform 125"/>
            <p:cNvSpPr>
              <a:spLocks/>
            </p:cNvSpPr>
            <p:nvPr/>
          </p:nvSpPr>
          <p:spPr bwMode="auto">
            <a:xfrm>
              <a:off x="5588141" y="3352621"/>
              <a:ext cx="196850" cy="206375"/>
            </a:xfrm>
            <a:custGeom>
              <a:avLst/>
              <a:gdLst>
                <a:gd name="T0" fmla="*/ 52 w 124"/>
                <a:gd name="T1" fmla="*/ 30 h 130"/>
                <a:gd name="T2" fmla="*/ 70 w 124"/>
                <a:gd name="T3" fmla="*/ 0 h 130"/>
                <a:gd name="T4" fmla="*/ 82 w 124"/>
                <a:gd name="T5" fmla="*/ 8 h 130"/>
                <a:gd name="T6" fmla="*/ 90 w 124"/>
                <a:gd name="T7" fmla="*/ 14 h 130"/>
                <a:gd name="T8" fmla="*/ 102 w 124"/>
                <a:gd name="T9" fmla="*/ 16 h 130"/>
                <a:gd name="T10" fmla="*/ 124 w 124"/>
                <a:gd name="T11" fmla="*/ 36 h 130"/>
                <a:gd name="T12" fmla="*/ 116 w 124"/>
                <a:gd name="T13" fmla="*/ 50 h 130"/>
                <a:gd name="T14" fmla="*/ 104 w 124"/>
                <a:gd name="T15" fmla="*/ 64 h 130"/>
                <a:gd name="T16" fmla="*/ 98 w 124"/>
                <a:gd name="T17" fmla="*/ 66 h 130"/>
                <a:gd name="T18" fmla="*/ 86 w 124"/>
                <a:gd name="T19" fmla="*/ 70 h 130"/>
                <a:gd name="T20" fmla="*/ 88 w 124"/>
                <a:gd name="T21" fmla="*/ 80 h 130"/>
                <a:gd name="T22" fmla="*/ 90 w 124"/>
                <a:gd name="T23" fmla="*/ 90 h 130"/>
                <a:gd name="T24" fmla="*/ 80 w 124"/>
                <a:gd name="T25" fmla="*/ 92 h 130"/>
                <a:gd name="T26" fmla="*/ 72 w 124"/>
                <a:gd name="T27" fmla="*/ 98 h 130"/>
                <a:gd name="T28" fmla="*/ 68 w 124"/>
                <a:gd name="T29" fmla="*/ 104 h 130"/>
                <a:gd name="T30" fmla="*/ 68 w 124"/>
                <a:gd name="T31" fmla="*/ 110 h 130"/>
                <a:gd name="T32" fmla="*/ 54 w 124"/>
                <a:gd name="T33" fmla="*/ 112 h 130"/>
                <a:gd name="T34" fmla="*/ 52 w 124"/>
                <a:gd name="T35" fmla="*/ 118 h 130"/>
                <a:gd name="T36" fmla="*/ 46 w 124"/>
                <a:gd name="T37" fmla="*/ 128 h 130"/>
                <a:gd name="T38" fmla="*/ 26 w 124"/>
                <a:gd name="T39" fmla="*/ 126 h 130"/>
                <a:gd name="T40" fmla="*/ 16 w 124"/>
                <a:gd name="T41" fmla="*/ 130 h 130"/>
                <a:gd name="T42" fmla="*/ 0 w 124"/>
                <a:gd name="T43" fmla="*/ 94 h 130"/>
                <a:gd name="T44" fmla="*/ 12 w 124"/>
                <a:gd name="T45" fmla="*/ 84 h 130"/>
                <a:gd name="T46" fmla="*/ 48 w 124"/>
                <a:gd name="T47" fmla="*/ 72 h 130"/>
                <a:gd name="T48" fmla="*/ 56 w 124"/>
                <a:gd name="T49" fmla="*/ 54 h 130"/>
                <a:gd name="T50" fmla="*/ 56 w 124"/>
                <a:gd name="T51" fmla="*/ 40 h 130"/>
                <a:gd name="T52" fmla="*/ 52 w 124"/>
                <a:gd name="T53" fmla="*/ 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4" h="130">
                  <a:moveTo>
                    <a:pt x="52" y="30"/>
                  </a:moveTo>
                  <a:lnTo>
                    <a:pt x="70" y="0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102" y="16"/>
                  </a:lnTo>
                  <a:lnTo>
                    <a:pt x="124" y="36"/>
                  </a:lnTo>
                  <a:lnTo>
                    <a:pt x="116" y="50"/>
                  </a:lnTo>
                  <a:lnTo>
                    <a:pt x="104" y="64"/>
                  </a:lnTo>
                  <a:lnTo>
                    <a:pt x="98" y="66"/>
                  </a:lnTo>
                  <a:lnTo>
                    <a:pt x="86" y="70"/>
                  </a:lnTo>
                  <a:lnTo>
                    <a:pt x="88" y="80"/>
                  </a:lnTo>
                  <a:lnTo>
                    <a:pt x="90" y="90"/>
                  </a:lnTo>
                  <a:lnTo>
                    <a:pt x="80" y="92"/>
                  </a:lnTo>
                  <a:lnTo>
                    <a:pt x="72" y="98"/>
                  </a:lnTo>
                  <a:lnTo>
                    <a:pt x="68" y="104"/>
                  </a:lnTo>
                  <a:lnTo>
                    <a:pt x="68" y="110"/>
                  </a:lnTo>
                  <a:lnTo>
                    <a:pt x="54" y="112"/>
                  </a:lnTo>
                  <a:lnTo>
                    <a:pt x="52" y="118"/>
                  </a:lnTo>
                  <a:lnTo>
                    <a:pt x="46" y="128"/>
                  </a:lnTo>
                  <a:lnTo>
                    <a:pt x="26" y="126"/>
                  </a:lnTo>
                  <a:lnTo>
                    <a:pt x="16" y="130"/>
                  </a:lnTo>
                  <a:lnTo>
                    <a:pt x="0" y="94"/>
                  </a:lnTo>
                  <a:lnTo>
                    <a:pt x="12" y="84"/>
                  </a:lnTo>
                  <a:lnTo>
                    <a:pt x="48" y="72"/>
                  </a:lnTo>
                  <a:lnTo>
                    <a:pt x="56" y="54"/>
                  </a:lnTo>
                  <a:lnTo>
                    <a:pt x="56" y="40"/>
                  </a:lnTo>
                  <a:lnTo>
                    <a:pt x="52" y="3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8" name="Freeform 126"/>
            <p:cNvSpPr>
              <a:spLocks/>
            </p:cNvSpPr>
            <p:nvPr/>
          </p:nvSpPr>
          <p:spPr bwMode="auto">
            <a:xfrm>
              <a:off x="5356366" y="3501846"/>
              <a:ext cx="257175" cy="158750"/>
            </a:xfrm>
            <a:custGeom>
              <a:avLst/>
              <a:gdLst>
                <a:gd name="T0" fmla="*/ 50 w 162"/>
                <a:gd name="T1" fmla="*/ 86 h 100"/>
                <a:gd name="T2" fmla="*/ 42 w 162"/>
                <a:gd name="T3" fmla="*/ 92 h 100"/>
                <a:gd name="T4" fmla="*/ 36 w 162"/>
                <a:gd name="T5" fmla="*/ 100 h 100"/>
                <a:gd name="T6" fmla="*/ 16 w 162"/>
                <a:gd name="T7" fmla="*/ 100 h 100"/>
                <a:gd name="T8" fmla="*/ 8 w 162"/>
                <a:gd name="T9" fmla="*/ 96 h 100"/>
                <a:gd name="T10" fmla="*/ 0 w 162"/>
                <a:gd name="T11" fmla="*/ 66 h 100"/>
                <a:gd name="T12" fmla="*/ 0 w 162"/>
                <a:gd name="T13" fmla="*/ 42 h 100"/>
                <a:gd name="T14" fmla="*/ 8 w 162"/>
                <a:gd name="T15" fmla="*/ 24 h 100"/>
                <a:gd name="T16" fmla="*/ 42 w 162"/>
                <a:gd name="T17" fmla="*/ 22 h 100"/>
                <a:gd name="T18" fmla="*/ 72 w 162"/>
                <a:gd name="T19" fmla="*/ 28 h 100"/>
                <a:gd name="T20" fmla="*/ 98 w 162"/>
                <a:gd name="T21" fmla="*/ 4 h 100"/>
                <a:gd name="T22" fmla="*/ 128 w 162"/>
                <a:gd name="T23" fmla="*/ 0 h 100"/>
                <a:gd name="T24" fmla="*/ 146 w 162"/>
                <a:gd name="T25" fmla="*/ 0 h 100"/>
                <a:gd name="T26" fmla="*/ 162 w 162"/>
                <a:gd name="T27" fmla="*/ 36 h 100"/>
                <a:gd name="T28" fmla="*/ 150 w 162"/>
                <a:gd name="T29" fmla="*/ 42 h 100"/>
                <a:gd name="T30" fmla="*/ 142 w 162"/>
                <a:gd name="T31" fmla="*/ 48 h 100"/>
                <a:gd name="T32" fmla="*/ 142 w 162"/>
                <a:gd name="T33" fmla="*/ 56 h 100"/>
                <a:gd name="T34" fmla="*/ 136 w 162"/>
                <a:gd name="T35" fmla="*/ 60 h 100"/>
                <a:gd name="T36" fmla="*/ 114 w 162"/>
                <a:gd name="T37" fmla="*/ 66 h 100"/>
                <a:gd name="T38" fmla="*/ 104 w 162"/>
                <a:gd name="T39" fmla="*/ 68 h 100"/>
                <a:gd name="T40" fmla="*/ 96 w 162"/>
                <a:gd name="T41" fmla="*/ 80 h 100"/>
                <a:gd name="T42" fmla="*/ 78 w 162"/>
                <a:gd name="T43" fmla="*/ 78 h 100"/>
                <a:gd name="T44" fmla="*/ 70 w 162"/>
                <a:gd name="T45" fmla="*/ 88 h 100"/>
                <a:gd name="T46" fmla="*/ 56 w 162"/>
                <a:gd name="T47" fmla="*/ 88 h 100"/>
                <a:gd name="T48" fmla="*/ 50 w 162"/>
                <a:gd name="T49" fmla="*/ 8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00">
                  <a:moveTo>
                    <a:pt x="50" y="86"/>
                  </a:moveTo>
                  <a:lnTo>
                    <a:pt x="42" y="92"/>
                  </a:lnTo>
                  <a:lnTo>
                    <a:pt x="36" y="100"/>
                  </a:lnTo>
                  <a:lnTo>
                    <a:pt x="16" y="100"/>
                  </a:lnTo>
                  <a:lnTo>
                    <a:pt x="8" y="96"/>
                  </a:lnTo>
                  <a:lnTo>
                    <a:pt x="0" y="66"/>
                  </a:lnTo>
                  <a:lnTo>
                    <a:pt x="0" y="42"/>
                  </a:lnTo>
                  <a:lnTo>
                    <a:pt x="8" y="24"/>
                  </a:lnTo>
                  <a:lnTo>
                    <a:pt x="42" y="22"/>
                  </a:lnTo>
                  <a:lnTo>
                    <a:pt x="72" y="28"/>
                  </a:lnTo>
                  <a:lnTo>
                    <a:pt x="98" y="4"/>
                  </a:lnTo>
                  <a:lnTo>
                    <a:pt x="128" y="0"/>
                  </a:lnTo>
                  <a:lnTo>
                    <a:pt x="146" y="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42" y="48"/>
                  </a:lnTo>
                  <a:lnTo>
                    <a:pt x="142" y="56"/>
                  </a:lnTo>
                  <a:lnTo>
                    <a:pt x="136" y="60"/>
                  </a:lnTo>
                  <a:lnTo>
                    <a:pt x="114" y="66"/>
                  </a:lnTo>
                  <a:lnTo>
                    <a:pt x="104" y="68"/>
                  </a:lnTo>
                  <a:lnTo>
                    <a:pt x="96" y="80"/>
                  </a:lnTo>
                  <a:lnTo>
                    <a:pt x="78" y="78"/>
                  </a:lnTo>
                  <a:lnTo>
                    <a:pt x="70" y="88"/>
                  </a:lnTo>
                  <a:lnTo>
                    <a:pt x="56" y="88"/>
                  </a:lnTo>
                  <a:lnTo>
                    <a:pt x="50" y="8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9" name="Freeform 127"/>
            <p:cNvSpPr>
              <a:spLocks/>
            </p:cNvSpPr>
            <p:nvPr/>
          </p:nvSpPr>
          <p:spPr bwMode="auto">
            <a:xfrm>
              <a:off x="5388116" y="2923996"/>
              <a:ext cx="485775" cy="409575"/>
            </a:xfrm>
            <a:custGeom>
              <a:avLst/>
              <a:gdLst>
                <a:gd name="T0" fmla="*/ 80 w 306"/>
                <a:gd name="T1" fmla="*/ 38 h 258"/>
                <a:gd name="T2" fmla="*/ 112 w 306"/>
                <a:gd name="T3" fmla="*/ 56 h 258"/>
                <a:gd name="T4" fmla="*/ 156 w 306"/>
                <a:gd name="T5" fmla="*/ 48 h 258"/>
                <a:gd name="T6" fmla="*/ 204 w 306"/>
                <a:gd name="T7" fmla="*/ 28 h 258"/>
                <a:gd name="T8" fmla="*/ 256 w 306"/>
                <a:gd name="T9" fmla="*/ 52 h 258"/>
                <a:gd name="T10" fmla="*/ 274 w 306"/>
                <a:gd name="T11" fmla="*/ 78 h 258"/>
                <a:gd name="T12" fmla="*/ 262 w 306"/>
                <a:gd name="T13" fmla="*/ 126 h 258"/>
                <a:gd name="T14" fmla="*/ 282 w 306"/>
                <a:gd name="T15" fmla="*/ 150 h 258"/>
                <a:gd name="T16" fmla="*/ 266 w 306"/>
                <a:gd name="T17" fmla="*/ 176 h 258"/>
                <a:gd name="T18" fmla="*/ 286 w 306"/>
                <a:gd name="T19" fmla="*/ 202 h 258"/>
                <a:gd name="T20" fmla="*/ 298 w 306"/>
                <a:gd name="T21" fmla="*/ 224 h 258"/>
                <a:gd name="T22" fmla="*/ 306 w 306"/>
                <a:gd name="T23" fmla="*/ 232 h 258"/>
                <a:gd name="T24" fmla="*/ 278 w 306"/>
                <a:gd name="T25" fmla="*/ 242 h 258"/>
                <a:gd name="T26" fmla="*/ 236 w 306"/>
                <a:gd name="T27" fmla="*/ 254 h 258"/>
                <a:gd name="T28" fmla="*/ 206 w 306"/>
                <a:gd name="T29" fmla="*/ 230 h 258"/>
                <a:gd name="T30" fmla="*/ 188 w 306"/>
                <a:gd name="T31" fmla="*/ 224 h 258"/>
                <a:gd name="T32" fmla="*/ 164 w 306"/>
                <a:gd name="T33" fmla="*/ 234 h 258"/>
                <a:gd name="T34" fmla="*/ 118 w 306"/>
                <a:gd name="T35" fmla="*/ 206 h 258"/>
                <a:gd name="T36" fmla="*/ 98 w 306"/>
                <a:gd name="T37" fmla="*/ 176 h 258"/>
                <a:gd name="T38" fmla="*/ 70 w 306"/>
                <a:gd name="T39" fmla="*/ 176 h 258"/>
                <a:gd name="T40" fmla="*/ 62 w 306"/>
                <a:gd name="T41" fmla="*/ 166 h 258"/>
                <a:gd name="T42" fmla="*/ 60 w 306"/>
                <a:gd name="T43" fmla="*/ 140 h 258"/>
                <a:gd name="T44" fmla="*/ 38 w 306"/>
                <a:gd name="T45" fmla="*/ 126 h 258"/>
                <a:gd name="T46" fmla="*/ 26 w 306"/>
                <a:gd name="T47" fmla="*/ 90 h 258"/>
                <a:gd name="T48" fmla="*/ 30 w 306"/>
                <a:gd name="T49" fmla="*/ 78 h 258"/>
                <a:gd name="T50" fmla="*/ 26 w 306"/>
                <a:gd name="T51" fmla="*/ 70 h 258"/>
                <a:gd name="T52" fmla="*/ 10 w 306"/>
                <a:gd name="T53" fmla="*/ 44 h 258"/>
                <a:gd name="T54" fmla="*/ 4 w 306"/>
                <a:gd name="T55" fmla="*/ 24 h 258"/>
                <a:gd name="T56" fmla="*/ 0 w 306"/>
                <a:gd name="T57" fmla="*/ 8 h 258"/>
                <a:gd name="T58" fmla="*/ 10 w 306"/>
                <a:gd name="T59" fmla="*/ 2 h 258"/>
                <a:gd name="T60" fmla="*/ 32 w 306"/>
                <a:gd name="T61" fmla="*/ 18 h 258"/>
                <a:gd name="T62" fmla="*/ 42 w 306"/>
                <a:gd name="T63" fmla="*/ 14 h 258"/>
                <a:gd name="T64" fmla="*/ 60 w 306"/>
                <a:gd name="T65" fmla="*/ 0 h 258"/>
                <a:gd name="T66" fmla="*/ 64 w 306"/>
                <a:gd name="T67" fmla="*/ 10 h 258"/>
                <a:gd name="T68" fmla="*/ 62 w 306"/>
                <a:gd name="T69" fmla="*/ 18 h 258"/>
                <a:gd name="T70" fmla="*/ 76 w 306"/>
                <a:gd name="T71" fmla="*/ 2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6" h="258">
                  <a:moveTo>
                    <a:pt x="76" y="24"/>
                  </a:moveTo>
                  <a:lnTo>
                    <a:pt x="80" y="38"/>
                  </a:lnTo>
                  <a:lnTo>
                    <a:pt x="100" y="48"/>
                  </a:lnTo>
                  <a:lnTo>
                    <a:pt x="112" y="56"/>
                  </a:lnTo>
                  <a:lnTo>
                    <a:pt x="142" y="56"/>
                  </a:lnTo>
                  <a:lnTo>
                    <a:pt x="156" y="48"/>
                  </a:lnTo>
                  <a:lnTo>
                    <a:pt x="178" y="32"/>
                  </a:lnTo>
                  <a:lnTo>
                    <a:pt x="204" y="28"/>
                  </a:lnTo>
                  <a:lnTo>
                    <a:pt x="226" y="36"/>
                  </a:lnTo>
                  <a:lnTo>
                    <a:pt x="256" y="52"/>
                  </a:lnTo>
                  <a:lnTo>
                    <a:pt x="272" y="56"/>
                  </a:lnTo>
                  <a:lnTo>
                    <a:pt x="274" y="78"/>
                  </a:lnTo>
                  <a:lnTo>
                    <a:pt x="264" y="98"/>
                  </a:lnTo>
                  <a:lnTo>
                    <a:pt x="262" y="126"/>
                  </a:lnTo>
                  <a:lnTo>
                    <a:pt x="268" y="150"/>
                  </a:lnTo>
                  <a:lnTo>
                    <a:pt x="282" y="150"/>
                  </a:lnTo>
                  <a:lnTo>
                    <a:pt x="280" y="162"/>
                  </a:lnTo>
                  <a:lnTo>
                    <a:pt x="266" y="176"/>
                  </a:lnTo>
                  <a:lnTo>
                    <a:pt x="272" y="186"/>
                  </a:lnTo>
                  <a:lnTo>
                    <a:pt x="286" y="202"/>
                  </a:lnTo>
                  <a:lnTo>
                    <a:pt x="298" y="212"/>
                  </a:lnTo>
                  <a:lnTo>
                    <a:pt x="298" y="224"/>
                  </a:lnTo>
                  <a:lnTo>
                    <a:pt x="306" y="224"/>
                  </a:lnTo>
                  <a:lnTo>
                    <a:pt x="306" y="232"/>
                  </a:lnTo>
                  <a:lnTo>
                    <a:pt x="292" y="234"/>
                  </a:lnTo>
                  <a:lnTo>
                    <a:pt x="278" y="242"/>
                  </a:lnTo>
                  <a:lnTo>
                    <a:pt x="278" y="258"/>
                  </a:lnTo>
                  <a:lnTo>
                    <a:pt x="236" y="254"/>
                  </a:lnTo>
                  <a:lnTo>
                    <a:pt x="208" y="246"/>
                  </a:lnTo>
                  <a:lnTo>
                    <a:pt x="206" y="230"/>
                  </a:lnTo>
                  <a:lnTo>
                    <a:pt x="196" y="222"/>
                  </a:lnTo>
                  <a:lnTo>
                    <a:pt x="188" y="224"/>
                  </a:lnTo>
                  <a:lnTo>
                    <a:pt x="178" y="232"/>
                  </a:lnTo>
                  <a:lnTo>
                    <a:pt x="164" y="234"/>
                  </a:lnTo>
                  <a:lnTo>
                    <a:pt x="138" y="224"/>
                  </a:lnTo>
                  <a:lnTo>
                    <a:pt x="118" y="206"/>
                  </a:lnTo>
                  <a:lnTo>
                    <a:pt x="104" y="188"/>
                  </a:lnTo>
                  <a:lnTo>
                    <a:pt x="98" y="176"/>
                  </a:lnTo>
                  <a:lnTo>
                    <a:pt x="80" y="172"/>
                  </a:lnTo>
                  <a:lnTo>
                    <a:pt x="70" y="176"/>
                  </a:lnTo>
                  <a:lnTo>
                    <a:pt x="60" y="172"/>
                  </a:lnTo>
                  <a:lnTo>
                    <a:pt x="62" y="166"/>
                  </a:lnTo>
                  <a:lnTo>
                    <a:pt x="56" y="154"/>
                  </a:lnTo>
                  <a:lnTo>
                    <a:pt x="60" y="140"/>
                  </a:lnTo>
                  <a:lnTo>
                    <a:pt x="48" y="130"/>
                  </a:lnTo>
                  <a:lnTo>
                    <a:pt x="38" y="126"/>
                  </a:lnTo>
                  <a:lnTo>
                    <a:pt x="20" y="104"/>
                  </a:lnTo>
                  <a:lnTo>
                    <a:pt x="26" y="90"/>
                  </a:lnTo>
                  <a:lnTo>
                    <a:pt x="32" y="86"/>
                  </a:lnTo>
                  <a:lnTo>
                    <a:pt x="30" y="78"/>
                  </a:lnTo>
                  <a:lnTo>
                    <a:pt x="34" y="72"/>
                  </a:lnTo>
                  <a:lnTo>
                    <a:pt x="26" y="70"/>
                  </a:lnTo>
                  <a:lnTo>
                    <a:pt x="16" y="54"/>
                  </a:lnTo>
                  <a:lnTo>
                    <a:pt x="10" y="44"/>
                  </a:lnTo>
                  <a:lnTo>
                    <a:pt x="6" y="34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0" y="8"/>
                  </a:lnTo>
                  <a:lnTo>
                    <a:pt x="2" y="4"/>
                  </a:lnTo>
                  <a:lnTo>
                    <a:pt x="10" y="2"/>
                  </a:lnTo>
                  <a:lnTo>
                    <a:pt x="24" y="14"/>
                  </a:lnTo>
                  <a:lnTo>
                    <a:pt x="32" y="18"/>
                  </a:lnTo>
                  <a:lnTo>
                    <a:pt x="34" y="12"/>
                  </a:lnTo>
                  <a:lnTo>
                    <a:pt x="42" y="14"/>
                  </a:lnTo>
                  <a:lnTo>
                    <a:pt x="48" y="10"/>
                  </a:lnTo>
                  <a:lnTo>
                    <a:pt x="60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68" y="16"/>
                  </a:lnTo>
                  <a:lnTo>
                    <a:pt x="62" y="18"/>
                  </a:lnTo>
                  <a:lnTo>
                    <a:pt x="68" y="24"/>
                  </a:lnTo>
                  <a:lnTo>
                    <a:pt x="76" y="2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0" name="Freeform 128"/>
            <p:cNvSpPr>
              <a:spLocks/>
            </p:cNvSpPr>
            <p:nvPr/>
          </p:nvSpPr>
          <p:spPr bwMode="auto">
            <a:xfrm>
              <a:off x="5804041" y="2958921"/>
              <a:ext cx="358775" cy="257175"/>
            </a:xfrm>
            <a:custGeom>
              <a:avLst/>
              <a:gdLst>
                <a:gd name="T0" fmla="*/ 12 w 226"/>
                <a:gd name="T1" fmla="*/ 56 h 162"/>
                <a:gd name="T2" fmla="*/ 24 w 226"/>
                <a:gd name="T3" fmla="*/ 56 h 162"/>
                <a:gd name="T4" fmla="*/ 34 w 226"/>
                <a:gd name="T5" fmla="*/ 60 h 162"/>
                <a:gd name="T6" fmla="*/ 44 w 226"/>
                <a:gd name="T7" fmla="*/ 48 h 162"/>
                <a:gd name="T8" fmla="*/ 56 w 226"/>
                <a:gd name="T9" fmla="*/ 44 h 162"/>
                <a:gd name="T10" fmla="*/ 68 w 226"/>
                <a:gd name="T11" fmla="*/ 26 h 162"/>
                <a:gd name="T12" fmla="*/ 84 w 226"/>
                <a:gd name="T13" fmla="*/ 20 h 162"/>
                <a:gd name="T14" fmla="*/ 96 w 226"/>
                <a:gd name="T15" fmla="*/ 20 h 162"/>
                <a:gd name="T16" fmla="*/ 116 w 226"/>
                <a:gd name="T17" fmla="*/ 26 h 162"/>
                <a:gd name="T18" fmla="*/ 126 w 226"/>
                <a:gd name="T19" fmla="*/ 30 h 162"/>
                <a:gd name="T20" fmla="*/ 146 w 226"/>
                <a:gd name="T21" fmla="*/ 18 h 162"/>
                <a:gd name="T22" fmla="*/ 154 w 226"/>
                <a:gd name="T23" fmla="*/ 16 h 162"/>
                <a:gd name="T24" fmla="*/ 164 w 226"/>
                <a:gd name="T25" fmla="*/ 0 h 162"/>
                <a:gd name="T26" fmla="*/ 172 w 226"/>
                <a:gd name="T27" fmla="*/ 6 h 162"/>
                <a:gd name="T28" fmla="*/ 174 w 226"/>
                <a:gd name="T29" fmla="*/ 18 h 162"/>
                <a:gd name="T30" fmla="*/ 172 w 226"/>
                <a:gd name="T31" fmla="*/ 26 h 162"/>
                <a:gd name="T32" fmla="*/ 172 w 226"/>
                <a:gd name="T33" fmla="*/ 32 h 162"/>
                <a:gd name="T34" fmla="*/ 182 w 226"/>
                <a:gd name="T35" fmla="*/ 30 h 162"/>
                <a:gd name="T36" fmla="*/ 190 w 226"/>
                <a:gd name="T37" fmla="*/ 26 h 162"/>
                <a:gd name="T38" fmla="*/ 198 w 226"/>
                <a:gd name="T39" fmla="*/ 20 h 162"/>
                <a:gd name="T40" fmla="*/ 226 w 226"/>
                <a:gd name="T41" fmla="*/ 20 h 162"/>
                <a:gd name="T42" fmla="*/ 226 w 226"/>
                <a:gd name="T43" fmla="*/ 28 h 162"/>
                <a:gd name="T44" fmla="*/ 214 w 226"/>
                <a:gd name="T45" fmla="*/ 30 h 162"/>
                <a:gd name="T46" fmla="*/ 198 w 226"/>
                <a:gd name="T47" fmla="*/ 30 h 162"/>
                <a:gd name="T48" fmla="*/ 190 w 226"/>
                <a:gd name="T49" fmla="*/ 30 h 162"/>
                <a:gd name="T50" fmla="*/ 186 w 226"/>
                <a:gd name="T51" fmla="*/ 32 h 162"/>
                <a:gd name="T52" fmla="*/ 174 w 226"/>
                <a:gd name="T53" fmla="*/ 40 h 162"/>
                <a:gd name="T54" fmla="*/ 168 w 226"/>
                <a:gd name="T55" fmla="*/ 46 h 162"/>
                <a:gd name="T56" fmla="*/ 172 w 226"/>
                <a:gd name="T57" fmla="*/ 52 h 162"/>
                <a:gd name="T58" fmla="*/ 174 w 226"/>
                <a:gd name="T59" fmla="*/ 58 h 162"/>
                <a:gd name="T60" fmla="*/ 172 w 226"/>
                <a:gd name="T61" fmla="*/ 68 h 162"/>
                <a:gd name="T62" fmla="*/ 168 w 226"/>
                <a:gd name="T63" fmla="*/ 78 h 162"/>
                <a:gd name="T64" fmla="*/ 152 w 226"/>
                <a:gd name="T65" fmla="*/ 84 h 162"/>
                <a:gd name="T66" fmla="*/ 148 w 226"/>
                <a:gd name="T67" fmla="*/ 96 h 162"/>
                <a:gd name="T68" fmla="*/ 142 w 226"/>
                <a:gd name="T69" fmla="*/ 100 h 162"/>
                <a:gd name="T70" fmla="*/ 138 w 226"/>
                <a:gd name="T71" fmla="*/ 110 h 162"/>
                <a:gd name="T72" fmla="*/ 138 w 226"/>
                <a:gd name="T73" fmla="*/ 124 h 162"/>
                <a:gd name="T74" fmla="*/ 114 w 226"/>
                <a:gd name="T75" fmla="*/ 124 h 162"/>
                <a:gd name="T76" fmla="*/ 110 w 226"/>
                <a:gd name="T77" fmla="*/ 132 h 162"/>
                <a:gd name="T78" fmla="*/ 94 w 226"/>
                <a:gd name="T79" fmla="*/ 132 h 162"/>
                <a:gd name="T80" fmla="*/ 90 w 226"/>
                <a:gd name="T81" fmla="*/ 138 h 162"/>
                <a:gd name="T82" fmla="*/ 88 w 226"/>
                <a:gd name="T83" fmla="*/ 156 h 162"/>
                <a:gd name="T84" fmla="*/ 78 w 226"/>
                <a:gd name="T85" fmla="*/ 158 h 162"/>
                <a:gd name="T86" fmla="*/ 42 w 226"/>
                <a:gd name="T87" fmla="*/ 162 h 162"/>
                <a:gd name="T88" fmla="*/ 24 w 226"/>
                <a:gd name="T89" fmla="*/ 162 h 162"/>
                <a:gd name="T90" fmla="*/ 18 w 226"/>
                <a:gd name="T91" fmla="*/ 156 h 162"/>
                <a:gd name="T92" fmla="*/ 8 w 226"/>
                <a:gd name="T93" fmla="*/ 160 h 162"/>
                <a:gd name="T94" fmla="*/ 4 w 226"/>
                <a:gd name="T95" fmla="*/ 154 h 162"/>
                <a:gd name="T96" fmla="*/ 18 w 226"/>
                <a:gd name="T97" fmla="*/ 140 h 162"/>
                <a:gd name="T98" fmla="*/ 20 w 226"/>
                <a:gd name="T99" fmla="*/ 128 h 162"/>
                <a:gd name="T100" fmla="*/ 6 w 226"/>
                <a:gd name="T101" fmla="*/ 128 h 162"/>
                <a:gd name="T102" fmla="*/ 4 w 226"/>
                <a:gd name="T103" fmla="*/ 114 h 162"/>
                <a:gd name="T104" fmla="*/ 0 w 226"/>
                <a:gd name="T105" fmla="*/ 104 h 162"/>
                <a:gd name="T106" fmla="*/ 2 w 226"/>
                <a:gd name="T107" fmla="*/ 76 h 162"/>
                <a:gd name="T108" fmla="*/ 12 w 226"/>
                <a:gd name="T109" fmla="*/ 5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6" h="162">
                  <a:moveTo>
                    <a:pt x="12" y="56"/>
                  </a:moveTo>
                  <a:lnTo>
                    <a:pt x="24" y="56"/>
                  </a:lnTo>
                  <a:lnTo>
                    <a:pt x="34" y="60"/>
                  </a:lnTo>
                  <a:lnTo>
                    <a:pt x="44" y="48"/>
                  </a:lnTo>
                  <a:lnTo>
                    <a:pt x="56" y="44"/>
                  </a:lnTo>
                  <a:lnTo>
                    <a:pt x="68" y="26"/>
                  </a:lnTo>
                  <a:lnTo>
                    <a:pt x="84" y="20"/>
                  </a:lnTo>
                  <a:lnTo>
                    <a:pt x="96" y="20"/>
                  </a:lnTo>
                  <a:lnTo>
                    <a:pt x="116" y="26"/>
                  </a:lnTo>
                  <a:lnTo>
                    <a:pt x="126" y="30"/>
                  </a:lnTo>
                  <a:lnTo>
                    <a:pt x="146" y="18"/>
                  </a:lnTo>
                  <a:lnTo>
                    <a:pt x="154" y="16"/>
                  </a:lnTo>
                  <a:lnTo>
                    <a:pt x="164" y="0"/>
                  </a:lnTo>
                  <a:lnTo>
                    <a:pt x="172" y="6"/>
                  </a:lnTo>
                  <a:lnTo>
                    <a:pt x="174" y="18"/>
                  </a:lnTo>
                  <a:lnTo>
                    <a:pt x="172" y="26"/>
                  </a:lnTo>
                  <a:lnTo>
                    <a:pt x="172" y="32"/>
                  </a:lnTo>
                  <a:lnTo>
                    <a:pt x="182" y="30"/>
                  </a:lnTo>
                  <a:lnTo>
                    <a:pt x="190" y="26"/>
                  </a:lnTo>
                  <a:lnTo>
                    <a:pt x="198" y="20"/>
                  </a:lnTo>
                  <a:lnTo>
                    <a:pt x="226" y="20"/>
                  </a:lnTo>
                  <a:lnTo>
                    <a:pt x="226" y="28"/>
                  </a:lnTo>
                  <a:lnTo>
                    <a:pt x="214" y="30"/>
                  </a:lnTo>
                  <a:lnTo>
                    <a:pt x="198" y="30"/>
                  </a:lnTo>
                  <a:lnTo>
                    <a:pt x="190" y="30"/>
                  </a:lnTo>
                  <a:lnTo>
                    <a:pt x="186" y="32"/>
                  </a:lnTo>
                  <a:lnTo>
                    <a:pt x="174" y="40"/>
                  </a:lnTo>
                  <a:lnTo>
                    <a:pt x="168" y="46"/>
                  </a:lnTo>
                  <a:lnTo>
                    <a:pt x="172" y="52"/>
                  </a:lnTo>
                  <a:lnTo>
                    <a:pt x="174" y="58"/>
                  </a:lnTo>
                  <a:lnTo>
                    <a:pt x="172" y="68"/>
                  </a:lnTo>
                  <a:lnTo>
                    <a:pt x="168" y="78"/>
                  </a:lnTo>
                  <a:lnTo>
                    <a:pt x="152" y="84"/>
                  </a:lnTo>
                  <a:lnTo>
                    <a:pt x="148" y="96"/>
                  </a:lnTo>
                  <a:lnTo>
                    <a:pt x="142" y="100"/>
                  </a:lnTo>
                  <a:lnTo>
                    <a:pt x="138" y="110"/>
                  </a:lnTo>
                  <a:lnTo>
                    <a:pt x="138" y="124"/>
                  </a:lnTo>
                  <a:lnTo>
                    <a:pt x="114" y="124"/>
                  </a:lnTo>
                  <a:lnTo>
                    <a:pt x="110" y="132"/>
                  </a:lnTo>
                  <a:lnTo>
                    <a:pt x="94" y="132"/>
                  </a:lnTo>
                  <a:lnTo>
                    <a:pt x="90" y="138"/>
                  </a:lnTo>
                  <a:lnTo>
                    <a:pt x="88" y="156"/>
                  </a:lnTo>
                  <a:lnTo>
                    <a:pt x="78" y="158"/>
                  </a:lnTo>
                  <a:lnTo>
                    <a:pt x="42" y="162"/>
                  </a:lnTo>
                  <a:lnTo>
                    <a:pt x="24" y="162"/>
                  </a:lnTo>
                  <a:lnTo>
                    <a:pt x="18" y="156"/>
                  </a:lnTo>
                  <a:lnTo>
                    <a:pt x="8" y="160"/>
                  </a:lnTo>
                  <a:lnTo>
                    <a:pt x="4" y="154"/>
                  </a:lnTo>
                  <a:lnTo>
                    <a:pt x="18" y="140"/>
                  </a:lnTo>
                  <a:lnTo>
                    <a:pt x="20" y="128"/>
                  </a:lnTo>
                  <a:lnTo>
                    <a:pt x="6" y="128"/>
                  </a:lnTo>
                  <a:lnTo>
                    <a:pt x="4" y="114"/>
                  </a:lnTo>
                  <a:lnTo>
                    <a:pt x="0" y="104"/>
                  </a:lnTo>
                  <a:lnTo>
                    <a:pt x="2" y="76"/>
                  </a:lnTo>
                  <a:lnTo>
                    <a:pt x="12" y="5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1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noFill/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2" name="Freeform 130"/>
            <p:cNvSpPr>
              <a:spLocks/>
            </p:cNvSpPr>
            <p:nvPr/>
          </p:nvSpPr>
          <p:spPr bwMode="auto">
            <a:xfrm>
              <a:off x="5156341" y="3104971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3" name="Freeform 131"/>
            <p:cNvSpPr>
              <a:spLocks/>
            </p:cNvSpPr>
            <p:nvPr/>
          </p:nvSpPr>
          <p:spPr bwMode="auto">
            <a:xfrm>
              <a:off x="5164499" y="3141691"/>
              <a:ext cx="523875" cy="425450"/>
            </a:xfrm>
            <a:custGeom>
              <a:avLst/>
              <a:gdLst>
                <a:gd name="T0" fmla="*/ 0 w 330"/>
                <a:gd name="T1" fmla="*/ 68 h 268"/>
                <a:gd name="T2" fmla="*/ 4 w 330"/>
                <a:gd name="T3" fmla="*/ 46 h 268"/>
                <a:gd name="T4" fmla="*/ 22 w 330"/>
                <a:gd name="T5" fmla="*/ 52 h 268"/>
                <a:gd name="T6" fmla="*/ 26 w 330"/>
                <a:gd name="T7" fmla="*/ 48 h 268"/>
                <a:gd name="T8" fmla="*/ 32 w 330"/>
                <a:gd name="T9" fmla="*/ 40 h 268"/>
                <a:gd name="T10" fmla="*/ 44 w 330"/>
                <a:gd name="T11" fmla="*/ 38 h 268"/>
                <a:gd name="T12" fmla="*/ 46 w 330"/>
                <a:gd name="T13" fmla="*/ 32 h 268"/>
                <a:gd name="T14" fmla="*/ 52 w 330"/>
                <a:gd name="T15" fmla="*/ 26 h 268"/>
                <a:gd name="T16" fmla="*/ 40 w 330"/>
                <a:gd name="T17" fmla="*/ 10 h 268"/>
                <a:gd name="T18" fmla="*/ 68 w 330"/>
                <a:gd name="T19" fmla="*/ 6 h 268"/>
                <a:gd name="T20" fmla="*/ 70 w 330"/>
                <a:gd name="T21" fmla="*/ 0 h 268"/>
                <a:gd name="T22" fmla="*/ 90 w 330"/>
                <a:gd name="T23" fmla="*/ 4 h 268"/>
                <a:gd name="T24" fmla="*/ 126 w 330"/>
                <a:gd name="T25" fmla="*/ 24 h 268"/>
                <a:gd name="T26" fmla="*/ 134 w 330"/>
                <a:gd name="T27" fmla="*/ 36 h 268"/>
                <a:gd name="T28" fmla="*/ 136 w 330"/>
                <a:gd name="T29" fmla="*/ 40 h 268"/>
                <a:gd name="T30" fmla="*/ 144 w 330"/>
                <a:gd name="T31" fmla="*/ 42 h 268"/>
                <a:gd name="T32" fmla="*/ 158 w 330"/>
                <a:gd name="T33" fmla="*/ 52 h 268"/>
                <a:gd name="T34" fmla="*/ 174 w 330"/>
                <a:gd name="T35" fmla="*/ 52 h 268"/>
                <a:gd name="T36" fmla="*/ 190 w 330"/>
                <a:gd name="T37" fmla="*/ 52 h 268"/>
                <a:gd name="T38" fmla="*/ 200 w 330"/>
                <a:gd name="T39" fmla="*/ 54 h 268"/>
                <a:gd name="T40" fmla="*/ 208 w 330"/>
                <a:gd name="T41" fmla="*/ 62 h 268"/>
                <a:gd name="T42" fmla="*/ 216 w 330"/>
                <a:gd name="T43" fmla="*/ 62 h 268"/>
                <a:gd name="T44" fmla="*/ 226 w 330"/>
                <a:gd name="T45" fmla="*/ 82 h 268"/>
                <a:gd name="T46" fmla="*/ 234 w 330"/>
                <a:gd name="T47" fmla="*/ 88 h 268"/>
                <a:gd name="T48" fmla="*/ 242 w 330"/>
                <a:gd name="T49" fmla="*/ 96 h 268"/>
                <a:gd name="T50" fmla="*/ 244 w 330"/>
                <a:gd name="T51" fmla="*/ 110 h 268"/>
                <a:gd name="T52" fmla="*/ 248 w 330"/>
                <a:gd name="T53" fmla="*/ 118 h 268"/>
                <a:gd name="T54" fmla="*/ 256 w 330"/>
                <a:gd name="T55" fmla="*/ 128 h 268"/>
                <a:gd name="T56" fmla="*/ 260 w 330"/>
                <a:gd name="T57" fmla="*/ 132 h 268"/>
                <a:gd name="T58" fmla="*/ 282 w 330"/>
                <a:gd name="T59" fmla="*/ 158 h 268"/>
                <a:gd name="T60" fmla="*/ 290 w 330"/>
                <a:gd name="T61" fmla="*/ 160 h 268"/>
                <a:gd name="T62" fmla="*/ 302 w 330"/>
                <a:gd name="T63" fmla="*/ 164 h 268"/>
                <a:gd name="T64" fmla="*/ 308 w 330"/>
                <a:gd name="T65" fmla="*/ 166 h 268"/>
                <a:gd name="T66" fmla="*/ 326 w 330"/>
                <a:gd name="T67" fmla="*/ 164 h 268"/>
                <a:gd name="T68" fmla="*/ 330 w 330"/>
                <a:gd name="T69" fmla="*/ 172 h 268"/>
                <a:gd name="T70" fmla="*/ 330 w 330"/>
                <a:gd name="T71" fmla="*/ 186 h 268"/>
                <a:gd name="T72" fmla="*/ 322 w 330"/>
                <a:gd name="T73" fmla="*/ 204 h 268"/>
                <a:gd name="T74" fmla="*/ 306 w 330"/>
                <a:gd name="T75" fmla="*/ 208 h 268"/>
                <a:gd name="T76" fmla="*/ 290 w 330"/>
                <a:gd name="T77" fmla="*/ 216 h 268"/>
                <a:gd name="T78" fmla="*/ 274 w 330"/>
                <a:gd name="T79" fmla="*/ 226 h 268"/>
                <a:gd name="T80" fmla="*/ 258 w 330"/>
                <a:gd name="T81" fmla="*/ 224 h 268"/>
                <a:gd name="T82" fmla="*/ 226 w 330"/>
                <a:gd name="T83" fmla="*/ 230 h 268"/>
                <a:gd name="T84" fmla="*/ 200 w 330"/>
                <a:gd name="T85" fmla="*/ 254 h 268"/>
                <a:gd name="T86" fmla="*/ 170 w 330"/>
                <a:gd name="T87" fmla="*/ 248 h 268"/>
                <a:gd name="T88" fmla="*/ 136 w 330"/>
                <a:gd name="T89" fmla="*/ 250 h 268"/>
                <a:gd name="T90" fmla="*/ 128 w 330"/>
                <a:gd name="T91" fmla="*/ 268 h 268"/>
                <a:gd name="T92" fmla="*/ 120 w 330"/>
                <a:gd name="T93" fmla="*/ 250 h 268"/>
                <a:gd name="T94" fmla="*/ 106 w 330"/>
                <a:gd name="T95" fmla="*/ 232 h 268"/>
                <a:gd name="T96" fmla="*/ 96 w 330"/>
                <a:gd name="T97" fmla="*/ 212 h 268"/>
                <a:gd name="T98" fmla="*/ 88 w 330"/>
                <a:gd name="T99" fmla="*/ 202 h 268"/>
                <a:gd name="T100" fmla="*/ 76 w 330"/>
                <a:gd name="T101" fmla="*/ 200 h 268"/>
                <a:gd name="T102" fmla="*/ 68 w 330"/>
                <a:gd name="T103" fmla="*/ 184 h 268"/>
                <a:gd name="T104" fmla="*/ 68 w 330"/>
                <a:gd name="T105" fmla="*/ 160 h 268"/>
                <a:gd name="T106" fmla="*/ 56 w 330"/>
                <a:gd name="T107" fmla="*/ 142 h 268"/>
                <a:gd name="T108" fmla="*/ 42 w 330"/>
                <a:gd name="T109" fmla="*/ 136 h 268"/>
                <a:gd name="T110" fmla="*/ 38 w 330"/>
                <a:gd name="T111" fmla="*/ 126 h 268"/>
                <a:gd name="T112" fmla="*/ 38 w 330"/>
                <a:gd name="T113" fmla="*/ 114 h 268"/>
                <a:gd name="T114" fmla="*/ 18 w 330"/>
                <a:gd name="T115" fmla="*/ 90 h 268"/>
                <a:gd name="T116" fmla="*/ 8 w 330"/>
                <a:gd name="T117" fmla="*/ 70 h 268"/>
                <a:gd name="T118" fmla="*/ 0 w 330"/>
                <a:gd name="T119" fmla="*/ 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0" h="268">
                  <a:moveTo>
                    <a:pt x="0" y="68"/>
                  </a:moveTo>
                  <a:lnTo>
                    <a:pt x="4" y="46"/>
                  </a:lnTo>
                  <a:lnTo>
                    <a:pt x="22" y="52"/>
                  </a:lnTo>
                  <a:lnTo>
                    <a:pt x="26" y="48"/>
                  </a:lnTo>
                  <a:lnTo>
                    <a:pt x="32" y="40"/>
                  </a:lnTo>
                  <a:lnTo>
                    <a:pt x="44" y="38"/>
                  </a:lnTo>
                  <a:lnTo>
                    <a:pt x="46" y="32"/>
                  </a:lnTo>
                  <a:lnTo>
                    <a:pt x="52" y="26"/>
                  </a:lnTo>
                  <a:lnTo>
                    <a:pt x="40" y="10"/>
                  </a:lnTo>
                  <a:lnTo>
                    <a:pt x="68" y="6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126" y="24"/>
                  </a:lnTo>
                  <a:lnTo>
                    <a:pt x="134" y="36"/>
                  </a:lnTo>
                  <a:lnTo>
                    <a:pt x="136" y="40"/>
                  </a:lnTo>
                  <a:lnTo>
                    <a:pt x="144" y="42"/>
                  </a:lnTo>
                  <a:lnTo>
                    <a:pt x="158" y="52"/>
                  </a:lnTo>
                  <a:lnTo>
                    <a:pt x="174" y="52"/>
                  </a:lnTo>
                  <a:lnTo>
                    <a:pt x="190" y="52"/>
                  </a:lnTo>
                  <a:lnTo>
                    <a:pt x="200" y="54"/>
                  </a:lnTo>
                  <a:lnTo>
                    <a:pt x="208" y="62"/>
                  </a:lnTo>
                  <a:lnTo>
                    <a:pt x="216" y="62"/>
                  </a:lnTo>
                  <a:lnTo>
                    <a:pt x="226" y="82"/>
                  </a:lnTo>
                  <a:lnTo>
                    <a:pt x="234" y="88"/>
                  </a:lnTo>
                  <a:lnTo>
                    <a:pt x="242" y="96"/>
                  </a:lnTo>
                  <a:lnTo>
                    <a:pt x="244" y="110"/>
                  </a:lnTo>
                  <a:lnTo>
                    <a:pt x="248" y="118"/>
                  </a:lnTo>
                  <a:lnTo>
                    <a:pt x="256" y="128"/>
                  </a:lnTo>
                  <a:lnTo>
                    <a:pt x="260" y="132"/>
                  </a:lnTo>
                  <a:lnTo>
                    <a:pt x="282" y="158"/>
                  </a:lnTo>
                  <a:lnTo>
                    <a:pt x="290" y="160"/>
                  </a:lnTo>
                  <a:lnTo>
                    <a:pt x="302" y="164"/>
                  </a:lnTo>
                  <a:lnTo>
                    <a:pt x="308" y="166"/>
                  </a:lnTo>
                  <a:lnTo>
                    <a:pt x="326" y="164"/>
                  </a:lnTo>
                  <a:lnTo>
                    <a:pt x="330" y="172"/>
                  </a:lnTo>
                  <a:lnTo>
                    <a:pt x="330" y="186"/>
                  </a:lnTo>
                  <a:lnTo>
                    <a:pt x="322" y="204"/>
                  </a:lnTo>
                  <a:lnTo>
                    <a:pt x="306" y="208"/>
                  </a:lnTo>
                  <a:lnTo>
                    <a:pt x="290" y="216"/>
                  </a:lnTo>
                  <a:lnTo>
                    <a:pt x="274" y="226"/>
                  </a:lnTo>
                  <a:lnTo>
                    <a:pt x="258" y="224"/>
                  </a:lnTo>
                  <a:lnTo>
                    <a:pt x="226" y="230"/>
                  </a:lnTo>
                  <a:lnTo>
                    <a:pt x="200" y="254"/>
                  </a:lnTo>
                  <a:lnTo>
                    <a:pt x="170" y="248"/>
                  </a:lnTo>
                  <a:lnTo>
                    <a:pt x="136" y="250"/>
                  </a:lnTo>
                  <a:lnTo>
                    <a:pt x="128" y="268"/>
                  </a:lnTo>
                  <a:lnTo>
                    <a:pt x="120" y="250"/>
                  </a:lnTo>
                  <a:lnTo>
                    <a:pt x="106" y="232"/>
                  </a:lnTo>
                  <a:lnTo>
                    <a:pt x="96" y="212"/>
                  </a:lnTo>
                  <a:lnTo>
                    <a:pt x="88" y="202"/>
                  </a:lnTo>
                  <a:lnTo>
                    <a:pt x="76" y="200"/>
                  </a:lnTo>
                  <a:lnTo>
                    <a:pt x="68" y="184"/>
                  </a:lnTo>
                  <a:lnTo>
                    <a:pt x="68" y="160"/>
                  </a:lnTo>
                  <a:lnTo>
                    <a:pt x="56" y="142"/>
                  </a:lnTo>
                  <a:lnTo>
                    <a:pt x="42" y="136"/>
                  </a:lnTo>
                  <a:lnTo>
                    <a:pt x="38" y="126"/>
                  </a:lnTo>
                  <a:lnTo>
                    <a:pt x="38" y="114"/>
                  </a:lnTo>
                  <a:lnTo>
                    <a:pt x="18" y="90"/>
                  </a:lnTo>
                  <a:lnTo>
                    <a:pt x="8" y="70"/>
                  </a:lnTo>
                  <a:lnTo>
                    <a:pt x="0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4" name="Freeform 132"/>
            <p:cNvSpPr>
              <a:spLocks/>
            </p:cNvSpPr>
            <p:nvPr/>
          </p:nvSpPr>
          <p:spPr bwMode="auto">
            <a:xfrm>
              <a:off x="5173803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5" name="Freeform 133"/>
            <p:cNvSpPr>
              <a:spLocks/>
            </p:cNvSpPr>
            <p:nvPr/>
          </p:nvSpPr>
          <p:spPr bwMode="auto">
            <a:xfrm>
              <a:off x="5559566" y="3311346"/>
              <a:ext cx="15875" cy="41275"/>
            </a:xfrm>
            <a:custGeom>
              <a:avLst/>
              <a:gdLst>
                <a:gd name="T0" fmla="*/ 0 w 10"/>
                <a:gd name="T1" fmla="*/ 22 h 26"/>
                <a:gd name="T2" fmla="*/ 0 w 10"/>
                <a:gd name="T3" fmla="*/ 10 h 26"/>
                <a:gd name="T4" fmla="*/ 4 w 10"/>
                <a:gd name="T5" fmla="*/ 0 h 26"/>
                <a:gd name="T6" fmla="*/ 8 w 10"/>
                <a:gd name="T7" fmla="*/ 0 h 26"/>
                <a:gd name="T8" fmla="*/ 10 w 10"/>
                <a:gd name="T9" fmla="*/ 8 h 26"/>
                <a:gd name="T10" fmla="*/ 10 w 10"/>
                <a:gd name="T11" fmla="*/ 14 h 26"/>
                <a:gd name="T12" fmla="*/ 8 w 10"/>
                <a:gd name="T13" fmla="*/ 22 h 26"/>
                <a:gd name="T14" fmla="*/ 4 w 10"/>
                <a:gd name="T15" fmla="*/ 26 h 26"/>
                <a:gd name="T16" fmla="*/ 0 w 10"/>
                <a:gd name="T1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6">
                  <a:moveTo>
                    <a:pt x="0" y="22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8"/>
                  </a:lnTo>
                  <a:lnTo>
                    <a:pt x="10" y="14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6" name="Freeform 134"/>
            <p:cNvSpPr>
              <a:spLocks/>
            </p:cNvSpPr>
            <p:nvPr/>
          </p:nvSpPr>
          <p:spPr bwMode="auto">
            <a:xfrm>
              <a:off x="5546866" y="3298646"/>
              <a:ext cx="12700" cy="19050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2 h 12"/>
                <a:gd name="T4" fmla="*/ 4 w 8"/>
                <a:gd name="T5" fmla="*/ 12 h 12"/>
                <a:gd name="T6" fmla="*/ 0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lnTo>
                    <a:pt x="8" y="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7" name="Freeform 227"/>
            <p:cNvSpPr>
              <a:spLocks/>
            </p:cNvSpPr>
            <p:nvPr/>
          </p:nvSpPr>
          <p:spPr bwMode="auto">
            <a:xfrm>
              <a:off x="4934091" y="2854146"/>
              <a:ext cx="66675" cy="47625"/>
            </a:xfrm>
            <a:custGeom>
              <a:avLst/>
              <a:gdLst>
                <a:gd name="T0" fmla="*/ 0 w 42"/>
                <a:gd name="T1" fmla="*/ 14 h 30"/>
                <a:gd name="T2" fmla="*/ 0 w 42"/>
                <a:gd name="T3" fmla="*/ 20 h 30"/>
                <a:gd name="T4" fmla="*/ 2 w 42"/>
                <a:gd name="T5" fmla="*/ 26 h 30"/>
                <a:gd name="T6" fmla="*/ 10 w 42"/>
                <a:gd name="T7" fmla="*/ 26 h 30"/>
                <a:gd name="T8" fmla="*/ 4 w 42"/>
                <a:gd name="T9" fmla="*/ 30 h 30"/>
                <a:gd name="T10" fmla="*/ 14 w 42"/>
                <a:gd name="T11" fmla="*/ 28 h 30"/>
                <a:gd name="T12" fmla="*/ 26 w 42"/>
                <a:gd name="T13" fmla="*/ 20 h 30"/>
                <a:gd name="T14" fmla="*/ 34 w 42"/>
                <a:gd name="T15" fmla="*/ 16 h 30"/>
                <a:gd name="T16" fmla="*/ 42 w 42"/>
                <a:gd name="T17" fmla="*/ 18 h 30"/>
                <a:gd name="T18" fmla="*/ 38 w 42"/>
                <a:gd name="T19" fmla="*/ 14 h 30"/>
                <a:gd name="T20" fmla="*/ 32 w 42"/>
                <a:gd name="T21" fmla="*/ 10 h 30"/>
                <a:gd name="T22" fmla="*/ 30 w 42"/>
                <a:gd name="T23" fmla="*/ 4 h 30"/>
                <a:gd name="T24" fmla="*/ 22 w 42"/>
                <a:gd name="T25" fmla="*/ 4 h 30"/>
                <a:gd name="T26" fmla="*/ 12 w 42"/>
                <a:gd name="T27" fmla="*/ 0 h 30"/>
                <a:gd name="T28" fmla="*/ 4 w 42"/>
                <a:gd name="T29" fmla="*/ 4 h 30"/>
                <a:gd name="T30" fmla="*/ 0 w 42"/>
                <a:gd name="T31" fmla="*/ 10 h 30"/>
                <a:gd name="T32" fmla="*/ 0 w 42"/>
                <a:gd name="T33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0">
                  <a:moveTo>
                    <a:pt x="0" y="14"/>
                  </a:moveTo>
                  <a:lnTo>
                    <a:pt x="0" y="20"/>
                  </a:lnTo>
                  <a:lnTo>
                    <a:pt x="2" y="26"/>
                  </a:lnTo>
                  <a:lnTo>
                    <a:pt x="10" y="26"/>
                  </a:lnTo>
                  <a:lnTo>
                    <a:pt x="4" y="30"/>
                  </a:lnTo>
                  <a:lnTo>
                    <a:pt x="14" y="28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8" name="Freeform 188"/>
            <p:cNvSpPr>
              <a:spLocks/>
            </p:cNvSpPr>
            <p:nvPr/>
          </p:nvSpPr>
          <p:spPr bwMode="auto">
            <a:xfrm>
              <a:off x="4800741" y="1838146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9" name="Freeform 189"/>
            <p:cNvSpPr>
              <a:spLocks/>
            </p:cNvSpPr>
            <p:nvPr/>
          </p:nvSpPr>
          <p:spPr bwMode="auto">
            <a:xfrm>
              <a:off x="4554678" y="1885771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80" name="Group 296"/>
            <p:cNvGrpSpPr>
              <a:grpSpLocks/>
            </p:cNvGrpSpPr>
            <p:nvPr/>
          </p:nvGrpSpPr>
          <p:grpSpPr bwMode="auto">
            <a:xfrm>
              <a:off x="4402278" y="1307921"/>
              <a:ext cx="652463" cy="1019175"/>
              <a:chOff x="2780" y="885"/>
              <a:chExt cx="411" cy="642"/>
            </a:xfrm>
            <a:noFill/>
          </p:grpSpPr>
          <p:sp>
            <p:nvSpPr>
              <p:cNvPr id="281" name="Freeform 94"/>
              <p:cNvSpPr>
                <a:spLocks/>
              </p:cNvSpPr>
              <p:nvPr/>
            </p:nvSpPr>
            <p:spPr bwMode="auto">
              <a:xfrm>
                <a:off x="2874" y="903"/>
                <a:ext cx="167" cy="120"/>
              </a:xfrm>
              <a:custGeom>
                <a:avLst/>
                <a:gdLst>
                  <a:gd name="T0" fmla="*/ 55 w 167"/>
                  <a:gd name="T1" fmla="*/ 84 h 120"/>
                  <a:gd name="T2" fmla="*/ 71 w 167"/>
                  <a:gd name="T3" fmla="*/ 80 h 120"/>
                  <a:gd name="T4" fmla="*/ 43 w 167"/>
                  <a:gd name="T5" fmla="*/ 78 h 120"/>
                  <a:gd name="T6" fmla="*/ 55 w 167"/>
                  <a:gd name="T7" fmla="*/ 64 h 120"/>
                  <a:gd name="T8" fmla="*/ 85 w 167"/>
                  <a:gd name="T9" fmla="*/ 60 h 120"/>
                  <a:gd name="T10" fmla="*/ 89 w 167"/>
                  <a:gd name="T11" fmla="*/ 48 h 120"/>
                  <a:gd name="T12" fmla="*/ 71 w 167"/>
                  <a:gd name="T13" fmla="*/ 52 h 120"/>
                  <a:gd name="T14" fmla="*/ 65 w 167"/>
                  <a:gd name="T15" fmla="*/ 42 h 120"/>
                  <a:gd name="T16" fmla="*/ 55 w 167"/>
                  <a:gd name="T17" fmla="*/ 48 h 120"/>
                  <a:gd name="T18" fmla="*/ 37 w 167"/>
                  <a:gd name="T19" fmla="*/ 64 h 120"/>
                  <a:gd name="T20" fmla="*/ 11 w 167"/>
                  <a:gd name="T21" fmla="*/ 46 h 120"/>
                  <a:gd name="T22" fmla="*/ 19 w 167"/>
                  <a:gd name="T23" fmla="*/ 28 h 120"/>
                  <a:gd name="T24" fmla="*/ 11 w 167"/>
                  <a:gd name="T25" fmla="*/ 24 h 120"/>
                  <a:gd name="T26" fmla="*/ 0 w 167"/>
                  <a:gd name="T27" fmla="*/ 20 h 120"/>
                  <a:gd name="T28" fmla="*/ 19 w 167"/>
                  <a:gd name="T29" fmla="*/ 8 h 120"/>
                  <a:gd name="T30" fmla="*/ 47 w 167"/>
                  <a:gd name="T31" fmla="*/ 10 h 120"/>
                  <a:gd name="T32" fmla="*/ 55 w 167"/>
                  <a:gd name="T33" fmla="*/ 12 h 120"/>
                  <a:gd name="T34" fmla="*/ 73 w 167"/>
                  <a:gd name="T35" fmla="*/ 14 h 120"/>
                  <a:gd name="T36" fmla="*/ 77 w 167"/>
                  <a:gd name="T37" fmla="*/ 28 h 120"/>
                  <a:gd name="T38" fmla="*/ 89 w 167"/>
                  <a:gd name="T39" fmla="*/ 38 h 120"/>
                  <a:gd name="T40" fmla="*/ 83 w 167"/>
                  <a:gd name="T41" fmla="*/ 12 h 120"/>
                  <a:gd name="T42" fmla="*/ 85 w 167"/>
                  <a:gd name="T43" fmla="*/ 0 h 120"/>
                  <a:gd name="T44" fmla="*/ 107 w 167"/>
                  <a:gd name="T45" fmla="*/ 8 h 120"/>
                  <a:gd name="T46" fmla="*/ 111 w 167"/>
                  <a:gd name="T47" fmla="*/ 22 h 120"/>
                  <a:gd name="T48" fmla="*/ 127 w 167"/>
                  <a:gd name="T49" fmla="*/ 22 h 120"/>
                  <a:gd name="T50" fmla="*/ 151 w 167"/>
                  <a:gd name="T51" fmla="*/ 36 h 120"/>
                  <a:gd name="T52" fmla="*/ 159 w 167"/>
                  <a:gd name="T53" fmla="*/ 48 h 120"/>
                  <a:gd name="T54" fmla="*/ 123 w 167"/>
                  <a:gd name="T55" fmla="*/ 60 h 120"/>
                  <a:gd name="T56" fmla="*/ 117 w 167"/>
                  <a:gd name="T57" fmla="*/ 84 h 120"/>
                  <a:gd name="T58" fmla="*/ 101 w 167"/>
                  <a:gd name="T59" fmla="*/ 102 h 120"/>
                  <a:gd name="T60" fmla="*/ 81 w 167"/>
                  <a:gd name="T61" fmla="*/ 114 h 120"/>
                  <a:gd name="T62" fmla="*/ 67 w 167"/>
                  <a:gd name="T63" fmla="*/ 104 h 120"/>
                  <a:gd name="T64" fmla="*/ 45 w 167"/>
                  <a:gd name="T65" fmla="*/ 9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0">
                    <a:moveTo>
                      <a:pt x="45" y="92"/>
                    </a:moveTo>
                    <a:lnTo>
                      <a:pt x="55" y="84"/>
                    </a:lnTo>
                    <a:lnTo>
                      <a:pt x="83" y="88"/>
                    </a:lnTo>
                    <a:lnTo>
                      <a:pt x="71" y="80"/>
                    </a:lnTo>
                    <a:lnTo>
                      <a:pt x="59" y="76"/>
                    </a:lnTo>
                    <a:lnTo>
                      <a:pt x="43" y="78"/>
                    </a:lnTo>
                    <a:lnTo>
                      <a:pt x="43" y="68"/>
                    </a:lnTo>
                    <a:lnTo>
                      <a:pt x="55" y="64"/>
                    </a:lnTo>
                    <a:lnTo>
                      <a:pt x="69" y="60"/>
                    </a:lnTo>
                    <a:lnTo>
                      <a:pt x="85" y="60"/>
                    </a:lnTo>
                    <a:lnTo>
                      <a:pt x="97" y="56"/>
                    </a:lnTo>
                    <a:lnTo>
                      <a:pt x="89" y="48"/>
                    </a:lnTo>
                    <a:lnTo>
                      <a:pt x="83" y="52"/>
                    </a:lnTo>
                    <a:lnTo>
                      <a:pt x="71" y="52"/>
                    </a:lnTo>
                    <a:lnTo>
                      <a:pt x="71" y="44"/>
                    </a:lnTo>
                    <a:lnTo>
                      <a:pt x="65" y="42"/>
                    </a:lnTo>
                    <a:lnTo>
                      <a:pt x="61" y="48"/>
                    </a:lnTo>
                    <a:lnTo>
                      <a:pt x="55" y="48"/>
                    </a:lnTo>
                    <a:lnTo>
                      <a:pt x="51" y="56"/>
                    </a:lnTo>
                    <a:lnTo>
                      <a:pt x="37" y="64"/>
                    </a:lnTo>
                    <a:lnTo>
                      <a:pt x="27" y="58"/>
                    </a:lnTo>
                    <a:lnTo>
                      <a:pt x="11" y="46"/>
                    </a:lnTo>
                    <a:lnTo>
                      <a:pt x="7" y="36"/>
                    </a:lnTo>
                    <a:lnTo>
                      <a:pt x="19" y="28"/>
                    </a:lnTo>
                    <a:lnTo>
                      <a:pt x="19" y="24"/>
                    </a:lnTo>
                    <a:lnTo>
                      <a:pt x="11" y="24"/>
                    </a:lnTo>
                    <a:lnTo>
                      <a:pt x="2" y="30"/>
                    </a:lnTo>
                    <a:lnTo>
                      <a:pt x="0" y="20"/>
                    </a:lnTo>
                    <a:lnTo>
                      <a:pt x="4" y="12"/>
                    </a:lnTo>
                    <a:lnTo>
                      <a:pt x="19" y="8"/>
                    </a:lnTo>
                    <a:lnTo>
                      <a:pt x="33" y="8"/>
                    </a:lnTo>
                    <a:lnTo>
                      <a:pt x="47" y="10"/>
                    </a:lnTo>
                    <a:lnTo>
                      <a:pt x="51" y="26"/>
                    </a:lnTo>
                    <a:lnTo>
                      <a:pt x="55" y="12"/>
                    </a:lnTo>
                    <a:lnTo>
                      <a:pt x="63" y="10"/>
                    </a:lnTo>
                    <a:lnTo>
                      <a:pt x="73" y="14"/>
                    </a:lnTo>
                    <a:lnTo>
                      <a:pt x="75" y="22"/>
                    </a:lnTo>
                    <a:lnTo>
                      <a:pt x="77" y="28"/>
                    </a:lnTo>
                    <a:lnTo>
                      <a:pt x="83" y="36"/>
                    </a:lnTo>
                    <a:lnTo>
                      <a:pt x="89" y="38"/>
                    </a:lnTo>
                    <a:lnTo>
                      <a:pt x="87" y="24"/>
                    </a:lnTo>
                    <a:lnTo>
                      <a:pt x="83" y="12"/>
                    </a:lnTo>
                    <a:lnTo>
                      <a:pt x="81" y="4"/>
                    </a:lnTo>
                    <a:lnTo>
                      <a:pt x="85" y="0"/>
                    </a:lnTo>
                    <a:lnTo>
                      <a:pt x="95" y="4"/>
                    </a:lnTo>
                    <a:lnTo>
                      <a:pt x="107" y="8"/>
                    </a:lnTo>
                    <a:lnTo>
                      <a:pt x="103" y="20"/>
                    </a:lnTo>
                    <a:lnTo>
                      <a:pt x="111" y="22"/>
                    </a:lnTo>
                    <a:lnTo>
                      <a:pt x="115" y="16"/>
                    </a:lnTo>
                    <a:lnTo>
                      <a:pt x="127" y="22"/>
                    </a:lnTo>
                    <a:lnTo>
                      <a:pt x="127" y="30"/>
                    </a:lnTo>
                    <a:lnTo>
                      <a:pt x="151" y="36"/>
                    </a:lnTo>
                    <a:lnTo>
                      <a:pt x="167" y="44"/>
                    </a:lnTo>
                    <a:lnTo>
                      <a:pt x="159" y="48"/>
                    </a:lnTo>
                    <a:lnTo>
                      <a:pt x="137" y="52"/>
                    </a:lnTo>
                    <a:lnTo>
                      <a:pt x="123" y="60"/>
                    </a:lnTo>
                    <a:lnTo>
                      <a:pt x="119" y="68"/>
                    </a:lnTo>
                    <a:lnTo>
                      <a:pt x="117" y="84"/>
                    </a:lnTo>
                    <a:lnTo>
                      <a:pt x="107" y="88"/>
                    </a:lnTo>
                    <a:lnTo>
                      <a:pt x="101" y="102"/>
                    </a:lnTo>
                    <a:lnTo>
                      <a:pt x="93" y="120"/>
                    </a:lnTo>
                    <a:lnTo>
                      <a:pt x="81" y="114"/>
                    </a:lnTo>
                    <a:lnTo>
                      <a:pt x="81" y="102"/>
                    </a:lnTo>
                    <a:lnTo>
                      <a:pt x="67" y="104"/>
                    </a:lnTo>
                    <a:lnTo>
                      <a:pt x="59" y="98"/>
                    </a:lnTo>
                    <a:lnTo>
                      <a:pt x="45" y="9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95"/>
              <p:cNvSpPr>
                <a:spLocks/>
              </p:cNvSpPr>
              <p:nvPr/>
            </p:nvSpPr>
            <p:spPr bwMode="auto">
              <a:xfrm>
                <a:off x="2991" y="885"/>
                <a:ext cx="144" cy="50"/>
              </a:xfrm>
              <a:custGeom>
                <a:avLst/>
                <a:gdLst>
                  <a:gd name="T0" fmla="*/ 62 w 144"/>
                  <a:gd name="T1" fmla="*/ 38 h 50"/>
                  <a:gd name="T2" fmla="*/ 52 w 144"/>
                  <a:gd name="T3" fmla="*/ 38 h 50"/>
                  <a:gd name="T4" fmla="*/ 34 w 144"/>
                  <a:gd name="T5" fmla="*/ 38 h 50"/>
                  <a:gd name="T6" fmla="*/ 36 w 144"/>
                  <a:gd name="T7" fmla="*/ 30 h 50"/>
                  <a:gd name="T8" fmla="*/ 54 w 144"/>
                  <a:gd name="T9" fmla="*/ 28 h 50"/>
                  <a:gd name="T10" fmla="*/ 60 w 144"/>
                  <a:gd name="T11" fmla="*/ 24 h 50"/>
                  <a:gd name="T12" fmla="*/ 50 w 144"/>
                  <a:gd name="T13" fmla="*/ 22 h 50"/>
                  <a:gd name="T14" fmla="*/ 34 w 144"/>
                  <a:gd name="T15" fmla="*/ 22 h 50"/>
                  <a:gd name="T16" fmla="*/ 18 w 144"/>
                  <a:gd name="T17" fmla="*/ 26 h 50"/>
                  <a:gd name="T18" fmla="*/ 2 w 144"/>
                  <a:gd name="T19" fmla="*/ 24 h 50"/>
                  <a:gd name="T20" fmla="*/ 0 w 144"/>
                  <a:gd name="T21" fmla="*/ 18 h 50"/>
                  <a:gd name="T22" fmla="*/ 10 w 144"/>
                  <a:gd name="T23" fmla="*/ 14 h 50"/>
                  <a:gd name="T24" fmla="*/ 22 w 144"/>
                  <a:gd name="T25" fmla="*/ 6 h 50"/>
                  <a:gd name="T26" fmla="*/ 30 w 144"/>
                  <a:gd name="T27" fmla="*/ 6 h 50"/>
                  <a:gd name="T28" fmla="*/ 46 w 144"/>
                  <a:gd name="T29" fmla="*/ 10 h 50"/>
                  <a:gd name="T30" fmla="*/ 56 w 144"/>
                  <a:gd name="T31" fmla="*/ 10 h 50"/>
                  <a:gd name="T32" fmla="*/ 66 w 144"/>
                  <a:gd name="T33" fmla="*/ 12 h 50"/>
                  <a:gd name="T34" fmla="*/ 74 w 144"/>
                  <a:gd name="T35" fmla="*/ 0 h 50"/>
                  <a:gd name="T36" fmla="*/ 82 w 144"/>
                  <a:gd name="T37" fmla="*/ 14 h 50"/>
                  <a:gd name="T38" fmla="*/ 96 w 144"/>
                  <a:gd name="T39" fmla="*/ 8 h 50"/>
                  <a:gd name="T40" fmla="*/ 114 w 144"/>
                  <a:gd name="T41" fmla="*/ 10 h 50"/>
                  <a:gd name="T42" fmla="*/ 132 w 144"/>
                  <a:gd name="T43" fmla="*/ 14 h 50"/>
                  <a:gd name="T44" fmla="*/ 144 w 144"/>
                  <a:gd name="T45" fmla="*/ 16 h 50"/>
                  <a:gd name="T46" fmla="*/ 138 w 144"/>
                  <a:gd name="T47" fmla="*/ 22 h 50"/>
                  <a:gd name="T48" fmla="*/ 122 w 144"/>
                  <a:gd name="T49" fmla="*/ 30 h 50"/>
                  <a:gd name="T50" fmla="*/ 114 w 144"/>
                  <a:gd name="T51" fmla="*/ 38 h 50"/>
                  <a:gd name="T52" fmla="*/ 100 w 144"/>
                  <a:gd name="T53" fmla="*/ 38 h 50"/>
                  <a:gd name="T54" fmla="*/ 92 w 144"/>
                  <a:gd name="T55" fmla="*/ 50 h 50"/>
                  <a:gd name="T56" fmla="*/ 74 w 144"/>
                  <a:gd name="T57" fmla="*/ 46 h 50"/>
                  <a:gd name="T58" fmla="*/ 68 w 144"/>
                  <a:gd name="T59" fmla="*/ 38 h 50"/>
                  <a:gd name="T60" fmla="*/ 62 w 144"/>
                  <a:gd name="T61" fmla="*/ 3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50">
                    <a:moveTo>
                      <a:pt x="62" y="38"/>
                    </a:moveTo>
                    <a:lnTo>
                      <a:pt x="52" y="38"/>
                    </a:lnTo>
                    <a:lnTo>
                      <a:pt x="34" y="38"/>
                    </a:lnTo>
                    <a:lnTo>
                      <a:pt x="36" y="30"/>
                    </a:lnTo>
                    <a:lnTo>
                      <a:pt x="54" y="28"/>
                    </a:lnTo>
                    <a:lnTo>
                      <a:pt x="60" y="24"/>
                    </a:lnTo>
                    <a:lnTo>
                      <a:pt x="50" y="22"/>
                    </a:lnTo>
                    <a:lnTo>
                      <a:pt x="34" y="22"/>
                    </a:lnTo>
                    <a:lnTo>
                      <a:pt x="18" y="26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10" y="14"/>
                    </a:lnTo>
                    <a:lnTo>
                      <a:pt x="22" y="6"/>
                    </a:lnTo>
                    <a:lnTo>
                      <a:pt x="30" y="6"/>
                    </a:lnTo>
                    <a:lnTo>
                      <a:pt x="46" y="10"/>
                    </a:lnTo>
                    <a:lnTo>
                      <a:pt x="56" y="10"/>
                    </a:lnTo>
                    <a:lnTo>
                      <a:pt x="66" y="12"/>
                    </a:lnTo>
                    <a:lnTo>
                      <a:pt x="74" y="0"/>
                    </a:lnTo>
                    <a:lnTo>
                      <a:pt x="82" y="14"/>
                    </a:lnTo>
                    <a:lnTo>
                      <a:pt x="96" y="8"/>
                    </a:lnTo>
                    <a:lnTo>
                      <a:pt x="114" y="10"/>
                    </a:lnTo>
                    <a:lnTo>
                      <a:pt x="132" y="14"/>
                    </a:lnTo>
                    <a:lnTo>
                      <a:pt x="144" y="16"/>
                    </a:lnTo>
                    <a:lnTo>
                      <a:pt x="138" y="22"/>
                    </a:lnTo>
                    <a:lnTo>
                      <a:pt x="122" y="30"/>
                    </a:lnTo>
                    <a:lnTo>
                      <a:pt x="114" y="38"/>
                    </a:lnTo>
                    <a:lnTo>
                      <a:pt x="100" y="38"/>
                    </a:lnTo>
                    <a:lnTo>
                      <a:pt x="92" y="50"/>
                    </a:lnTo>
                    <a:lnTo>
                      <a:pt x="74" y="46"/>
                    </a:lnTo>
                    <a:lnTo>
                      <a:pt x="68" y="38"/>
                    </a:lnTo>
                    <a:lnTo>
                      <a:pt x="62" y="3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96"/>
              <p:cNvSpPr>
                <a:spLocks/>
              </p:cNvSpPr>
              <p:nvPr/>
            </p:nvSpPr>
            <p:spPr bwMode="auto">
              <a:xfrm>
                <a:off x="3031" y="967"/>
                <a:ext cx="58" cy="32"/>
              </a:xfrm>
              <a:custGeom>
                <a:avLst/>
                <a:gdLst>
                  <a:gd name="T0" fmla="*/ 10 w 58"/>
                  <a:gd name="T1" fmla="*/ 8 h 32"/>
                  <a:gd name="T2" fmla="*/ 14 w 58"/>
                  <a:gd name="T3" fmla="*/ 4 h 32"/>
                  <a:gd name="T4" fmla="*/ 30 w 58"/>
                  <a:gd name="T5" fmla="*/ 0 h 32"/>
                  <a:gd name="T6" fmla="*/ 38 w 58"/>
                  <a:gd name="T7" fmla="*/ 0 h 32"/>
                  <a:gd name="T8" fmla="*/ 42 w 58"/>
                  <a:gd name="T9" fmla="*/ 8 h 32"/>
                  <a:gd name="T10" fmla="*/ 48 w 58"/>
                  <a:gd name="T11" fmla="*/ 12 h 32"/>
                  <a:gd name="T12" fmla="*/ 58 w 58"/>
                  <a:gd name="T13" fmla="*/ 12 h 32"/>
                  <a:gd name="T14" fmla="*/ 52 w 58"/>
                  <a:gd name="T15" fmla="*/ 20 h 32"/>
                  <a:gd name="T16" fmla="*/ 38 w 58"/>
                  <a:gd name="T17" fmla="*/ 28 h 32"/>
                  <a:gd name="T18" fmla="*/ 26 w 58"/>
                  <a:gd name="T19" fmla="*/ 32 h 32"/>
                  <a:gd name="T20" fmla="*/ 26 w 58"/>
                  <a:gd name="T21" fmla="*/ 20 h 32"/>
                  <a:gd name="T22" fmla="*/ 18 w 58"/>
                  <a:gd name="T23" fmla="*/ 20 h 32"/>
                  <a:gd name="T24" fmla="*/ 10 w 58"/>
                  <a:gd name="T25" fmla="*/ 22 h 32"/>
                  <a:gd name="T26" fmla="*/ 4 w 58"/>
                  <a:gd name="T27" fmla="*/ 28 h 32"/>
                  <a:gd name="T28" fmla="*/ 0 w 58"/>
                  <a:gd name="T29" fmla="*/ 20 h 32"/>
                  <a:gd name="T30" fmla="*/ 6 w 58"/>
                  <a:gd name="T31" fmla="*/ 14 h 32"/>
                  <a:gd name="T32" fmla="*/ 10 w 58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32">
                    <a:moveTo>
                      <a:pt x="10" y="8"/>
                    </a:moveTo>
                    <a:lnTo>
                      <a:pt x="14" y="4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2" y="8"/>
                    </a:lnTo>
                    <a:lnTo>
                      <a:pt x="48" y="12"/>
                    </a:lnTo>
                    <a:lnTo>
                      <a:pt x="58" y="12"/>
                    </a:lnTo>
                    <a:lnTo>
                      <a:pt x="52" y="20"/>
                    </a:lnTo>
                    <a:lnTo>
                      <a:pt x="38" y="28"/>
                    </a:lnTo>
                    <a:lnTo>
                      <a:pt x="26" y="32"/>
                    </a:lnTo>
                    <a:lnTo>
                      <a:pt x="26" y="20"/>
                    </a:lnTo>
                    <a:lnTo>
                      <a:pt x="18" y="20"/>
                    </a:lnTo>
                    <a:lnTo>
                      <a:pt x="10" y="22"/>
                    </a:lnTo>
                    <a:lnTo>
                      <a:pt x="4" y="28"/>
                    </a:lnTo>
                    <a:lnTo>
                      <a:pt x="0" y="20"/>
                    </a:lnTo>
                    <a:lnTo>
                      <a:pt x="6" y="14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190"/>
              <p:cNvSpPr>
                <a:spLocks/>
              </p:cNvSpPr>
              <p:nvPr/>
            </p:nvSpPr>
            <p:spPr bwMode="auto">
              <a:xfrm>
                <a:off x="2780" y="1189"/>
                <a:ext cx="411" cy="338"/>
              </a:xfrm>
              <a:custGeom>
                <a:avLst/>
                <a:gdLst>
                  <a:gd name="T0" fmla="*/ 92 w 411"/>
                  <a:gd name="T1" fmla="*/ 310 h 338"/>
                  <a:gd name="T2" fmla="*/ 82 w 411"/>
                  <a:gd name="T3" fmla="*/ 312 h 338"/>
                  <a:gd name="T4" fmla="*/ 62 w 411"/>
                  <a:gd name="T5" fmla="*/ 328 h 338"/>
                  <a:gd name="T6" fmla="*/ 24 w 411"/>
                  <a:gd name="T7" fmla="*/ 334 h 338"/>
                  <a:gd name="T8" fmla="*/ 10 w 411"/>
                  <a:gd name="T9" fmla="*/ 316 h 338"/>
                  <a:gd name="T10" fmla="*/ 16 w 411"/>
                  <a:gd name="T11" fmla="*/ 302 h 338"/>
                  <a:gd name="T12" fmla="*/ 4 w 411"/>
                  <a:gd name="T13" fmla="*/ 296 h 338"/>
                  <a:gd name="T14" fmla="*/ 8 w 411"/>
                  <a:gd name="T15" fmla="*/ 280 h 338"/>
                  <a:gd name="T16" fmla="*/ 0 w 411"/>
                  <a:gd name="T17" fmla="*/ 250 h 338"/>
                  <a:gd name="T18" fmla="*/ 26 w 411"/>
                  <a:gd name="T19" fmla="*/ 230 h 338"/>
                  <a:gd name="T20" fmla="*/ 56 w 411"/>
                  <a:gd name="T21" fmla="*/ 220 h 338"/>
                  <a:gd name="T22" fmla="*/ 70 w 411"/>
                  <a:gd name="T23" fmla="*/ 208 h 338"/>
                  <a:gd name="T24" fmla="*/ 98 w 411"/>
                  <a:gd name="T25" fmla="*/ 202 h 338"/>
                  <a:gd name="T26" fmla="*/ 84 w 411"/>
                  <a:gd name="T27" fmla="*/ 204 h 338"/>
                  <a:gd name="T28" fmla="*/ 92 w 411"/>
                  <a:gd name="T29" fmla="*/ 184 h 338"/>
                  <a:gd name="T30" fmla="*/ 113 w 411"/>
                  <a:gd name="T31" fmla="*/ 164 h 338"/>
                  <a:gd name="T32" fmla="*/ 137 w 411"/>
                  <a:gd name="T33" fmla="*/ 134 h 338"/>
                  <a:gd name="T34" fmla="*/ 157 w 411"/>
                  <a:gd name="T35" fmla="*/ 106 h 338"/>
                  <a:gd name="T36" fmla="*/ 175 w 411"/>
                  <a:gd name="T37" fmla="*/ 86 h 338"/>
                  <a:gd name="T38" fmla="*/ 185 w 411"/>
                  <a:gd name="T39" fmla="*/ 72 h 338"/>
                  <a:gd name="T40" fmla="*/ 163 w 411"/>
                  <a:gd name="T41" fmla="*/ 78 h 338"/>
                  <a:gd name="T42" fmla="*/ 165 w 411"/>
                  <a:gd name="T43" fmla="*/ 62 h 338"/>
                  <a:gd name="T44" fmla="*/ 183 w 411"/>
                  <a:gd name="T45" fmla="*/ 64 h 338"/>
                  <a:gd name="T46" fmla="*/ 203 w 411"/>
                  <a:gd name="T47" fmla="*/ 60 h 338"/>
                  <a:gd name="T48" fmla="*/ 199 w 411"/>
                  <a:gd name="T49" fmla="*/ 44 h 338"/>
                  <a:gd name="T50" fmla="*/ 225 w 411"/>
                  <a:gd name="T51" fmla="*/ 30 h 338"/>
                  <a:gd name="T52" fmla="*/ 243 w 411"/>
                  <a:gd name="T53" fmla="*/ 40 h 338"/>
                  <a:gd name="T54" fmla="*/ 267 w 411"/>
                  <a:gd name="T55" fmla="*/ 38 h 338"/>
                  <a:gd name="T56" fmla="*/ 285 w 411"/>
                  <a:gd name="T57" fmla="*/ 24 h 338"/>
                  <a:gd name="T58" fmla="*/ 291 w 411"/>
                  <a:gd name="T59" fmla="*/ 36 h 338"/>
                  <a:gd name="T60" fmla="*/ 309 w 411"/>
                  <a:gd name="T61" fmla="*/ 16 h 338"/>
                  <a:gd name="T62" fmla="*/ 337 w 411"/>
                  <a:gd name="T63" fmla="*/ 4 h 338"/>
                  <a:gd name="T64" fmla="*/ 319 w 411"/>
                  <a:gd name="T65" fmla="*/ 32 h 338"/>
                  <a:gd name="T66" fmla="*/ 343 w 411"/>
                  <a:gd name="T67" fmla="*/ 22 h 338"/>
                  <a:gd name="T68" fmla="*/ 373 w 411"/>
                  <a:gd name="T69" fmla="*/ 6 h 338"/>
                  <a:gd name="T70" fmla="*/ 387 w 411"/>
                  <a:gd name="T71" fmla="*/ 10 h 338"/>
                  <a:gd name="T72" fmla="*/ 401 w 411"/>
                  <a:gd name="T73" fmla="*/ 32 h 338"/>
                  <a:gd name="T74" fmla="*/ 397 w 411"/>
                  <a:gd name="T75" fmla="*/ 44 h 338"/>
                  <a:gd name="T76" fmla="*/ 387 w 411"/>
                  <a:gd name="T77" fmla="*/ 52 h 338"/>
                  <a:gd name="T78" fmla="*/ 355 w 411"/>
                  <a:gd name="T79" fmla="*/ 30 h 338"/>
                  <a:gd name="T80" fmla="*/ 333 w 411"/>
                  <a:gd name="T81" fmla="*/ 44 h 338"/>
                  <a:gd name="T82" fmla="*/ 317 w 411"/>
                  <a:gd name="T83" fmla="*/ 72 h 338"/>
                  <a:gd name="T84" fmla="*/ 275 w 411"/>
                  <a:gd name="T85" fmla="*/ 68 h 338"/>
                  <a:gd name="T86" fmla="*/ 261 w 411"/>
                  <a:gd name="T87" fmla="*/ 52 h 338"/>
                  <a:gd name="T88" fmla="*/ 241 w 411"/>
                  <a:gd name="T89" fmla="*/ 62 h 338"/>
                  <a:gd name="T90" fmla="*/ 227 w 411"/>
                  <a:gd name="T91" fmla="*/ 78 h 338"/>
                  <a:gd name="T92" fmla="*/ 213 w 411"/>
                  <a:gd name="T93" fmla="*/ 72 h 338"/>
                  <a:gd name="T94" fmla="*/ 195 w 411"/>
                  <a:gd name="T95" fmla="*/ 86 h 338"/>
                  <a:gd name="T96" fmla="*/ 183 w 411"/>
                  <a:gd name="T97" fmla="*/ 114 h 338"/>
                  <a:gd name="T98" fmla="*/ 169 w 411"/>
                  <a:gd name="T99" fmla="*/ 136 h 338"/>
                  <a:gd name="T100" fmla="*/ 153 w 411"/>
                  <a:gd name="T101" fmla="*/ 154 h 338"/>
                  <a:gd name="T102" fmla="*/ 149 w 411"/>
                  <a:gd name="T103" fmla="*/ 184 h 338"/>
                  <a:gd name="T104" fmla="*/ 113 w 411"/>
                  <a:gd name="T105" fmla="*/ 198 h 338"/>
                  <a:gd name="T106" fmla="*/ 125 w 411"/>
                  <a:gd name="T107" fmla="*/ 254 h 338"/>
                  <a:gd name="T108" fmla="*/ 113 w 411"/>
                  <a:gd name="T109" fmla="*/ 268 h 338"/>
                  <a:gd name="T110" fmla="*/ 121 w 411"/>
                  <a:gd name="T111" fmla="*/ 288 h 338"/>
                  <a:gd name="T112" fmla="*/ 113 w 411"/>
                  <a:gd name="T113" fmla="*/ 31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11" h="338">
                    <a:moveTo>
                      <a:pt x="96" y="314"/>
                    </a:moveTo>
                    <a:lnTo>
                      <a:pt x="92" y="310"/>
                    </a:lnTo>
                    <a:lnTo>
                      <a:pt x="88" y="300"/>
                    </a:lnTo>
                    <a:lnTo>
                      <a:pt x="82" y="312"/>
                    </a:lnTo>
                    <a:lnTo>
                      <a:pt x="74" y="316"/>
                    </a:lnTo>
                    <a:lnTo>
                      <a:pt x="62" y="328"/>
                    </a:lnTo>
                    <a:lnTo>
                      <a:pt x="42" y="338"/>
                    </a:lnTo>
                    <a:lnTo>
                      <a:pt x="24" y="334"/>
                    </a:lnTo>
                    <a:lnTo>
                      <a:pt x="12" y="324"/>
                    </a:lnTo>
                    <a:lnTo>
                      <a:pt x="10" y="316"/>
                    </a:lnTo>
                    <a:lnTo>
                      <a:pt x="18" y="306"/>
                    </a:lnTo>
                    <a:lnTo>
                      <a:pt x="16" y="302"/>
                    </a:lnTo>
                    <a:lnTo>
                      <a:pt x="6" y="304"/>
                    </a:lnTo>
                    <a:lnTo>
                      <a:pt x="4" y="296"/>
                    </a:lnTo>
                    <a:lnTo>
                      <a:pt x="18" y="286"/>
                    </a:lnTo>
                    <a:lnTo>
                      <a:pt x="8" y="280"/>
                    </a:lnTo>
                    <a:lnTo>
                      <a:pt x="4" y="272"/>
                    </a:lnTo>
                    <a:lnTo>
                      <a:pt x="0" y="250"/>
                    </a:lnTo>
                    <a:lnTo>
                      <a:pt x="4" y="240"/>
                    </a:lnTo>
                    <a:lnTo>
                      <a:pt x="26" y="230"/>
                    </a:lnTo>
                    <a:lnTo>
                      <a:pt x="42" y="226"/>
                    </a:lnTo>
                    <a:lnTo>
                      <a:pt x="56" y="220"/>
                    </a:lnTo>
                    <a:lnTo>
                      <a:pt x="62" y="208"/>
                    </a:lnTo>
                    <a:lnTo>
                      <a:pt x="70" y="208"/>
                    </a:lnTo>
                    <a:lnTo>
                      <a:pt x="84" y="210"/>
                    </a:lnTo>
                    <a:lnTo>
                      <a:pt x="98" y="202"/>
                    </a:lnTo>
                    <a:lnTo>
                      <a:pt x="94" y="194"/>
                    </a:lnTo>
                    <a:lnTo>
                      <a:pt x="84" y="204"/>
                    </a:lnTo>
                    <a:lnTo>
                      <a:pt x="74" y="202"/>
                    </a:lnTo>
                    <a:lnTo>
                      <a:pt x="92" y="184"/>
                    </a:lnTo>
                    <a:lnTo>
                      <a:pt x="103" y="178"/>
                    </a:lnTo>
                    <a:lnTo>
                      <a:pt x="113" y="164"/>
                    </a:lnTo>
                    <a:lnTo>
                      <a:pt x="127" y="140"/>
                    </a:lnTo>
                    <a:lnTo>
                      <a:pt x="137" y="134"/>
                    </a:lnTo>
                    <a:lnTo>
                      <a:pt x="137" y="122"/>
                    </a:lnTo>
                    <a:lnTo>
                      <a:pt x="157" y="106"/>
                    </a:lnTo>
                    <a:lnTo>
                      <a:pt x="167" y="100"/>
                    </a:lnTo>
                    <a:lnTo>
                      <a:pt x="175" y="86"/>
                    </a:lnTo>
                    <a:lnTo>
                      <a:pt x="183" y="86"/>
                    </a:lnTo>
                    <a:lnTo>
                      <a:pt x="185" y="72"/>
                    </a:lnTo>
                    <a:lnTo>
                      <a:pt x="175" y="78"/>
                    </a:lnTo>
                    <a:lnTo>
                      <a:pt x="163" y="78"/>
                    </a:lnTo>
                    <a:lnTo>
                      <a:pt x="161" y="72"/>
                    </a:lnTo>
                    <a:lnTo>
                      <a:pt x="165" y="62"/>
                    </a:lnTo>
                    <a:lnTo>
                      <a:pt x="175" y="56"/>
                    </a:lnTo>
                    <a:lnTo>
                      <a:pt x="183" y="64"/>
                    </a:lnTo>
                    <a:lnTo>
                      <a:pt x="201" y="68"/>
                    </a:lnTo>
                    <a:lnTo>
                      <a:pt x="203" y="60"/>
                    </a:lnTo>
                    <a:lnTo>
                      <a:pt x="193" y="54"/>
                    </a:lnTo>
                    <a:lnTo>
                      <a:pt x="199" y="44"/>
                    </a:lnTo>
                    <a:lnTo>
                      <a:pt x="217" y="48"/>
                    </a:lnTo>
                    <a:lnTo>
                      <a:pt x="225" y="30"/>
                    </a:lnTo>
                    <a:lnTo>
                      <a:pt x="237" y="30"/>
                    </a:lnTo>
                    <a:lnTo>
                      <a:pt x="243" y="40"/>
                    </a:lnTo>
                    <a:lnTo>
                      <a:pt x="257" y="32"/>
                    </a:lnTo>
                    <a:lnTo>
                      <a:pt x="267" y="38"/>
                    </a:lnTo>
                    <a:lnTo>
                      <a:pt x="273" y="26"/>
                    </a:lnTo>
                    <a:lnTo>
                      <a:pt x="285" y="24"/>
                    </a:lnTo>
                    <a:lnTo>
                      <a:pt x="285" y="34"/>
                    </a:lnTo>
                    <a:lnTo>
                      <a:pt x="291" y="36"/>
                    </a:lnTo>
                    <a:lnTo>
                      <a:pt x="295" y="16"/>
                    </a:lnTo>
                    <a:lnTo>
                      <a:pt x="309" y="16"/>
                    </a:lnTo>
                    <a:lnTo>
                      <a:pt x="329" y="0"/>
                    </a:lnTo>
                    <a:lnTo>
                      <a:pt x="337" y="4"/>
                    </a:lnTo>
                    <a:lnTo>
                      <a:pt x="319" y="22"/>
                    </a:lnTo>
                    <a:lnTo>
                      <a:pt x="319" y="32"/>
                    </a:lnTo>
                    <a:lnTo>
                      <a:pt x="343" y="10"/>
                    </a:lnTo>
                    <a:lnTo>
                      <a:pt x="343" y="22"/>
                    </a:lnTo>
                    <a:lnTo>
                      <a:pt x="359" y="4"/>
                    </a:lnTo>
                    <a:lnTo>
                      <a:pt x="373" y="6"/>
                    </a:lnTo>
                    <a:lnTo>
                      <a:pt x="369" y="20"/>
                    </a:lnTo>
                    <a:lnTo>
                      <a:pt x="387" y="10"/>
                    </a:lnTo>
                    <a:lnTo>
                      <a:pt x="411" y="20"/>
                    </a:lnTo>
                    <a:lnTo>
                      <a:pt x="401" y="32"/>
                    </a:lnTo>
                    <a:lnTo>
                      <a:pt x="381" y="30"/>
                    </a:lnTo>
                    <a:lnTo>
                      <a:pt x="397" y="44"/>
                    </a:lnTo>
                    <a:lnTo>
                      <a:pt x="397" y="50"/>
                    </a:lnTo>
                    <a:lnTo>
                      <a:pt x="387" y="52"/>
                    </a:lnTo>
                    <a:lnTo>
                      <a:pt x="377" y="38"/>
                    </a:lnTo>
                    <a:lnTo>
                      <a:pt x="355" y="30"/>
                    </a:lnTo>
                    <a:lnTo>
                      <a:pt x="335" y="42"/>
                    </a:lnTo>
                    <a:lnTo>
                      <a:pt x="333" y="44"/>
                    </a:lnTo>
                    <a:lnTo>
                      <a:pt x="329" y="60"/>
                    </a:lnTo>
                    <a:lnTo>
                      <a:pt x="317" y="72"/>
                    </a:lnTo>
                    <a:lnTo>
                      <a:pt x="303" y="70"/>
                    </a:lnTo>
                    <a:lnTo>
                      <a:pt x="275" y="68"/>
                    </a:lnTo>
                    <a:lnTo>
                      <a:pt x="267" y="58"/>
                    </a:lnTo>
                    <a:lnTo>
                      <a:pt x="261" y="52"/>
                    </a:lnTo>
                    <a:lnTo>
                      <a:pt x="251" y="60"/>
                    </a:lnTo>
                    <a:lnTo>
                      <a:pt x="241" y="62"/>
                    </a:lnTo>
                    <a:lnTo>
                      <a:pt x="241" y="78"/>
                    </a:lnTo>
                    <a:lnTo>
                      <a:pt x="227" y="78"/>
                    </a:lnTo>
                    <a:lnTo>
                      <a:pt x="227" y="70"/>
                    </a:lnTo>
                    <a:lnTo>
                      <a:pt x="213" y="72"/>
                    </a:lnTo>
                    <a:lnTo>
                      <a:pt x="213" y="84"/>
                    </a:lnTo>
                    <a:lnTo>
                      <a:pt x="195" y="86"/>
                    </a:lnTo>
                    <a:lnTo>
                      <a:pt x="183" y="102"/>
                    </a:lnTo>
                    <a:lnTo>
                      <a:pt x="183" y="114"/>
                    </a:lnTo>
                    <a:lnTo>
                      <a:pt x="171" y="124"/>
                    </a:lnTo>
                    <a:lnTo>
                      <a:pt x="169" y="136"/>
                    </a:lnTo>
                    <a:lnTo>
                      <a:pt x="155" y="140"/>
                    </a:lnTo>
                    <a:lnTo>
                      <a:pt x="153" y="154"/>
                    </a:lnTo>
                    <a:lnTo>
                      <a:pt x="143" y="170"/>
                    </a:lnTo>
                    <a:lnTo>
                      <a:pt x="149" y="184"/>
                    </a:lnTo>
                    <a:lnTo>
                      <a:pt x="145" y="188"/>
                    </a:lnTo>
                    <a:lnTo>
                      <a:pt x="113" y="198"/>
                    </a:lnTo>
                    <a:lnTo>
                      <a:pt x="113" y="248"/>
                    </a:lnTo>
                    <a:lnTo>
                      <a:pt x="125" y="254"/>
                    </a:lnTo>
                    <a:lnTo>
                      <a:pt x="127" y="266"/>
                    </a:lnTo>
                    <a:lnTo>
                      <a:pt x="113" y="268"/>
                    </a:lnTo>
                    <a:lnTo>
                      <a:pt x="125" y="276"/>
                    </a:lnTo>
                    <a:lnTo>
                      <a:pt x="121" y="288"/>
                    </a:lnTo>
                    <a:lnTo>
                      <a:pt x="113" y="296"/>
                    </a:lnTo>
                    <a:lnTo>
                      <a:pt x="113" y="312"/>
                    </a:lnTo>
                    <a:lnTo>
                      <a:pt x="96" y="31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5" name="Freeform 191"/>
            <p:cNvSpPr>
              <a:spLocks/>
            </p:cNvSpPr>
            <p:nvPr/>
          </p:nvSpPr>
          <p:spPr bwMode="auto">
            <a:xfrm>
              <a:off x="4870591" y="2269946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6" name="Freeform 192"/>
            <p:cNvSpPr>
              <a:spLocks/>
            </p:cNvSpPr>
            <p:nvPr/>
          </p:nvSpPr>
          <p:spPr bwMode="auto">
            <a:xfrm>
              <a:off x="4807091" y="2327096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7" name="Freeform 193"/>
            <p:cNvSpPr>
              <a:spLocks/>
            </p:cNvSpPr>
            <p:nvPr/>
          </p:nvSpPr>
          <p:spPr bwMode="auto">
            <a:xfrm>
              <a:off x="4807091" y="2384246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8" name="Freeform 194"/>
            <p:cNvSpPr>
              <a:spLocks/>
            </p:cNvSpPr>
            <p:nvPr/>
          </p:nvSpPr>
          <p:spPr bwMode="auto">
            <a:xfrm>
              <a:off x="4772166" y="2425521"/>
              <a:ext cx="82550" cy="31750"/>
            </a:xfrm>
            <a:custGeom>
              <a:avLst/>
              <a:gdLst>
                <a:gd name="T0" fmla="*/ 0 w 52"/>
                <a:gd name="T1" fmla="*/ 12 h 20"/>
                <a:gd name="T2" fmla="*/ 4 w 52"/>
                <a:gd name="T3" fmla="*/ 20 h 20"/>
                <a:gd name="T4" fmla="*/ 50 w 52"/>
                <a:gd name="T5" fmla="*/ 18 h 20"/>
                <a:gd name="T6" fmla="*/ 52 w 52"/>
                <a:gd name="T7" fmla="*/ 8 h 20"/>
                <a:gd name="T8" fmla="*/ 30 w 52"/>
                <a:gd name="T9" fmla="*/ 0 h 20"/>
                <a:gd name="T10" fmla="*/ 24 w 52"/>
                <a:gd name="T11" fmla="*/ 8 h 20"/>
                <a:gd name="T12" fmla="*/ 8 w 52"/>
                <a:gd name="T13" fmla="*/ 6 h 20"/>
                <a:gd name="T14" fmla="*/ 6 w 52"/>
                <a:gd name="T15" fmla="*/ 12 h 20"/>
                <a:gd name="T16" fmla="*/ 0 w 52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0">
                  <a:moveTo>
                    <a:pt x="0" y="12"/>
                  </a:moveTo>
                  <a:lnTo>
                    <a:pt x="4" y="20"/>
                  </a:lnTo>
                  <a:lnTo>
                    <a:pt x="50" y="18"/>
                  </a:lnTo>
                  <a:lnTo>
                    <a:pt x="52" y="8"/>
                  </a:lnTo>
                  <a:lnTo>
                    <a:pt x="30" y="0"/>
                  </a:lnTo>
                  <a:lnTo>
                    <a:pt x="24" y="8"/>
                  </a:lnTo>
                  <a:lnTo>
                    <a:pt x="8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9" name="Freeform 195"/>
            <p:cNvSpPr>
              <a:spLocks/>
            </p:cNvSpPr>
            <p:nvPr/>
          </p:nvSpPr>
          <p:spPr bwMode="auto">
            <a:xfrm>
              <a:off x="4864241" y="2393771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0" name="Freeform 196"/>
            <p:cNvSpPr>
              <a:spLocks/>
            </p:cNvSpPr>
            <p:nvPr/>
          </p:nvSpPr>
          <p:spPr bwMode="auto">
            <a:xfrm>
              <a:off x="4126053" y="2301696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1" name="Freeform 197"/>
            <p:cNvSpPr>
              <a:spLocks/>
            </p:cNvSpPr>
            <p:nvPr/>
          </p:nvSpPr>
          <p:spPr bwMode="auto">
            <a:xfrm>
              <a:off x="4075253" y="2428696"/>
              <a:ext cx="60325" cy="38100"/>
            </a:xfrm>
            <a:custGeom>
              <a:avLst/>
              <a:gdLst>
                <a:gd name="T0" fmla="*/ 12 w 38"/>
                <a:gd name="T1" fmla="*/ 0 h 24"/>
                <a:gd name="T2" fmla="*/ 30 w 38"/>
                <a:gd name="T3" fmla="*/ 2 h 24"/>
                <a:gd name="T4" fmla="*/ 34 w 38"/>
                <a:gd name="T5" fmla="*/ 8 h 24"/>
                <a:gd name="T6" fmla="*/ 38 w 38"/>
                <a:gd name="T7" fmla="*/ 16 h 24"/>
                <a:gd name="T8" fmla="*/ 34 w 38"/>
                <a:gd name="T9" fmla="*/ 24 h 24"/>
                <a:gd name="T10" fmla="*/ 22 w 38"/>
                <a:gd name="T11" fmla="*/ 24 h 24"/>
                <a:gd name="T12" fmla="*/ 16 w 38"/>
                <a:gd name="T13" fmla="*/ 18 h 24"/>
                <a:gd name="T14" fmla="*/ 8 w 38"/>
                <a:gd name="T15" fmla="*/ 22 h 24"/>
                <a:gd name="T16" fmla="*/ 0 w 38"/>
                <a:gd name="T17" fmla="*/ 18 h 24"/>
                <a:gd name="T18" fmla="*/ 4 w 38"/>
                <a:gd name="T19" fmla="*/ 8 h 24"/>
                <a:gd name="T20" fmla="*/ 12 w 38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4">
                  <a:moveTo>
                    <a:pt x="12" y="0"/>
                  </a:moveTo>
                  <a:lnTo>
                    <a:pt x="30" y="2"/>
                  </a:lnTo>
                  <a:lnTo>
                    <a:pt x="34" y="8"/>
                  </a:lnTo>
                  <a:lnTo>
                    <a:pt x="38" y="16"/>
                  </a:lnTo>
                  <a:lnTo>
                    <a:pt x="34" y="24"/>
                  </a:lnTo>
                  <a:lnTo>
                    <a:pt x="22" y="24"/>
                  </a:lnTo>
                  <a:lnTo>
                    <a:pt x="16" y="18"/>
                  </a:lnTo>
                  <a:lnTo>
                    <a:pt x="8" y="22"/>
                  </a:lnTo>
                  <a:lnTo>
                    <a:pt x="0" y="18"/>
                  </a:lnTo>
                  <a:lnTo>
                    <a:pt x="4" y="8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2" name="Freeform 198"/>
            <p:cNvSpPr>
              <a:spLocks/>
            </p:cNvSpPr>
            <p:nvPr/>
          </p:nvSpPr>
          <p:spPr bwMode="auto">
            <a:xfrm>
              <a:off x="4018103" y="2457271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3" name="Freeform 199"/>
            <p:cNvSpPr>
              <a:spLocks/>
            </p:cNvSpPr>
            <p:nvPr/>
          </p:nvSpPr>
          <p:spPr bwMode="auto">
            <a:xfrm>
              <a:off x="4427678" y="2676346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4" name="Freeform 200"/>
            <p:cNvSpPr>
              <a:spLocks/>
            </p:cNvSpPr>
            <p:nvPr/>
          </p:nvSpPr>
          <p:spPr bwMode="auto">
            <a:xfrm>
              <a:off x="4157803" y="2568396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5" name="Freeform 201"/>
            <p:cNvSpPr>
              <a:spLocks/>
            </p:cNvSpPr>
            <p:nvPr/>
          </p:nvSpPr>
          <p:spPr bwMode="auto">
            <a:xfrm>
              <a:off x="4037153" y="2847796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6" name="Freeform 202"/>
            <p:cNvSpPr>
              <a:spLocks/>
            </p:cNvSpPr>
            <p:nvPr/>
          </p:nvSpPr>
          <p:spPr bwMode="auto">
            <a:xfrm>
              <a:off x="4043503" y="2803346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7" name="Freeform 203"/>
            <p:cNvSpPr>
              <a:spLocks/>
            </p:cNvSpPr>
            <p:nvPr/>
          </p:nvSpPr>
          <p:spPr bwMode="auto">
            <a:xfrm>
              <a:off x="4497528" y="2831921"/>
              <a:ext cx="22225" cy="41275"/>
            </a:xfrm>
            <a:custGeom>
              <a:avLst/>
              <a:gdLst>
                <a:gd name="T0" fmla="*/ 10 w 14"/>
                <a:gd name="T1" fmla="*/ 0 h 26"/>
                <a:gd name="T2" fmla="*/ 4 w 14"/>
                <a:gd name="T3" fmla="*/ 2 h 26"/>
                <a:gd name="T4" fmla="*/ 0 w 14"/>
                <a:gd name="T5" fmla="*/ 6 h 26"/>
                <a:gd name="T6" fmla="*/ 0 w 14"/>
                <a:gd name="T7" fmla="*/ 14 h 26"/>
                <a:gd name="T8" fmla="*/ 0 w 14"/>
                <a:gd name="T9" fmla="*/ 22 h 26"/>
                <a:gd name="T10" fmla="*/ 6 w 14"/>
                <a:gd name="T11" fmla="*/ 26 h 26"/>
                <a:gd name="T12" fmla="*/ 10 w 14"/>
                <a:gd name="T13" fmla="*/ 18 h 26"/>
                <a:gd name="T14" fmla="*/ 8 w 14"/>
                <a:gd name="T15" fmla="*/ 12 h 26"/>
                <a:gd name="T16" fmla="*/ 14 w 14"/>
                <a:gd name="T17" fmla="*/ 10 h 26"/>
                <a:gd name="T18" fmla="*/ 10 w 14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0"/>
                  </a:moveTo>
                  <a:lnTo>
                    <a:pt x="4" y="2"/>
                  </a:lnTo>
                  <a:lnTo>
                    <a:pt x="0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14" y="10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8" name="Freeform 204"/>
            <p:cNvSpPr>
              <a:spLocks/>
            </p:cNvSpPr>
            <p:nvPr/>
          </p:nvSpPr>
          <p:spPr bwMode="auto">
            <a:xfrm>
              <a:off x="4490982" y="2885896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9" name="Freeform 205"/>
            <p:cNvSpPr>
              <a:spLocks/>
            </p:cNvSpPr>
            <p:nvPr/>
          </p:nvSpPr>
          <p:spPr bwMode="auto">
            <a:xfrm>
              <a:off x="4341953" y="2558871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0" name="Freeform 206"/>
            <p:cNvSpPr>
              <a:spLocks/>
            </p:cNvSpPr>
            <p:nvPr/>
          </p:nvSpPr>
          <p:spPr bwMode="auto">
            <a:xfrm>
              <a:off x="4361003" y="2485846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01" name="Group 295"/>
            <p:cNvGrpSpPr>
              <a:grpSpLocks/>
            </p:cNvGrpSpPr>
            <p:nvPr/>
          </p:nvGrpSpPr>
          <p:grpSpPr bwMode="auto">
            <a:xfrm>
              <a:off x="4481653" y="2342971"/>
              <a:ext cx="115888" cy="98425"/>
              <a:chOff x="2830" y="1537"/>
              <a:chExt cx="73" cy="62"/>
            </a:xfrm>
            <a:noFill/>
          </p:grpSpPr>
          <p:sp>
            <p:nvSpPr>
              <p:cNvPr id="302" name="Freeform 207"/>
              <p:cNvSpPr>
                <a:spLocks/>
              </p:cNvSpPr>
              <p:nvPr/>
            </p:nvSpPr>
            <p:spPr bwMode="auto">
              <a:xfrm>
                <a:off x="2830" y="1537"/>
                <a:ext cx="42" cy="62"/>
              </a:xfrm>
              <a:custGeom>
                <a:avLst/>
                <a:gdLst>
                  <a:gd name="T0" fmla="*/ 24 w 42"/>
                  <a:gd name="T1" fmla="*/ 60 h 62"/>
                  <a:gd name="T2" fmla="*/ 14 w 42"/>
                  <a:gd name="T3" fmla="*/ 62 h 62"/>
                  <a:gd name="T4" fmla="*/ 8 w 42"/>
                  <a:gd name="T5" fmla="*/ 54 h 62"/>
                  <a:gd name="T6" fmla="*/ 4 w 42"/>
                  <a:gd name="T7" fmla="*/ 46 h 62"/>
                  <a:gd name="T8" fmla="*/ 0 w 42"/>
                  <a:gd name="T9" fmla="*/ 34 h 62"/>
                  <a:gd name="T10" fmla="*/ 0 w 42"/>
                  <a:gd name="T11" fmla="*/ 20 h 62"/>
                  <a:gd name="T12" fmla="*/ 8 w 42"/>
                  <a:gd name="T13" fmla="*/ 12 h 62"/>
                  <a:gd name="T14" fmla="*/ 14 w 42"/>
                  <a:gd name="T15" fmla="*/ 18 h 62"/>
                  <a:gd name="T16" fmla="*/ 22 w 42"/>
                  <a:gd name="T17" fmla="*/ 12 h 62"/>
                  <a:gd name="T18" fmla="*/ 26 w 42"/>
                  <a:gd name="T19" fmla="*/ 6 h 62"/>
                  <a:gd name="T20" fmla="*/ 34 w 42"/>
                  <a:gd name="T21" fmla="*/ 0 h 62"/>
                  <a:gd name="T22" fmla="*/ 38 w 42"/>
                  <a:gd name="T23" fmla="*/ 4 h 62"/>
                  <a:gd name="T24" fmla="*/ 36 w 42"/>
                  <a:gd name="T25" fmla="*/ 12 h 62"/>
                  <a:gd name="T26" fmla="*/ 32 w 42"/>
                  <a:gd name="T27" fmla="*/ 16 h 62"/>
                  <a:gd name="T28" fmla="*/ 34 w 42"/>
                  <a:gd name="T29" fmla="*/ 22 h 62"/>
                  <a:gd name="T30" fmla="*/ 42 w 42"/>
                  <a:gd name="T31" fmla="*/ 26 h 62"/>
                  <a:gd name="T32" fmla="*/ 42 w 42"/>
                  <a:gd name="T33" fmla="*/ 32 h 62"/>
                  <a:gd name="T34" fmla="*/ 32 w 42"/>
                  <a:gd name="T35" fmla="*/ 34 h 62"/>
                  <a:gd name="T36" fmla="*/ 24 w 42"/>
                  <a:gd name="T37" fmla="*/ 38 h 62"/>
                  <a:gd name="T38" fmla="*/ 22 w 42"/>
                  <a:gd name="T39" fmla="*/ 44 h 62"/>
                  <a:gd name="T40" fmla="*/ 20 w 42"/>
                  <a:gd name="T41" fmla="*/ 52 h 62"/>
                  <a:gd name="T42" fmla="*/ 24 w 42"/>
                  <a:gd name="T43" fmla="*/ 6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62">
                    <a:moveTo>
                      <a:pt x="24" y="60"/>
                    </a:moveTo>
                    <a:lnTo>
                      <a:pt x="14" y="62"/>
                    </a:lnTo>
                    <a:lnTo>
                      <a:pt x="8" y="54"/>
                    </a:lnTo>
                    <a:lnTo>
                      <a:pt x="4" y="46"/>
                    </a:lnTo>
                    <a:lnTo>
                      <a:pt x="0" y="34"/>
                    </a:lnTo>
                    <a:lnTo>
                      <a:pt x="0" y="20"/>
                    </a:lnTo>
                    <a:lnTo>
                      <a:pt x="8" y="12"/>
                    </a:lnTo>
                    <a:lnTo>
                      <a:pt x="14" y="18"/>
                    </a:lnTo>
                    <a:lnTo>
                      <a:pt x="22" y="12"/>
                    </a:lnTo>
                    <a:lnTo>
                      <a:pt x="26" y="6"/>
                    </a:lnTo>
                    <a:lnTo>
                      <a:pt x="34" y="0"/>
                    </a:lnTo>
                    <a:lnTo>
                      <a:pt x="38" y="4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34" y="22"/>
                    </a:lnTo>
                    <a:lnTo>
                      <a:pt x="42" y="26"/>
                    </a:lnTo>
                    <a:lnTo>
                      <a:pt x="42" y="32"/>
                    </a:lnTo>
                    <a:lnTo>
                      <a:pt x="32" y="34"/>
                    </a:lnTo>
                    <a:lnTo>
                      <a:pt x="24" y="38"/>
                    </a:lnTo>
                    <a:lnTo>
                      <a:pt x="22" y="44"/>
                    </a:lnTo>
                    <a:lnTo>
                      <a:pt x="20" y="52"/>
                    </a:lnTo>
                    <a:lnTo>
                      <a:pt x="24" y="6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08"/>
              <p:cNvSpPr>
                <a:spLocks/>
              </p:cNvSpPr>
              <p:nvPr/>
            </p:nvSpPr>
            <p:spPr bwMode="auto">
              <a:xfrm>
                <a:off x="2860" y="1581"/>
                <a:ext cx="12" cy="14"/>
              </a:xfrm>
              <a:custGeom>
                <a:avLst/>
                <a:gdLst>
                  <a:gd name="T0" fmla="*/ 2 w 12"/>
                  <a:gd name="T1" fmla="*/ 0 h 14"/>
                  <a:gd name="T2" fmla="*/ 12 w 12"/>
                  <a:gd name="T3" fmla="*/ 0 h 14"/>
                  <a:gd name="T4" fmla="*/ 12 w 12"/>
                  <a:gd name="T5" fmla="*/ 8 h 14"/>
                  <a:gd name="T6" fmla="*/ 12 w 12"/>
                  <a:gd name="T7" fmla="*/ 14 h 14"/>
                  <a:gd name="T8" fmla="*/ 4 w 12"/>
                  <a:gd name="T9" fmla="*/ 14 h 14"/>
                  <a:gd name="T10" fmla="*/ 0 w 12"/>
                  <a:gd name="T11" fmla="*/ 8 h 14"/>
                  <a:gd name="T12" fmla="*/ 2 w 1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2" y="0"/>
                    </a:moveTo>
                    <a:lnTo>
                      <a:pt x="12" y="0"/>
                    </a:lnTo>
                    <a:lnTo>
                      <a:pt x="12" y="8"/>
                    </a:lnTo>
                    <a:lnTo>
                      <a:pt x="12" y="14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09"/>
              <p:cNvSpPr>
                <a:spLocks/>
              </p:cNvSpPr>
              <p:nvPr/>
            </p:nvSpPr>
            <p:spPr bwMode="auto">
              <a:xfrm>
                <a:off x="2878" y="1571"/>
                <a:ext cx="25" cy="24"/>
              </a:xfrm>
              <a:custGeom>
                <a:avLst/>
                <a:gdLst>
                  <a:gd name="T0" fmla="*/ 0 w 25"/>
                  <a:gd name="T1" fmla="*/ 6 h 24"/>
                  <a:gd name="T2" fmla="*/ 7 w 25"/>
                  <a:gd name="T3" fmla="*/ 6 h 24"/>
                  <a:gd name="T4" fmla="*/ 15 w 25"/>
                  <a:gd name="T5" fmla="*/ 8 h 24"/>
                  <a:gd name="T6" fmla="*/ 15 w 25"/>
                  <a:gd name="T7" fmla="*/ 2 h 24"/>
                  <a:gd name="T8" fmla="*/ 23 w 25"/>
                  <a:gd name="T9" fmla="*/ 0 h 24"/>
                  <a:gd name="T10" fmla="*/ 25 w 25"/>
                  <a:gd name="T11" fmla="*/ 4 h 24"/>
                  <a:gd name="T12" fmla="*/ 21 w 25"/>
                  <a:gd name="T13" fmla="*/ 10 h 24"/>
                  <a:gd name="T14" fmla="*/ 15 w 25"/>
                  <a:gd name="T15" fmla="*/ 12 h 24"/>
                  <a:gd name="T16" fmla="*/ 15 w 25"/>
                  <a:gd name="T17" fmla="*/ 18 h 24"/>
                  <a:gd name="T18" fmla="*/ 15 w 25"/>
                  <a:gd name="T19" fmla="*/ 24 h 24"/>
                  <a:gd name="T20" fmla="*/ 3 w 25"/>
                  <a:gd name="T21" fmla="*/ 20 h 24"/>
                  <a:gd name="T22" fmla="*/ 0 w 25"/>
                  <a:gd name="T23" fmla="*/ 14 h 24"/>
                  <a:gd name="T24" fmla="*/ 0 w 25"/>
                  <a:gd name="T2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4">
                    <a:moveTo>
                      <a:pt x="0" y="6"/>
                    </a:moveTo>
                    <a:lnTo>
                      <a:pt x="7" y="6"/>
                    </a:lnTo>
                    <a:lnTo>
                      <a:pt x="15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25" y="4"/>
                    </a:lnTo>
                    <a:lnTo>
                      <a:pt x="21" y="10"/>
                    </a:lnTo>
                    <a:lnTo>
                      <a:pt x="15" y="12"/>
                    </a:lnTo>
                    <a:lnTo>
                      <a:pt x="15" y="18"/>
                    </a:lnTo>
                    <a:lnTo>
                      <a:pt x="15" y="24"/>
                    </a:lnTo>
                    <a:lnTo>
                      <a:pt x="3" y="20"/>
                    </a:lnTo>
                    <a:lnTo>
                      <a:pt x="0" y="1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05" name="Freeform 210"/>
            <p:cNvSpPr>
              <a:spLocks/>
            </p:cNvSpPr>
            <p:nvPr/>
          </p:nvSpPr>
          <p:spPr bwMode="auto">
            <a:xfrm>
              <a:off x="4433234" y="2438221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6" name="Freeform 211"/>
            <p:cNvSpPr>
              <a:spLocks/>
            </p:cNvSpPr>
            <p:nvPr/>
          </p:nvSpPr>
          <p:spPr bwMode="auto">
            <a:xfrm>
              <a:off x="4581666" y="2568396"/>
              <a:ext cx="174625" cy="79375"/>
            </a:xfrm>
            <a:custGeom>
              <a:avLst/>
              <a:gdLst>
                <a:gd name="T0" fmla="*/ 48 w 110"/>
                <a:gd name="T1" fmla="*/ 0 h 50"/>
                <a:gd name="T2" fmla="*/ 56 w 110"/>
                <a:gd name="T3" fmla="*/ 4 h 50"/>
                <a:gd name="T4" fmla="*/ 68 w 110"/>
                <a:gd name="T5" fmla="*/ 8 h 50"/>
                <a:gd name="T6" fmla="*/ 70 w 110"/>
                <a:gd name="T7" fmla="*/ 16 h 50"/>
                <a:gd name="T8" fmla="*/ 78 w 110"/>
                <a:gd name="T9" fmla="*/ 18 h 50"/>
                <a:gd name="T10" fmla="*/ 80 w 110"/>
                <a:gd name="T11" fmla="*/ 14 h 50"/>
                <a:gd name="T12" fmla="*/ 88 w 110"/>
                <a:gd name="T13" fmla="*/ 16 h 50"/>
                <a:gd name="T14" fmla="*/ 94 w 110"/>
                <a:gd name="T15" fmla="*/ 20 h 50"/>
                <a:gd name="T16" fmla="*/ 102 w 110"/>
                <a:gd name="T17" fmla="*/ 24 h 50"/>
                <a:gd name="T18" fmla="*/ 110 w 110"/>
                <a:gd name="T19" fmla="*/ 30 h 50"/>
                <a:gd name="T20" fmla="*/ 100 w 110"/>
                <a:gd name="T21" fmla="*/ 36 h 50"/>
                <a:gd name="T22" fmla="*/ 92 w 110"/>
                <a:gd name="T23" fmla="*/ 44 h 50"/>
                <a:gd name="T24" fmla="*/ 82 w 110"/>
                <a:gd name="T25" fmla="*/ 46 h 50"/>
                <a:gd name="T26" fmla="*/ 76 w 110"/>
                <a:gd name="T27" fmla="*/ 50 h 50"/>
                <a:gd name="T28" fmla="*/ 66 w 110"/>
                <a:gd name="T29" fmla="*/ 50 h 50"/>
                <a:gd name="T30" fmla="*/ 46 w 110"/>
                <a:gd name="T31" fmla="*/ 42 h 50"/>
                <a:gd name="T32" fmla="*/ 44 w 110"/>
                <a:gd name="T33" fmla="*/ 48 h 50"/>
                <a:gd name="T34" fmla="*/ 28 w 110"/>
                <a:gd name="T35" fmla="*/ 46 h 50"/>
                <a:gd name="T36" fmla="*/ 20 w 110"/>
                <a:gd name="T37" fmla="*/ 40 h 50"/>
                <a:gd name="T38" fmla="*/ 14 w 110"/>
                <a:gd name="T39" fmla="*/ 34 h 50"/>
                <a:gd name="T40" fmla="*/ 0 w 110"/>
                <a:gd name="T41" fmla="*/ 18 h 50"/>
                <a:gd name="T42" fmla="*/ 12 w 110"/>
                <a:gd name="T43" fmla="*/ 12 h 50"/>
                <a:gd name="T44" fmla="*/ 24 w 110"/>
                <a:gd name="T45" fmla="*/ 8 h 50"/>
                <a:gd name="T46" fmla="*/ 34 w 110"/>
                <a:gd name="T47" fmla="*/ 4 h 50"/>
                <a:gd name="T48" fmla="*/ 42 w 110"/>
                <a:gd name="T49" fmla="*/ 2 h 50"/>
                <a:gd name="T50" fmla="*/ 48 w 11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0" h="50">
                  <a:moveTo>
                    <a:pt x="48" y="0"/>
                  </a:moveTo>
                  <a:lnTo>
                    <a:pt x="56" y="4"/>
                  </a:lnTo>
                  <a:lnTo>
                    <a:pt x="68" y="8"/>
                  </a:lnTo>
                  <a:lnTo>
                    <a:pt x="70" y="16"/>
                  </a:lnTo>
                  <a:lnTo>
                    <a:pt x="78" y="18"/>
                  </a:lnTo>
                  <a:lnTo>
                    <a:pt x="80" y="14"/>
                  </a:lnTo>
                  <a:lnTo>
                    <a:pt x="88" y="16"/>
                  </a:lnTo>
                  <a:lnTo>
                    <a:pt x="94" y="20"/>
                  </a:lnTo>
                  <a:lnTo>
                    <a:pt x="102" y="24"/>
                  </a:lnTo>
                  <a:lnTo>
                    <a:pt x="110" y="30"/>
                  </a:lnTo>
                  <a:lnTo>
                    <a:pt x="100" y="36"/>
                  </a:lnTo>
                  <a:lnTo>
                    <a:pt x="92" y="44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66" y="50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28" y="46"/>
                  </a:lnTo>
                  <a:lnTo>
                    <a:pt x="20" y="40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12" y="12"/>
                  </a:lnTo>
                  <a:lnTo>
                    <a:pt x="24" y="8"/>
                  </a:lnTo>
                  <a:lnTo>
                    <a:pt x="34" y="4"/>
                  </a:lnTo>
                  <a:lnTo>
                    <a:pt x="42" y="2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7" name="Freeform 212"/>
            <p:cNvSpPr>
              <a:spLocks/>
            </p:cNvSpPr>
            <p:nvPr/>
          </p:nvSpPr>
          <p:spPr bwMode="auto">
            <a:xfrm>
              <a:off x="4702316" y="2616021"/>
              <a:ext cx="142875" cy="60325"/>
            </a:xfrm>
            <a:custGeom>
              <a:avLst/>
              <a:gdLst>
                <a:gd name="T0" fmla="*/ 44 w 90"/>
                <a:gd name="T1" fmla="*/ 2 h 38"/>
                <a:gd name="T2" fmla="*/ 48 w 90"/>
                <a:gd name="T3" fmla="*/ 10 h 38"/>
                <a:gd name="T4" fmla="*/ 58 w 90"/>
                <a:gd name="T5" fmla="*/ 8 h 38"/>
                <a:gd name="T6" fmla="*/ 68 w 90"/>
                <a:gd name="T7" fmla="*/ 4 h 38"/>
                <a:gd name="T8" fmla="*/ 76 w 90"/>
                <a:gd name="T9" fmla="*/ 4 h 38"/>
                <a:gd name="T10" fmla="*/ 86 w 90"/>
                <a:gd name="T11" fmla="*/ 8 h 38"/>
                <a:gd name="T12" fmla="*/ 90 w 90"/>
                <a:gd name="T13" fmla="*/ 12 h 38"/>
                <a:gd name="T14" fmla="*/ 86 w 90"/>
                <a:gd name="T15" fmla="*/ 20 h 38"/>
                <a:gd name="T16" fmla="*/ 82 w 90"/>
                <a:gd name="T17" fmla="*/ 26 h 38"/>
                <a:gd name="T18" fmla="*/ 72 w 90"/>
                <a:gd name="T19" fmla="*/ 24 h 38"/>
                <a:gd name="T20" fmla="*/ 62 w 90"/>
                <a:gd name="T21" fmla="*/ 22 h 38"/>
                <a:gd name="T22" fmla="*/ 56 w 90"/>
                <a:gd name="T23" fmla="*/ 26 h 38"/>
                <a:gd name="T24" fmla="*/ 54 w 90"/>
                <a:gd name="T25" fmla="*/ 28 h 38"/>
                <a:gd name="T26" fmla="*/ 44 w 90"/>
                <a:gd name="T27" fmla="*/ 28 h 38"/>
                <a:gd name="T28" fmla="*/ 38 w 90"/>
                <a:gd name="T29" fmla="*/ 32 h 38"/>
                <a:gd name="T30" fmla="*/ 30 w 90"/>
                <a:gd name="T31" fmla="*/ 32 h 38"/>
                <a:gd name="T32" fmla="*/ 26 w 90"/>
                <a:gd name="T33" fmla="*/ 38 h 38"/>
                <a:gd name="T34" fmla="*/ 18 w 90"/>
                <a:gd name="T35" fmla="*/ 38 h 38"/>
                <a:gd name="T36" fmla="*/ 10 w 90"/>
                <a:gd name="T37" fmla="*/ 36 h 38"/>
                <a:gd name="T38" fmla="*/ 4 w 90"/>
                <a:gd name="T39" fmla="*/ 32 h 38"/>
                <a:gd name="T40" fmla="*/ 2 w 90"/>
                <a:gd name="T41" fmla="*/ 24 h 38"/>
                <a:gd name="T42" fmla="*/ 0 w 90"/>
                <a:gd name="T43" fmla="*/ 20 h 38"/>
                <a:gd name="T44" fmla="*/ 6 w 90"/>
                <a:gd name="T45" fmla="*/ 16 h 38"/>
                <a:gd name="T46" fmla="*/ 16 w 90"/>
                <a:gd name="T47" fmla="*/ 14 h 38"/>
                <a:gd name="T48" fmla="*/ 24 w 90"/>
                <a:gd name="T49" fmla="*/ 6 h 38"/>
                <a:gd name="T50" fmla="*/ 34 w 90"/>
                <a:gd name="T51" fmla="*/ 0 h 38"/>
                <a:gd name="T52" fmla="*/ 44 w 90"/>
                <a:gd name="T5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38">
                  <a:moveTo>
                    <a:pt x="44" y="2"/>
                  </a:moveTo>
                  <a:lnTo>
                    <a:pt x="48" y="10"/>
                  </a:lnTo>
                  <a:lnTo>
                    <a:pt x="58" y="8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6" y="8"/>
                  </a:lnTo>
                  <a:lnTo>
                    <a:pt x="90" y="12"/>
                  </a:lnTo>
                  <a:lnTo>
                    <a:pt x="86" y="20"/>
                  </a:lnTo>
                  <a:lnTo>
                    <a:pt x="82" y="26"/>
                  </a:lnTo>
                  <a:lnTo>
                    <a:pt x="72" y="24"/>
                  </a:lnTo>
                  <a:lnTo>
                    <a:pt x="62" y="22"/>
                  </a:lnTo>
                  <a:lnTo>
                    <a:pt x="56" y="26"/>
                  </a:lnTo>
                  <a:lnTo>
                    <a:pt x="54" y="28"/>
                  </a:lnTo>
                  <a:lnTo>
                    <a:pt x="44" y="28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26" y="38"/>
                  </a:lnTo>
                  <a:lnTo>
                    <a:pt x="18" y="38"/>
                  </a:lnTo>
                  <a:lnTo>
                    <a:pt x="10" y="36"/>
                  </a:lnTo>
                  <a:lnTo>
                    <a:pt x="4" y="32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6" y="14"/>
                  </a:lnTo>
                  <a:lnTo>
                    <a:pt x="24" y="6"/>
                  </a:lnTo>
                  <a:lnTo>
                    <a:pt x="34" y="0"/>
                  </a:lnTo>
                  <a:lnTo>
                    <a:pt x="4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8" name="Freeform 213"/>
            <p:cNvSpPr>
              <a:spLocks/>
            </p:cNvSpPr>
            <p:nvPr/>
          </p:nvSpPr>
          <p:spPr bwMode="auto">
            <a:xfrm>
              <a:off x="4516578" y="2635071"/>
              <a:ext cx="201613" cy="82550"/>
            </a:xfrm>
            <a:custGeom>
              <a:avLst/>
              <a:gdLst>
                <a:gd name="T0" fmla="*/ 14 w 127"/>
                <a:gd name="T1" fmla="*/ 46 h 52"/>
                <a:gd name="T2" fmla="*/ 12 w 127"/>
                <a:gd name="T3" fmla="*/ 42 h 52"/>
                <a:gd name="T4" fmla="*/ 8 w 127"/>
                <a:gd name="T5" fmla="*/ 42 h 52"/>
                <a:gd name="T6" fmla="*/ 0 w 127"/>
                <a:gd name="T7" fmla="*/ 40 h 52"/>
                <a:gd name="T8" fmla="*/ 2 w 127"/>
                <a:gd name="T9" fmla="*/ 34 h 52"/>
                <a:gd name="T10" fmla="*/ 18 w 127"/>
                <a:gd name="T11" fmla="*/ 34 h 52"/>
                <a:gd name="T12" fmla="*/ 31 w 127"/>
                <a:gd name="T13" fmla="*/ 32 h 52"/>
                <a:gd name="T14" fmla="*/ 41 w 127"/>
                <a:gd name="T15" fmla="*/ 26 h 52"/>
                <a:gd name="T16" fmla="*/ 53 w 127"/>
                <a:gd name="T17" fmla="*/ 26 h 52"/>
                <a:gd name="T18" fmla="*/ 53 w 127"/>
                <a:gd name="T19" fmla="*/ 18 h 52"/>
                <a:gd name="T20" fmla="*/ 69 w 127"/>
                <a:gd name="T21" fmla="*/ 10 h 52"/>
                <a:gd name="T22" fmla="*/ 69 w 127"/>
                <a:gd name="T23" fmla="*/ 4 h 52"/>
                <a:gd name="T24" fmla="*/ 85 w 127"/>
                <a:gd name="T25" fmla="*/ 6 h 52"/>
                <a:gd name="T26" fmla="*/ 87 w 127"/>
                <a:gd name="T27" fmla="*/ 0 h 52"/>
                <a:gd name="T28" fmla="*/ 107 w 127"/>
                <a:gd name="T29" fmla="*/ 8 h 52"/>
                <a:gd name="T30" fmla="*/ 117 w 127"/>
                <a:gd name="T31" fmla="*/ 8 h 52"/>
                <a:gd name="T32" fmla="*/ 119 w 127"/>
                <a:gd name="T33" fmla="*/ 12 h 52"/>
                <a:gd name="T34" fmla="*/ 121 w 127"/>
                <a:gd name="T35" fmla="*/ 20 h 52"/>
                <a:gd name="T36" fmla="*/ 127 w 127"/>
                <a:gd name="T37" fmla="*/ 24 h 52"/>
                <a:gd name="T38" fmla="*/ 117 w 127"/>
                <a:gd name="T39" fmla="*/ 28 h 52"/>
                <a:gd name="T40" fmla="*/ 111 w 127"/>
                <a:gd name="T41" fmla="*/ 34 h 52"/>
                <a:gd name="T42" fmla="*/ 109 w 127"/>
                <a:gd name="T43" fmla="*/ 40 h 52"/>
                <a:gd name="T44" fmla="*/ 103 w 127"/>
                <a:gd name="T45" fmla="*/ 44 h 52"/>
                <a:gd name="T46" fmla="*/ 89 w 127"/>
                <a:gd name="T47" fmla="*/ 50 h 52"/>
                <a:gd name="T48" fmla="*/ 77 w 127"/>
                <a:gd name="T49" fmla="*/ 52 h 52"/>
                <a:gd name="T50" fmla="*/ 67 w 127"/>
                <a:gd name="T51" fmla="*/ 48 h 52"/>
                <a:gd name="T52" fmla="*/ 51 w 127"/>
                <a:gd name="T53" fmla="*/ 50 h 52"/>
                <a:gd name="T54" fmla="*/ 41 w 127"/>
                <a:gd name="T55" fmla="*/ 46 h 52"/>
                <a:gd name="T56" fmla="*/ 41 w 127"/>
                <a:gd name="T57" fmla="*/ 40 h 52"/>
                <a:gd name="T58" fmla="*/ 26 w 127"/>
                <a:gd name="T59" fmla="*/ 40 h 52"/>
                <a:gd name="T60" fmla="*/ 24 w 127"/>
                <a:gd name="T61" fmla="*/ 46 h 52"/>
                <a:gd name="T62" fmla="*/ 14 w 127"/>
                <a:gd name="T63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" h="52">
                  <a:moveTo>
                    <a:pt x="14" y="46"/>
                  </a:moveTo>
                  <a:lnTo>
                    <a:pt x="12" y="42"/>
                  </a:lnTo>
                  <a:lnTo>
                    <a:pt x="8" y="42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18" y="34"/>
                  </a:lnTo>
                  <a:lnTo>
                    <a:pt x="31" y="32"/>
                  </a:lnTo>
                  <a:lnTo>
                    <a:pt x="41" y="26"/>
                  </a:lnTo>
                  <a:lnTo>
                    <a:pt x="53" y="26"/>
                  </a:lnTo>
                  <a:lnTo>
                    <a:pt x="53" y="18"/>
                  </a:lnTo>
                  <a:lnTo>
                    <a:pt x="69" y="10"/>
                  </a:lnTo>
                  <a:lnTo>
                    <a:pt x="69" y="4"/>
                  </a:lnTo>
                  <a:lnTo>
                    <a:pt x="85" y="6"/>
                  </a:lnTo>
                  <a:lnTo>
                    <a:pt x="87" y="0"/>
                  </a:lnTo>
                  <a:lnTo>
                    <a:pt x="107" y="8"/>
                  </a:lnTo>
                  <a:lnTo>
                    <a:pt x="117" y="8"/>
                  </a:lnTo>
                  <a:lnTo>
                    <a:pt x="119" y="12"/>
                  </a:lnTo>
                  <a:lnTo>
                    <a:pt x="121" y="20"/>
                  </a:lnTo>
                  <a:lnTo>
                    <a:pt x="127" y="24"/>
                  </a:lnTo>
                  <a:lnTo>
                    <a:pt x="117" y="28"/>
                  </a:lnTo>
                  <a:lnTo>
                    <a:pt x="111" y="34"/>
                  </a:lnTo>
                  <a:lnTo>
                    <a:pt x="109" y="40"/>
                  </a:lnTo>
                  <a:lnTo>
                    <a:pt x="103" y="44"/>
                  </a:lnTo>
                  <a:lnTo>
                    <a:pt x="89" y="50"/>
                  </a:lnTo>
                  <a:lnTo>
                    <a:pt x="77" y="52"/>
                  </a:lnTo>
                  <a:lnTo>
                    <a:pt x="67" y="48"/>
                  </a:lnTo>
                  <a:lnTo>
                    <a:pt x="51" y="50"/>
                  </a:lnTo>
                  <a:lnTo>
                    <a:pt x="41" y="46"/>
                  </a:lnTo>
                  <a:lnTo>
                    <a:pt x="41" y="40"/>
                  </a:lnTo>
                  <a:lnTo>
                    <a:pt x="26" y="40"/>
                  </a:lnTo>
                  <a:lnTo>
                    <a:pt x="24" y="46"/>
                  </a:lnTo>
                  <a:lnTo>
                    <a:pt x="14" y="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9" name="Freeform 214"/>
            <p:cNvSpPr>
              <a:spLocks/>
            </p:cNvSpPr>
            <p:nvPr/>
          </p:nvSpPr>
          <p:spPr bwMode="auto">
            <a:xfrm>
              <a:off x="4643578" y="2444571"/>
              <a:ext cx="244475" cy="190500"/>
            </a:xfrm>
            <a:custGeom>
              <a:avLst/>
              <a:gdLst>
                <a:gd name="T0" fmla="*/ 0 w 154"/>
                <a:gd name="T1" fmla="*/ 20 h 120"/>
                <a:gd name="T2" fmla="*/ 16 w 154"/>
                <a:gd name="T3" fmla="*/ 16 h 120"/>
                <a:gd name="T4" fmla="*/ 32 w 154"/>
                <a:gd name="T5" fmla="*/ 10 h 120"/>
                <a:gd name="T6" fmla="*/ 48 w 154"/>
                <a:gd name="T7" fmla="*/ 0 h 120"/>
                <a:gd name="T8" fmla="*/ 66 w 154"/>
                <a:gd name="T9" fmla="*/ 0 h 120"/>
                <a:gd name="T10" fmla="*/ 70 w 154"/>
                <a:gd name="T11" fmla="*/ 8 h 120"/>
                <a:gd name="T12" fmla="*/ 88 w 154"/>
                <a:gd name="T13" fmla="*/ 8 h 120"/>
                <a:gd name="T14" fmla="*/ 108 w 154"/>
                <a:gd name="T15" fmla="*/ 8 h 120"/>
                <a:gd name="T16" fmla="*/ 134 w 154"/>
                <a:gd name="T17" fmla="*/ 6 h 120"/>
                <a:gd name="T18" fmla="*/ 140 w 154"/>
                <a:gd name="T19" fmla="*/ 12 h 120"/>
                <a:gd name="T20" fmla="*/ 144 w 154"/>
                <a:gd name="T21" fmla="*/ 16 h 120"/>
                <a:gd name="T22" fmla="*/ 148 w 154"/>
                <a:gd name="T23" fmla="*/ 28 h 120"/>
                <a:gd name="T24" fmla="*/ 152 w 154"/>
                <a:gd name="T25" fmla="*/ 32 h 120"/>
                <a:gd name="T26" fmla="*/ 152 w 154"/>
                <a:gd name="T27" fmla="*/ 46 h 120"/>
                <a:gd name="T28" fmla="*/ 144 w 154"/>
                <a:gd name="T29" fmla="*/ 46 h 120"/>
                <a:gd name="T30" fmla="*/ 142 w 154"/>
                <a:gd name="T31" fmla="*/ 52 h 120"/>
                <a:gd name="T32" fmla="*/ 148 w 154"/>
                <a:gd name="T33" fmla="*/ 56 h 120"/>
                <a:gd name="T34" fmla="*/ 148 w 154"/>
                <a:gd name="T35" fmla="*/ 70 h 120"/>
                <a:gd name="T36" fmla="*/ 150 w 154"/>
                <a:gd name="T37" fmla="*/ 76 h 120"/>
                <a:gd name="T38" fmla="*/ 152 w 154"/>
                <a:gd name="T39" fmla="*/ 84 h 120"/>
                <a:gd name="T40" fmla="*/ 154 w 154"/>
                <a:gd name="T41" fmla="*/ 88 h 120"/>
                <a:gd name="T42" fmla="*/ 144 w 154"/>
                <a:gd name="T43" fmla="*/ 94 h 120"/>
                <a:gd name="T44" fmla="*/ 136 w 154"/>
                <a:gd name="T45" fmla="*/ 102 h 120"/>
                <a:gd name="T46" fmla="*/ 132 w 154"/>
                <a:gd name="T47" fmla="*/ 110 h 120"/>
                <a:gd name="T48" fmla="*/ 130 w 154"/>
                <a:gd name="T49" fmla="*/ 120 h 120"/>
                <a:gd name="T50" fmla="*/ 126 w 154"/>
                <a:gd name="T51" fmla="*/ 116 h 120"/>
                <a:gd name="T52" fmla="*/ 116 w 154"/>
                <a:gd name="T53" fmla="*/ 112 h 120"/>
                <a:gd name="T54" fmla="*/ 108 w 154"/>
                <a:gd name="T55" fmla="*/ 112 h 120"/>
                <a:gd name="T56" fmla="*/ 98 w 154"/>
                <a:gd name="T57" fmla="*/ 116 h 120"/>
                <a:gd name="T58" fmla="*/ 88 w 154"/>
                <a:gd name="T59" fmla="*/ 118 h 120"/>
                <a:gd name="T60" fmla="*/ 84 w 154"/>
                <a:gd name="T61" fmla="*/ 110 h 120"/>
                <a:gd name="T62" fmla="*/ 74 w 154"/>
                <a:gd name="T63" fmla="*/ 108 h 120"/>
                <a:gd name="T64" fmla="*/ 66 w 154"/>
                <a:gd name="T65" fmla="*/ 102 h 120"/>
                <a:gd name="T66" fmla="*/ 58 w 154"/>
                <a:gd name="T67" fmla="*/ 98 h 120"/>
                <a:gd name="T68" fmla="*/ 52 w 154"/>
                <a:gd name="T69" fmla="*/ 94 h 120"/>
                <a:gd name="T70" fmla="*/ 44 w 154"/>
                <a:gd name="T71" fmla="*/ 92 h 120"/>
                <a:gd name="T72" fmla="*/ 42 w 154"/>
                <a:gd name="T73" fmla="*/ 96 h 120"/>
                <a:gd name="T74" fmla="*/ 34 w 154"/>
                <a:gd name="T75" fmla="*/ 94 h 120"/>
                <a:gd name="T76" fmla="*/ 32 w 154"/>
                <a:gd name="T77" fmla="*/ 86 h 120"/>
                <a:gd name="T78" fmla="*/ 24 w 154"/>
                <a:gd name="T79" fmla="*/ 84 h 120"/>
                <a:gd name="T80" fmla="*/ 12 w 154"/>
                <a:gd name="T81" fmla="*/ 78 h 120"/>
                <a:gd name="T82" fmla="*/ 8 w 154"/>
                <a:gd name="T83" fmla="*/ 70 h 120"/>
                <a:gd name="T84" fmla="*/ 8 w 154"/>
                <a:gd name="T85" fmla="*/ 46 h 120"/>
                <a:gd name="T86" fmla="*/ 0 w 154"/>
                <a:gd name="T87" fmla="*/ 42 h 120"/>
                <a:gd name="T88" fmla="*/ 4 w 154"/>
                <a:gd name="T89" fmla="*/ 30 h 120"/>
                <a:gd name="T90" fmla="*/ 0 w 154"/>
                <a:gd name="T91" fmla="*/ 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" h="120">
                  <a:moveTo>
                    <a:pt x="0" y="20"/>
                  </a:moveTo>
                  <a:lnTo>
                    <a:pt x="16" y="16"/>
                  </a:lnTo>
                  <a:lnTo>
                    <a:pt x="32" y="10"/>
                  </a:lnTo>
                  <a:lnTo>
                    <a:pt x="48" y="0"/>
                  </a:lnTo>
                  <a:lnTo>
                    <a:pt x="66" y="0"/>
                  </a:lnTo>
                  <a:lnTo>
                    <a:pt x="70" y="8"/>
                  </a:lnTo>
                  <a:lnTo>
                    <a:pt x="88" y="8"/>
                  </a:lnTo>
                  <a:lnTo>
                    <a:pt x="108" y="8"/>
                  </a:lnTo>
                  <a:lnTo>
                    <a:pt x="134" y="6"/>
                  </a:lnTo>
                  <a:lnTo>
                    <a:pt x="140" y="12"/>
                  </a:lnTo>
                  <a:lnTo>
                    <a:pt x="144" y="16"/>
                  </a:lnTo>
                  <a:lnTo>
                    <a:pt x="148" y="28"/>
                  </a:lnTo>
                  <a:lnTo>
                    <a:pt x="152" y="32"/>
                  </a:lnTo>
                  <a:lnTo>
                    <a:pt x="152" y="46"/>
                  </a:lnTo>
                  <a:lnTo>
                    <a:pt x="144" y="46"/>
                  </a:lnTo>
                  <a:lnTo>
                    <a:pt x="142" y="52"/>
                  </a:lnTo>
                  <a:lnTo>
                    <a:pt x="148" y="56"/>
                  </a:lnTo>
                  <a:lnTo>
                    <a:pt x="148" y="70"/>
                  </a:lnTo>
                  <a:lnTo>
                    <a:pt x="150" y="76"/>
                  </a:lnTo>
                  <a:lnTo>
                    <a:pt x="152" y="84"/>
                  </a:lnTo>
                  <a:lnTo>
                    <a:pt x="154" y="88"/>
                  </a:lnTo>
                  <a:lnTo>
                    <a:pt x="144" y="94"/>
                  </a:lnTo>
                  <a:lnTo>
                    <a:pt x="136" y="102"/>
                  </a:lnTo>
                  <a:lnTo>
                    <a:pt x="132" y="110"/>
                  </a:lnTo>
                  <a:lnTo>
                    <a:pt x="130" y="120"/>
                  </a:lnTo>
                  <a:lnTo>
                    <a:pt x="126" y="116"/>
                  </a:lnTo>
                  <a:lnTo>
                    <a:pt x="116" y="112"/>
                  </a:lnTo>
                  <a:lnTo>
                    <a:pt x="108" y="112"/>
                  </a:lnTo>
                  <a:lnTo>
                    <a:pt x="98" y="116"/>
                  </a:lnTo>
                  <a:lnTo>
                    <a:pt x="88" y="118"/>
                  </a:lnTo>
                  <a:lnTo>
                    <a:pt x="84" y="110"/>
                  </a:lnTo>
                  <a:lnTo>
                    <a:pt x="74" y="108"/>
                  </a:lnTo>
                  <a:lnTo>
                    <a:pt x="66" y="102"/>
                  </a:lnTo>
                  <a:lnTo>
                    <a:pt x="58" y="98"/>
                  </a:lnTo>
                  <a:lnTo>
                    <a:pt x="52" y="94"/>
                  </a:lnTo>
                  <a:lnTo>
                    <a:pt x="44" y="92"/>
                  </a:lnTo>
                  <a:lnTo>
                    <a:pt x="42" y="96"/>
                  </a:lnTo>
                  <a:lnTo>
                    <a:pt x="34" y="94"/>
                  </a:lnTo>
                  <a:lnTo>
                    <a:pt x="32" y="86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8" y="70"/>
                  </a:lnTo>
                  <a:lnTo>
                    <a:pt x="8" y="46"/>
                  </a:lnTo>
                  <a:lnTo>
                    <a:pt x="0" y="42"/>
                  </a:lnTo>
                  <a:lnTo>
                    <a:pt x="4" y="30"/>
                  </a:lnTo>
                  <a:lnTo>
                    <a:pt x="0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0" name="Freeform 215"/>
            <p:cNvSpPr>
              <a:spLocks/>
            </p:cNvSpPr>
            <p:nvPr/>
          </p:nvSpPr>
          <p:spPr bwMode="auto">
            <a:xfrm>
              <a:off x="4689616" y="265094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1" name="Freeform 216"/>
            <p:cNvSpPr>
              <a:spLocks/>
            </p:cNvSpPr>
            <p:nvPr/>
          </p:nvSpPr>
          <p:spPr bwMode="auto">
            <a:xfrm>
              <a:off x="4610241" y="2698571"/>
              <a:ext cx="82550" cy="47625"/>
            </a:xfrm>
            <a:custGeom>
              <a:avLst/>
              <a:gdLst>
                <a:gd name="T0" fmla="*/ 10 w 52"/>
                <a:gd name="T1" fmla="*/ 28 h 30"/>
                <a:gd name="T2" fmla="*/ 20 w 52"/>
                <a:gd name="T3" fmla="*/ 30 h 30"/>
                <a:gd name="T4" fmla="*/ 32 w 52"/>
                <a:gd name="T5" fmla="*/ 28 h 30"/>
                <a:gd name="T6" fmla="*/ 38 w 52"/>
                <a:gd name="T7" fmla="*/ 22 h 30"/>
                <a:gd name="T8" fmla="*/ 44 w 52"/>
                <a:gd name="T9" fmla="*/ 16 h 30"/>
                <a:gd name="T10" fmla="*/ 52 w 52"/>
                <a:gd name="T11" fmla="*/ 8 h 30"/>
                <a:gd name="T12" fmla="*/ 50 w 52"/>
                <a:gd name="T13" fmla="*/ 0 h 30"/>
                <a:gd name="T14" fmla="*/ 44 w 52"/>
                <a:gd name="T15" fmla="*/ 4 h 30"/>
                <a:gd name="T16" fmla="*/ 30 w 52"/>
                <a:gd name="T17" fmla="*/ 10 h 30"/>
                <a:gd name="T18" fmla="*/ 18 w 52"/>
                <a:gd name="T19" fmla="*/ 12 h 30"/>
                <a:gd name="T20" fmla="*/ 8 w 52"/>
                <a:gd name="T21" fmla="*/ 8 h 30"/>
                <a:gd name="T22" fmla="*/ 2 w 52"/>
                <a:gd name="T23" fmla="*/ 16 h 30"/>
                <a:gd name="T24" fmla="*/ 0 w 52"/>
                <a:gd name="T25" fmla="*/ 24 h 30"/>
                <a:gd name="T26" fmla="*/ 10 w 52"/>
                <a:gd name="T2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30">
                  <a:moveTo>
                    <a:pt x="10" y="28"/>
                  </a:moveTo>
                  <a:lnTo>
                    <a:pt x="20" y="30"/>
                  </a:lnTo>
                  <a:lnTo>
                    <a:pt x="32" y="28"/>
                  </a:lnTo>
                  <a:lnTo>
                    <a:pt x="38" y="22"/>
                  </a:lnTo>
                  <a:lnTo>
                    <a:pt x="44" y="16"/>
                  </a:lnTo>
                  <a:lnTo>
                    <a:pt x="52" y="8"/>
                  </a:lnTo>
                  <a:lnTo>
                    <a:pt x="50" y="0"/>
                  </a:lnTo>
                  <a:lnTo>
                    <a:pt x="44" y="4"/>
                  </a:lnTo>
                  <a:lnTo>
                    <a:pt x="30" y="10"/>
                  </a:lnTo>
                  <a:lnTo>
                    <a:pt x="18" y="1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2" name="Freeform 217"/>
            <p:cNvSpPr>
              <a:spLocks/>
            </p:cNvSpPr>
            <p:nvPr/>
          </p:nvSpPr>
          <p:spPr bwMode="auto">
            <a:xfrm>
              <a:off x="4619766" y="2711271"/>
              <a:ext cx="142875" cy="117475"/>
            </a:xfrm>
            <a:custGeom>
              <a:avLst/>
              <a:gdLst>
                <a:gd name="T0" fmla="*/ 84 w 90"/>
                <a:gd name="T1" fmla="*/ 16 h 74"/>
                <a:gd name="T2" fmla="*/ 86 w 90"/>
                <a:gd name="T3" fmla="*/ 24 h 74"/>
                <a:gd name="T4" fmla="*/ 90 w 90"/>
                <a:gd name="T5" fmla="*/ 30 h 74"/>
                <a:gd name="T6" fmla="*/ 86 w 90"/>
                <a:gd name="T7" fmla="*/ 34 h 74"/>
                <a:gd name="T8" fmla="*/ 70 w 90"/>
                <a:gd name="T9" fmla="*/ 32 h 74"/>
                <a:gd name="T10" fmla="*/ 54 w 90"/>
                <a:gd name="T11" fmla="*/ 30 h 74"/>
                <a:gd name="T12" fmla="*/ 48 w 90"/>
                <a:gd name="T13" fmla="*/ 28 h 74"/>
                <a:gd name="T14" fmla="*/ 36 w 90"/>
                <a:gd name="T15" fmla="*/ 30 h 74"/>
                <a:gd name="T16" fmla="*/ 38 w 90"/>
                <a:gd name="T17" fmla="*/ 38 h 74"/>
                <a:gd name="T18" fmla="*/ 42 w 90"/>
                <a:gd name="T19" fmla="*/ 50 h 74"/>
                <a:gd name="T20" fmla="*/ 46 w 90"/>
                <a:gd name="T21" fmla="*/ 56 h 74"/>
                <a:gd name="T22" fmla="*/ 56 w 90"/>
                <a:gd name="T23" fmla="*/ 64 h 74"/>
                <a:gd name="T24" fmla="*/ 62 w 90"/>
                <a:gd name="T25" fmla="*/ 68 h 74"/>
                <a:gd name="T26" fmla="*/ 60 w 90"/>
                <a:gd name="T27" fmla="*/ 74 h 74"/>
                <a:gd name="T28" fmla="*/ 48 w 90"/>
                <a:gd name="T29" fmla="*/ 64 h 74"/>
                <a:gd name="T30" fmla="*/ 36 w 90"/>
                <a:gd name="T31" fmla="*/ 56 h 74"/>
                <a:gd name="T32" fmla="*/ 28 w 90"/>
                <a:gd name="T33" fmla="*/ 48 h 74"/>
                <a:gd name="T34" fmla="*/ 24 w 90"/>
                <a:gd name="T35" fmla="*/ 40 h 74"/>
                <a:gd name="T36" fmla="*/ 22 w 90"/>
                <a:gd name="T37" fmla="*/ 32 h 74"/>
                <a:gd name="T38" fmla="*/ 16 w 90"/>
                <a:gd name="T39" fmla="*/ 32 h 74"/>
                <a:gd name="T40" fmla="*/ 8 w 90"/>
                <a:gd name="T41" fmla="*/ 36 h 74"/>
                <a:gd name="T42" fmla="*/ 0 w 90"/>
                <a:gd name="T43" fmla="*/ 32 h 74"/>
                <a:gd name="T44" fmla="*/ 0 w 90"/>
                <a:gd name="T45" fmla="*/ 24 h 74"/>
                <a:gd name="T46" fmla="*/ 4 w 90"/>
                <a:gd name="T47" fmla="*/ 20 h 74"/>
                <a:gd name="T48" fmla="*/ 8 w 90"/>
                <a:gd name="T49" fmla="*/ 22 h 74"/>
                <a:gd name="T50" fmla="*/ 14 w 90"/>
                <a:gd name="T51" fmla="*/ 22 h 74"/>
                <a:gd name="T52" fmla="*/ 26 w 90"/>
                <a:gd name="T53" fmla="*/ 20 h 74"/>
                <a:gd name="T54" fmla="*/ 32 w 90"/>
                <a:gd name="T55" fmla="*/ 14 h 74"/>
                <a:gd name="T56" fmla="*/ 38 w 90"/>
                <a:gd name="T57" fmla="*/ 8 h 74"/>
                <a:gd name="T58" fmla="*/ 46 w 90"/>
                <a:gd name="T59" fmla="*/ 0 h 74"/>
                <a:gd name="T60" fmla="*/ 54 w 90"/>
                <a:gd name="T61" fmla="*/ 8 h 74"/>
                <a:gd name="T62" fmla="*/ 66 w 90"/>
                <a:gd name="T63" fmla="*/ 18 h 74"/>
                <a:gd name="T64" fmla="*/ 74 w 90"/>
                <a:gd name="T65" fmla="*/ 18 h 74"/>
                <a:gd name="T66" fmla="*/ 84 w 90"/>
                <a:gd name="T67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74">
                  <a:moveTo>
                    <a:pt x="84" y="16"/>
                  </a:moveTo>
                  <a:lnTo>
                    <a:pt x="86" y="24"/>
                  </a:lnTo>
                  <a:lnTo>
                    <a:pt x="90" y="30"/>
                  </a:lnTo>
                  <a:lnTo>
                    <a:pt x="86" y="34"/>
                  </a:lnTo>
                  <a:lnTo>
                    <a:pt x="70" y="32"/>
                  </a:lnTo>
                  <a:lnTo>
                    <a:pt x="54" y="30"/>
                  </a:lnTo>
                  <a:lnTo>
                    <a:pt x="48" y="28"/>
                  </a:lnTo>
                  <a:lnTo>
                    <a:pt x="36" y="30"/>
                  </a:lnTo>
                  <a:lnTo>
                    <a:pt x="38" y="38"/>
                  </a:lnTo>
                  <a:lnTo>
                    <a:pt x="42" y="50"/>
                  </a:lnTo>
                  <a:lnTo>
                    <a:pt x="46" y="56"/>
                  </a:lnTo>
                  <a:lnTo>
                    <a:pt x="56" y="64"/>
                  </a:lnTo>
                  <a:lnTo>
                    <a:pt x="62" y="68"/>
                  </a:lnTo>
                  <a:lnTo>
                    <a:pt x="60" y="74"/>
                  </a:lnTo>
                  <a:lnTo>
                    <a:pt x="48" y="64"/>
                  </a:lnTo>
                  <a:lnTo>
                    <a:pt x="36" y="56"/>
                  </a:lnTo>
                  <a:lnTo>
                    <a:pt x="28" y="48"/>
                  </a:lnTo>
                  <a:lnTo>
                    <a:pt x="24" y="40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32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6" y="20"/>
                  </a:lnTo>
                  <a:lnTo>
                    <a:pt x="32" y="14"/>
                  </a:lnTo>
                  <a:lnTo>
                    <a:pt x="38" y="8"/>
                  </a:lnTo>
                  <a:lnTo>
                    <a:pt x="46" y="0"/>
                  </a:lnTo>
                  <a:lnTo>
                    <a:pt x="54" y="8"/>
                  </a:lnTo>
                  <a:lnTo>
                    <a:pt x="66" y="18"/>
                  </a:lnTo>
                  <a:lnTo>
                    <a:pt x="74" y="18"/>
                  </a:lnTo>
                  <a:lnTo>
                    <a:pt x="84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3" name="Freeform 218"/>
            <p:cNvSpPr>
              <a:spLocks/>
            </p:cNvSpPr>
            <p:nvPr/>
          </p:nvSpPr>
          <p:spPr bwMode="auto">
            <a:xfrm>
              <a:off x="4676916" y="2755721"/>
              <a:ext cx="95250" cy="82550"/>
            </a:xfrm>
            <a:custGeom>
              <a:avLst/>
              <a:gdLst>
                <a:gd name="T0" fmla="*/ 0 w 60"/>
                <a:gd name="T1" fmla="*/ 2 h 52"/>
                <a:gd name="T2" fmla="*/ 12 w 60"/>
                <a:gd name="T3" fmla="*/ 0 h 52"/>
                <a:gd name="T4" fmla="*/ 26 w 60"/>
                <a:gd name="T5" fmla="*/ 2 h 52"/>
                <a:gd name="T6" fmla="*/ 50 w 60"/>
                <a:gd name="T7" fmla="*/ 6 h 52"/>
                <a:gd name="T8" fmla="*/ 56 w 60"/>
                <a:gd name="T9" fmla="*/ 6 h 52"/>
                <a:gd name="T10" fmla="*/ 58 w 60"/>
                <a:gd name="T11" fmla="*/ 14 h 52"/>
                <a:gd name="T12" fmla="*/ 54 w 60"/>
                <a:gd name="T13" fmla="*/ 18 h 52"/>
                <a:gd name="T14" fmla="*/ 60 w 60"/>
                <a:gd name="T15" fmla="*/ 26 h 52"/>
                <a:gd name="T16" fmla="*/ 52 w 60"/>
                <a:gd name="T17" fmla="*/ 32 h 52"/>
                <a:gd name="T18" fmla="*/ 50 w 60"/>
                <a:gd name="T19" fmla="*/ 40 h 52"/>
                <a:gd name="T20" fmla="*/ 44 w 60"/>
                <a:gd name="T21" fmla="*/ 40 h 52"/>
                <a:gd name="T22" fmla="*/ 42 w 60"/>
                <a:gd name="T23" fmla="*/ 52 h 52"/>
                <a:gd name="T24" fmla="*/ 34 w 60"/>
                <a:gd name="T25" fmla="*/ 46 h 52"/>
                <a:gd name="T26" fmla="*/ 26 w 60"/>
                <a:gd name="T27" fmla="*/ 40 h 52"/>
                <a:gd name="T28" fmla="*/ 16 w 60"/>
                <a:gd name="T29" fmla="*/ 32 h 52"/>
                <a:gd name="T30" fmla="*/ 10 w 60"/>
                <a:gd name="T31" fmla="*/ 28 h 52"/>
                <a:gd name="T32" fmla="*/ 6 w 60"/>
                <a:gd name="T33" fmla="*/ 22 h 52"/>
                <a:gd name="T34" fmla="*/ 2 w 60"/>
                <a:gd name="T35" fmla="*/ 10 h 52"/>
                <a:gd name="T36" fmla="*/ 0 w 60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2">
                  <a:moveTo>
                    <a:pt x="0" y="2"/>
                  </a:moveTo>
                  <a:lnTo>
                    <a:pt x="12" y="0"/>
                  </a:lnTo>
                  <a:lnTo>
                    <a:pt x="26" y="2"/>
                  </a:lnTo>
                  <a:lnTo>
                    <a:pt x="50" y="6"/>
                  </a:lnTo>
                  <a:lnTo>
                    <a:pt x="56" y="6"/>
                  </a:lnTo>
                  <a:lnTo>
                    <a:pt x="58" y="14"/>
                  </a:lnTo>
                  <a:lnTo>
                    <a:pt x="54" y="18"/>
                  </a:lnTo>
                  <a:lnTo>
                    <a:pt x="60" y="26"/>
                  </a:lnTo>
                  <a:lnTo>
                    <a:pt x="52" y="32"/>
                  </a:lnTo>
                  <a:lnTo>
                    <a:pt x="50" y="40"/>
                  </a:lnTo>
                  <a:lnTo>
                    <a:pt x="44" y="40"/>
                  </a:lnTo>
                  <a:lnTo>
                    <a:pt x="42" y="52"/>
                  </a:lnTo>
                  <a:lnTo>
                    <a:pt x="34" y="46"/>
                  </a:lnTo>
                  <a:lnTo>
                    <a:pt x="26" y="40"/>
                  </a:lnTo>
                  <a:lnTo>
                    <a:pt x="16" y="32"/>
                  </a:lnTo>
                  <a:lnTo>
                    <a:pt x="10" y="28"/>
                  </a:lnTo>
                  <a:lnTo>
                    <a:pt x="6" y="22"/>
                  </a:lnTo>
                  <a:lnTo>
                    <a:pt x="2" y="1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4" name="Freeform 219"/>
            <p:cNvSpPr>
              <a:spLocks/>
            </p:cNvSpPr>
            <p:nvPr/>
          </p:nvSpPr>
          <p:spPr bwMode="auto">
            <a:xfrm>
              <a:off x="4743591" y="2730321"/>
              <a:ext cx="111125" cy="123825"/>
            </a:xfrm>
            <a:custGeom>
              <a:avLst/>
              <a:gdLst>
                <a:gd name="T0" fmla="*/ 14 w 70"/>
                <a:gd name="T1" fmla="*/ 78 h 78"/>
                <a:gd name="T2" fmla="*/ 6 w 70"/>
                <a:gd name="T3" fmla="*/ 72 h 78"/>
                <a:gd name="T4" fmla="*/ 0 w 70"/>
                <a:gd name="T5" fmla="*/ 68 h 78"/>
                <a:gd name="T6" fmla="*/ 2 w 70"/>
                <a:gd name="T7" fmla="*/ 56 h 78"/>
                <a:gd name="T8" fmla="*/ 8 w 70"/>
                <a:gd name="T9" fmla="*/ 56 h 78"/>
                <a:gd name="T10" fmla="*/ 10 w 70"/>
                <a:gd name="T11" fmla="*/ 48 h 78"/>
                <a:gd name="T12" fmla="*/ 18 w 70"/>
                <a:gd name="T13" fmla="*/ 42 h 78"/>
                <a:gd name="T14" fmla="*/ 12 w 70"/>
                <a:gd name="T15" fmla="*/ 34 h 78"/>
                <a:gd name="T16" fmla="*/ 16 w 70"/>
                <a:gd name="T17" fmla="*/ 30 h 78"/>
                <a:gd name="T18" fmla="*/ 14 w 70"/>
                <a:gd name="T19" fmla="*/ 22 h 78"/>
                <a:gd name="T20" fmla="*/ 8 w 70"/>
                <a:gd name="T21" fmla="*/ 22 h 78"/>
                <a:gd name="T22" fmla="*/ 12 w 70"/>
                <a:gd name="T23" fmla="*/ 18 h 78"/>
                <a:gd name="T24" fmla="*/ 6 w 70"/>
                <a:gd name="T25" fmla="*/ 4 h 78"/>
                <a:gd name="T26" fmla="*/ 14 w 70"/>
                <a:gd name="T27" fmla="*/ 0 h 78"/>
                <a:gd name="T28" fmla="*/ 34 w 70"/>
                <a:gd name="T29" fmla="*/ 0 h 78"/>
                <a:gd name="T30" fmla="*/ 36 w 70"/>
                <a:gd name="T31" fmla="*/ 8 h 78"/>
                <a:gd name="T32" fmla="*/ 42 w 70"/>
                <a:gd name="T33" fmla="*/ 16 h 78"/>
                <a:gd name="T34" fmla="*/ 50 w 70"/>
                <a:gd name="T35" fmla="*/ 28 h 78"/>
                <a:gd name="T36" fmla="*/ 66 w 70"/>
                <a:gd name="T37" fmla="*/ 30 h 78"/>
                <a:gd name="T38" fmla="*/ 66 w 70"/>
                <a:gd name="T39" fmla="*/ 40 h 78"/>
                <a:gd name="T40" fmla="*/ 60 w 70"/>
                <a:gd name="T41" fmla="*/ 44 h 78"/>
                <a:gd name="T42" fmla="*/ 66 w 70"/>
                <a:gd name="T43" fmla="*/ 52 h 78"/>
                <a:gd name="T44" fmla="*/ 70 w 70"/>
                <a:gd name="T45" fmla="*/ 58 h 78"/>
                <a:gd name="T46" fmla="*/ 64 w 70"/>
                <a:gd name="T47" fmla="*/ 70 h 78"/>
                <a:gd name="T48" fmla="*/ 54 w 70"/>
                <a:gd name="T49" fmla="*/ 72 h 78"/>
                <a:gd name="T50" fmla="*/ 44 w 70"/>
                <a:gd name="T51" fmla="*/ 76 h 78"/>
                <a:gd name="T52" fmla="*/ 36 w 70"/>
                <a:gd name="T53" fmla="*/ 76 h 78"/>
                <a:gd name="T54" fmla="*/ 28 w 70"/>
                <a:gd name="T55" fmla="*/ 70 h 78"/>
                <a:gd name="T56" fmla="*/ 20 w 70"/>
                <a:gd name="T57" fmla="*/ 68 h 78"/>
                <a:gd name="T58" fmla="*/ 16 w 70"/>
                <a:gd name="T59" fmla="*/ 72 h 78"/>
                <a:gd name="T60" fmla="*/ 14 w 70"/>
                <a:gd name="T6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78">
                  <a:moveTo>
                    <a:pt x="14" y="78"/>
                  </a:moveTo>
                  <a:lnTo>
                    <a:pt x="6" y="72"/>
                  </a:lnTo>
                  <a:lnTo>
                    <a:pt x="0" y="68"/>
                  </a:lnTo>
                  <a:lnTo>
                    <a:pt x="2" y="56"/>
                  </a:lnTo>
                  <a:lnTo>
                    <a:pt x="8" y="56"/>
                  </a:lnTo>
                  <a:lnTo>
                    <a:pt x="10" y="48"/>
                  </a:lnTo>
                  <a:lnTo>
                    <a:pt x="18" y="42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4" y="22"/>
                  </a:lnTo>
                  <a:lnTo>
                    <a:pt x="8" y="22"/>
                  </a:lnTo>
                  <a:lnTo>
                    <a:pt x="12" y="1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34" y="0"/>
                  </a:lnTo>
                  <a:lnTo>
                    <a:pt x="36" y="8"/>
                  </a:lnTo>
                  <a:lnTo>
                    <a:pt x="42" y="16"/>
                  </a:lnTo>
                  <a:lnTo>
                    <a:pt x="50" y="28"/>
                  </a:lnTo>
                  <a:lnTo>
                    <a:pt x="66" y="30"/>
                  </a:lnTo>
                  <a:lnTo>
                    <a:pt x="66" y="40"/>
                  </a:lnTo>
                  <a:lnTo>
                    <a:pt x="60" y="44"/>
                  </a:lnTo>
                  <a:lnTo>
                    <a:pt x="66" y="52"/>
                  </a:lnTo>
                  <a:lnTo>
                    <a:pt x="70" y="58"/>
                  </a:lnTo>
                  <a:lnTo>
                    <a:pt x="64" y="70"/>
                  </a:lnTo>
                  <a:lnTo>
                    <a:pt x="54" y="72"/>
                  </a:lnTo>
                  <a:lnTo>
                    <a:pt x="44" y="76"/>
                  </a:lnTo>
                  <a:lnTo>
                    <a:pt x="36" y="76"/>
                  </a:lnTo>
                  <a:lnTo>
                    <a:pt x="28" y="70"/>
                  </a:lnTo>
                  <a:lnTo>
                    <a:pt x="20" y="68"/>
                  </a:lnTo>
                  <a:lnTo>
                    <a:pt x="16" y="72"/>
                  </a:lnTo>
                  <a:lnTo>
                    <a:pt x="14" y="7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5" name="Freeform 221"/>
            <p:cNvSpPr>
              <a:spLocks/>
            </p:cNvSpPr>
            <p:nvPr/>
          </p:nvSpPr>
          <p:spPr bwMode="auto">
            <a:xfrm>
              <a:off x="4600520" y="2974796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6" name="Freeform 222"/>
            <p:cNvSpPr>
              <a:spLocks/>
            </p:cNvSpPr>
            <p:nvPr/>
          </p:nvSpPr>
          <p:spPr bwMode="auto">
            <a:xfrm>
              <a:off x="4452882" y="2698571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7" name="Freeform 223"/>
            <p:cNvSpPr>
              <a:spLocks/>
            </p:cNvSpPr>
            <p:nvPr/>
          </p:nvSpPr>
          <p:spPr bwMode="auto">
            <a:xfrm>
              <a:off x="4959491" y="2654121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8" name="Freeform 224"/>
            <p:cNvSpPr>
              <a:spLocks/>
            </p:cNvSpPr>
            <p:nvPr/>
          </p:nvSpPr>
          <p:spPr bwMode="auto">
            <a:xfrm>
              <a:off x="4832491" y="2527121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9" name="Freeform 225"/>
            <p:cNvSpPr>
              <a:spLocks/>
            </p:cNvSpPr>
            <p:nvPr/>
          </p:nvSpPr>
          <p:spPr bwMode="auto">
            <a:xfrm>
              <a:off x="4802328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0" name="Freeform 226"/>
            <p:cNvSpPr>
              <a:spLocks/>
            </p:cNvSpPr>
            <p:nvPr/>
          </p:nvSpPr>
          <p:spPr bwMode="auto">
            <a:xfrm>
              <a:off x="4838841" y="2787471"/>
              <a:ext cx="155575" cy="88900"/>
            </a:xfrm>
            <a:custGeom>
              <a:avLst/>
              <a:gdLst>
                <a:gd name="T0" fmla="*/ 18 w 98"/>
                <a:gd name="T1" fmla="*/ 8 h 56"/>
                <a:gd name="T2" fmla="*/ 46 w 98"/>
                <a:gd name="T3" fmla="*/ 8 h 56"/>
                <a:gd name="T4" fmla="*/ 58 w 98"/>
                <a:gd name="T5" fmla="*/ 8 h 56"/>
                <a:gd name="T6" fmla="*/ 66 w 98"/>
                <a:gd name="T7" fmla="*/ 0 h 56"/>
                <a:gd name="T8" fmla="*/ 80 w 98"/>
                <a:gd name="T9" fmla="*/ 4 h 56"/>
                <a:gd name="T10" fmla="*/ 92 w 98"/>
                <a:gd name="T11" fmla="*/ 10 h 56"/>
                <a:gd name="T12" fmla="*/ 98 w 98"/>
                <a:gd name="T13" fmla="*/ 10 h 56"/>
                <a:gd name="T14" fmla="*/ 98 w 98"/>
                <a:gd name="T15" fmla="*/ 14 h 56"/>
                <a:gd name="T16" fmla="*/ 90 w 98"/>
                <a:gd name="T17" fmla="*/ 16 h 56"/>
                <a:gd name="T18" fmla="*/ 90 w 98"/>
                <a:gd name="T19" fmla="*/ 28 h 56"/>
                <a:gd name="T20" fmla="*/ 82 w 98"/>
                <a:gd name="T21" fmla="*/ 36 h 56"/>
                <a:gd name="T22" fmla="*/ 84 w 98"/>
                <a:gd name="T23" fmla="*/ 38 h 56"/>
                <a:gd name="T24" fmla="*/ 92 w 98"/>
                <a:gd name="T25" fmla="*/ 42 h 56"/>
                <a:gd name="T26" fmla="*/ 90 w 98"/>
                <a:gd name="T27" fmla="*/ 46 h 56"/>
                <a:gd name="T28" fmla="*/ 80 w 98"/>
                <a:gd name="T29" fmla="*/ 44 h 56"/>
                <a:gd name="T30" fmla="*/ 72 w 98"/>
                <a:gd name="T31" fmla="*/ 42 h 56"/>
                <a:gd name="T32" fmla="*/ 64 w 98"/>
                <a:gd name="T33" fmla="*/ 46 h 56"/>
                <a:gd name="T34" fmla="*/ 60 w 98"/>
                <a:gd name="T35" fmla="*/ 52 h 56"/>
                <a:gd name="T36" fmla="*/ 60 w 98"/>
                <a:gd name="T37" fmla="*/ 56 h 56"/>
                <a:gd name="T38" fmla="*/ 52 w 98"/>
                <a:gd name="T39" fmla="*/ 56 h 56"/>
                <a:gd name="T40" fmla="*/ 40 w 98"/>
                <a:gd name="T41" fmla="*/ 56 h 56"/>
                <a:gd name="T42" fmla="*/ 30 w 98"/>
                <a:gd name="T43" fmla="*/ 52 h 56"/>
                <a:gd name="T44" fmla="*/ 24 w 98"/>
                <a:gd name="T45" fmla="*/ 52 h 56"/>
                <a:gd name="T46" fmla="*/ 14 w 98"/>
                <a:gd name="T47" fmla="*/ 54 h 56"/>
                <a:gd name="T48" fmla="*/ 12 w 98"/>
                <a:gd name="T49" fmla="*/ 48 h 56"/>
                <a:gd name="T50" fmla="*/ 6 w 98"/>
                <a:gd name="T51" fmla="*/ 42 h 56"/>
                <a:gd name="T52" fmla="*/ 4 w 98"/>
                <a:gd name="T53" fmla="*/ 34 h 56"/>
                <a:gd name="T54" fmla="*/ 10 w 98"/>
                <a:gd name="T55" fmla="*/ 22 h 56"/>
                <a:gd name="T56" fmla="*/ 4 w 98"/>
                <a:gd name="T57" fmla="*/ 14 h 56"/>
                <a:gd name="T58" fmla="*/ 0 w 98"/>
                <a:gd name="T59" fmla="*/ 8 h 56"/>
                <a:gd name="T60" fmla="*/ 6 w 98"/>
                <a:gd name="T61" fmla="*/ 4 h 56"/>
                <a:gd name="T62" fmla="*/ 18 w 98"/>
                <a:gd name="T63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8" h="56">
                  <a:moveTo>
                    <a:pt x="18" y="8"/>
                  </a:moveTo>
                  <a:lnTo>
                    <a:pt x="46" y="8"/>
                  </a:lnTo>
                  <a:lnTo>
                    <a:pt x="58" y="8"/>
                  </a:lnTo>
                  <a:lnTo>
                    <a:pt x="66" y="0"/>
                  </a:lnTo>
                  <a:lnTo>
                    <a:pt x="80" y="4"/>
                  </a:lnTo>
                  <a:lnTo>
                    <a:pt x="92" y="10"/>
                  </a:lnTo>
                  <a:lnTo>
                    <a:pt x="98" y="10"/>
                  </a:lnTo>
                  <a:lnTo>
                    <a:pt x="98" y="14"/>
                  </a:lnTo>
                  <a:lnTo>
                    <a:pt x="90" y="16"/>
                  </a:lnTo>
                  <a:lnTo>
                    <a:pt x="90" y="28"/>
                  </a:lnTo>
                  <a:lnTo>
                    <a:pt x="82" y="36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90" y="46"/>
                  </a:lnTo>
                  <a:lnTo>
                    <a:pt x="80" y="44"/>
                  </a:lnTo>
                  <a:lnTo>
                    <a:pt x="72" y="42"/>
                  </a:lnTo>
                  <a:lnTo>
                    <a:pt x="64" y="46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2" y="56"/>
                  </a:lnTo>
                  <a:lnTo>
                    <a:pt x="40" y="56"/>
                  </a:lnTo>
                  <a:lnTo>
                    <a:pt x="30" y="52"/>
                  </a:lnTo>
                  <a:lnTo>
                    <a:pt x="24" y="52"/>
                  </a:lnTo>
                  <a:lnTo>
                    <a:pt x="14" y="54"/>
                  </a:lnTo>
                  <a:lnTo>
                    <a:pt x="12" y="48"/>
                  </a:lnTo>
                  <a:lnTo>
                    <a:pt x="6" y="42"/>
                  </a:lnTo>
                  <a:lnTo>
                    <a:pt x="4" y="34"/>
                  </a:lnTo>
                  <a:lnTo>
                    <a:pt x="10" y="22"/>
                  </a:lnTo>
                  <a:lnTo>
                    <a:pt x="4" y="14"/>
                  </a:lnTo>
                  <a:lnTo>
                    <a:pt x="0" y="8"/>
                  </a:lnTo>
                  <a:lnTo>
                    <a:pt x="6" y="4"/>
                  </a:lnTo>
                  <a:lnTo>
                    <a:pt x="18" y="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1" name="Freeform 220"/>
            <p:cNvSpPr>
              <a:spLocks/>
            </p:cNvSpPr>
            <p:nvPr/>
          </p:nvSpPr>
          <p:spPr bwMode="auto">
            <a:xfrm>
              <a:off x="4797566" y="2841446"/>
              <a:ext cx="63500" cy="50800"/>
            </a:xfrm>
            <a:custGeom>
              <a:avLst/>
              <a:gdLst>
                <a:gd name="T0" fmla="*/ 30 w 40"/>
                <a:gd name="T1" fmla="*/ 0 h 32"/>
                <a:gd name="T2" fmla="*/ 32 w 40"/>
                <a:gd name="T3" fmla="*/ 8 h 32"/>
                <a:gd name="T4" fmla="*/ 38 w 40"/>
                <a:gd name="T5" fmla="*/ 14 h 32"/>
                <a:gd name="T6" fmla="*/ 40 w 40"/>
                <a:gd name="T7" fmla="*/ 20 h 32"/>
                <a:gd name="T8" fmla="*/ 32 w 40"/>
                <a:gd name="T9" fmla="*/ 26 h 32"/>
                <a:gd name="T10" fmla="*/ 20 w 40"/>
                <a:gd name="T11" fmla="*/ 28 h 32"/>
                <a:gd name="T12" fmla="*/ 6 w 40"/>
                <a:gd name="T13" fmla="*/ 32 h 32"/>
                <a:gd name="T14" fmla="*/ 0 w 40"/>
                <a:gd name="T15" fmla="*/ 20 h 32"/>
                <a:gd name="T16" fmla="*/ 2 w 40"/>
                <a:gd name="T17" fmla="*/ 6 h 32"/>
                <a:gd name="T18" fmla="*/ 10 w 40"/>
                <a:gd name="T19" fmla="*/ 6 h 32"/>
                <a:gd name="T20" fmla="*/ 20 w 40"/>
                <a:gd name="T21" fmla="*/ 2 h 32"/>
                <a:gd name="T22" fmla="*/ 30 w 40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2">
                  <a:moveTo>
                    <a:pt x="30" y="0"/>
                  </a:moveTo>
                  <a:lnTo>
                    <a:pt x="32" y="8"/>
                  </a:lnTo>
                  <a:lnTo>
                    <a:pt x="38" y="14"/>
                  </a:lnTo>
                  <a:lnTo>
                    <a:pt x="40" y="20"/>
                  </a:lnTo>
                  <a:lnTo>
                    <a:pt x="32" y="26"/>
                  </a:lnTo>
                  <a:lnTo>
                    <a:pt x="20" y="28"/>
                  </a:lnTo>
                  <a:lnTo>
                    <a:pt x="6" y="32"/>
                  </a:lnTo>
                  <a:lnTo>
                    <a:pt x="0" y="20"/>
                  </a:lnTo>
                  <a:lnTo>
                    <a:pt x="2" y="6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2" name="Freeform 228"/>
            <p:cNvSpPr>
              <a:spLocks/>
            </p:cNvSpPr>
            <p:nvPr/>
          </p:nvSpPr>
          <p:spPr bwMode="auto">
            <a:xfrm>
              <a:off x="4870591" y="3047821"/>
              <a:ext cx="69850" cy="15875"/>
            </a:xfrm>
            <a:custGeom>
              <a:avLst/>
              <a:gdLst>
                <a:gd name="T0" fmla="*/ 4 w 44"/>
                <a:gd name="T1" fmla="*/ 0 h 10"/>
                <a:gd name="T2" fmla="*/ 10 w 44"/>
                <a:gd name="T3" fmla="*/ 0 h 10"/>
                <a:gd name="T4" fmla="*/ 16 w 44"/>
                <a:gd name="T5" fmla="*/ 2 h 10"/>
                <a:gd name="T6" fmla="*/ 22 w 44"/>
                <a:gd name="T7" fmla="*/ 2 h 10"/>
                <a:gd name="T8" fmla="*/ 30 w 44"/>
                <a:gd name="T9" fmla="*/ 2 h 10"/>
                <a:gd name="T10" fmla="*/ 34 w 44"/>
                <a:gd name="T11" fmla="*/ 2 h 10"/>
                <a:gd name="T12" fmla="*/ 42 w 44"/>
                <a:gd name="T13" fmla="*/ 4 h 10"/>
                <a:gd name="T14" fmla="*/ 44 w 44"/>
                <a:gd name="T15" fmla="*/ 8 h 10"/>
                <a:gd name="T16" fmla="*/ 40 w 44"/>
                <a:gd name="T17" fmla="*/ 10 h 10"/>
                <a:gd name="T18" fmla="*/ 32 w 44"/>
                <a:gd name="T19" fmla="*/ 8 h 10"/>
                <a:gd name="T20" fmla="*/ 24 w 44"/>
                <a:gd name="T21" fmla="*/ 8 h 10"/>
                <a:gd name="T22" fmla="*/ 18 w 44"/>
                <a:gd name="T23" fmla="*/ 10 h 10"/>
                <a:gd name="T24" fmla="*/ 16 w 44"/>
                <a:gd name="T25" fmla="*/ 6 h 10"/>
                <a:gd name="T26" fmla="*/ 8 w 44"/>
                <a:gd name="T27" fmla="*/ 6 h 10"/>
                <a:gd name="T28" fmla="*/ 0 w 44"/>
                <a:gd name="T29" fmla="*/ 4 h 10"/>
                <a:gd name="T30" fmla="*/ 4 w 4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10">
                  <a:moveTo>
                    <a:pt x="4" y="0"/>
                  </a:moveTo>
                  <a:lnTo>
                    <a:pt x="10" y="0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44" y="8"/>
                  </a:lnTo>
                  <a:lnTo>
                    <a:pt x="40" y="10"/>
                  </a:lnTo>
                  <a:lnTo>
                    <a:pt x="32" y="8"/>
                  </a:lnTo>
                  <a:lnTo>
                    <a:pt x="24" y="8"/>
                  </a:lnTo>
                  <a:lnTo>
                    <a:pt x="18" y="10"/>
                  </a:lnTo>
                  <a:lnTo>
                    <a:pt x="16" y="6"/>
                  </a:lnTo>
                  <a:lnTo>
                    <a:pt x="8" y="6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3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4" name="Freeform 230"/>
            <p:cNvSpPr>
              <a:spLocks/>
            </p:cNvSpPr>
            <p:nvPr/>
          </p:nvSpPr>
          <p:spPr bwMode="auto">
            <a:xfrm>
              <a:off x="4765816" y="2838271"/>
              <a:ext cx="41275" cy="88900"/>
            </a:xfrm>
            <a:custGeom>
              <a:avLst/>
              <a:gdLst>
                <a:gd name="T0" fmla="*/ 0 w 26"/>
                <a:gd name="T1" fmla="*/ 12 h 56"/>
                <a:gd name="T2" fmla="*/ 2 w 26"/>
                <a:gd name="T3" fmla="*/ 4 h 56"/>
                <a:gd name="T4" fmla="*/ 6 w 26"/>
                <a:gd name="T5" fmla="*/ 0 h 56"/>
                <a:gd name="T6" fmla="*/ 14 w 26"/>
                <a:gd name="T7" fmla="*/ 2 h 56"/>
                <a:gd name="T8" fmla="*/ 22 w 26"/>
                <a:gd name="T9" fmla="*/ 8 h 56"/>
                <a:gd name="T10" fmla="*/ 20 w 26"/>
                <a:gd name="T11" fmla="*/ 16 h 56"/>
                <a:gd name="T12" fmla="*/ 20 w 26"/>
                <a:gd name="T13" fmla="*/ 22 h 56"/>
                <a:gd name="T14" fmla="*/ 24 w 26"/>
                <a:gd name="T15" fmla="*/ 30 h 56"/>
                <a:gd name="T16" fmla="*/ 26 w 26"/>
                <a:gd name="T17" fmla="*/ 34 h 56"/>
                <a:gd name="T18" fmla="*/ 26 w 26"/>
                <a:gd name="T19" fmla="*/ 38 h 56"/>
                <a:gd name="T20" fmla="*/ 22 w 26"/>
                <a:gd name="T21" fmla="*/ 44 h 56"/>
                <a:gd name="T22" fmla="*/ 12 w 26"/>
                <a:gd name="T23" fmla="*/ 56 h 56"/>
                <a:gd name="T24" fmla="*/ 2 w 26"/>
                <a:gd name="T25" fmla="*/ 40 h 56"/>
                <a:gd name="T26" fmla="*/ 4 w 26"/>
                <a:gd name="T27" fmla="*/ 28 h 56"/>
                <a:gd name="T28" fmla="*/ 2 w 26"/>
                <a:gd name="T29" fmla="*/ 18 h 56"/>
                <a:gd name="T30" fmla="*/ 0 w 26"/>
                <a:gd name="T31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56">
                  <a:moveTo>
                    <a:pt x="0" y="12"/>
                  </a:moveTo>
                  <a:lnTo>
                    <a:pt x="2" y="4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2" y="8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4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2" y="44"/>
                  </a:lnTo>
                  <a:lnTo>
                    <a:pt x="12" y="56"/>
                  </a:lnTo>
                  <a:lnTo>
                    <a:pt x="2" y="40"/>
                  </a:lnTo>
                  <a:lnTo>
                    <a:pt x="4" y="28"/>
                  </a:lnTo>
                  <a:lnTo>
                    <a:pt x="2" y="18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5" name="Freeform 231"/>
            <p:cNvSpPr>
              <a:spLocks/>
            </p:cNvSpPr>
            <p:nvPr/>
          </p:nvSpPr>
          <p:spPr bwMode="auto">
            <a:xfrm>
              <a:off x="4626116" y="3033534"/>
              <a:ext cx="22225" cy="19050"/>
            </a:xfrm>
            <a:custGeom>
              <a:avLst/>
              <a:gdLst>
                <a:gd name="T0" fmla="*/ 11 w 14"/>
                <a:gd name="T1" fmla="*/ 4 h 12"/>
                <a:gd name="T2" fmla="*/ 9 w 14"/>
                <a:gd name="T3" fmla="*/ 12 h 12"/>
                <a:gd name="T4" fmla="*/ 11 w 14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11" y="4"/>
                  </a:moveTo>
                  <a:cubicBezTo>
                    <a:pt x="0" y="0"/>
                    <a:pt x="1" y="7"/>
                    <a:pt x="9" y="12"/>
                  </a:cubicBezTo>
                  <a:cubicBezTo>
                    <a:pt x="13" y="5"/>
                    <a:pt x="14" y="7"/>
                    <a:pt x="11" y="4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6" name="Freeform 286"/>
            <p:cNvSpPr>
              <a:spLocks/>
            </p:cNvSpPr>
            <p:nvPr/>
          </p:nvSpPr>
          <p:spPr bwMode="auto">
            <a:xfrm>
              <a:off x="6131066" y="2485846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7" name="Freeform 233"/>
            <p:cNvSpPr>
              <a:spLocks/>
            </p:cNvSpPr>
            <p:nvPr/>
          </p:nvSpPr>
          <p:spPr bwMode="auto">
            <a:xfrm>
              <a:off x="6858141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8" name="Freeform 234"/>
            <p:cNvSpPr>
              <a:spLocks/>
            </p:cNvSpPr>
            <p:nvPr/>
          </p:nvSpPr>
          <p:spPr bwMode="auto">
            <a:xfrm>
              <a:off x="6854966" y="3390721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9" name="Freeform 235"/>
            <p:cNvSpPr>
              <a:spLocks/>
            </p:cNvSpPr>
            <p:nvPr/>
          </p:nvSpPr>
          <p:spPr bwMode="auto">
            <a:xfrm>
              <a:off x="6242191" y="3031946"/>
              <a:ext cx="60325" cy="57150"/>
            </a:xfrm>
            <a:custGeom>
              <a:avLst/>
              <a:gdLst>
                <a:gd name="T0" fmla="*/ 14 w 38"/>
                <a:gd name="T1" fmla="*/ 36 h 36"/>
                <a:gd name="T2" fmla="*/ 12 w 38"/>
                <a:gd name="T3" fmla="*/ 28 h 36"/>
                <a:gd name="T4" fmla="*/ 2 w 38"/>
                <a:gd name="T5" fmla="*/ 22 h 36"/>
                <a:gd name="T6" fmla="*/ 0 w 38"/>
                <a:gd name="T7" fmla="*/ 8 h 36"/>
                <a:gd name="T8" fmla="*/ 6 w 38"/>
                <a:gd name="T9" fmla="*/ 4 h 36"/>
                <a:gd name="T10" fmla="*/ 20 w 38"/>
                <a:gd name="T11" fmla="*/ 0 h 36"/>
                <a:gd name="T12" fmla="*/ 28 w 38"/>
                <a:gd name="T13" fmla="*/ 6 h 36"/>
                <a:gd name="T14" fmla="*/ 38 w 38"/>
                <a:gd name="T15" fmla="*/ 12 h 36"/>
                <a:gd name="T16" fmla="*/ 38 w 38"/>
                <a:gd name="T17" fmla="*/ 20 h 36"/>
                <a:gd name="T18" fmla="*/ 32 w 38"/>
                <a:gd name="T19" fmla="*/ 26 h 36"/>
                <a:gd name="T20" fmla="*/ 24 w 38"/>
                <a:gd name="T21" fmla="*/ 30 h 36"/>
                <a:gd name="T22" fmla="*/ 14 w 38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36">
                  <a:moveTo>
                    <a:pt x="14" y="36"/>
                  </a:moveTo>
                  <a:lnTo>
                    <a:pt x="12" y="28"/>
                  </a:lnTo>
                  <a:lnTo>
                    <a:pt x="2" y="22"/>
                  </a:lnTo>
                  <a:lnTo>
                    <a:pt x="0" y="8"/>
                  </a:lnTo>
                  <a:lnTo>
                    <a:pt x="6" y="4"/>
                  </a:lnTo>
                  <a:lnTo>
                    <a:pt x="20" y="0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38" y="20"/>
                  </a:lnTo>
                  <a:lnTo>
                    <a:pt x="32" y="26"/>
                  </a:lnTo>
                  <a:lnTo>
                    <a:pt x="24" y="30"/>
                  </a:lnTo>
                  <a:lnTo>
                    <a:pt x="14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0" name="Freeform 236"/>
            <p:cNvSpPr>
              <a:spLocks/>
            </p:cNvSpPr>
            <p:nvPr/>
          </p:nvSpPr>
          <p:spPr bwMode="auto">
            <a:xfrm>
              <a:off x="6292991" y="3187521"/>
              <a:ext cx="206375" cy="114300"/>
            </a:xfrm>
            <a:custGeom>
              <a:avLst/>
              <a:gdLst>
                <a:gd name="T0" fmla="*/ 16 w 130"/>
                <a:gd name="T1" fmla="*/ 6 h 72"/>
                <a:gd name="T2" fmla="*/ 30 w 130"/>
                <a:gd name="T3" fmla="*/ 0 h 72"/>
                <a:gd name="T4" fmla="*/ 44 w 130"/>
                <a:gd name="T5" fmla="*/ 14 h 72"/>
                <a:gd name="T6" fmla="*/ 60 w 130"/>
                <a:gd name="T7" fmla="*/ 22 h 72"/>
                <a:gd name="T8" fmla="*/ 72 w 130"/>
                <a:gd name="T9" fmla="*/ 30 h 72"/>
                <a:gd name="T10" fmla="*/ 88 w 130"/>
                <a:gd name="T11" fmla="*/ 40 h 72"/>
                <a:gd name="T12" fmla="*/ 104 w 130"/>
                <a:gd name="T13" fmla="*/ 44 h 72"/>
                <a:gd name="T14" fmla="*/ 128 w 130"/>
                <a:gd name="T15" fmla="*/ 46 h 72"/>
                <a:gd name="T16" fmla="*/ 128 w 130"/>
                <a:gd name="T17" fmla="*/ 58 h 72"/>
                <a:gd name="T18" fmla="*/ 130 w 130"/>
                <a:gd name="T19" fmla="*/ 70 h 72"/>
                <a:gd name="T20" fmla="*/ 102 w 130"/>
                <a:gd name="T21" fmla="*/ 72 h 72"/>
                <a:gd name="T22" fmla="*/ 88 w 130"/>
                <a:gd name="T23" fmla="*/ 66 h 72"/>
                <a:gd name="T24" fmla="*/ 72 w 130"/>
                <a:gd name="T25" fmla="*/ 54 h 72"/>
                <a:gd name="T26" fmla="*/ 48 w 130"/>
                <a:gd name="T27" fmla="*/ 52 h 72"/>
                <a:gd name="T28" fmla="*/ 34 w 130"/>
                <a:gd name="T29" fmla="*/ 46 h 72"/>
                <a:gd name="T30" fmla="*/ 20 w 130"/>
                <a:gd name="T31" fmla="*/ 36 h 72"/>
                <a:gd name="T32" fmla="*/ 0 w 130"/>
                <a:gd name="T33" fmla="*/ 30 h 72"/>
                <a:gd name="T34" fmla="*/ 4 w 130"/>
                <a:gd name="T35" fmla="*/ 14 h 72"/>
                <a:gd name="T36" fmla="*/ 16 w 130"/>
                <a:gd name="T37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0" h="72">
                  <a:moveTo>
                    <a:pt x="16" y="6"/>
                  </a:moveTo>
                  <a:lnTo>
                    <a:pt x="30" y="0"/>
                  </a:lnTo>
                  <a:lnTo>
                    <a:pt x="44" y="14"/>
                  </a:lnTo>
                  <a:lnTo>
                    <a:pt x="60" y="22"/>
                  </a:lnTo>
                  <a:lnTo>
                    <a:pt x="72" y="30"/>
                  </a:lnTo>
                  <a:lnTo>
                    <a:pt x="88" y="40"/>
                  </a:lnTo>
                  <a:lnTo>
                    <a:pt x="104" y="44"/>
                  </a:lnTo>
                  <a:lnTo>
                    <a:pt x="128" y="46"/>
                  </a:lnTo>
                  <a:lnTo>
                    <a:pt x="128" y="58"/>
                  </a:lnTo>
                  <a:lnTo>
                    <a:pt x="130" y="70"/>
                  </a:lnTo>
                  <a:lnTo>
                    <a:pt x="102" y="72"/>
                  </a:lnTo>
                  <a:lnTo>
                    <a:pt x="88" y="66"/>
                  </a:lnTo>
                  <a:lnTo>
                    <a:pt x="72" y="54"/>
                  </a:lnTo>
                  <a:lnTo>
                    <a:pt x="48" y="52"/>
                  </a:lnTo>
                  <a:lnTo>
                    <a:pt x="34" y="46"/>
                  </a:lnTo>
                  <a:lnTo>
                    <a:pt x="20" y="36"/>
                  </a:lnTo>
                  <a:lnTo>
                    <a:pt x="0" y="30"/>
                  </a:lnTo>
                  <a:lnTo>
                    <a:pt x="4" y="14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1" name="Freeform 237"/>
            <p:cNvSpPr>
              <a:spLocks/>
            </p:cNvSpPr>
            <p:nvPr/>
          </p:nvSpPr>
          <p:spPr bwMode="auto">
            <a:xfrm>
              <a:off x="6521591" y="3251021"/>
              <a:ext cx="79375" cy="41275"/>
            </a:xfrm>
            <a:custGeom>
              <a:avLst/>
              <a:gdLst>
                <a:gd name="T0" fmla="*/ 10 w 50"/>
                <a:gd name="T1" fmla="*/ 0 h 26"/>
                <a:gd name="T2" fmla="*/ 4 w 50"/>
                <a:gd name="T3" fmla="*/ 6 h 26"/>
                <a:gd name="T4" fmla="*/ 2 w 50"/>
                <a:gd name="T5" fmla="*/ 6 h 26"/>
                <a:gd name="T6" fmla="*/ 0 w 50"/>
                <a:gd name="T7" fmla="*/ 14 h 26"/>
                <a:gd name="T8" fmla="*/ 2 w 50"/>
                <a:gd name="T9" fmla="*/ 20 h 26"/>
                <a:gd name="T10" fmla="*/ 8 w 50"/>
                <a:gd name="T11" fmla="*/ 24 h 26"/>
                <a:gd name="T12" fmla="*/ 16 w 50"/>
                <a:gd name="T13" fmla="*/ 26 h 26"/>
                <a:gd name="T14" fmla="*/ 32 w 50"/>
                <a:gd name="T15" fmla="*/ 24 h 26"/>
                <a:gd name="T16" fmla="*/ 46 w 50"/>
                <a:gd name="T17" fmla="*/ 22 h 26"/>
                <a:gd name="T18" fmla="*/ 50 w 50"/>
                <a:gd name="T19" fmla="*/ 16 h 26"/>
                <a:gd name="T20" fmla="*/ 46 w 50"/>
                <a:gd name="T21" fmla="*/ 6 h 26"/>
                <a:gd name="T22" fmla="*/ 32 w 50"/>
                <a:gd name="T23" fmla="*/ 4 h 26"/>
                <a:gd name="T24" fmla="*/ 20 w 50"/>
                <a:gd name="T25" fmla="*/ 0 h 26"/>
                <a:gd name="T26" fmla="*/ 10 w 50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26">
                  <a:moveTo>
                    <a:pt x="10" y="0"/>
                  </a:moveTo>
                  <a:lnTo>
                    <a:pt x="4" y="6"/>
                  </a:lnTo>
                  <a:lnTo>
                    <a:pt x="2" y="6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8" y="24"/>
                  </a:lnTo>
                  <a:lnTo>
                    <a:pt x="16" y="26"/>
                  </a:lnTo>
                  <a:lnTo>
                    <a:pt x="32" y="24"/>
                  </a:lnTo>
                  <a:lnTo>
                    <a:pt x="46" y="22"/>
                  </a:lnTo>
                  <a:lnTo>
                    <a:pt x="50" y="16"/>
                  </a:lnTo>
                  <a:lnTo>
                    <a:pt x="46" y="6"/>
                  </a:lnTo>
                  <a:lnTo>
                    <a:pt x="32" y="4"/>
                  </a:lnTo>
                  <a:lnTo>
                    <a:pt x="20" y="0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2" name="Freeform 238"/>
            <p:cNvSpPr>
              <a:spLocks/>
            </p:cNvSpPr>
            <p:nvPr/>
          </p:nvSpPr>
          <p:spPr bwMode="auto">
            <a:xfrm>
              <a:off x="6499366" y="3298646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3" name="Freeform 239"/>
            <p:cNvSpPr>
              <a:spLocks/>
            </p:cNvSpPr>
            <p:nvPr/>
          </p:nvSpPr>
          <p:spPr bwMode="auto">
            <a:xfrm>
              <a:off x="6289816" y="3733621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4" name="Freeform 240"/>
            <p:cNvSpPr>
              <a:spLocks/>
            </p:cNvSpPr>
            <p:nvPr/>
          </p:nvSpPr>
          <p:spPr bwMode="auto">
            <a:xfrm>
              <a:off x="6000891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5" name="Freeform 241"/>
            <p:cNvSpPr>
              <a:spLocks/>
            </p:cNvSpPr>
            <p:nvPr/>
          </p:nvSpPr>
          <p:spPr bwMode="auto">
            <a:xfrm>
              <a:off x="6600966" y="3244671"/>
              <a:ext cx="212725" cy="469900"/>
            </a:xfrm>
            <a:custGeom>
              <a:avLst/>
              <a:gdLst>
                <a:gd name="T0" fmla="*/ 6 w 134"/>
                <a:gd name="T1" fmla="*/ 120 h 296"/>
                <a:gd name="T2" fmla="*/ 12 w 134"/>
                <a:gd name="T3" fmla="*/ 104 h 296"/>
                <a:gd name="T4" fmla="*/ 32 w 134"/>
                <a:gd name="T5" fmla="*/ 74 h 296"/>
                <a:gd name="T6" fmla="*/ 44 w 134"/>
                <a:gd name="T7" fmla="*/ 46 h 296"/>
                <a:gd name="T8" fmla="*/ 62 w 134"/>
                <a:gd name="T9" fmla="*/ 20 h 296"/>
                <a:gd name="T10" fmla="*/ 76 w 134"/>
                <a:gd name="T11" fmla="*/ 10 h 296"/>
                <a:gd name="T12" fmla="*/ 90 w 134"/>
                <a:gd name="T13" fmla="*/ 2 h 296"/>
                <a:gd name="T14" fmla="*/ 104 w 134"/>
                <a:gd name="T15" fmla="*/ 18 h 296"/>
                <a:gd name="T16" fmla="*/ 94 w 134"/>
                <a:gd name="T17" fmla="*/ 52 h 296"/>
                <a:gd name="T18" fmla="*/ 86 w 134"/>
                <a:gd name="T19" fmla="*/ 68 h 296"/>
                <a:gd name="T20" fmla="*/ 106 w 134"/>
                <a:gd name="T21" fmla="*/ 88 h 296"/>
                <a:gd name="T22" fmla="*/ 116 w 134"/>
                <a:gd name="T23" fmla="*/ 108 h 296"/>
                <a:gd name="T24" fmla="*/ 124 w 134"/>
                <a:gd name="T25" fmla="*/ 116 h 296"/>
                <a:gd name="T26" fmla="*/ 134 w 134"/>
                <a:gd name="T27" fmla="*/ 126 h 296"/>
                <a:gd name="T28" fmla="*/ 106 w 134"/>
                <a:gd name="T29" fmla="*/ 144 h 296"/>
                <a:gd name="T30" fmla="*/ 88 w 134"/>
                <a:gd name="T31" fmla="*/ 158 h 296"/>
                <a:gd name="T32" fmla="*/ 84 w 134"/>
                <a:gd name="T33" fmla="*/ 168 h 296"/>
                <a:gd name="T34" fmla="*/ 88 w 134"/>
                <a:gd name="T35" fmla="*/ 184 h 296"/>
                <a:gd name="T36" fmla="*/ 104 w 134"/>
                <a:gd name="T37" fmla="*/ 208 h 296"/>
                <a:gd name="T38" fmla="*/ 96 w 134"/>
                <a:gd name="T39" fmla="*/ 228 h 296"/>
                <a:gd name="T40" fmla="*/ 110 w 134"/>
                <a:gd name="T41" fmla="*/ 248 h 296"/>
                <a:gd name="T42" fmla="*/ 116 w 134"/>
                <a:gd name="T43" fmla="*/ 274 h 296"/>
                <a:gd name="T44" fmla="*/ 100 w 134"/>
                <a:gd name="T45" fmla="*/ 296 h 296"/>
                <a:gd name="T46" fmla="*/ 100 w 134"/>
                <a:gd name="T47" fmla="*/ 280 h 296"/>
                <a:gd name="T48" fmla="*/ 100 w 134"/>
                <a:gd name="T49" fmla="*/ 256 h 296"/>
                <a:gd name="T50" fmla="*/ 90 w 134"/>
                <a:gd name="T51" fmla="*/ 230 h 296"/>
                <a:gd name="T52" fmla="*/ 84 w 134"/>
                <a:gd name="T53" fmla="*/ 200 h 296"/>
                <a:gd name="T54" fmla="*/ 68 w 134"/>
                <a:gd name="T55" fmla="*/ 200 h 296"/>
                <a:gd name="T56" fmla="*/ 54 w 134"/>
                <a:gd name="T57" fmla="*/ 212 h 296"/>
                <a:gd name="T58" fmla="*/ 36 w 134"/>
                <a:gd name="T59" fmla="*/ 204 h 296"/>
                <a:gd name="T60" fmla="*/ 38 w 134"/>
                <a:gd name="T61" fmla="*/ 176 h 296"/>
                <a:gd name="T62" fmla="*/ 26 w 134"/>
                <a:gd name="T63" fmla="*/ 158 h 296"/>
                <a:gd name="T64" fmla="*/ 0 w 134"/>
                <a:gd name="T65" fmla="*/ 12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296">
                  <a:moveTo>
                    <a:pt x="0" y="124"/>
                  </a:moveTo>
                  <a:lnTo>
                    <a:pt x="6" y="120"/>
                  </a:lnTo>
                  <a:lnTo>
                    <a:pt x="6" y="110"/>
                  </a:lnTo>
                  <a:lnTo>
                    <a:pt x="12" y="104"/>
                  </a:lnTo>
                  <a:lnTo>
                    <a:pt x="18" y="76"/>
                  </a:lnTo>
                  <a:lnTo>
                    <a:pt x="32" y="74"/>
                  </a:lnTo>
                  <a:lnTo>
                    <a:pt x="36" y="54"/>
                  </a:lnTo>
                  <a:lnTo>
                    <a:pt x="44" y="46"/>
                  </a:lnTo>
                  <a:lnTo>
                    <a:pt x="46" y="34"/>
                  </a:lnTo>
                  <a:lnTo>
                    <a:pt x="62" y="20"/>
                  </a:lnTo>
                  <a:lnTo>
                    <a:pt x="76" y="20"/>
                  </a:lnTo>
                  <a:lnTo>
                    <a:pt x="76" y="10"/>
                  </a:lnTo>
                  <a:lnTo>
                    <a:pt x="82" y="0"/>
                  </a:lnTo>
                  <a:lnTo>
                    <a:pt x="90" y="2"/>
                  </a:lnTo>
                  <a:lnTo>
                    <a:pt x="96" y="12"/>
                  </a:lnTo>
                  <a:lnTo>
                    <a:pt x="104" y="18"/>
                  </a:lnTo>
                  <a:lnTo>
                    <a:pt x="102" y="42"/>
                  </a:lnTo>
                  <a:lnTo>
                    <a:pt x="94" y="52"/>
                  </a:lnTo>
                  <a:lnTo>
                    <a:pt x="86" y="64"/>
                  </a:lnTo>
                  <a:lnTo>
                    <a:pt x="86" y="68"/>
                  </a:lnTo>
                  <a:lnTo>
                    <a:pt x="106" y="74"/>
                  </a:lnTo>
                  <a:lnTo>
                    <a:pt x="106" y="88"/>
                  </a:lnTo>
                  <a:lnTo>
                    <a:pt x="116" y="92"/>
                  </a:lnTo>
                  <a:lnTo>
                    <a:pt x="116" y="108"/>
                  </a:lnTo>
                  <a:lnTo>
                    <a:pt x="124" y="110"/>
                  </a:lnTo>
                  <a:lnTo>
                    <a:pt x="124" y="116"/>
                  </a:lnTo>
                  <a:lnTo>
                    <a:pt x="132" y="116"/>
                  </a:lnTo>
                  <a:lnTo>
                    <a:pt x="134" y="126"/>
                  </a:lnTo>
                  <a:lnTo>
                    <a:pt x="116" y="136"/>
                  </a:lnTo>
                  <a:lnTo>
                    <a:pt x="106" y="144"/>
                  </a:lnTo>
                  <a:lnTo>
                    <a:pt x="88" y="146"/>
                  </a:lnTo>
                  <a:lnTo>
                    <a:pt x="88" y="158"/>
                  </a:lnTo>
                  <a:lnTo>
                    <a:pt x="86" y="162"/>
                  </a:lnTo>
                  <a:lnTo>
                    <a:pt x="84" y="168"/>
                  </a:lnTo>
                  <a:lnTo>
                    <a:pt x="86" y="178"/>
                  </a:lnTo>
                  <a:lnTo>
                    <a:pt x="88" y="184"/>
                  </a:lnTo>
                  <a:lnTo>
                    <a:pt x="98" y="192"/>
                  </a:lnTo>
                  <a:lnTo>
                    <a:pt x="104" y="208"/>
                  </a:lnTo>
                  <a:lnTo>
                    <a:pt x="100" y="218"/>
                  </a:lnTo>
                  <a:lnTo>
                    <a:pt x="96" y="228"/>
                  </a:lnTo>
                  <a:lnTo>
                    <a:pt x="102" y="236"/>
                  </a:lnTo>
                  <a:lnTo>
                    <a:pt x="110" y="248"/>
                  </a:lnTo>
                  <a:lnTo>
                    <a:pt x="110" y="264"/>
                  </a:lnTo>
                  <a:lnTo>
                    <a:pt x="116" y="274"/>
                  </a:lnTo>
                  <a:lnTo>
                    <a:pt x="112" y="286"/>
                  </a:lnTo>
                  <a:lnTo>
                    <a:pt x="100" y="296"/>
                  </a:lnTo>
                  <a:lnTo>
                    <a:pt x="98" y="288"/>
                  </a:lnTo>
                  <a:lnTo>
                    <a:pt x="100" y="280"/>
                  </a:lnTo>
                  <a:lnTo>
                    <a:pt x="100" y="270"/>
                  </a:lnTo>
                  <a:lnTo>
                    <a:pt x="100" y="256"/>
                  </a:lnTo>
                  <a:lnTo>
                    <a:pt x="98" y="250"/>
                  </a:lnTo>
                  <a:lnTo>
                    <a:pt x="90" y="230"/>
                  </a:lnTo>
                  <a:lnTo>
                    <a:pt x="90" y="214"/>
                  </a:lnTo>
                  <a:lnTo>
                    <a:pt x="84" y="200"/>
                  </a:lnTo>
                  <a:lnTo>
                    <a:pt x="74" y="188"/>
                  </a:lnTo>
                  <a:lnTo>
                    <a:pt x="68" y="200"/>
                  </a:lnTo>
                  <a:lnTo>
                    <a:pt x="56" y="204"/>
                  </a:lnTo>
                  <a:lnTo>
                    <a:pt x="54" y="212"/>
                  </a:lnTo>
                  <a:lnTo>
                    <a:pt x="42" y="212"/>
                  </a:lnTo>
                  <a:lnTo>
                    <a:pt x="36" y="204"/>
                  </a:lnTo>
                  <a:lnTo>
                    <a:pt x="36" y="190"/>
                  </a:lnTo>
                  <a:lnTo>
                    <a:pt x="38" y="176"/>
                  </a:lnTo>
                  <a:lnTo>
                    <a:pt x="34" y="166"/>
                  </a:lnTo>
                  <a:lnTo>
                    <a:pt x="26" y="158"/>
                  </a:lnTo>
                  <a:lnTo>
                    <a:pt x="14" y="138"/>
                  </a:lnTo>
                  <a:lnTo>
                    <a:pt x="0" y="12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6" name="Freeform 242"/>
            <p:cNvSpPr>
              <a:spLocks/>
            </p:cNvSpPr>
            <p:nvPr/>
          </p:nvSpPr>
          <p:spPr bwMode="auto">
            <a:xfrm>
              <a:off x="6734316" y="3457396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7" name="Freeform 243"/>
            <p:cNvSpPr>
              <a:spLocks/>
            </p:cNvSpPr>
            <p:nvPr/>
          </p:nvSpPr>
          <p:spPr bwMode="auto">
            <a:xfrm>
              <a:off x="6800991" y="3812996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8" name="Freeform 244"/>
            <p:cNvSpPr>
              <a:spLocks/>
            </p:cNvSpPr>
            <p:nvPr/>
          </p:nvSpPr>
          <p:spPr bwMode="auto">
            <a:xfrm>
              <a:off x="7042291" y="3806646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9" name="Freeform 248"/>
            <p:cNvSpPr>
              <a:spLocks/>
            </p:cNvSpPr>
            <p:nvPr/>
          </p:nvSpPr>
          <p:spPr bwMode="auto">
            <a:xfrm>
              <a:off x="6931166" y="4019371"/>
              <a:ext cx="41275" cy="44450"/>
            </a:xfrm>
            <a:custGeom>
              <a:avLst/>
              <a:gdLst>
                <a:gd name="T0" fmla="*/ 0 w 26"/>
                <a:gd name="T1" fmla="*/ 0 h 28"/>
                <a:gd name="T2" fmla="*/ 12 w 26"/>
                <a:gd name="T3" fmla="*/ 0 h 28"/>
                <a:gd name="T4" fmla="*/ 14 w 26"/>
                <a:gd name="T5" fmla="*/ 10 h 28"/>
                <a:gd name="T6" fmla="*/ 18 w 26"/>
                <a:gd name="T7" fmla="*/ 16 h 28"/>
                <a:gd name="T8" fmla="*/ 24 w 26"/>
                <a:gd name="T9" fmla="*/ 18 h 28"/>
                <a:gd name="T10" fmla="*/ 26 w 26"/>
                <a:gd name="T11" fmla="*/ 26 h 28"/>
                <a:gd name="T12" fmla="*/ 20 w 26"/>
                <a:gd name="T13" fmla="*/ 28 h 28"/>
                <a:gd name="T14" fmla="*/ 14 w 26"/>
                <a:gd name="T15" fmla="*/ 24 h 28"/>
                <a:gd name="T16" fmla="*/ 12 w 26"/>
                <a:gd name="T17" fmla="*/ 16 h 28"/>
                <a:gd name="T18" fmla="*/ 6 w 26"/>
                <a:gd name="T19" fmla="*/ 10 h 28"/>
                <a:gd name="T20" fmla="*/ 0 w 26"/>
                <a:gd name="T21" fmla="*/ 8 h 28"/>
                <a:gd name="T22" fmla="*/ 0 w 26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8">
                  <a:moveTo>
                    <a:pt x="0" y="0"/>
                  </a:moveTo>
                  <a:lnTo>
                    <a:pt x="12" y="0"/>
                  </a:lnTo>
                  <a:lnTo>
                    <a:pt x="14" y="10"/>
                  </a:lnTo>
                  <a:lnTo>
                    <a:pt x="18" y="16"/>
                  </a:lnTo>
                  <a:lnTo>
                    <a:pt x="24" y="18"/>
                  </a:lnTo>
                  <a:lnTo>
                    <a:pt x="26" y="26"/>
                  </a:lnTo>
                  <a:lnTo>
                    <a:pt x="20" y="28"/>
                  </a:lnTo>
                  <a:lnTo>
                    <a:pt x="14" y="24"/>
                  </a:lnTo>
                  <a:lnTo>
                    <a:pt x="12" y="16"/>
                  </a:lnTo>
                  <a:lnTo>
                    <a:pt x="6" y="10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0" name="Freeform 245"/>
            <p:cNvSpPr>
              <a:spLocks/>
            </p:cNvSpPr>
            <p:nvPr/>
          </p:nvSpPr>
          <p:spPr bwMode="auto">
            <a:xfrm>
              <a:off x="7020066" y="3866971"/>
              <a:ext cx="254000" cy="212725"/>
            </a:xfrm>
            <a:custGeom>
              <a:avLst/>
              <a:gdLst>
                <a:gd name="T0" fmla="*/ 14 w 160"/>
                <a:gd name="T1" fmla="*/ 46 h 134"/>
                <a:gd name="T2" fmla="*/ 24 w 160"/>
                <a:gd name="T3" fmla="*/ 56 h 134"/>
                <a:gd name="T4" fmla="*/ 36 w 160"/>
                <a:gd name="T5" fmla="*/ 56 h 134"/>
                <a:gd name="T6" fmla="*/ 44 w 160"/>
                <a:gd name="T7" fmla="*/ 54 h 134"/>
                <a:gd name="T8" fmla="*/ 66 w 160"/>
                <a:gd name="T9" fmla="*/ 46 h 134"/>
                <a:gd name="T10" fmla="*/ 74 w 160"/>
                <a:gd name="T11" fmla="*/ 54 h 134"/>
                <a:gd name="T12" fmla="*/ 86 w 160"/>
                <a:gd name="T13" fmla="*/ 48 h 134"/>
                <a:gd name="T14" fmla="*/ 98 w 160"/>
                <a:gd name="T15" fmla="*/ 36 h 134"/>
                <a:gd name="T16" fmla="*/ 108 w 160"/>
                <a:gd name="T17" fmla="*/ 18 h 134"/>
                <a:gd name="T18" fmla="*/ 110 w 160"/>
                <a:gd name="T19" fmla="*/ 6 h 134"/>
                <a:gd name="T20" fmla="*/ 116 w 160"/>
                <a:gd name="T21" fmla="*/ 2 h 134"/>
                <a:gd name="T22" fmla="*/ 132 w 160"/>
                <a:gd name="T23" fmla="*/ 0 h 134"/>
                <a:gd name="T24" fmla="*/ 140 w 160"/>
                <a:gd name="T25" fmla="*/ 6 h 134"/>
                <a:gd name="T26" fmla="*/ 138 w 160"/>
                <a:gd name="T27" fmla="*/ 14 h 134"/>
                <a:gd name="T28" fmla="*/ 132 w 160"/>
                <a:gd name="T29" fmla="*/ 16 h 134"/>
                <a:gd name="T30" fmla="*/ 140 w 160"/>
                <a:gd name="T31" fmla="*/ 26 h 134"/>
                <a:gd name="T32" fmla="*/ 146 w 160"/>
                <a:gd name="T33" fmla="*/ 42 h 134"/>
                <a:gd name="T34" fmla="*/ 150 w 160"/>
                <a:gd name="T35" fmla="*/ 48 h 134"/>
                <a:gd name="T36" fmla="*/ 160 w 160"/>
                <a:gd name="T37" fmla="*/ 56 h 134"/>
                <a:gd name="T38" fmla="*/ 156 w 160"/>
                <a:gd name="T39" fmla="*/ 60 h 134"/>
                <a:gd name="T40" fmla="*/ 144 w 160"/>
                <a:gd name="T41" fmla="*/ 58 h 134"/>
                <a:gd name="T42" fmla="*/ 138 w 160"/>
                <a:gd name="T43" fmla="*/ 64 h 134"/>
                <a:gd name="T44" fmla="*/ 136 w 160"/>
                <a:gd name="T45" fmla="*/ 84 h 134"/>
                <a:gd name="T46" fmla="*/ 120 w 160"/>
                <a:gd name="T47" fmla="*/ 96 h 134"/>
                <a:gd name="T48" fmla="*/ 122 w 160"/>
                <a:gd name="T49" fmla="*/ 112 h 134"/>
                <a:gd name="T50" fmla="*/ 120 w 160"/>
                <a:gd name="T51" fmla="*/ 118 h 134"/>
                <a:gd name="T52" fmla="*/ 118 w 160"/>
                <a:gd name="T53" fmla="*/ 134 h 134"/>
                <a:gd name="T54" fmla="*/ 94 w 160"/>
                <a:gd name="T55" fmla="*/ 132 h 134"/>
                <a:gd name="T56" fmla="*/ 92 w 160"/>
                <a:gd name="T57" fmla="*/ 124 h 134"/>
                <a:gd name="T58" fmla="*/ 64 w 160"/>
                <a:gd name="T59" fmla="*/ 120 h 134"/>
                <a:gd name="T60" fmla="*/ 60 w 160"/>
                <a:gd name="T61" fmla="*/ 126 h 134"/>
                <a:gd name="T62" fmla="*/ 46 w 160"/>
                <a:gd name="T63" fmla="*/ 124 h 134"/>
                <a:gd name="T64" fmla="*/ 44 w 160"/>
                <a:gd name="T65" fmla="*/ 116 h 134"/>
                <a:gd name="T66" fmla="*/ 24 w 160"/>
                <a:gd name="T67" fmla="*/ 116 h 134"/>
                <a:gd name="T68" fmla="*/ 20 w 160"/>
                <a:gd name="T69" fmla="*/ 96 h 134"/>
                <a:gd name="T70" fmla="*/ 12 w 160"/>
                <a:gd name="T71" fmla="*/ 86 h 134"/>
                <a:gd name="T72" fmla="*/ 2 w 160"/>
                <a:gd name="T73" fmla="*/ 66 h 134"/>
                <a:gd name="T74" fmla="*/ 0 w 160"/>
                <a:gd name="T75" fmla="*/ 54 h 134"/>
                <a:gd name="T76" fmla="*/ 6 w 160"/>
                <a:gd name="T77" fmla="*/ 46 h 134"/>
                <a:gd name="T78" fmla="*/ 14 w 160"/>
                <a:gd name="T7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0" h="134">
                  <a:moveTo>
                    <a:pt x="14" y="46"/>
                  </a:moveTo>
                  <a:lnTo>
                    <a:pt x="24" y="56"/>
                  </a:lnTo>
                  <a:lnTo>
                    <a:pt x="36" y="56"/>
                  </a:lnTo>
                  <a:lnTo>
                    <a:pt x="44" y="54"/>
                  </a:lnTo>
                  <a:lnTo>
                    <a:pt x="66" y="46"/>
                  </a:lnTo>
                  <a:lnTo>
                    <a:pt x="74" y="54"/>
                  </a:lnTo>
                  <a:lnTo>
                    <a:pt x="86" y="48"/>
                  </a:lnTo>
                  <a:lnTo>
                    <a:pt x="98" y="36"/>
                  </a:lnTo>
                  <a:lnTo>
                    <a:pt x="108" y="18"/>
                  </a:lnTo>
                  <a:lnTo>
                    <a:pt x="110" y="6"/>
                  </a:lnTo>
                  <a:lnTo>
                    <a:pt x="116" y="2"/>
                  </a:lnTo>
                  <a:lnTo>
                    <a:pt x="132" y="0"/>
                  </a:lnTo>
                  <a:lnTo>
                    <a:pt x="140" y="6"/>
                  </a:lnTo>
                  <a:lnTo>
                    <a:pt x="138" y="14"/>
                  </a:lnTo>
                  <a:lnTo>
                    <a:pt x="132" y="16"/>
                  </a:lnTo>
                  <a:lnTo>
                    <a:pt x="140" y="26"/>
                  </a:lnTo>
                  <a:lnTo>
                    <a:pt x="146" y="42"/>
                  </a:lnTo>
                  <a:lnTo>
                    <a:pt x="150" y="48"/>
                  </a:lnTo>
                  <a:lnTo>
                    <a:pt x="160" y="56"/>
                  </a:lnTo>
                  <a:lnTo>
                    <a:pt x="156" y="60"/>
                  </a:lnTo>
                  <a:lnTo>
                    <a:pt x="144" y="58"/>
                  </a:lnTo>
                  <a:lnTo>
                    <a:pt x="138" y="64"/>
                  </a:lnTo>
                  <a:lnTo>
                    <a:pt x="136" y="84"/>
                  </a:lnTo>
                  <a:lnTo>
                    <a:pt x="120" y="96"/>
                  </a:lnTo>
                  <a:lnTo>
                    <a:pt x="122" y="112"/>
                  </a:lnTo>
                  <a:lnTo>
                    <a:pt x="120" y="118"/>
                  </a:lnTo>
                  <a:lnTo>
                    <a:pt x="118" y="134"/>
                  </a:lnTo>
                  <a:lnTo>
                    <a:pt x="94" y="132"/>
                  </a:lnTo>
                  <a:lnTo>
                    <a:pt x="92" y="124"/>
                  </a:lnTo>
                  <a:lnTo>
                    <a:pt x="64" y="120"/>
                  </a:lnTo>
                  <a:lnTo>
                    <a:pt x="60" y="126"/>
                  </a:lnTo>
                  <a:lnTo>
                    <a:pt x="46" y="124"/>
                  </a:lnTo>
                  <a:lnTo>
                    <a:pt x="44" y="116"/>
                  </a:lnTo>
                  <a:lnTo>
                    <a:pt x="24" y="116"/>
                  </a:lnTo>
                  <a:lnTo>
                    <a:pt x="20" y="96"/>
                  </a:lnTo>
                  <a:lnTo>
                    <a:pt x="12" y="8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6" y="46"/>
                  </a:lnTo>
                  <a:lnTo>
                    <a:pt x="14" y="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1" name="Freeform 246"/>
            <p:cNvSpPr>
              <a:spLocks/>
            </p:cNvSpPr>
            <p:nvPr/>
          </p:nvSpPr>
          <p:spPr bwMode="auto">
            <a:xfrm>
              <a:off x="6673991" y="3844746"/>
              <a:ext cx="273050" cy="279400"/>
            </a:xfrm>
            <a:custGeom>
              <a:avLst/>
              <a:gdLst>
                <a:gd name="T0" fmla="*/ 0 w 172"/>
                <a:gd name="T1" fmla="*/ 0 h 176"/>
                <a:gd name="T2" fmla="*/ 20 w 172"/>
                <a:gd name="T3" fmla="*/ 2 h 176"/>
                <a:gd name="T4" fmla="*/ 38 w 172"/>
                <a:gd name="T5" fmla="*/ 4 h 176"/>
                <a:gd name="T6" fmla="*/ 48 w 172"/>
                <a:gd name="T7" fmla="*/ 18 h 176"/>
                <a:gd name="T8" fmla="*/ 60 w 172"/>
                <a:gd name="T9" fmla="*/ 28 h 176"/>
                <a:gd name="T10" fmla="*/ 72 w 172"/>
                <a:gd name="T11" fmla="*/ 36 h 176"/>
                <a:gd name="T12" fmla="*/ 84 w 172"/>
                <a:gd name="T13" fmla="*/ 50 h 176"/>
                <a:gd name="T14" fmla="*/ 96 w 172"/>
                <a:gd name="T15" fmla="*/ 54 h 176"/>
                <a:gd name="T16" fmla="*/ 108 w 172"/>
                <a:gd name="T17" fmla="*/ 64 h 176"/>
                <a:gd name="T18" fmla="*/ 122 w 172"/>
                <a:gd name="T19" fmla="*/ 78 h 176"/>
                <a:gd name="T20" fmla="*/ 134 w 172"/>
                <a:gd name="T21" fmla="*/ 84 h 176"/>
                <a:gd name="T22" fmla="*/ 134 w 172"/>
                <a:gd name="T23" fmla="*/ 96 h 176"/>
                <a:gd name="T24" fmla="*/ 136 w 172"/>
                <a:gd name="T25" fmla="*/ 102 h 176"/>
                <a:gd name="T26" fmla="*/ 144 w 172"/>
                <a:gd name="T27" fmla="*/ 104 h 176"/>
                <a:gd name="T28" fmla="*/ 152 w 172"/>
                <a:gd name="T29" fmla="*/ 116 h 176"/>
                <a:gd name="T30" fmla="*/ 152 w 172"/>
                <a:gd name="T31" fmla="*/ 124 h 176"/>
                <a:gd name="T32" fmla="*/ 150 w 172"/>
                <a:gd name="T33" fmla="*/ 130 h 176"/>
                <a:gd name="T34" fmla="*/ 160 w 172"/>
                <a:gd name="T35" fmla="*/ 124 h 176"/>
                <a:gd name="T36" fmla="*/ 172 w 172"/>
                <a:gd name="T37" fmla="*/ 130 h 176"/>
                <a:gd name="T38" fmla="*/ 172 w 172"/>
                <a:gd name="T39" fmla="*/ 156 h 176"/>
                <a:gd name="T40" fmla="*/ 170 w 172"/>
                <a:gd name="T41" fmla="*/ 176 h 176"/>
                <a:gd name="T42" fmla="*/ 160 w 172"/>
                <a:gd name="T43" fmla="*/ 174 h 176"/>
                <a:gd name="T44" fmla="*/ 152 w 172"/>
                <a:gd name="T45" fmla="*/ 176 h 176"/>
                <a:gd name="T46" fmla="*/ 142 w 172"/>
                <a:gd name="T47" fmla="*/ 174 h 176"/>
                <a:gd name="T48" fmla="*/ 96 w 172"/>
                <a:gd name="T49" fmla="*/ 128 h 176"/>
                <a:gd name="T50" fmla="*/ 90 w 172"/>
                <a:gd name="T51" fmla="*/ 120 h 176"/>
                <a:gd name="T52" fmla="*/ 86 w 172"/>
                <a:gd name="T53" fmla="*/ 106 h 176"/>
                <a:gd name="T54" fmla="*/ 64 w 172"/>
                <a:gd name="T55" fmla="*/ 80 h 176"/>
                <a:gd name="T56" fmla="*/ 60 w 172"/>
                <a:gd name="T57" fmla="*/ 70 h 176"/>
                <a:gd name="T58" fmla="*/ 60 w 172"/>
                <a:gd name="T59" fmla="*/ 62 h 176"/>
                <a:gd name="T60" fmla="*/ 46 w 172"/>
                <a:gd name="T61" fmla="*/ 50 h 176"/>
                <a:gd name="T62" fmla="*/ 38 w 172"/>
                <a:gd name="T63" fmla="*/ 50 h 176"/>
                <a:gd name="T64" fmla="*/ 38 w 172"/>
                <a:gd name="T65" fmla="*/ 42 h 176"/>
                <a:gd name="T66" fmla="*/ 20 w 172"/>
                <a:gd name="T67" fmla="*/ 22 h 176"/>
                <a:gd name="T68" fmla="*/ 4 w 172"/>
                <a:gd name="T69" fmla="*/ 10 h 176"/>
                <a:gd name="T70" fmla="*/ 0 w 172"/>
                <a:gd name="T7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2" h="176">
                  <a:moveTo>
                    <a:pt x="0" y="0"/>
                  </a:moveTo>
                  <a:lnTo>
                    <a:pt x="20" y="2"/>
                  </a:lnTo>
                  <a:lnTo>
                    <a:pt x="38" y="4"/>
                  </a:lnTo>
                  <a:lnTo>
                    <a:pt x="48" y="18"/>
                  </a:lnTo>
                  <a:lnTo>
                    <a:pt x="60" y="28"/>
                  </a:lnTo>
                  <a:lnTo>
                    <a:pt x="72" y="36"/>
                  </a:lnTo>
                  <a:lnTo>
                    <a:pt x="84" y="50"/>
                  </a:lnTo>
                  <a:lnTo>
                    <a:pt x="96" y="54"/>
                  </a:lnTo>
                  <a:lnTo>
                    <a:pt x="108" y="64"/>
                  </a:lnTo>
                  <a:lnTo>
                    <a:pt x="122" y="78"/>
                  </a:lnTo>
                  <a:lnTo>
                    <a:pt x="134" y="84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44" y="104"/>
                  </a:lnTo>
                  <a:lnTo>
                    <a:pt x="152" y="116"/>
                  </a:lnTo>
                  <a:lnTo>
                    <a:pt x="152" y="124"/>
                  </a:lnTo>
                  <a:lnTo>
                    <a:pt x="150" y="130"/>
                  </a:lnTo>
                  <a:lnTo>
                    <a:pt x="160" y="124"/>
                  </a:lnTo>
                  <a:lnTo>
                    <a:pt x="172" y="130"/>
                  </a:lnTo>
                  <a:lnTo>
                    <a:pt x="172" y="156"/>
                  </a:lnTo>
                  <a:lnTo>
                    <a:pt x="170" y="176"/>
                  </a:lnTo>
                  <a:lnTo>
                    <a:pt x="160" y="174"/>
                  </a:lnTo>
                  <a:lnTo>
                    <a:pt x="152" y="176"/>
                  </a:lnTo>
                  <a:lnTo>
                    <a:pt x="142" y="174"/>
                  </a:lnTo>
                  <a:lnTo>
                    <a:pt x="96" y="128"/>
                  </a:lnTo>
                  <a:lnTo>
                    <a:pt x="90" y="120"/>
                  </a:lnTo>
                  <a:lnTo>
                    <a:pt x="86" y="106"/>
                  </a:lnTo>
                  <a:lnTo>
                    <a:pt x="64" y="80"/>
                  </a:lnTo>
                  <a:lnTo>
                    <a:pt x="60" y="70"/>
                  </a:lnTo>
                  <a:lnTo>
                    <a:pt x="60" y="62"/>
                  </a:lnTo>
                  <a:lnTo>
                    <a:pt x="46" y="50"/>
                  </a:lnTo>
                  <a:lnTo>
                    <a:pt x="38" y="50"/>
                  </a:lnTo>
                  <a:lnTo>
                    <a:pt x="38" y="42"/>
                  </a:lnTo>
                  <a:lnTo>
                    <a:pt x="20" y="22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2" name="Freeform 247"/>
            <p:cNvSpPr>
              <a:spLocks/>
            </p:cNvSpPr>
            <p:nvPr/>
          </p:nvSpPr>
          <p:spPr bwMode="auto">
            <a:xfrm>
              <a:off x="6985141" y="4044771"/>
              <a:ext cx="25400" cy="22225"/>
            </a:xfrm>
            <a:custGeom>
              <a:avLst/>
              <a:gdLst>
                <a:gd name="T0" fmla="*/ 0 w 16"/>
                <a:gd name="T1" fmla="*/ 6 h 14"/>
                <a:gd name="T2" fmla="*/ 6 w 16"/>
                <a:gd name="T3" fmla="*/ 0 h 14"/>
                <a:gd name="T4" fmla="*/ 16 w 16"/>
                <a:gd name="T5" fmla="*/ 4 h 14"/>
                <a:gd name="T6" fmla="*/ 14 w 16"/>
                <a:gd name="T7" fmla="*/ 12 h 14"/>
                <a:gd name="T8" fmla="*/ 6 w 16"/>
                <a:gd name="T9" fmla="*/ 14 h 14"/>
                <a:gd name="T10" fmla="*/ 0 w 1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4">
                  <a:moveTo>
                    <a:pt x="0" y="6"/>
                  </a:moveTo>
                  <a:lnTo>
                    <a:pt x="6" y="0"/>
                  </a:lnTo>
                  <a:lnTo>
                    <a:pt x="16" y="4"/>
                  </a:lnTo>
                  <a:lnTo>
                    <a:pt x="14" y="12"/>
                  </a:lnTo>
                  <a:lnTo>
                    <a:pt x="6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3" name="Freeform 249"/>
            <p:cNvSpPr>
              <a:spLocks/>
            </p:cNvSpPr>
            <p:nvPr/>
          </p:nvSpPr>
          <p:spPr bwMode="auto">
            <a:xfrm>
              <a:off x="6937516" y="4133671"/>
              <a:ext cx="250825" cy="69850"/>
            </a:xfrm>
            <a:custGeom>
              <a:avLst/>
              <a:gdLst>
                <a:gd name="T0" fmla="*/ 8 w 158"/>
                <a:gd name="T1" fmla="*/ 2 h 44"/>
                <a:gd name="T2" fmla="*/ 28 w 158"/>
                <a:gd name="T3" fmla="*/ 0 h 44"/>
                <a:gd name="T4" fmla="*/ 46 w 158"/>
                <a:gd name="T5" fmla="*/ 10 h 44"/>
                <a:gd name="T6" fmla="*/ 56 w 158"/>
                <a:gd name="T7" fmla="*/ 14 h 44"/>
                <a:gd name="T8" fmla="*/ 74 w 158"/>
                <a:gd name="T9" fmla="*/ 14 h 44"/>
                <a:gd name="T10" fmla="*/ 84 w 158"/>
                <a:gd name="T11" fmla="*/ 10 h 44"/>
                <a:gd name="T12" fmla="*/ 100 w 158"/>
                <a:gd name="T13" fmla="*/ 10 h 44"/>
                <a:gd name="T14" fmla="*/ 112 w 158"/>
                <a:gd name="T15" fmla="*/ 18 h 44"/>
                <a:gd name="T16" fmla="*/ 114 w 158"/>
                <a:gd name="T17" fmla="*/ 24 h 44"/>
                <a:gd name="T18" fmla="*/ 134 w 158"/>
                <a:gd name="T19" fmla="*/ 26 h 44"/>
                <a:gd name="T20" fmla="*/ 142 w 158"/>
                <a:gd name="T21" fmla="*/ 26 h 44"/>
                <a:gd name="T22" fmla="*/ 144 w 158"/>
                <a:gd name="T23" fmla="*/ 32 h 44"/>
                <a:gd name="T24" fmla="*/ 154 w 158"/>
                <a:gd name="T25" fmla="*/ 36 h 44"/>
                <a:gd name="T26" fmla="*/ 158 w 158"/>
                <a:gd name="T27" fmla="*/ 42 h 44"/>
                <a:gd name="T28" fmla="*/ 144 w 158"/>
                <a:gd name="T29" fmla="*/ 44 h 44"/>
                <a:gd name="T30" fmla="*/ 126 w 158"/>
                <a:gd name="T31" fmla="*/ 40 h 44"/>
                <a:gd name="T32" fmla="*/ 116 w 158"/>
                <a:gd name="T33" fmla="*/ 38 h 44"/>
                <a:gd name="T34" fmla="*/ 108 w 158"/>
                <a:gd name="T35" fmla="*/ 38 h 44"/>
                <a:gd name="T36" fmla="*/ 78 w 158"/>
                <a:gd name="T37" fmla="*/ 36 h 44"/>
                <a:gd name="T38" fmla="*/ 68 w 158"/>
                <a:gd name="T39" fmla="*/ 28 h 44"/>
                <a:gd name="T40" fmla="*/ 36 w 158"/>
                <a:gd name="T41" fmla="*/ 28 h 44"/>
                <a:gd name="T42" fmla="*/ 26 w 158"/>
                <a:gd name="T43" fmla="*/ 24 h 44"/>
                <a:gd name="T44" fmla="*/ 14 w 158"/>
                <a:gd name="T45" fmla="*/ 20 h 44"/>
                <a:gd name="T46" fmla="*/ 10 w 158"/>
                <a:gd name="T47" fmla="*/ 16 h 44"/>
                <a:gd name="T48" fmla="*/ 0 w 158"/>
                <a:gd name="T49" fmla="*/ 10 h 44"/>
                <a:gd name="T50" fmla="*/ 8 w 158"/>
                <a:gd name="T5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8" h="44">
                  <a:moveTo>
                    <a:pt x="8" y="2"/>
                  </a:moveTo>
                  <a:lnTo>
                    <a:pt x="28" y="0"/>
                  </a:lnTo>
                  <a:lnTo>
                    <a:pt x="46" y="10"/>
                  </a:lnTo>
                  <a:lnTo>
                    <a:pt x="56" y="14"/>
                  </a:lnTo>
                  <a:lnTo>
                    <a:pt x="74" y="14"/>
                  </a:lnTo>
                  <a:lnTo>
                    <a:pt x="84" y="10"/>
                  </a:lnTo>
                  <a:lnTo>
                    <a:pt x="100" y="10"/>
                  </a:lnTo>
                  <a:lnTo>
                    <a:pt x="112" y="18"/>
                  </a:lnTo>
                  <a:lnTo>
                    <a:pt x="114" y="24"/>
                  </a:lnTo>
                  <a:lnTo>
                    <a:pt x="134" y="26"/>
                  </a:lnTo>
                  <a:lnTo>
                    <a:pt x="142" y="26"/>
                  </a:lnTo>
                  <a:lnTo>
                    <a:pt x="144" y="32"/>
                  </a:lnTo>
                  <a:lnTo>
                    <a:pt x="154" y="36"/>
                  </a:lnTo>
                  <a:lnTo>
                    <a:pt x="158" y="42"/>
                  </a:lnTo>
                  <a:lnTo>
                    <a:pt x="144" y="44"/>
                  </a:lnTo>
                  <a:lnTo>
                    <a:pt x="126" y="40"/>
                  </a:lnTo>
                  <a:lnTo>
                    <a:pt x="116" y="38"/>
                  </a:lnTo>
                  <a:lnTo>
                    <a:pt x="108" y="38"/>
                  </a:lnTo>
                  <a:lnTo>
                    <a:pt x="78" y="36"/>
                  </a:lnTo>
                  <a:lnTo>
                    <a:pt x="68" y="28"/>
                  </a:lnTo>
                  <a:lnTo>
                    <a:pt x="36" y="28"/>
                  </a:lnTo>
                  <a:lnTo>
                    <a:pt x="26" y="24"/>
                  </a:lnTo>
                  <a:lnTo>
                    <a:pt x="14" y="20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8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4" name="Freeform 250"/>
            <p:cNvSpPr>
              <a:spLocks/>
            </p:cNvSpPr>
            <p:nvPr/>
          </p:nvSpPr>
          <p:spPr bwMode="auto">
            <a:xfrm>
              <a:off x="7394716" y="4187646"/>
              <a:ext cx="88900" cy="57150"/>
            </a:xfrm>
            <a:custGeom>
              <a:avLst/>
              <a:gdLst>
                <a:gd name="T0" fmla="*/ 0 w 56"/>
                <a:gd name="T1" fmla="*/ 36 h 36"/>
                <a:gd name="T2" fmla="*/ 18 w 56"/>
                <a:gd name="T3" fmla="*/ 28 h 36"/>
                <a:gd name="T4" fmla="*/ 30 w 56"/>
                <a:gd name="T5" fmla="*/ 18 h 36"/>
                <a:gd name="T6" fmla="*/ 54 w 56"/>
                <a:gd name="T7" fmla="*/ 8 h 36"/>
                <a:gd name="T8" fmla="*/ 56 w 56"/>
                <a:gd name="T9" fmla="*/ 2 h 36"/>
                <a:gd name="T10" fmla="*/ 38 w 56"/>
                <a:gd name="T11" fmla="*/ 0 h 36"/>
                <a:gd name="T12" fmla="*/ 24 w 56"/>
                <a:gd name="T13" fmla="*/ 8 h 36"/>
                <a:gd name="T14" fmla="*/ 14 w 56"/>
                <a:gd name="T15" fmla="*/ 16 h 36"/>
                <a:gd name="T16" fmla="*/ 8 w 56"/>
                <a:gd name="T17" fmla="*/ 18 h 36"/>
                <a:gd name="T18" fmla="*/ 2 w 56"/>
                <a:gd name="T19" fmla="*/ 22 h 36"/>
                <a:gd name="T20" fmla="*/ 0 w 56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6">
                  <a:moveTo>
                    <a:pt x="0" y="36"/>
                  </a:moveTo>
                  <a:lnTo>
                    <a:pt x="18" y="28"/>
                  </a:lnTo>
                  <a:lnTo>
                    <a:pt x="30" y="18"/>
                  </a:lnTo>
                  <a:lnTo>
                    <a:pt x="54" y="8"/>
                  </a:lnTo>
                  <a:lnTo>
                    <a:pt x="56" y="2"/>
                  </a:lnTo>
                  <a:lnTo>
                    <a:pt x="38" y="0"/>
                  </a:lnTo>
                  <a:lnTo>
                    <a:pt x="24" y="8"/>
                  </a:lnTo>
                  <a:lnTo>
                    <a:pt x="14" y="16"/>
                  </a:lnTo>
                  <a:lnTo>
                    <a:pt x="8" y="18"/>
                  </a:lnTo>
                  <a:lnTo>
                    <a:pt x="2" y="22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5" name="Freeform 251"/>
            <p:cNvSpPr>
              <a:spLocks/>
            </p:cNvSpPr>
            <p:nvPr/>
          </p:nvSpPr>
          <p:spPr bwMode="auto">
            <a:xfrm>
              <a:off x="7277241" y="4216221"/>
              <a:ext cx="47625" cy="25400"/>
            </a:xfrm>
            <a:custGeom>
              <a:avLst/>
              <a:gdLst>
                <a:gd name="T0" fmla="*/ 2 w 30"/>
                <a:gd name="T1" fmla="*/ 0 h 16"/>
                <a:gd name="T2" fmla="*/ 14 w 30"/>
                <a:gd name="T3" fmla="*/ 0 h 16"/>
                <a:gd name="T4" fmla="*/ 24 w 30"/>
                <a:gd name="T5" fmla="*/ 6 h 16"/>
                <a:gd name="T6" fmla="*/ 30 w 30"/>
                <a:gd name="T7" fmla="*/ 12 h 16"/>
                <a:gd name="T8" fmla="*/ 26 w 30"/>
                <a:gd name="T9" fmla="*/ 16 h 16"/>
                <a:gd name="T10" fmla="*/ 14 w 30"/>
                <a:gd name="T11" fmla="*/ 14 h 16"/>
                <a:gd name="T12" fmla="*/ 4 w 30"/>
                <a:gd name="T13" fmla="*/ 8 h 16"/>
                <a:gd name="T14" fmla="*/ 0 w 30"/>
                <a:gd name="T15" fmla="*/ 4 h 16"/>
                <a:gd name="T16" fmla="*/ 2 w 3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6">
                  <a:moveTo>
                    <a:pt x="2" y="0"/>
                  </a:moveTo>
                  <a:lnTo>
                    <a:pt x="14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26" y="16"/>
                  </a:lnTo>
                  <a:lnTo>
                    <a:pt x="14" y="14"/>
                  </a:lnTo>
                  <a:lnTo>
                    <a:pt x="4" y="8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6" name="Freeform 252"/>
            <p:cNvSpPr>
              <a:spLocks/>
            </p:cNvSpPr>
            <p:nvPr/>
          </p:nvSpPr>
          <p:spPr bwMode="auto">
            <a:xfrm>
              <a:off x="7299466" y="4187646"/>
              <a:ext cx="60325" cy="15875"/>
            </a:xfrm>
            <a:custGeom>
              <a:avLst/>
              <a:gdLst>
                <a:gd name="T0" fmla="*/ 0 w 38"/>
                <a:gd name="T1" fmla="*/ 10 h 10"/>
                <a:gd name="T2" fmla="*/ 18 w 38"/>
                <a:gd name="T3" fmla="*/ 10 h 10"/>
                <a:gd name="T4" fmla="*/ 38 w 38"/>
                <a:gd name="T5" fmla="*/ 10 h 10"/>
                <a:gd name="T6" fmla="*/ 38 w 38"/>
                <a:gd name="T7" fmla="*/ 4 h 10"/>
                <a:gd name="T8" fmla="*/ 24 w 38"/>
                <a:gd name="T9" fmla="*/ 4 h 10"/>
                <a:gd name="T10" fmla="*/ 18 w 38"/>
                <a:gd name="T11" fmla="*/ 2 h 10"/>
                <a:gd name="T12" fmla="*/ 8 w 38"/>
                <a:gd name="T13" fmla="*/ 0 h 10"/>
                <a:gd name="T14" fmla="*/ 4 w 38"/>
                <a:gd name="T15" fmla="*/ 2 h 10"/>
                <a:gd name="T16" fmla="*/ 0 w 3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0">
                  <a:moveTo>
                    <a:pt x="0" y="10"/>
                  </a:moveTo>
                  <a:lnTo>
                    <a:pt x="18" y="10"/>
                  </a:lnTo>
                  <a:lnTo>
                    <a:pt x="38" y="10"/>
                  </a:lnTo>
                  <a:lnTo>
                    <a:pt x="38" y="4"/>
                  </a:lnTo>
                  <a:lnTo>
                    <a:pt x="24" y="4"/>
                  </a:lnTo>
                  <a:lnTo>
                    <a:pt x="18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7" name="Freeform 253"/>
            <p:cNvSpPr>
              <a:spLocks/>
            </p:cNvSpPr>
            <p:nvPr/>
          </p:nvSpPr>
          <p:spPr bwMode="auto">
            <a:xfrm>
              <a:off x="7251841" y="4187646"/>
              <a:ext cx="31750" cy="15875"/>
            </a:xfrm>
            <a:custGeom>
              <a:avLst/>
              <a:gdLst>
                <a:gd name="T0" fmla="*/ 0 w 20"/>
                <a:gd name="T1" fmla="*/ 2 h 10"/>
                <a:gd name="T2" fmla="*/ 0 w 20"/>
                <a:gd name="T3" fmla="*/ 10 h 10"/>
                <a:gd name="T4" fmla="*/ 20 w 20"/>
                <a:gd name="T5" fmla="*/ 10 h 10"/>
                <a:gd name="T6" fmla="*/ 18 w 20"/>
                <a:gd name="T7" fmla="*/ 2 h 10"/>
                <a:gd name="T8" fmla="*/ 8 w 20"/>
                <a:gd name="T9" fmla="*/ 0 h 10"/>
                <a:gd name="T10" fmla="*/ 0 w 20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0">
                  <a:moveTo>
                    <a:pt x="0" y="2"/>
                  </a:moveTo>
                  <a:lnTo>
                    <a:pt x="0" y="10"/>
                  </a:lnTo>
                  <a:lnTo>
                    <a:pt x="20" y="10"/>
                  </a:lnTo>
                  <a:lnTo>
                    <a:pt x="18" y="2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8" name="Freeform 254"/>
            <p:cNvSpPr>
              <a:spLocks/>
            </p:cNvSpPr>
            <p:nvPr/>
          </p:nvSpPr>
          <p:spPr bwMode="auto">
            <a:xfrm>
              <a:off x="7201041" y="4187646"/>
              <a:ext cx="41275" cy="28575"/>
            </a:xfrm>
            <a:custGeom>
              <a:avLst/>
              <a:gdLst>
                <a:gd name="T0" fmla="*/ 2 w 26"/>
                <a:gd name="T1" fmla="*/ 0 h 18"/>
                <a:gd name="T2" fmla="*/ 14 w 26"/>
                <a:gd name="T3" fmla="*/ 2 h 18"/>
                <a:gd name="T4" fmla="*/ 26 w 26"/>
                <a:gd name="T5" fmla="*/ 4 h 18"/>
                <a:gd name="T6" fmla="*/ 26 w 26"/>
                <a:gd name="T7" fmla="*/ 10 h 18"/>
                <a:gd name="T8" fmla="*/ 24 w 26"/>
                <a:gd name="T9" fmla="*/ 18 h 18"/>
                <a:gd name="T10" fmla="*/ 12 w 26"/>
                <a:gd name="T11" fmla="*/ 14 h 18"/>
                <a:gd name="T12" fmla="*/ 0 w 26"/>
                <a:gd name="T13" fmla="*/ 10 h 18"/>
                <a:gd name="T14" fmla="*/ 2 w 26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8">
                  <a:moveTo>
                    <a:pt x="2" y="0"/>
                  </a:moveTo>
                  <a:lnTo>
                    <a:pt x="14" y="2"/>
                  </a:lnTo>
                  <a:lnTo>
                    <a:pt x="26" y="4"/>
                  </a:lnTo>
                  <a:lnTo>
                    <a:pt x="26" y="10"/>
                  </a:lnTo>
                  <a:lnTo>
                    <a:pt x="24" y="18"/>
                  </a:lnTo>
                  <a:lnTo>
                    <a:pt x="12" y="14"/>
                  </a:lnTo>
                  <a:lnTo>
                    <a:pt x="0" y="1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9" name="Freeform 255"/>
            <p:cNvSpPr>
              <a:spLocks/>
            </p:cNvSpPr>
            <p:nvPr/>
          </p:nvSpPr>
          <p:spPr bwMode="auto">
            <a:xfrm>
              <a:off x="7274066" y="3936821"/>
              <a:ext cx="155575" cy="187325"/>
            </a:xfrm>
            <a:custGeom>
              <a:avLst/>
              <a:gdLst>
                <a:gd name="T0" fmla="*/ 12 w 98"/>
                <a:gd name="T1" fmla="*/ 36 h 118"/>
                <a:gd name="T2" fmla="*/ 12 w 98"/>
                <a:gd name="T3" fmla="*/ 26 h 118"/>
                <a:gd name="T4" fmla="*/ 20 w 98"/>
                <a:gd name="T5" fmla="*/ 14 h 118"/>
                <a:gd name="T6" fmla="*/ 32 w 98"/>
                <a:gd name="T7" fmla="*/ 8 h 118"/>
                <a:gd name="T8" fmla="*/ 48 w 98"/>
                <a:gd name="T9" fmla="*/ 10 h 118"/>
                <a:gd name="T10" fmla="*/ 58 w 98"/>
                <a:gd name="T11" fmla="*/ 14 h 118"/>
                <a:gd name="T12" fmla="*/ 74 w 98"/>
                <a:gd name="T13" fmla="*/ 14 h 118"/>
                <a:gd name="T14" fmla="*/ 84 w 98"/>
                <a:gd name="T15" fmla="*/ 12 h 118"/>
                <a:gd name="T16" fmla="*/ 90 w 98"/>
                <a:gd name="T17" fmla="*/ 8 h 118"/>
                <a:gd name="T18" fmla="*/ 98 w 98"/>
                <a:gd name="T19" fmla="*/ 0 h 118"/>
                <a:gd name="T20" fmla="*/ 98 w 98"/>
                <a:gd name="T21" fmla="*/ 8 h 118"/>
                <a:gd name="T22" fmla="*/ 88 w 98"/>
                <a:gd name="T23" fmla="*/ 20 h 118"/>
                <a:gd name="T24" fmla="*/ 80 w 98"/>
                <a:gd name="T25" fmla="*/ 26 h 118"/>
                <a:gd name="T26" fmla="*/ 56 w 98"/>
                <a:gd name="T27" fmla="*/ 22 h 118"/>
                <a:gd name="T28" fmla="*/ 42 w 98"/>
                <a:gd name="T29" fmla="*/ 20 h 118"/>
                <a:gd name="T30" fmla="*/ 30 w 98"/>
                <a:gd name="T31" fmla="*/ 20 h 118"/>
                <a:gd name="T32" fmla="*/ 24 w 98"/>
                <a:gd name="T33" fmla="*/ 20 h 118"/>
                <a:gd name="T34" fmla="*/ 18 w 98"/>
                <a:gd name="T35" fmla="*/ 26 h 118"/>
                <a:gd name="T36" fmla="*/ 18 w 98"/>
                <a:gd name="T37" fmla="*/ 36 h 118"/>
                <a:gd name="T38" fmla="*/ 22 w 98"/>
                <a:gd name="T39" fmla="*/ 42 h 118"/>
                <a:gd name="T40" fmla="*/ 26 w 98"/>
                <a:gd name="T41" fmla="*/ 46 h 118"/>
                <a:gd name="T42" fmla="*/ 28 w 98"/>
                <a:gd name="T43" fmla="*/ 50 h 118"/>
                <a:gd name="T44" fmla="*/ 32 w 98"/>
                <a:gd name="T45" fmla="*/ 52 h 118"/>
                <a:gd name="T46" fmla="*/ 38 w 98"/>
                <a:gd name="T47" fmla="*/ 44 h 118"/>
                <a:gd name="T48" fmla="*/ 42 w 98"/>
                <a:gd name="T49" fmla="*/ 42 h 118"/>
                <a:gd name="T50" fmla="*/ 52 w 98"/>
                <a:gd name="T51" fmla="*/ 44 h 118"/>
                <a:gd name="T52" fmla="*/ 60 w 98"/>
                <a:gd name="T53" fmla="*/ 40 h 118"/>
                <a:gd name="T54" fmla="*/ 70 w 98"/>
                <a:gd name="T55" fmla="*/ 40 h 118"/>
                <a:gd name="T56" fmla="*/ 68 w 98"/>
                <a:gd name="T57" fmla="*/ 46 h 118"/>
                <a:gd name="T58" fmla="*/ 56 w 98"/>
                <a:gd name="T59" fmla="*/ 48 h 118"/>
                <a:gd name="T60" fmla="*/ 50 w 98"/>
                <a:gd name="T61" fmla="*/ 54 h 118"/>
                <a:gd name="T62" fmla="*/ 44 w 98"/>
                <a:gd name="T63" fmla="*/ 60 h 118"/>
                <a:gd name="T64" fmla="*/ 44 w 98"/>
                <a:gd name="T65" fmla="*/ 62 h 118"/>
                <a:gd name="T66" fmla="*/ 48 w 98"/>
                <a:gd name="T67" fmla="*/ 68 h 118"/>
                <a:gd name="T68" fmla="*/ 54 w 98"/>
                <a:gd name="T69" fmla="*/ 80 h 118"/>
                <a:gd name="T70" fmla="*/ 54 w 98"/>
                <a:gd name="T71" fmla="*/ 84 h 118"/>
                <a:gd name="T72" fmla="*/ 56 w 98"/>
                <a:gd name="T73" fmla="*/ 92 h 118"/>
                <a:gd name="T74" fmla="*/ 62 w 98"/>
                <a:gd name="T75" fmla="*/ 96 h 118"/>
                <a:gd name="T76" fmla="*/ 54 w 98"/>
                <a:gd name="T77" fmla="*/ 100 h 118"/>
                <a:gd name="T78" fmla="*/ 46 w 98"/>
                <a:gd name="T79" fmla="*/ 98 h 118"/>
                <a:gd name="T80" fmla="*/ 44 w 98"/>
                <a:gd name="T81" fmla="*/ 104 h 118"/>
                <a:gd name="T82" fmla="*/ 38 w 98"/>
                <a:gd name="T83" fmla="*/ 94 h 118"/>
                <a:gd name="T84" fmla="*/ 34 w 98"/>
                <a:gd name="T85" fmla="*/ 84 h 118"/>
                <a:gd name="T86" fmla="*/ 32 w 98"/>
                <a:gd name="T87" fmla="*/ 70 h 118"/>
                <a:gd name="T88" fmla="*/ 24 w 98"/>
                <a:gd name="T89" fmla="*/ 70 h 118"/>
                <a:gd name="T90" fmla="*/ 22 w 98"/>
                <a:gd name="T91" fmla="*/ 76 h 118"/>
                <a:gd name="T92" fmla="*/ 24 w 98"/>
                <a:gd name="T93" fmla="*/ 92 h 118"/>
                <a:gd name="T94" fmla="*/ 24 w 98"/>
                <a:gd name="T95" fmla="*/ 98 h 118"/>
                <a:gd name="T96" fmla="*/ 24 w 98"/>
                <a:gd name="T97" fmla="*/ 112 h 118"/>
                <a:gd name="T98" fmla="*/ 22 w 98"/>
                <a:gd name="T99" fmla="*/ 118 h 118"/>
                <a:gd name="T100" fmla="*/ 10 w 98"/>
                <a:gd name="T101" fmla="*/ 116 h 118"/>
                <a:gd name="T102" fmla="*/ 10 w 98"/>
                <a:gd name="T103" fmla="*/ 102 h 118"/>
                <a:gd name="T104" fmla="*/ 12 w 98"/>
                <a:gd name="T105" fmla="*/ 90 h 118"/>
                <a:gd name="T106" fmla="*/ 10 w 98"/>
                <a:gd name="T107" fmla="*/ 84 h 118"/>
                <a:gd name="T108" fmla="*/ 0 w 98"/>
                <a:gd name="T109" fmla="*/ 80 h 118"/>
                <a:gd name="T110" fmla="*/ 0 w 98"/>
                <a:gd name="T111" fmla="*/ 68 h 118"/>
                <a:gd name="T112" fmla="*/ 4 w 98"/>
                <a:gd name="T113" fmla="*/ 58 h 118"/>
                <a:gd name="T114" fmla="*/ 8 w 98"/>
                <a:gd name="T115" fmla="*/ 42 h 118"/>
                <a:gd name="T116" fmla="*/ 12 w 98"/>
                <a:gd name="T117" fmla="*/ 3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8" h="118">
                  <a:moveTo>
                    <a:pt x="12" y="36"/>
                  </a:moveTo>
                  <a:lnTo>
                    <a:pt x="12" y="26"/>
                  </a:lnTo>
                  <a:lnTo>
                    <a:pt x="20" y="14"/>
                  </a:lnTo>
                  <a:lnTo>
                    <a:pt x="32" y="8"/>
                  </a:lnTo>
                  <a:lnTo>
                    <a:pt x="48" y="10"/>
                  </a:lnTo>
                  <a:lnTo>
                    <a:pt x="58" y="14"/>
                  </a:lnTo>
                  <a:lnTo>
                    <a:pt x="74" y="14"/>
                  </a:lnTo>
                  <a:lnTo>
                    <a:pt x="84" y="12"/>
                  </a:lnTo>
                  <a:lnTo>
                    <a:pt x="90" y="8"/>
                  </a:lnTo>
                  <a:lnTo>
                    <a:pt x="98" y="0"/>
                  </a:lnTo>
                  <a:lnTo>
                    <a:pt x="98" y="8"/>
                  </a:lnTo>
                  <a:lnTo>
                    <a:pt x="88" y="20"/>
                  </a:lnTo>
                  <a:lnTo>
                    <a:pt x="80" y="26"/>
                  </a:lnTo>
                  <a:lnTo>
                    <a:pt x="56" y="22"/>
                  </a:lnTo>
                  <a:lnTo>
                    <a:pt x="42" y="20"/>
                  </a:lnTo>
                  <a:lnTo>
                    <a:pt x="30" y="20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8" y="36"/>
                  </a:lnTo>
                  <a:lnTo>
                    <a:pt x="22" y="42"/>
                  </a:lnTo>
                  <a:lnTo>
                    <a:pt x="26" y="46"/>
                  </a:lnTo>
                  <a:lnTo>
                    <a:pt x="28" y="50"/>
                  </a:lnTo>
                  <a:lnTo>
                    <a:pt x="32" y="52"/>
                  </a:lnTo>
                  <a:lnTo>
                    <a:pt x="38" y="44"/>
                  </a:lnTo>
                  <a:lnTo>
                    <a:pt x="42" y="42"/>
                  </a:lnTo>
                  <a:lnTo>
                    <a:pt x="52" y="44"/>
                  </a:lnTo>
                  <a:lnTo>
                    <a:pt x="60" y="40"/>
                  </a:lnTo>
                  <a:lnTo>
                    <a:pt x="70" y="40"/>
                  </a:lnTo>
                  <a:lnTo>
                    <a:pt x="68" y="46"/>
                  </a:lnTo>
                  <a:lnTo>
                    <a:pt x="56" y="48"/>
                  </a:lnTo>
                  <a:lnTo>
                    <a:pt x="50" y="54"/>
                  </a:lnTo>
                  <a:lnTo>
                    <a:pt x="44" y="60"/>
                  </a:lnTo>
                  <a:lnTo>
                    <a:pt x="44" y="62"/>
                  </a:lnTo>
                  <a:lnTo>
                    <a:pt x="48" y="68"/>
                  </a:lnTo>
                  <a:lnTo>
                    <a:pt x="54" y="80"/>
                  </a:lnTo>
                  <a:lnTo>
                    <a:pt x="54" y="84"/>
                  </a:lnTo>
                  <a:lnTo>
                    <a:pt x="56" y="92"/>
                  </a:lnTo>
                  <a:lnTo>
                    <a:pt x="62" y="96"/>
                  </a:lnTo>
                  <a:lnTo>
                    <a:pt x="54" y="100"/>
                  </a:lnTo>
                  <a:lnTo>
                    <a:pt x="46" y="98"/>
                  </a:lnTo>
                  <a:lnTo>
                    <a:pt x="44" y="104"/>
                  </a:lnTo>
                  <a:lnTo>
                    <a:pt x="38" y="94"/>
                  </a:lnTo>
                  <a:lnTo>
                    <a:pt x="34" y="84"/>
                  </a:lnTo>
                  <a:lnTo>
                    <a:pt x="32" y="70"/>
                  </a:lnTo>
                  <a:lnTo>
                    <a:pt x="24" y="70"/>
                  </a:lnTo>
                  <a:lnTo>
                    <a:pt x="22" y="76"/>
                  </a:lnTo>
                  <a:lnTo>
                    <a:pt x="24" y="92"/>
                  </a:lnTo>
                  <a:lnTo>
                    <a:pt x="24" y="98"/>
                  </a:lnTo>
                  <a:lnTo>
                    <a:pt x="24" y="112"/>
                  </a:lnTo>
                  <a:lnTo>
                    <a:pt x="22" y="118"/>
                  </a:lnTo>
                  <a:lnTo>
                    <a:pt x="10" y="116"/>
                  </a:lnTo>
                  <a:lnTo>
                    <a:pt x="10" y="102"/>
                  </a:lnTo>
                  <a:lnTo>
                    <a:pt x="12" y="90"/>
                  </a:lnTo>
                  <a:lnTo>
                    <a:pt x="10" y="84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4" y="58"/>
                  </a:lnTo>
                  <a:lnTo>
                    <a:pt x="8" y="42"/>
                  </a:lnTo>
                  <a:lnTo>
                    <a:pt x="12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0" name="Freeform 256"/>
            <p:cNvSpPr>
              <a:spLocks/>
            </p:cNvSpPr>
            <p:nvPr/>
          </p:nvSpPr>
          <p:spPr bwMode="auto">
            <a:xfrm>
              <a:off x="7572516" y="3993971"/>
              <a:ext cx="257175" cy="215900"/>
            </a:xfrm>
            <a:custGeom>
              <a:avLst/>
              <a:gdLst>
                <a:gd name="T0" fmla="*/ 2 w 162"/>
                <a:gd name="T1" fmla="*/ 8 h 136"/>
                <a:gd name="T2" fmla="*/ 20 w 162"/>
                <a:gd name="T3" fmla="*/ 2 h 136"/>
                <a:gd name="T4" fmla="*/ 30 w 162"/>
                <a:gd name="T5" fmla="*/ 0 h 136"/>
                <a:gd name="T6" fmla="*/ 48 w 162"/>
                <a:gd name="T7" fmla="*/ 2 h 136"/>
                <a:gd name="T8" fmla="*/ 56 w 162"/>
                <a:gd name="T9" fmla="*/ 10 h 136"/>
                <a:gd name="T10" fmla="*/ 54 w 162"/>
                <a:gd name="T11" fmla="*/ 22 h 136"/>
                <a:gd name="T12" fmla="*/ 54 w 162"/>
                <a:gd name="T13" fmla="*/ 30 h 136"/>
                <a:gd name="T14" fmla="*/ 60 w 162"/>
                <a:gd name="T15" fmla="*/ 34 h 136"/>
                <a:gd name="T16" fmla="*/ 62 w 162"/>
                <a:gd name="T17" fmla="*/ 42 h 136"/>
                <a:gd name="T18" fmla="*/ 70 w 162"/>
                <a:gd name="T19" fmla="*/ 44 h 136"/>
                <a:gd name="T20" fmla="*/ 80 w 162"/>
                <a:gd name="T21" fmla="*/ 42 h 136"/>
                <a:gd name="T22" fmla="*/ 86 w 162"/>
                <a:gd name="T23" fmla="*/ 32 h 136"/>
                <a:gd name="T24" fmla="*/ 94 w 162"/>
                <a:gd name="T25" fmla="*/ 26 h 136"/>
                <a:gd name="T26" fmla="*/ 104 w 162"/>
                <a:gd name="T27" fmla="*/ 22 h 136"/>
                <a:gd name="T28" fmla="*/ 110 w 162"/>
                <a:gd name="T29" fmla="*/ 16 h 136"/>
                <a:gd name="T30" fmla="*/ 128 w 162"/>
                <a:gd name="T31" fmla="*/ 22 h 136"/>
                <a:gd name="T32" fmla="*/ 142 w 162"/>
                <a:gd name="T33" fmla="*/ 26 h 136"/>
                <a:gd name="T34" fmla="*/ 158 w 162"/>
                <a:gd name="T35" fmla="*/ 32 h 136"/>
                <a:gd name="T36" fmla="*/ 162 w 162"/>
                <a:gd name="T37" fmla="*/ 34 h 136"/>
                <a:gd name="T38" fmla="*/ 162 w 162"/>
                <a:gd name="T39" fmla="*/ 136 h 136"/>
                <a:gd name="T40" fmla="*/ 148 w 162"/>
                <a:gd name="T41" fmla="*/ 124 h 136"/>
                <a:gd name="T42" fmla="*/ 138 w 162"/>
                <a:gd name="T43" fmla="*/ 120 h 136"/>
                <a:gd name="T44" fmla="*/ 130 w 162"/>
                <a:gd name="T45" fmla="*/ 120 h 136"/>
                <a:gd name="T46" fmla="*/ 124 w 162"/>
                <a:gd name="T47" fmla="*/ 124 h 136"/>
                <a:gd name="T48" fmla="*/ 110 w 162"/>
                <a:gd name="T49" fmla="*/ 126 h 136"/>
                <a:gd name="T50" fmla="*/ 108 w 162"/>
                <a:gd name="T51" fmla="*/ 118 h 136"/>
                <a:gd name="T52" fmla="*/ 110 w 162"/>
                <a:gd name="T53" fmla="*/ 114 h 136"/>
                <a:gd name="T54" fmla="*/ 116 w 162"/>
                <a:gd name="T55" fmla="*/ 112 h 136"/>
                <a:gd name="T56" fmla="*/ 124 w 162"/>
                <a:gd name="T57" fmla="*/ 110 h 136"/>
                <a:gd name="T58" fmla="*/ 126 w 162"/>
                <a:gd name="T59" fmla="*/ 98 h 136"/>
                <a:gd name="T60" fmla="*/ 122 w 162"/>
                <a:gd name="T61" fmla="*/ 90 h 136"/>
                <a:gd name="T62" fmla="*/ 112 w 162"/>
                <a:gd name="T63" fmla="*/ 80 h 136"/>
                <a:gd name="T64" fmla="*/ 90 w 162"/>
                <a:gd name="T65" fmla="*/ 68 h 136"/>
                <a:gd name="T66" fmla="*/ 66 w 162"/>
                <a:gd name="T67" fmla="*/ 62 h 136"/>
                <a:gd name="T68" fmla="*/ 60 w 162"/>
                <a:gd name="T69" fmla="*/ 56 h 136"/>
                <a:gd name="T70" fmla="*/ 54 w 162"/>
                <a:gd name="T71" fmla="*/ 54 h 136"/>
                <a:gd name="T72" fmla="*/ 48 w 162"/>
                <a:gd name="T73" fmla="*/ 40 h 136"/>
                <a:gd name="T74" fmla="*/ 42 w 162"/>
                <a:gd name="T75" fmla="*/ 42 h 136"/>
                <a:gd name="T76" fmla="*/ 42 w 162"/>
                <a:gd name="T77" fmla="*/ 48 h 136"/>
                <a:gd name="T78" fmla="*/ 42 w 162"/>
                <a:gd name="T79" fmla="*/ 58 h 136"/>
                <a:gd name="T80" fmla="*/ 32 w 162"/>
                <a:gd name="T81" fmla="*/ 56 h 136"/>
                <a:gd name="T82" fmla="*/ 32 w 162"/>
                <a:gd name="T83" fmla="*/ 46 h 136"/>
                <a:gd name="T84" fmla="*/ 30 w 162"/>
                <a:gd name="T85" fmla="*/ 40 h 136"/>
                <a:gd name="T86" fmla="*/ 20 w 162"/>
                <a:gd name="T87" fmla="*/ 38 h 136"/>
                <a:gd name="T88" fmla="*/ 30 w 162"/>
                <a:gd name="T89" fmla="*/ 32 h 136"/>
                <a:gd name="T90" fmla="*/ 42 w 162"/>
                <a:gd name="T91" fmla="*/ 34 h 136"/>
                <a:gd name="T92" fmla="*/ 50 w 162"/>
                <a:gd name="T93" fmla="*/ 32 h 136"/>
                <a:gd name="T94" fmla="*/ 46 w 162"/>
                <a:gd name="T95" fmla="*/ 24 h 136"/>
                <a:gd name="T96" fmla="*/ 30 w 162"/>
                <a:gd name="T97" fmla="*/ 24 h 136"/>
                <a:gd name="T98" fmla="*/ 20 w 162"/>
                <a:gd name="T99" fmla="*/ 26 h 136"/>
                <a:gd name="T100" fmla="*/ 16 w 162"/>
                <a:gd name="T101" fmla="*/ 16 h 136"/>
                <a:gd name="T102" fmla="*/ 6 w 162"/>
                <a:gd name="T103" fmla="*/ 16 h 136"/>
                <a:gd name="T104" fmla="*/ 0 w 162"/>
                <a:gd name="T105" fmla="*/ 14 h 136"/>
                <a:gd name="T106" fmla="*/ 2 w 162"/>
                <a:gd name="T107" fmla="*/ 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2" h="136">
                  <a:moveTo>
                    <a:pt x="2" y="8"/>
                  </a:moveTo>
                  <a:lnTo>
                    <a:pt x="20" y="2"/>
                  </a:lnTo>
                  <a:lnTo>
                    <a:pt x="30" y="0"/>
                  </a:lnTo>
                  <a:lnTo>
                    <a:pt x="48" y="2"/>
                  </a:lnTo>
                  <a:lnTo>
                    <a:pt x="56" y="10"/>
                  </a:lnTo>
                  <a:lnTo>
                    <a:pt x="54" y="22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2" y="42"/>
                  </a:lnTo>
                  <a:lnTo>
                    <a:pt x="70" y="44"/>
                  </a:lnTo>
                  <a:lnTo>
                    <a:pt x="80" y="42"/>
                  </a:lnTo>
                  <a:lnTo>
                    <a:pt x="86" y="32"/>
                  </a:lnTo>
                  <a:lnTo>
                    <a:pt x="94" y="26"/>
                  </a:lnTo>
                  <a:lnTo>
                    <a:pt x="104" y="22"/>
                  </a:lnTo>
                  <a:lnTo>
                    <a:pt x="110" y="16"/>
                  </a:lnTo>
                  <a:lnTo>
                    <a:pt x="128" y="22"/>
                  </a:lnTo>
                  <a:lnTo>
                    <a:pt x="142" y="26"/>
                  </a:lnTo>
                  <a:lnTo>
                    <a:pt x="158" y="32"/>
                  </a:lnTo>
                  <a:lnTo>
                    <a:pt x="162" y="34"/>
                  </a:lnTo>
                  <a:lnTo>
                    <a:pt x="162" y="136"/>
                  </a:lnTo>
                  <a:lnTo>
                    <a:pt x="148" y="124"/>
                  </a:lnTo>
                  <a:lnTo>
                    <a:pt x="138" y="120"/>
                  </a:lnTo>
                  <a:lnTo>
                    <a:pt x="130" y="120"/>
                  </a:lnTo>
                  <a:lnTo>
                    <a:pt x="124" y="124"/>
                  </a:lnTo>
                  <a:lnTo>
                    <a:pt x="110" y="126"/>
                  </a:lnTo>
                  <a:lnTo>
                    <a:pt x="108" y="118"/>
                  </a:lnTo>
                  <a:lnTo>
                    <a:pt x="110" y="114"/>
                  </a:lnTo>
                  <a:lnTo>
                    <a:pt x="116" y="112"/>
                  </a:lnTo>
                  <a:lnTo>
                    <a:pt x="124" y="110"/>
                  </a:lnTo>
                  <a:lnTo>
                    <a:pt x="126" y="98"/>
                  </a:lnTo>
                  <a:lnTo>
                    <a:pt x="122" y="90"/>
                  </a:lnTo>
                  <a:lnTo>
                    <a:pt x="112" y="80"/>
                  </a:lnTo>
                  <a:lnTo>
                    <a:pt x="90" y="68"/>
                  </a:lnTo>
                  <a:lnTo>
                    <a:pt x="66" y="62"/>
                  </a:lnTo>
                  <a:lnTo>
                    <a:pt x="60" y="56"/>
                  </a:lnTo>
                  <a:lnTo>
                    <a:pt x="54" y="54"/>
                  </a:lnTo>
                  <a:lnTo>
                    <a:pt x="48" y="40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2" y="58"/>
                  </a:lnTo>
                  <a:lnTo>
                    <a:pt x="32" y="56"/>
                  </a:lnTo>
                  <a:lnTo>
                    <a:pt x="32" y="46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30" y="32"/>
                  </a:lnTo>
                  <a:lnTo>
                    <a:pt x="42" y="34"/>
                  </a:lnTo>
                  <a:lnTo>
                    <a:pt x="50" y="32"/>
                  </a:lnTo>
                  <a:lnTo>
                    <a:pt x="46" y="24"/>
                  </a:lnTo>
                  <a:lnTo>
                    <a:pt x="30" y="24"/>
                  </a:lnTo>
                  <a:lnTo>
                    <a:pt x="20" y="26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0" y="14"/>
                  </a:lnTo>
                  <a:lnTo>
                    <a:pt x="2" y="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1" name="Freeform 257"/>
            <p:cNvSpPr>
              <a:spLocks/>
            </p:cNvSpPr>
            <p:nvPr/>
          </p:nvSpPr>
          <p:spPr bwMode="auto">
            <a:xfrm>
              <a:off x="7499491" y="4051121"/>
              <a:ext cx="76200" cy="25400"/>
            </a:xfrm>
            <a:custGeom>
              <a:avLst/>
              <a:gdLst>
                <a:gd name="T0" fmla="*/ 4 w 48"/>
                <a:gd name="T1" fmla="*/ 2 h 16"/>
                <a:gd name="T2" fmla="*/ 20 w 48"/>
                <a:gd name="T3" fmla="*/ 0 h 16"/>
                <a:gd name="T4" fmla="*/ 38 w 48"/>
                <a:gd name="T5" fmla="*/ 2 h 16"/>
                <a:gd name="T6" fmla="*/ 48 w 48"/>
                <a:gd name="T7" fmla="*/ 10 h 16"/>
                <a:gd name="T8" fmla="*/ 46 w 48"/>
                <a:gd name="T9" fmla="*/ 16 h 16"/>
                <a:gd name="T10" fmla="*/ 34 w 48"/>
                <a:gd name="T11" fmla="*/ 12 h 16"/>
                <a:gd name="T12" fmla="*/ 24 w 48"/>
                <a:gd name="T13" fmla="*/ 10 h 16"/>
                <a:gd name="T14" fmla="*/ 12 w 48"/>
                <a:gd name="T15" fmla="*/ 10 h 16"/>
                <a:gd name="T16" fmla="*/ 8 w 48"/>
                <a:gd name="T17" fmla="*/ 14 h 16"/>
                <a:gd name="T18" fmla="*/ 2 w 48"/>
                <a:gd name="T19" fmla="*/ 14 h 16"/>
                <a:gd name="T20" fmla="*/ 0 w 48"/>
                <a:gd name="T21" fmla="*/ 6 h 16"/>
                <a:gd name="T22" fmla="*/ 4 w 48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6">
                  <a:moveTo>
                    <a:pt x="4" y="2"/>
                  </a:moveTo>
                  <a:lnTo>
                    <a:pt x="20" y="0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46" y="16"/>
                  </a:lnTo>
                  <a:lnTo>
                    <a:pt x="34" y="12"/>
                  </a:lnTo>
                  <a:lnTo>
                    <a:pt x="24" y="10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2" name="Freeform 258"/>
            <p:cNvSpPr>
              <a:spLocks/>
            </p:cNvSpPr>
            <p:nvPr/>
          </p:nvSpPr>
          <p:spPr bwMode="auto">
            <a:xfrm>
              <a:off x="7458216" y="4060646"/>
              <a:ext cx="28575" cy="15875"/>
            </a:xfrm>
            <a:custGeom>
              <a:avLst/>
              <a:gdLst>
                <a:gd name="T0" fmla="*/ 2 w 18"/>
                <a:gd name="T1" fmla="*/ 0 h 10"/>
                <a:gd name="T2" fmla="*/ 12 w 18"/>
                <a:gd name="T3" fmla="*/ 0 h 10"/>
                <a:gd name="T4" fmla="*/ 18 w 18"/>
                <a:gd name="T5" fmla="*/ 4 h 10"/>
                <a:gd name="T6" fmla="*/ 14 w 18"/>
                <a:gd name="T7" fmla="*/ 10 h 10"/>
                <a:gd name="T8" fmla="*/ 4 w 18"/>
                <a:gd name="T9" fmla="*/ 10 h 10"/>
                <a:gd name="T10" fmla="*/ 0 w 18"/>
                <a:gd name="T11" fmla="*/ 6 h 10"/>
                <a:gd name="T12" fmla="*/ 2 w 1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0">
                  <a:moveTo>
                    <a:pt x="2" y="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14" y="10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3" name="Freeform 259"/>
            <p:cNvSpPr>
              <a:spLocks/>
            </p:cNvSpPr>
            <p:nvPr/>
          </p:nvSpPr>
          <p:spPr bwMode="auto">
            <a:xfrm>
              <a:off x="7489966" y="3930471"/>
              <a:ext cx="34925" cy="79375"/>
            </a:xfrm>
            <a:custGeom>
              <a:avLst/>
              <a:gdLst>
                <a:gd name="T0" fmla="*/ 0 w 22"/>
                <a:gd name="T1" fmla="*/ 0 h 50"/>
                <a:gd name="T2" fmla="*/ 6 w 22"/>
                <a:gd name="T3" fmla="*/ 2 h 50"/>
                <a:gd name="T4" fmla="*/ 8 w 22"/>
                <a:gd name="T5" fmla="*/ 10 h 50"/>
                <a:gd name="T6" fmla="*/ 8 w 22"/>
                <a:gd name="T7" fmla="*/ 14 h 50"/>
                <a:gd name="T8" fmla="*/ 14 w 22"/>
                <a:gd name="T9" fmla="*/ 6 h 50"/>
                <a:gd name="T10" fmla="*/ 20 w 22"/>
                <a:gd name="T11" fmla="*/ 4 h 50"/>
                <a:gd name="T12" fmla="*/ 22 w 22"/>
                <a:gd name="T13" fmla="*/ 14 h 50"/>
                <a:gd name="T14" fmla="*/ 16 w 22"/>
                <a:gd name="T15" fmla="*/ 16 h 50"/>
                <a:gd name="T16" fmla="*/ 14 w 22"/>
                <a:gd name="T17" fmla="*/ 20 h 50"/>
                <a:gd name="T18" fmla="*/ 18 w 22"/>
                <a:gd name="T19" fmla="*/ 22 h 50"/>
                <a:gd name="T20" fmla="*/ 20 w 22"/>
                <a:gd name="T21" fmla="*/ 26 h 50"/>
                <a:gd name="T22" fmla="*/ 8 w 22"/>
                <a:gd name="T23" fmla="*/ 26 h 50"/>
                <a:gd name="T24" fmla="*/ 8 w 22"/>
                <a:gd name="T25" fmla="*/ 30 h 50"/>
                <a:gd name="T26" fmla="*/ 10 w 22"/>
                <a:gd name="T27" fmla="*/ 38 h 50"/>
                <a:gd name="T28" fmla="*/ 16 w 22"/>
                <a:gd name="T29" fmla="*/ 44 h 50"/>
                <a:gd name="T30" fmla="*/ 18 w 22"/>
                <a:gd name="T31" fmla="*/ 46 h 50"/>
                <a:gd name="T32" fmla="*/ 18 w 22"/>
                <a:gd name="T33" fmla="*/ 48 h 50"/>
                <a:gd name="T34" fmla="*/ 16 w 22"/>
                <a:gd name="T35" fmla="*/ 50 h 50"/>
                <a:gd name="T36" fmla="*/ 12 w 22"/>
                <a:gd name="T37" fmla="*/ 50 h 50"/>
                <a:gd name="T38" fmla="*/ 8 w 22"/>
                <a:gd name="T39" fmla="*/ 48 h 50"/>
                <a:gd name="T40" fmla="*/ 6 w 22"/>
                <a:gd name="T41" fmla="*/ 46 h 50"/>
                <a:gd name="T42" fmla="*/ 2 w 22"/>
                <a:gd name="T43" fmla="*/ 32 h 50"/>
                <a:gd name="T44" fmla="*/ 0 w 22"/>
                <a:gd name="T45" fmla="*/ 22 h 50"/>
                <a:gd name="T46" fmla="*/ 2 w 22"/>
                <a:gd name="T47" fmla="*/ 12 h 50"/>
                <a:gd name="T48" fmla="*/ 0 w 22"/>
                <a:gd name="T4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0">
                  <a:moveTo>
                    <a:pt x="0" y="0"/>
                  </a:moveTo>
                  <a:lnTo>
                    <a:pt x="6" y="2"/>
                  </a:lnTo>
                  <a:lnTo>
                    <a:pt x="8" y="10"/>
                  </a:lnTo>
                  <a:lnTo>
                    <a:pt x="8" y="14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2" y="14"/>
                  </a:lnTo>
                  <a:lnTo>
                    <a:pt x="16" y="16"/>
                  </a:lnTo>
                  <a:lnTo>
                    <a:pt x="14" y="20"/>
                  </a:lnTo>
                  <a:lnTo>
                    <a:pt x="18" y="22"/>
                  </a:lnTo>
                  <a:lnTo>
                    <a:pt x="20" y="26"/>
                  </a:lnTo>
                  <a:lnTo>
                    <a:pt x="8" y="26"/>
                  </a:lnTo>
                  <a:lnTo>
                    <a:pt x="8" y="30"/>
                  </a:lnTo>
                  <a:lnTo>
                    <a:pt x="10" y="38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8" y="48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2" y="32"/>
                  </a:lnTo>
                  <a:lnTo>
                    <a:pt x="0" y="22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54" name="Group 353"/>
            <p:cNvGrpSpPr/>
            <p:nvPr/>
          </p:nvGrpSpPr>
          <p:grpSpPr>
            <a:xfrm>
              <a:off x="7829691" y="4047946"/>
              <a:ext cx="377825" cy="206375"/>
              <a:chOff x="7840663" y="4144963"/>
              <a:chExt cx="377825" cy="206375"/>
            </a:xfrm>
            <a:noFill/>
          </p:grpSpPr>
          <p:sp>
            <p:nvSpPr>
              <p:cNvPr id="355" name="Freeform 260"/>
              <p:cNvSpPr>
                <a:spLocks/>
              </p:cNvSpPr>
              <p:nvPr/>
            </p:nvSpPr>
            <p:spPr bwMode="auto">
              <a:xfrm>
                <a:off x="7840663" y="4144963"/>
                <a:ext cx="244475" cy="206375"/>
              </a:xfrm>
              <a:custGeom>
                <a:avLst/>
                <a:gdLst>
                  <a:gd name="T0" fmla="*/ 0 w 154"/>
                  <a:gd name="T1" fmla="*/ 0 h 130"/>
                  <a:gd name="T2" fmla="*/ 14 w 154"/>
                  <a:gd name="T3" fmla="*/ 4 h 130"/>
                  <a:gd name="T4" fmla="*/ 32 w 154"/>
                  <a:gd name="T5" fmla="*/ 10 h 130"/>
                  <a:gd name="T6" fmla="*/ 50 w 154"/>
                  <a:gd name="T7" fmla="*/ 18 h 130"/>
                  <a:gd name="T8" fmla="*/ 66 w 154"/>
                  <a:gd name="T9" fmla="*/ 28 h 130"/>
                  <a:gd name="T10" fmla="*/ 74 w 154"/>
                  <a:gd name="T11" fmla="*/ 38 h 130"/>
                  <a:gd name="T12" fmla="*/ 84 w 154"/>
                  <a:gd name="T13" fmla="*/ 44 h 130"/>
                  <a:gd name="T14" fmla="*/ 100 w 154"/>
                  <a:gd name="T15" fmla="*/ 52 h 130"/>
                  <a:gd name="T16" fmla="*/ 108 w 154"/>
                  <a:gd name="T17" fmla="*/ 58 h 130"/>
                  <a:gd name="T18" fmla="*/ 108 w 154"/>
                  <a:gd name="T19" fmla="*/ 62 h 130"/>
                  <a:gd name="T20" fmla="*/ 110 w 154"/>
                  <a:gd name="T21" fmla="*/ 64 h 130"/>
                  <a:gd name="T22" fmla="*/ 108 w 154"/>
                  <a:gd name="T23" fmla="*/ 66 h 130"/>
                  <a:gd name="T24" fmla="*/ 94 w 154"/>
                  <a:gd name="T25" fmla="*/ 66 h 130"/>
                  <a:gd name="T26" fmla="*/ 100 w 154"/>
                  <a:gd name="T27" fmla="*/ 72 h 130"/>
                  <a:gd name="T28" fmla="*/ 110 w 154"/>
                  <a:gd name="T29" fmla="*/ 86 h 130"/>
                  <a:gd name="T30" fmla="*/ 124 w 154"/>
                  <a:gd name="T31" fmla="*/ 102 h 130"/>
                  <a:gd name="T32" fmla="*/ 130 w 154"/>
                  <a:gd name="T33" fmla="*/ 106 h 130"/>
                  <a:gd name="T34" fmla="*/ 138 w 154"/>
                  <a:gd name="T35" fmla="*/ 114 h 130"/>
                  <a:gd name="T36" fmla="*/ 154 w 154"/>
                  <a:gd name="T37" fmla="*/ 124 h 130"/>
                  <a:gd name="T38" fmla="*/ 152 w 154"/>
                  <a:gd name="T39" fmla="*/ 130 h 130"/>
                  <a:gd name="T40" fmla="*/ 136 w 154"/>
                  <a:gd name="T41" fmla="*/ 122 h 130"/>
                  <a:gd name="T42" fmla="*/ 124 w 154"/>
                  <a:gd name="T43" fmla="*/ 120 h 130"/>
                  <a:gd name="T44" fmla="*/ 104 w 154"/>
                  <a:gd name="T45" fmla="*/ 118 h 130"/>
                  <a:gd name="T46" fmla="*/ 94 w 154"/>
                  <a:gd name="T47" fmla="*/ 106 h 130"/>
                  <a:gd name="T48" fmla="*/ 84 w 154"/>
                  <a:gd name="T49" fmla="*/ 92 h 130"/>
                  <a:gd name="T50" fmla="*/ 72 w 154"/>
                  <a:gd name="T51" fmla="*/ 84 h 130"/>
                  <a:gd name="T52" fmla="*/ 60 w 154"/>
                  <a:gd name="T53" fmla="*/ 76 h 130"/>
                  <a:gd name="T54" fmla="*/ 46 w 154"/>
                  <a:gd name="T55" fmla="*/ 70 h 130"/>
                  <a:gd name="T56" fmla="*/ 46 w 154"/>
                  <a:gd name="T57" fmla="*/ 80 h 130"/>
                  <a:gd name="T58" fmla="*/ 42 w 154"/>
                  <a:gd name="T59" fmla="*/ 86 h 130"/>
                  <a:gd name="T60" fmla="*/ 28 w 154"/>
                  <a:gd name="T61" fmla="*/ 88 h 130"/>
                  <a:gd name="T62" fmla="*/ 30 w 154"/>
                  <a:gd name="T63" fmla="*/ 96 h 130"/>
                  <a:gd name="T64" fmla="*/ 38 w 154"/>
                  <a:gd name="T65" fmla="*/ 100 h 130"/>
                  <a:gd name="T66" fmla="*/ 32 w 154"/>
                  <a:gd name="T67" fmla="*/ 106 h 130"/>
                  <a:gd name="T68" fmla="*/ 18 w 154"/>
                  <a:gd name="T69" fmla="*/ 102 h 130"/>
                  <a:gd name="T70" fmla="*/ 8 w 154"/>
                  <a:gd name="T71" fmla="*/ 102 h 130"/>
                  <a:gd name="T72" fmla="*/ 0 w 154"/>
                  <a:gd name="T73" fmla="*/ 102 h 130"/>
                  <a:gd name="T74" fmla="*/ 0 w 154"/>
                  <a:gd name="T7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30">
                    <a:moveTo>
                      <a:pt x="0" y="0"/>
                    </a:moveTo>
                    <a:lnTo>
                      <a:pt x="14" y="4"/>
                    </a:lnTo>
                    <a:lnTo>
                      <a:pt x="32" y="10"/>
                    </a:lnTo>
                    <a:lnTo>
                      <a:pt x="50" y="18"/>
                    </a:lnTo>
                    <a:lnTo>
                      <a:pt x="66" y="28"/>
                    </a:lnTo>
                    <a:lnTo>
                      <a:pt x="74" y="38"/>
                    </a:lnTo>
                    <a:lnTo>
                      <a:pt x="84" y="44"/>
                    </a:lnTo>
                    <a:lnTo>
                      <a:pt x="100" y="52"/>
                    </a:lnTo>
                    <a:lnTo>
                      <a:pt x="108" y="58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08" y="66"/>
                    </a:lnTo>
                    <a:lnTo>
                      <a:pt x="94" y="66"/>
                    </a:lnTo>
                    <a:lnTo>
                      <a:pt x="100" y="72"/>
                    </a:lnTo>
                    <a:lnTo>
                      <a:pt x="110" y="86"/>
                    </a:lnTo>
                    <a:lnTo>
                      <a:pt x="124" y="102"/>
                    </a:lnTo>
                    <a:lnTo>
                      <a:pt x="130" y="106"/>
                    </a:lnTo>
                    <a:lnTo>
                      <a:pt x="138" y="114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36" y="122"/>
                    </a:lnTo>
                    <a:lnTo>
                      <a:pt x="124" y="120"/>
                    </a:lnTo>
                    <a:lnTo>
                      <a:pt x="104" y="118"/>
                    </a:lnTo>
                    <a:lnTo>
                      <a:pt x="94" y="106"/>
                    </a:lnTo>
                    <a:lnTo>
                      <a:pt x="84" y="92"/>
                    </a:lnTo>
                    <a:lnTo>
                      <a:pt x="72" y="84"/>
                    </a:lnTo>
                    <a:lnTo>
                      <a:pt x="60" y="76"/>
                    </a:lnTo>
                    <a:lnTo>
                      <a:pt x="46" y="70"/>
                    </a:lnTo>
                    <a:lnTo>
                      <a:pt x="46" y="80"/>
                    </a:lnTo>
                    <a:lnTo>
                      <a:pt x="42" y="86"/>
                    </a:lnTo>
                    <a:lnTo>
                      <a:pt x="28" y="88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32" y="106"/>
                    </a:lnTo>
                    <a:lnTo>
                      <a:pt x="18" y="102"/>
                    </a:lnTo>
                    <a:lnTo>
                      <a:pt x="8" y="102"/>
                    </a:lnTo>
                    <a:lnTo>
                      <a:pt x="0" y="1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261"/>
              <p:cNvSpPr>
                <a:spLocks/>
              </p:cNvSpPr>
              <p:nvPr/>
            </p:nvSpPr>
            <p:spPr bwMode="auto">
              <a:xfrm>
                <a:off x="8037513" y="4183063"/>
                <a:ext cx="92075" cy="57150"/>
              </a:xfrm>
              <a:custGeom>
                <a:avLst/>
                <a:gdLst>
                  <a:gd name="T0" fmla="*/ 0 w 58"/>
                  <a:gd name="T1" fmla="*/ 22 h 36"/>
                  <a:gd name="T2" fmla="*/ 14 w 58"/>
                  <a:gd name="T3" fmla="*/ 22 h 36"/>
                  <a:gd name="T4" fmla="*/ 34 w 58"/>
                  <a:gd name="T5" fmla="*/ 22 h 36"/>
                  <a:gd name="T6" fmla="*/ 40 w 58"/>
                  <a:gd name="T7" fmla="*/ 16 h 36"/>
                  <a:gd name="T8" fmla="*/ 50 w 58"/>
                  <a:gd name="T9" fmla="*/ 6 h 36"/>
                  <a:gd name="T10" fmla="*/ 56 w 58"/>
                  <a:gd name="T11" fmla="*/ 0 h 36"/>
                  <a:gd name="T12" fmla="*/ 58 w 58"/>
                  <a:gd name="T13" fmla="*/ 10 h 36"/>
                  <a:gd name="T14" fmla="*/ 54 w 58"/>
                  <a:gd name="T15" fmla="*/ 18 h 36"/>
                  <a:gd name="T16" fmla="*/ 46 w 58"/>
                  <a:gd name="T17" fmla="*/ 22 h 36"/>
                  <a:gd name="T18" fmla="*/ 38 w 58"/>
                  <a:gd name="T19" fmla="*/ 28 h 36"/>
                  <a:gd name="T20" fmla="*/ 32 w 58"/>
                  <a:gd name="T21" fmla="*/ 34 h 36"/>
                  <a:gd name="T22" fmla="*/ 20 w 58"/>
                  <a:gd name="T23" fmla="*/ 36 h 36"/>
                  <a:gd name="T24" fmla="*/ 6 w 58"/>
                  <a:gd name="T25" fmla="*/ 32 h 36"/>
                  <a:gd name="T26" fmla="*/ 0 w 58"/>
                  <a:gd name="T27" fmla="*/ 28 h 36"/>
                  <a:gd name="T28" fmla="*/ 0 w 58"/>
                  <a:gd name="T2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0" y="22"/>
                    </a:moveTo>
                    <a:lnTo>
                      <a:pt x="14" y="22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6"/>
                    </a:lnTo>
                    <a:lnTo>
                      <a:pt x="56" y="0"/>
                    </a:lnTo>
                    <a:lnTo>
                      <a:pt x="58" y="10"/>
                    </a:lnTo>
                    <a:lnTo>
                      <a:pt x="54" y="18"/>
                    </a:lnTo>
                    <a:lnTo>
                      <a:pt x="46" y="22"/>
                    </a:lnTo>
                    <a:lnTo>
                      <a:pt x="38" y="28"/>
                    </a:lnTo>
                    <a:lnTo>
                      <a:pt x="32" y="34"/>
                    </a:lnTo>
                    <a:lnTo>
                      <a:pt x="20" y="36"/>
                    </a:lnTo>
                    <a:lnTo>
                      <a:pt x="6" y="32"/>
                    </a:lnTo>
                    <a:lnTo>
                      <a:pt x="0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262"/>
              <p:cNvSpPr>
                <a:spLocks/>
              </p:cNvSpPr>
              <p:nvPr/>
            </p:nvSpPr>
            <p:spPr bwMode="auto">
              <a:xfrm>
                <a:off x="8183563" y="4211638"/>
                <a:ext cx="34925" cy="44450"/>
              </a:xfrm>
              <a:custGeom>
                <a:avLst/>
                <a:gdLst>
                  <a:gd name="T0" fmla="*/ 0 w 22"/>
                  <a:gd name="T1" fmla="*/ 0 h 28"/>
                  <a:gd name="T2" fmla="*/ 10 w 22"/>
                  <a:gd name="T3" fmla="*/ 6 h 28"/>
                  <a:gd name="T4" fmla="*/ 20 w 22"/>
                  <a:gd name="T5" fmla="*/ 16 h 28"/>
                  <a:gd name="T6" fmla="*/ 22 w 22"/>
                  <a:gd name="T7" fmla="*/ 28 h 28"/>
                  <a:gd name="T8" fmla="*/ 12 w 22"/>
                  <a:gd name="T9" fmla="*/ 22 h 28"/>
                  <a:gd name="T10" fmla="*/ 8 w 22"/>
                  <a:gd name="T11" fmla="*/ 14 h 28"/>
                  <a:gd name="T12" fmla="*/ 2 w 22"/>
                  <a:gd name="T13" fmla="*/ 8 h 28"/>
                  <a:gd name="T14" fmla="*/ 0 w 22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lnTo>
                      <a:pt x="10" y="6"/>
                    </a:lnTo>
                    <a:lnTo>
                      <a:pt x="20" y="16"/>
                    </a:lnTo>
                    <a:lnTo>
                      <a:pt x="22" y="28"/>
                    </a:lnTo>
                    <a:lnTo>
                      <a:pt x="12" y="22"/>
                    </a:lnTo>
                    <a:lnTo>
                      <a:pt x="8" y="14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8" name="Freeform 266"/>
            <p:cNvSpPr>
              <a:spLocks/>
            </p:cNvSpPr>
            <p:nvPr/>
          </p:nvSpPr>
          <p:spPr bwMode="auto">
            <a:xfrm>
              <a:off x="8413891" y="4498796"/>
              <a:ext cx="69850" cy="57150"/>
            </a:xfrm>
            <a:custGeom>
              <a:avLst/>
              <a:gdLst>
                <a:gd name="T0" fmla="*/ 0 w 44"/>
                <a:gd name="T1" fmla="*/ 0 h 36"/>
                <a:gd name="T2" fmla="*/ 14 w 44"/>
                <a:gd name="T3" fmla="*/ 6 h 36"/>
                <a:gd name="T4" fmla="*/ 24 w 44"/>
                <a:gd name="T5" fmla="*/ 18 h 36"/>
                <a:gd name="T6" fmla="*/ 34 w 44"/>
                <a:gd name="T7" fmla="*/ 24 h 36"/>
                <a:gd name="T8" fmla="*/ 44 w 44"/>
                <a:gd name="T9" fmla="*/ 32 h 36"/>
                <a:gd name="T10" fmla="*/ 42 w 44"/>
                <a:gd name="T11" fmla="*/ 36 h 36"/>
                <a:gd name="T12" fmla="*/ 30 w 44"/>
                <a:gd name="T13" fmla="*/ 28 h 36"/>
                <a:gd name="T14" fmla="*/ 20 w 44"/>
                <a:gd name="T15" fmla="*/ 20 h 36"/>
                <a:gd name="T16" fmla="*/ 10 w 44"/>
                <a:gd name="T17" fmla="*/ 12 h 36"/>
                <a:gd name="T18" fmla="*/ 2 w 44"/>
                <a:gd name="T19" fmla="*/ 8 h 36"/>
                <a:gd name="T20" fmla="*/ 0 w 4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lnTo>
                    <a:pt x="14" y="6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0" y="28"/>
                  </a:lnTo>
                  <a:lnTo>
                    <a:pt x="20" y="20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59" name="Group 358"/>
            <p:cNvGrpSpPr/>
            <p:nvPr/>
          </p:nvGrpSpPr>
          <p:grpSpPr>
            <a:xfrm>
              <a:off x="8474216" y="4879796"/>
              <a:ext cx="298450" cy="368300"/>
              <a:chOff x="8485188" y="4976813"/>
              <a:chExt cx="298450" cy="368300"/>
            </a:xfrm>
            <a:noFill/>
          </p:grpSpPr>
          <p:sp>
            <p:nvSpPr>
              <p:cNvPr id="360" name="Freeform 267"/>
              <p:cNvSpPr>
                <a:spLocks/>
              </p:cNvSpPr>
              <p:nvPr/>
            </p:nvSpPr>
            <p:spPr bwMode="auto">
              <a:xfrm>
                <a:off x="8643938" y="4976813"/>
                <a:ext cx="139700" cy="215900"/>
              </a:xfrm>
              <a:custGeom>
                <a:avLst/>
                <a:gdLst>
                  <a:gd name="T0" fmla="*/ 20 w 88"/>
                  <a:gd name="T1" fmla="*/ 98 h 136"/>
                  <a:gd name="T2" fmla="*/ 14 w 88"/>
                  <a:gd name="T3" fmla="*/ 90 h 136"/>
                  <a:gd name="T4" fmla="*/ 22 w 88"/>
                  <a:gd name="T5" fmla="*/ 84 h 136"/>
                  <a:gd name="T6" fmla="*/ 28 w 88"/>
                  <a:gd name="T7" fmla="*/ 80 h 136"/>
                  <a:gd name="T8" fmla="*/ 28 w 88"/>
                  <a:gd name="T9" fmla="*/ 62 h 136"/>
                  <a:gd name="T10" fmla="*/ 30 w 88"/>
                  <a:gd name="T11" fmla="*/ 46 h 136"/>
                  <a:gd name="T12" fmla="*/ 20 w 88"/>
                  <a:gd name="T13" fmla="*/ 34 h 136"/>
                  <a:gd name="T14" fmla="*/ 8 w 88"/>
                  <a:gd name="T15" fmla="*/ 26 h 136"/>
                  <a:gd name="T16" fmla="*/ 2 w 88"/>
                  <a:gd name="T17" fmla="*/ 10 h 136"/>
                  <a:gd name="T18" fmla="*/ 0 w 88"/>
                  <a:gd name="T19" fmla="*/ 0 h 136"/>
                  <a:gd name="T20" fmla="*/ 10 w 88"/>
                  <a:gd name="T21" fmla="*/ 10 h 136"/>
                  <a:gd name="T22" fmla="*/ 22 w 88"/>
                  <a:gd name="T23" fmla="*/ 18 h 136"/>
                  <a:gd name="T24" fmla="*/ 30 w 88"/>
                  <a:gd name="T25" fmla="*/ 26 h 136"/>
                  <a:gd name="T26" fmla="*/ 28 w 88"/>
                  <a:gd name="T27" fmla="*/ 34 h 136"/>
                  <a:gd name="T28" fmla="*/ 34 w 88"/>
                  <a:gd name="T29" fmla="*/ 44 h 136"/>
                  <a:gd name="T30" fmla="*/ 38 w 88"/>
                  <a:gd name="T31" fmla="*/ 52 h 136"/>
                  <a:gd name="T32" fmla="*/ 44 w 88"/>
                  <a:gd name="T33" fmla="*/ 46 h 136"/>
                  <a:gd name="T34" fmla="*/ 46 w 88"/>
                  <a:gd name="T35" fmla="*/ 52 h 136"/>
                  <a:gd name="T36" fmla="*/ 52 w 88"/>
                  <a:gd name="T37" fmla="*/ 60 h 136"/>
                  <a:gd name="T38" fmla="*/ 64 w 88"/>
                  <a:gd name="T39" fmla="*/ 68 h 136"/>
                  <a:gd name="T40" fmla="*/ 76 w 88"/>
                  <a:gd name="T41" fmla="*/ 66 h 136"/>
                  <a:gd name="T42" fmla="*/ 82 w 88"/>
                  <a:gd name="T43" fmla="*/ 60 h 136"/>
                  <a:gd name="T44" fmla="*/ 88 w 88"/>
                  <a:gd name="T45" fmla="*/ 62 h 136"/>
                  <a:gd name="T46" fmla="*/ 88 w 88"/>
                  <a:gd name="T47" fmla="*/ 74 h 136"/>
                  <a:gd name="T48" fmla="*/ 80 w 88"/>
                  <a:gd name="T49" fmla="*/ 80 h 136"/>
                  <a:gd name="T50" fmla="*/ 80 w 88"/>
                  <a:gd name="T51" fmla="*/ 88 h 136"/>
                  <a:gd name="T52" fmla="*/ 64 w 88"/>
                  <a:gd name="T53" fmla="*/ 90 h 136"/>
                  <a:gd name="T54" fmla="*/ 64 w 88"/>
                  <a:gd name="T55" fmla="*/ 98 h 136"/>
                  <a:gd name="T56" fmla="*/ 64 w 88"/>
                  <a:gd name="T57" fmla="*/ 106 h 136"/>
                  <a:gd name="T58" fmla="*/ 58 w 88"/>
                  <a:gd name="T59" fmla="*/ 114 h 136"/>
                  <a:gd name="T60" fmla="*/ 50 w 88"/>
                  <a:gd name="T61" fmla="*/ 126 h 136"/>
                  <a:gd name="T62" fmla="*/ 40 w 88"/>
                  <a:gd name="T63" fmla="*/ 136 h 136"/>
                  <a:gd name="T64" fmla="*/ 32 w 88"/>
                  <a:gd name="T65" fmla="*/ 134 h 136"/>
                  <a:gd name="T66" fmla="*/ 30 w 88"/>
                  <a:gd name="T67" fmla="*/ 122 h 136"/>
                  <a:gd name="T68" fmla="*/ 36 w 88"/>
                  <a:gd name="T69" fmla="*/ 116 h 136"/>
                  <a:gd name="T70" fmla="*/ 36 w 88"/>
                  <a:gd name="T71" fmla="*/ 108 h 136"/>
                  <a:gd name="T72" fmla="*/ 30 w 88"/>
                  <a:gd name="T73" fmla="*/ 100 h 136"/>
                  <a:gd name="T74" fmla="*/ 20 w 88"/>
                  <a:gd name="T7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136">
                    <a:moveTo>
                      <a:pt x="20" y="98"/>
                    </a:moveTo>
                    <a:lnTo>
                      <a:pt x="14" y="90"/>
                    </a:lnTo>
                    <a:lnTo>
                      <a:pt x="22" y="84"/>
                    </a:lnTo>
                    <a:lnTo>
                      <a:pt x="28" y="80"/>
                    </a:lnTo>
                    <a:lnTo>
                      <a:pt x="28" y="62"/>
                    </a:lnTo>
                    <a:lnTo>
                      <a:pt x="30" y="46"/>
                    </a:lnTo>
                    <a:lnTo>
                      <a:pt x="20" y="34"/>
                    </a:lnTo>
                    <a:lnTo>
                      <a:pt x="8" y="26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10" y="10"/>
                    </a:lnTo>
                    <a:lnTo>
                      <a:pt x="22" y="18"/>
                    </a:lnTo>
                    <a:lnTo>
                      <a:pt x="30" y="26"/>
                    </a:lnTo>
                    <a:lnTo>
                      <a:pt x="28" y="34"/>
                    </a:lnTo>
                    <a:lnTo>
                      <a:pt x="34" y="44"/>
                    </a:lnTo>
                    <a:lnTo>
                      <a:pt x="38" y="52"/>
                    </a:lnTo>
                    <a:lnTo>
                      <a:pt x="44" y="46"/>
                    </a:lnTo>
                    <a:lnTo>
                      <a:pt x="46" y="52"/>
                    </a:lnTo>
                    <a:lnTo>
                      <a:pt x="52" y="60"/>
                    </a:lnTo>
                    <a:lnTo>
                      <a:pt x="64" y="68"/>
                    </a:lnTo>
                    <a:lnTo>
                      <a:pt x="76" y="66"/>
                    </a:lnTo>
                    <a:lnTo>
                      <a:pt x="82" y="60"/>
                    </a:lnTo>
                    <a:lnTo>
                      <a:pt x="88" y="62"/>
                    </a:lnTo>
                    <a:lnTo>
                      <a:pt x="88" y="74"/>
                    </a:lnTo>
                    <a:lnTo>
                      <a:pt x="80" y="80"/>
                    </a:lnTo>
                    <a:lnTo>
                      <a:pt x="80" y="88"/>
                    </a:lnTo>
                    <a:lnTo>
                      <a:pt x="64" y="90"/>
                    </a:lnTo>
                    <a:lnTo>
                      <a:pt x="64" y="98"/>
                    </a:lnTo>
                    <a:lnTo>
                      <a:pt x="64" y="106"/>
                    </a:lnTo>
                    <a:lnTo>
                      <a:pt x="58" y="114"/>
                    </a:lnTo>
                    <a:lnTo>
                      <a:pt x="50" y="126"/>
                    </a:lnTo>
                    <a:lnTo>
                      <a:pt x="40" y="136"/>
                    </a:lnTo>
                    <a:lnTo>
                      <a:pt x="32" y="134"/>
                    </a:lnTo>
                    <a:lnTo>
                      <a:pt x="30" y="122"/>
                    </a:lnTo>
                    <a:lnTo>
                      <a:pt x="36" y="116"/>
                    </a:lnTo>
                    <a:lnTo>
                      <a:pt x="36" y="108"/>
                    </a:lnTo>
                    <a:lnTo>
                      <a:pt x="30" y="100"/>
                    </a:lnTo>
                    <a:lnTo>
                      <a:pt x="20" y="9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268"/>
              <p:cNvSpPr>
                <a:spLocks/>
              </p:cNvSpPr>
              <p:nvPr/>
            </p:nvSpPr>
            <p:spPr bwMode="auto">
              <a:xfrm>
                <a:off x="8485188" y="5160963"/>
                <a:ext cx="193675" cy="184150"/>
              </a:xfrm>
              <a:custGeom>
                <a:avLst/>
                <a:gdLst>
                  <a:gd name="T0" fmla="*/ 92 w 122"/>
                  <a:gd name="T1" fmla="*/ 0 h 116"/>
                  <a:gd name="T2" fmla="*/ 100 w 122"/>
                  <a:gd name="T3" fmla="*/ 2 h 116"/>
                  <a:gd name="T4" fmla="*/ 106 w 122"/>
                  <a:gd name="T5" fmla="*/ 10 h 116"/>
                  <a:gd name="T6" fmla="*/ 116 w 122"/>
                  <a:gd name="T7" fmla="*/ 10 h 116"/>
                  <a:gd name="T8" fmla="*/ 122 w 122"/>
                  <a:gd name="T9" fmla="*/ 10 h 116"/>
                  <a:gd name="T10" fmla="*/ 122 w 122"/>
                  <a:gd name="T11" fmla="*/ 20 h 116"/>
                  <a:gd name="T12" fmla="*/ 116 w 122"/>
                  <a:gd name="T13" fmla="*/ 30 h 116"/>
                  <a:gd name="T14" fmla="*/ 110 w 122"/>
                  <a:gd name="T15" fmla="*/ 38 h 116"/>
                  <a:gd name="T16" fmla="*/ 100 w 122"/>
                  <a:gd name="T17" fmla="*/ 46 h 116"/>
                  <a:gd name="T18" fmla="*/ 100 w 122"/>
                  <a:gd name="T19" fmla="*/ 60 h 116"/>
                  <a:gd name="T20" fmla="*/ 90 w 122"/>
                  <a:gd name="T21" fmla="*/ 62 h 116"/>
                  <a:gd name="T22" fmla="*/ 80 w 122"/>
                  <a:gd name="T23" fmla="*/ 66 h 116"/>
                  <a:gd name="T24" fmla="*/ 74 w 122"/>
                  <a:gd name="T25" fmla="*/ 74 h 116"/>
                  <a:gd name="T26" fmla="*/ 70 w 122"/>
                  <a:gd name="T27" fmla="*/ 90 h 116"/>
                  <a:gd name="T28" fmla="*/ 58 w 122"/>
                  <a:gd name="T29" fmla="*/ 104 h 116"/>
                  <a:gd name="T30" fmla="*/ 48 w 122"/>
                  <a:gd name="T31" fmla="*/ 114 h 116"/>
                  <a:gd name="T32" fmla="*/ 30 w 122"/>
                  <a:gd name="T33" fmla="*/ 116 h 116"/>
                  <a:gd name="T34" fmla="*/ 22 w 122"/>
                  <a:gd name="T35" fmla="*/ 110 h 116"/>
                  <a:gd name="T36" fmla="*/ 16 w 122"/>
                  <a:gd name="T37" fmla="*/ 108 h 116"/>
                  <a:gd name="T38" fmla="*/ 0 w 122"/>
                  <a:gd name="T39" fmla="*/ 106 h 116"/>
                  <a:gd name="T40" fmla="*/ 4 w 122"/>
                  <a:gd name="T41" fmla="*/ 92 h 116"/>
                  <a:gd name="T42" fmla="*/ 14 w 122"/>
                  <a:gd name="T43" fmla="*/ 80 h 116"/>
                  <a:gd name="T44" fmla="*/ 30 w 122"/>
                  <a:gd name="T45" fmla="*/ 64 h 116"/>
                  <a:gd name="T46" fmla="*/ 38 w 122"/>
                  <a:gd name="T47" fmla="*/ 64 h 116"/>
                  <a:gd name="T48" fmla="*/ 48 w 122"/>
                  <a:gd name="T49" fmla="*/ 52 h 116"/>
                  <a:gd name="T50" fmla="*/ 60 w 122"/>
                  <a:gd name="T51" fmla="*/ 52 h 116"/>
                  <a:gd name="T52" fmla="*/ 72 w 122"/>
                  <a:gd name="T53" fmla="*/ 36 h 116"/>
                  <a:gd name="T54" fmla="*/ 78 w 122"/>
                  <a:gd name="T55" fmla="*/ 26 h 116"/>
                  <a:gd name="T56" fmla="*/ 88 w 122"/>
                  <a:gd name="T57" fmla="*/ 20 h 116"/>
                  <a:gd name="T58" fmla="*/ 88 w 122"/>
                  <a:gd name="T59" fmla="*/ 10 h 116"/>
                  <a:gd name="T60" fmla="*/ 92 w 122"/>
                  <a:gd name="T6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116">
                    <a:moveTo>
                      <a:pt x="92" y="0"/>
                    </a:moveTo>
                    <a:lnTo>
                      <a:pt x="100" y="2"/>
                    </a:lnTo>
                    <a:lnTo>
                      <a:pt x="106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2" y="20"/>
                    </a:lnTo>
                    <a:lnTo>
                      <a:pt x="116" y="30"/>
                    </a:lnTo>
                    <a:lnTo>
                      <a:pt x="110" y="38"/>
                    </a:lnTo>
                    <a:lnTo>
                      <a:pt x="100" y="46"/>
                    </a:lnTo>
                    <a:lnTo>
                      <a:pt x="100" y="60"/>
                    </a:lnTo>
                    <a:lnTo>
                      <a:pt x="90" y="62"/>
                    </a:lnTo>
                    <a:lnTo>
                      <a:pt x="80" y="66"/>
                    </a:lnTo>
                    <a:lnTo>
                      <a:pt x="74" y="74"/>
                    </a:lnTo>
                    <a:lnTo>
                      <a:pt x="70" y="90"/>
                    </a:lnTo>
                    <a:lnTo>
                      <a:pt x="58" y="104"/>
                    </a:lnTo>
                    <a:lnTo>
                      <a:pt x="48" y="114"/>
                    </a:lnTo>
                    <a:lnTo>
                      <a:pt x="30" y="116"/>
                    </a:lnTo>
                    <a:lnTo>
                      <a:pt x="22" y="110"/>
                    </a:lnTo>
                    <a:lnTo>
                      <a:pt x="16" y="108"/>
                    </a:lnTo>
                    <a:lnTo>
                      <a:pt x="0" y="106"/>
                    </a:lnTo>
                    <a:lnTo>
                      <a:pt x="4" y="92"/>
                    </a:lnTo>
                    <a:lnTo>
                      <a:pt x="14" y="80"/>
                    </a:lnTo>
                    <a:lnTo>
                      <a:pt x="30" y="64"/>
                    </a:lnTo>
                    <a:lnTo>
                      <a:pt x="38" y="64"/>
                    </a:lnTo>
                    <a:lnTo>
                      <a:pt x="48" y="52"/>
                    </a:lnTo>
                    <a:lnTo>
                      <a:pt x="60" y="52"/>
                    </a:lnTo>
                    <a:lnTo>
                      <a:pt x="72" y="36"/>
                    </a:lnTo>
                    <a:lnTo>
                      <a:pt x="78" y="26"/>
                    </a:lnTo>
                    <a:lnTo>
                      <a:pt x="88" y="20"/>
                    </a:lnTo>
                    <a:lnTo>
                      <a:pt x="88" y="10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2" name="Freeform 269"/>
            <p:cNvSpPr>
              <a:spLocks/>
            </p:cNvSpPr>
            <p:nvPr/>
          </p:nvSpPr>
          <p:spPr bwMode="auto">
            <a:xfrm>
              <a:off x="7921766" y="5063946"/>
              <a:ext cx="92075" cy="92075"/>
            </a:xfrm>
            <a:custGeom>
              <a:avLst/>
              <a:gdLst>
                <a:gd name="T0" fmla="*/ 2 w 58"/>
                <a:gd name="T1" fmla="*/ 0 h 58"/>
                <a:gd name="T2" fmla="*/ 12 w 58"/>
                <a:gd name="T3" fmla="*/ 6 h 58"/>
                <a:gd name="T4" fmla="*/ 26 w 58"/>
                <a:gd name="T5" fmla="*/ 12 h 58"/>
                <a:gd name="T6" fmla="*/ 40 w 58"/>
                <a:gd name="T7" fmla="*/ 10 h 58"/>
                <a:gd name="T8" fmla="*/ 52 w 58"/>
                <a:gd name="T9" fmla="*/ 8 h 58"/>
                <a:gd name="T10" fmla="*/ 58 w 58"/>
                <a:gd name="T11" fmla="*/ 10 h 58"/>
                <a:gd name="T12" fmla="*/ 58 w 58"/>
                <a:gd name="T13" fmla="*/ 26 h 58"/>
                <a:gd name="T14" fmla="*/ 54 w 58"/>
                <a:gd name="T15" fmla="*/ 34 h 58"/>
                <a:gd name="T16" fmla="*/ 52 w 58"/>
                <a:gd name="T17" fmla="*/ 42 h 58"/>
                <a:gd name="T18" fmla="*/ 48 w 58"/>
                <a:gd name="T19" fmla="*/ 46 h 58"/>
                <a:gd name="T20" fmla="*/ 42 w 58"/>
                <a:gd name="T21" fmla="*/ 46 h 58"/>
                <a:gd name="T22" fmla="*/ 40 w 58"/>
                <a:gd name="T23" fmla="*/ 50 h 58"/>
                <a:gd name="T24" fmla="*/ 32 w 58"/>
                <a:gd name="T25" fmla="*/ 58 h 58"/>
                <a:gd name="T26" fmla="*/ 24 w 58"/>
                <a:gd name="T27" fmla="*/ 56 h 58"/>
                <a:gd name="T28" fmla="*/ 16 w 58"/>
                <a:gd name="T29" fmla="*/ 48 h 58"/>
                <a:gd name="T30" fmla="*/ 10 w 58"/>
                <a:gd name="T31" fmla="*/ 40 h 58"/>
                <a:gd name="T32" fmla="*/ 12 w 58"/>
                <a:gd name="T33" fmla="*/ 26 h 58"/>
                <a:gd name="T34" fmla="*/ 8 w 58"/>
                <a:gd name="T35" fmla="*/ 18 h 58"/>
                <a:gd name="T36" fmla="*/ 0 w 58"/>
                <a:gd name="T37" fmla="*/ 12 h 58"/>
                <a:gd name="T38" fmla="*/ 2 w 58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8">
                  <a:moveTo>
                    <a:pt x="2" y="0"/>
                  </a:moveTo>
                  <a:lnTo>
                    <a:pt x="12" y="6"/>
                  </a:lnTo>
                  <a:lnTo>
                    <a:pt x="26" y="12"/>
                  </a:lnTo>
                  <a:lnTo>
                    <a:pt x="40" y="1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2" y="58"/>
                  </a:lnTo>
                  <a:lnTo>
                    <a:pt x="24" y="56"/>
                  </a:lnTo>
                  <a:lnTo>
                    <a:pt x="16" y="48"/>
                  </a:lnTo>
                  <a:lnTo>
                    <a:pt x="10" y="40"/>
                  </a:lnTo>
                  <a:lnTo>
                    <a:pt x="12" y="26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3" name="Freeform 270"/>
            <p:cNvSpPr>
              <a:spLocks/>
            </p:cNvSpPr>
            <p:nvPr/>
          </p:nvSpPr>
          <p:spPr bwMode="auto">
            <a:xfrm>
              <a:off x="7128016" y="4257496"/>
              <a:ext cx="1016000" cy="755650"/>
            </a:xfrm>
            <a:custGeom>
              <a:avLst/>
              <a:gdLst>
                <a:gd name="T0" fmla="*/ 308 w 640"/>
                <a:gd name="T1" fmla="*/ 18 h 476"/>
                <a:gd name="T2" fmla="*/ 308 w 640"/>
                <a:gd name="T3" fmla="*/ 4 h 476"/>
                <a:gd name="T4" fmla="*/ 340 w 640"/>
                <a:gd name="T5" fmla="*/ 18 h 476"/>
                <a:gd name="T6" fmla="*/ 362 w 640"/>
                <a:gd name="T7" fmla="*/ 22 h 476"/>
                <a:gd name="T8" fmla="*/ 372 w 640"/>
                <a:gd name="T9" fmla="*/ 30 h 476"/>
                <a:gd name="T10" fmla="*/ 352 w 640"/>
                <a:gd name="T11" fmla="*/ 54 h 476"/>
                <a:gd name="T12" fmla="*/ 372 w 640"/>
                <a:gd name="T13" fmla="*/ 78 h 476"/>
                <a:gd name="T14" fmla="*/ 416 w 640"/>
                <a:gd name="T15" fmla="*/ 102 h 476"/>
                <a:gd name="T16" fmla="*/ 450 w 640"/>
                <a:gd name="T17" fmla="*/ 84 h 476"/>
                <a:gd name="T18" fmla="*/ 456 w 640"/>
                <a:gd name="T19" fmla="*/ 22 h 476"/>
                <a:gd name="T20" fmla="*/ 470 w 640"/>
                <a:gd name="T21" fmla="*/ 6 h 476"/>
                <a:gd name="T22" fmla="*/ 484 w 640"/>
                <a:gd name="T23" fmla="*/ 54 h 476"/>
                <a:gd name="T24" fmla="*/ 510 w 640"/>
                <a:gd name="T25" fmla="*/ 72 h 476"/>
                <a:gd name="T26" fmla="*/ 522 w 640"/>
                <a:gd name="T27" fmla="*/ 102 h 476"/>
                <a:gd name="T28" fmla="*/ 532 w 640"/>
                <a:gd name="T29" fmla="*/ 134 h 476"/>
                <a:gd name="T30" fmla="*/ 568 w 640"/>
                <a:gd name="T31" fmla="*/ 162 h 476"/>
                <a:gd name="T32" fmla="*/ 582 w 640"/>
                <a:gd name="T33" fmla="*/ 188 h 476"/>
                <a:gd name="T34" fmla="*/ 612 w 640"/>
                <a:gd name="T35" fmla="*/ 214 h 476"/>
                <a:gd name="T36" fmla="*/ 634 w 640"/>
                <a:gd name="T37" fmla="*/ 254 h 476"/>
                <a:gd name="T38" fmla="*/ 640 w 640"/>
                <a:gd name="T39" fmla="*/ 300 h 476"/>
                <a:gd name="T40" fmla="*/ 624 w 640"/>
                <a:gd name="T41" fmla="*/ 358 h 476"/>
                <a:gd name="T42" fmla="*/ 596 w 640"/>
                <a:gd name="T43" fmla="*/ 402 h 476"/>
                <a:gd name="T44" fmla="*/ 582 w 640"/>
                <a:gd name="T45" fmla="*/ 450 h 476"/>
                <a:gd name="T46" fmla="*/ 550 w 640"/>
                <a:gd name="T47" fmla="*/ 452 h 476"/>
                <a:gd name="T48" fmla="*/ 532 w 640"/>
                <a:gd name="T49" fmla="*/ 474 h 476"/>
                <a:gd name="T50" fmla="*/ 516 w 640"/>
                <a:gd name="T51" fmla="*/ 468 h 476"/>
                <a:gd name="T52" fmla="*/ 500 w 640"/>
                <a:gd name="T53" fmla="*/ 460 h 476"/>
                <a:gd name="T54" fmla="*/ 462 w 640"/>
                <a:gd name="T55" fmla="*/ 464 h 476"/>
                <a:gd name="T56" fmla="*/ 430 w 640"/>
                <a:gd name="T57" fmla="*/ 452 h 476"/>
                <a:gd name="T58" fmla="*/ 418 w 640"/>
                <a:gd name="T59" fmla="*/ 424 h 476"/>
                <a:gd name="T60" fmla="*/ 400 w 640"/>
                <a:gd name="T61" fmla="*/ 408 h 476"/>
                <a:gd name="T62" fmla="*/ 390 w 640"/>
                <a:gd name="T63" fmla="*/ 402 h 476"/>
                <a:gd name="T64" fmla="*/ 392 w 640"/>
                <a:gd name="T65" fmla="*/ 382 h 476"/>
                <a:gd name="T66" fmla="*/ 382 w 640"/>
                <a:gd name="T67" fmla="*/ 376 h 476"/>
                <a:gd name="T68" fmla="*/ 360 w 640"/>
                <a:gd name="T69" fmla="*/ 402 h 476"/>
                <a:gd name="T70" fmla="*/ 340 w 640"/>
                <a:gd name="T71" fmla="*/ 372 h 476"/>
                <a:gd name="T72" fmla="*/ 298 w 640"/>
                <a:gd name="T73" fmla="*/ 350 h 476"/>
                <a:gd name="T74" fmla="*/ 228 w 640"/>
                <a:gd name="T75" fmla="*/ 356 h 476"/>
                <a:gd name="T76" fmla="*/ 172 w 640"/>
                <a:gd name="T77" fmla="*/ 372 h 476"/>
                <a:gd name="T78" fmla="*/ 108 w 640"/>
                <a:gd name="T79" fmla="*/ 386 h 476"/>
                <a:gd name="T80" fmla="*/ 80 w 640"/>
                <a:gd name="T81" fmla="*/ 406 h 476"/>
                <a:gd name="T82" fmla="*/ 30 w 640"/>
                <a:gd name="T83" fmla="*/ 394 h 476"/>
                <a:gd name="T84" fmla="*/ 40 w 640"/>
                <a:gd name="T85" fmla="*/ 356 h 476"/>
                <a:gd name="T86" fmla="*/ 30 w 640"/>
                <a:gd name="T87" fmla="*/ 310 h 476"/>
                <a:gd name="T88" fmla="*/ 4 w 640"/>
                <a:gd name="T89" fmla="*/ 254 h 476"/>
                <a:gd name="T90" fmla="*/ 10 w 640"/>
                <a:gd name="T91" fmla="*/ 254 h 476"/>
                <a:gd name="T92" fmla="*/ 12 w 640"/>
                <a:gd name="T93" fmla="*/ 238 h 476"/>
                <a:gd name="T94" fmla="*/ 12 w 640"/>
                <a:gd name="T95" fmla="*/ 188 h 476"/>
                <a:gd name="T96" fmla="*/ 24 w 640"/>
                <a:gd name="T97" fmla="*/ 178 h 476"/>
                <a:gd name="T98" fmla="*/ 62 w 640"/>
                <a:gd name="T99" fmla="*/ 158 h 476"/>
                <a:gd name="T100" fmla="*/ 122 w 640"/>
                <a:gd name="T101" fmla="*/ 144 h 476"/>
                <a:gd name="T102" fmla="*/ 146 w 640"/>
                <a:gd name="T103" fmla="*/ 98 h 476"/>
                <a:gd name="T104" fmla="*/ 164 w 640"/>
                <a:gd name="T105" fmla="*/ 102 h 476"/>
                <a:gd name="T106" fmla="*/ 176 w 640"/>
                <a:gd name="T107" fmla="*/ 88 h 476"/>
                <a:gd name="T108" fmla="*/ 192 w 640"/>
                <a:gd name="T109" fmla="*/ 66 h 476"/>
                <a:gd name="T110" fmla="*/ 220 w 640"/>
                <a:gd name="T111" fmla="*/ 48 h 476"/>
                <a:gd name="T112" fmla="*/ 242 w 640"/>
                <a:gd name="T113" fmla="*/ 66 h 476"/>
                <a:gd name="T114" fmla="*/ 256 w 640"/>
                <a:gd name="T115" fmla="*/ 52 h 476"/>
                <a:gd name="T116" fmla="*/ 282 w 640"/>
                <a:gd name="T117" fmla="*/ 24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0" h="476">
                  <a:moveTo>
                    <a:pt x="286" y="20"/>
                  </a:moveTo>
                  <a:lnTo>
                    <a:pt x="296" y="22"/>
                  </a:lnTo>
                  <a:lnTo>
                    <a:pt x="308" y="18"/>
                  </a:lnTo>
                  <a:lnTo>
                    <a:pt x="310" y="12"/>
                  </a:lnTo>
                  <a:lnTo>
                    <a:pt x="302" y="6"/>
                  </a:lnTo>
                  <a:lnTo>
                    <a:pt x="308" y="4"/>
                  </a:lnTo>
                  <a:lnTo>
                    <a:pt x="322" y="10"/>
                  </a:lnTo>
                  <a:lnTo>
                    <a:pt x="330" y="14"/>
                  </a:lnTo>
                  <a:lnTo>
                    <a:pt x="340" y="18"/>
                  </a:lnTo>
                  <a:lnTo>
                    <a:pt x="348" y="20"/>
                  </a:lnTo>
                  <a:lnTo>
                    <a:pt x="354" y="22"/>
                  </a:lnTo>
                  <a:lnTo>
                    <a:pt x="362" y="22"/>
                  </a:lnTo>
                  <a:lnTo>
                    <a:pt x="372" y="18"/>
                  </a:lnTo>
                  <a:lnTo>
                    <a:pt x="380" y="22"/>
                  </a:lnTo>
                  <a:lnTo>
                    <a:pt x="372" y="30"/>
                  </a:lnTo>
                  <a:lnTo>
                    <a:pt x="366" y="40"/>
                  </a:lnTo>
                  <a:lnTo>
                    <a:pt x="360" y="48"/>
                  </a:lnTo>
                  <a:lnTo>
                    <a:pt x="352" y="54"/>
                  </a:lnTo>
                  <a:lnTo>
                    <a:pt x="352" y="62"/>
                  </a:lnTo>
                  <a:lnTo>
                    <a:pt x="358" y="68"/>
                  </a:lnTo>
                  <a:lnTo>
                    <a:pt x="372" y="78"/>
                  </a:lnTo>
                  <a:lnTo>
                    <a:pt x="388" y="84"/>
                  </a:lnTo>
                  <a:lnTo>
                    <a:pt x="404" y="96"/>
                  </a:lnTo>
                  <a:lnTo>
                    <a:pt x="416" y="102"/>
                  </a:lnTo>
                  <a:lnTo>
                    <a:pt x="432" y="112"/>
                  </a:lnTo>
                  <a:lnTo>
                    <a:pt x="442" y="100"/>
                  </a:lnTo>
                  <a:lnTo>
                    <a:pt x="450" y="84"/>
                  </a:lnTo>
                  <a:lnTo>
                    <a:pt x="452" y="66"/>
                  </a:lnTo>
                  <a:lnTo>
                    <a:pt x="450" y="40"/>
                  </a:lnTo>
                  <a:lnTo>
                    <a:pt x="456" y="22"/>
                  </a:lnTo>
                  <a:lnTo>
                    <a:pt x="460" y="10"/>
                  </a:lnTo>
                  <a:lnTo>
                    <a:pt x="464" y="0"/>
                  </a:lnTo>
                  <a:lnTo>
                    <a:pt x="470" y="6"/>
                  </a:lnTo>
                  <a:lnTo>
                    <a:pt x="478" y="20"/>
                  </a:lnTo>
                  <a:lnTo>
                    <a:pt x="482" y="32"/>
                  </a:lnTo>
                  <a:lnTo>
                    <a:pt x="484" y="54"/>
                  </a:lnTo>
                  <a:lnTo>
                    <a:pt x="494" y="58"/>
                  </a:lnTo>
                  <a:lnTo>
                    <a:pt x="506" y="62"/>
                  </a:lnTo>
                  <a:lnTo>
                    <a:pt x="510" y="72"/>
                  </a:lnTo>
                  <a:lnTo>
                    <a:pt x="512" y="82"/>
                  </a:lnTo>
                  <a:lnTo>
                    <a:pt x="512" y="96"/>
                  </a:lnTo>
                  <a:lnTo>
                    <a:pt x="522" y="102"/>
                  </a:lnTo>
                  <a:lnTo>
                    <a:pt x="526" y="112"/>
                  </a:lnTo>
                  <a:lnTo>
                    <a:pt x="526" y="124"/>
                  </a:lnTo>
                  <a:lnTo>
                    <a:pt x="532" y="134"/>
                  </a:lnTo>
                  <a:lnTo>
                    <a:pt x="544" y="138"/>
                  </a:lnTo>
                  <a:lnTo>
                    <a:pt x="558" y="148"/>
                  </a:lnTo>
                  <a:lnTo>
                    <a:pt x="568" y="162"/>
                  </a:lnTo>
                  <a:lnTo>
                    <a:pt x="578" y="172"/>
                  </a:lnTo>
                  <a:lnTo>
                    <a:pt x="578" y="182"/>
                  </a:lnTo>
                  <a:lnTo>
                    <a:pt x="582" y="188"/>
                  </a:lnTo>
                  <a:lnTo>
                    <a:pt x="594" y="188"/>
                  </a:lnTo>
                  <a:lnTo>
                    <a:pt x="598" y="204"/>
                  </a:lnTo>
                  <a:lnTo>
                    <a:pt x="612" y="214"/>
                  </a:lnTo>
                  <a:lnTo>
                    <a:pt x="624" y="228"/>
                  </a:lnTo>
                  <a:lnTo>
                    <a:pt x="630" y="242"/>
                  </a:lnTo>
                  <a:lnTo>
                    <a:pt x="634" y="254"/>
                  </a:lnTo>
                  <a:lnTo>
                    <a:pt x="636" y="270"/>
                  </a:lnTo>
                  <a:lnTo>
                    <a:pt x="638" y="282"/>
                  </a:lnTo>
                  <a:lnTo>
                    <a:pt x="640" y="300"/>
                  </a:lnTo>
                  <a:lnTo>
                    <a:pt x="634" y="322"/>
                  </a:lnTo>
                  <a:lnTo>
                    <a:pt x="632" y="340"/>
                  </a:lnTo>
                  <a:lnTo>
                    <a:pt x="624" y="358"/>
                  </a:lnTo>
                  <a:lnTo>
                    <a:pt x="612" y="368"/>
                  </a:lnTo>
                  <a:lnTo>
                    <a:pt x="606" y="380"/>
                  </a:lnTo>
                  <a:lnTo>
                    <a:pt x="596" y="402"/>
                  </a:lnTo>
                  <a:lnTo>
                    <a:pt x="590" y="418"/>
                  </a:lnTo>
                  <a:lnTo>
                    <a:pt x="582" y="432"/>
                  </a:lnTo>
                  <a:lnTo>
                    <a:pt x="582" y="450"/>
                  </a:lnTo>
                  <a:lnTo>
                    <a:pt x="576" y="454"/>
                  </a:lnTo>
                  <a:lnTo>
                    <a:pt x="566" y="454"/>
                  </a:lnTo>
                  <a:lnTo>
                    <a:pt x="550" y="452"/>
                  </a:lnTo>
                  <a:lnTo>
                    <a:pt x="546" y="464"/>
                  </a:lnTo>
                  <a:lnTo>
                    <a:pt x="534" y="472"/>
                  </a:lnTo>
                  <a:lnTo>
                    <a:pt x="532" y="474"/>
                  </a:lnTo>
                  <a:lnTo>
                    <a:pt x="526" y="476"/>
                  </a:lnTo>
                  <a:lnTo>
                    <a:pt x="520" y="472"/>
                  </a:lnTo>
                  <a:lnTo>
                    <a:pt x="516" y="468"/>
                  </a:lnTo>
                  <a:lnTo>
                    <a:pt x="510" y="462"/>
                  </a:lnTo>
                  <a:lnTo>
                    <a:pt x="506" y="458"/>
                  </a:lnTo>
                  <a:lnTo>
                    <a:pt x="500" y="460"/>
                  </a:lnTo>
                  <a:lnTo>
                    <a:pt x="486" y="474"/>
                  </a:lnTo>
                  <a:lnTo>
                    <a:pt x="474" y="470"/>
                  </a:lnTo>
                  <a:lnTo>
                    <a:pt x="462" y="464"/>
                  </a:lnTo>
                  <a:lnTo>
                    <a:pt x="450" y="464"/>
                  </a:lnTo>
                  <a:lnTo>
                    <a:pt x="438" y="462"/>
                  </a:lnTo>
                  <a:lnTo>
                    <a:pt x="430" y="452"/>
                  </a:lnTo>
                  <a:lnTo>
                    <a:pt x="424" y="444"/>
                  </a:lnTo>
                  <a:lnTo>
                    <a:pt x="426" y="434"/>
                  </a:lnTo>
                  <a:lnTo>
                    <a:pt x="418" y="424"/>
                  </a:lnTo>
                  <a:lnTo>
                    <a:pt x="410" y="416"/>
                  </a:lnTo>
                  <a:lnTo>
                    <a:pt x="402" y="416"/>
                  </a:lnTo>
                  <a:lnTo>
                    <a:pt x="400" y="408"/>
                  </a:lnTo>
                  <a:lnTo>
                    <a:pt x="406" y="398"/>
                  </a:lnTo>
                  <a:lnTo>
                    <a:pt x="398" y="394"/>
                  </a:lnTo>
                  <a:lnTo>
                    <a:pt x="390" y="402"/>
                  </a:lnTo>
                  <a:lnTo>
                    <a:pt x="380" y="408"/>
                  </a:lnTo>
                  <a:lnTo>
                    <a:pt x="386" y="388"/>
                  </a:lnTo>
                  <a:lnTo>
                    <a:pt x="392" y="382"/>
                  </a:lnTo>
                  <a:lnTo>
                    <a:pt x="394" y="376"/>
                  </a:lnTo>
                  <a:lnTo>
                    <a:pt x="390" y="366"/>
                  </a:lnTo>
                  <a:lnTo>
                    <a:pt x="382" y="376"/>
                  </a:lnTo>
                  <a:lnTo>
                    <a:pt x="376" y="386"/>
                  </a:lnTo>
                  <a:lnTo>
                    <a:pt x="366" y="394"/>
                  </a:lnTo>
                  <a:lnTo>
                    <a:pt x="360" y="402"/>
                  </a:lnTo>
                  <a:lnTo>
                    <a:pt x="352" y="398"/>
                  </a:lnTo>
                  <a:lnTo>
                    <a:pt x="350" y="386"/>
                  </a:lnTo>
                  <a:lnTo>
                    <a:pt x="340" y="372"/>
                  </a:lnTo>
                  <a:lnTo>
                    <a:pt x="334" y="364"/>
                  </a:lnTo>
                  <a:lnTo>
                    <a:pt x="328" y="358"/>
                  </a:lnTo>
                  <a:lnTo>
                    <a:pt x="298" y="350"/>
                  </a:lnTo>
                  <a:lnTo>
                    <a:pt x="258" y="344"/>
                  </a:lnTo>
                  <a:lnTo>
                    <a:pt x="246" y="348"/>
                  </a:lnTo>
                  <a:lnTo>
                    <a:pt x="228" y="356"/>
                  </a:lnTo>
                  <a:lnTo>
                    <a:pt x="200" y="358"/>
                  </a:lnTo>
                  <a:lnTo>
                    <a:pt x="184" y="368"/>
                  </a:lnTo>
                  <a:lnTo>
                    <a:pt x="172" y="372"/>
                  </a:lnTo>
                  <a:lnTo>
                    <a:pt x="170" y="380"/>
                  </a:lnTo>
                  <a:lnTo>
                    <a:pt x="164" y="386"/>
                  </a:lnTo>
                  <a:lnTo>
                    <a:pt x="108" y="386"/>
                  </a:lnTo>
                  <a:lnTo>
                    <a:pt x="100" y="394"/>
                  </a:lnTo>
                  <a:lnTo>
                    <a:pt x="90" y="394"/>
                  </a:lnTo>
                  <a:lnTo>
                    <a:pt x="80" y="406"/>
                  </a:lnTo>
                  <a:lnTo>
                    <a:pt x="54" y="408"/>
                  </a:lnTo>
                  <a:lnTo>
                    <a:pt x="42" y="400"/>
                  </a:lnTo>
                  <a:lnTo>
                    <a:pt x="30" y="394"/>
                  </a:lnTo>
                  <a:lnTo>
                    <a:pt x="28" y="384"/>
                  </a:lnTo>
                  <a:lnTo>
                    <a:pt x="40" y="378"/>
                  </a:lnTo>
                  <a:lnTo>
                    <a:pt x="40" y="356"/>
                  </a:lnTo>
                  <a:lnTo>
                    <a:pt x="40" y="342"/>
                  </a:lnTo>
                  <a:lnTo>
                    <a:pt x="30" y="328"/>
                  </a:lnTo>
                  <a:lnTo>
                    <a:pt x="30" y="310"/>
                  </a:lnTo>
                  <a:lnTo>
                    <a:pt x="18" y="280"/>
                  </a:lnTo>
                  <a:lnTo>
                    <a:pt x="10" y="264"/>
                  </a:lnTo>
                  <a:lnTo>
                    <a:pt x="4" y="254"/>
                  </a:lnTo>
                  <a:lnTo>
                    <a:pt x="0" y="246"/>
                  </a:lnTo>
                  <a:lnTo>
                    <a:pt x="6" y="248"/>
                  </a:lnTo>
                  <a:lnTo>
                    <a:pt x="10" y="254"/>
                  </a:lnTo>
                  <a:lnTo>
                    <a:pt x="18" y="254"/>
                  </a:lnTo>
                  <a:lnTo>
                    <a:pt x="20" y="244"/>
                  </a:lnTo>
                  <a:lnTo>
                    <a:pt x="12" y="238"/>
                  </a:lnTo>
                  <a:lnTo>
                    <a:pt x="6" y="218"/>
                  </a:lnTo>
                  <a:lnTo>
                    <a:pt x="6" y="204"/>
                  </a:lnTo>
                  <a:lnTo>
                    <a:pt x="12" y="188"/>
                  </a:lnTo>
                  <a:lnTo>
                    <a:pt x="14" y="180"/>
                  </a:lnTo>
                  <a:lnTo>
                    <a:pt x="20" y="186"/>
                  </a:lnTo>
                  <a:lnTo>
                    <a:pt x="24" y="178"/>
                  </a:lnTo>
                  <a:lnTo>
                    <a:pt x="34" y="178"/>
                  </a:lnTo>
                  <a:lnTo>
                    <a:pt x="48" y="162"/>
                  </a:lnTo>
                  <a:lnTo>
                    <a:pt x="62" y="158"/>
                  </a:lnTo>
                  <a:lnTo>
                    <a:pt x="86" y="154"/>
                  </a:lnTo>
                  <a:lnTo>
                    <a:pt x="110" y="146"/>
                  </a:lnTo>
                  <a:lnTo>
                    <a:pt x="122" y="144"/>
                  </a:lnTo>
                  <a:lnTo>
                    <a:pt x="144" y="118"/>
                  </a:lnTo>
                  <a:lnTo>
                    <a:pt x="142" y="106"/>
                  </a:lnTo>
                  <a:lnTo>
                    <a:pt x="146" y="98"/>
                  </a:lnTo>
                  <a:lnTo>
                    <a:pt x="156" y="92"/>
                  </a:lnTo>
                  <a:lnTo>
                    <a:pt x="160" y="98"/>
                  </a:lnTo>
                  <a:lnTo>
                    <a:pt x="164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76" y="88"/>
                  </a:lnTo>
                  <a:lnTo>
                    <a:pt x="180" y="84"/>
                  </a:lnTo>
                  <a:lnTo>
                    <a:pt x="182" y="72"/>
                  </a:lnTo>
                  <a:lnTo>
                    <a:pt x="192" y="66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20" y="48"/>
                  </a:lnTo>
                  <a:lnTo>
                    <a:pt x="230" y="54"/>
                  </a:lnTo>
                  <a:lnTo>
                    <a:pt x="236" y="60"/>
                  </a:lnTo>
                  <a:lnTo>
                    <a:pt x="242" y="66"/>
                  </a:lnTo>
                  <a:lnTo>
                    <a:pt x="254" y="64"/>
                  </a:lnTo>
                  <a:lnTo>
                    <a:pt x="262" y="62"/>
                  </a:lnTo>
                  <a:lnTo>
                    <a:pt x="256" y="52"/>
                  </a:lnTo>
                  <a:lnTo>
                    <a:pt x="268" y="40"/>
                  </a:lnTo>
                  <a:lnTo>
                    <a:pt x="274" y="28"/>
                  </a:lnTo>
                  <a:lnTo>
                    <a:pt x="282" y="24"/>
                  </a:lnTo>
                  <a:lnTo>
                    <a:pt x="286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64" name="Group 301"/>
            <p:cNvGrpSpPr>
              <a:grpSpLocks/>
            </p:cNvGrpSpPr>
            <p:nvPr/>
          </p:nvGrpSpPr>
          <p:grpSpPr bwMode="auto">
            <a:xfrm>
              <a:off x="7229616" y="3511371"/>
              <a:ext cx="234950" cy="320675"/>
              <a:chOff x="4561" y="2273"/>
              <a:chExt cx="148" cy="202"/>
            </a:xfrm>
            <a:noFill/>
          </p:grpSpPr>
          <p:sp>
            <p:nvSpPr>
              <p:cNvPr id="365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2" name="Freeform 278"/>
            <p:cNvSpPr>
              <a:spLocks/>
            </p:cNvSpPr>
            <p:nvPr/>
          </p:nvSpPr>
          <p:spPr bwMode="auto">
            <a:xfrm>
              <a:off x="7302641" y="3333571"/>
              <a:ext cx="47625" cy="85725"/>
            </a:xfrm>
            <a:custGeom>
              <a:avLst/>
              <a:gdLst>
                <a:gd name="T0" fmla="*/ 30 w 30"/>
                <a:gd name="T1" fmla="*/ 4 h 54"/>
                <a:gd name="T2" fmla="*/ 26 w 30"/>
                <a:gd name="T3" fmla="*/ 18 h 54"/>
                <a:gd name="T4" fmla="*/ 22 w 30"/>
                <a:gd name="T5" fmla="*/ 28 h 54"/>
                <a:gd name="T6" fmla="*/ 20 w 30"/>
                <a:gd name="T7" fmla="*/ 36 h 54"/>
                <a:gd name="T8" fmla="*/ 16 w 30"/>
                <a:gd name="T9" fmla="*/ 48 h 54"/>
                <a:gd name="T10" fmla="*/ 10 w 30"/>
                <a:gd name="T11" fmla="*/ 54 h 54"/>
                <a:gd name="T12" fmla="*/ 4 w 30"/>
                <a:gd name="T13" fmla="*/ 42 h 54"/>
                <a:gd name="T14" fmla="*/ 0 w 30"/>
                <a:gd name="T15" fmla="*/ 26 h 54"/>
                <a:gd name="T16" fmla="*/ 8 w 30"/>
                <a:gd name="T17" fmla="*/ 12 h 54"/>
                <a:gd name="T18" fmla="*/ 18 w 30"/>
                <a:gd name="T19" fmla="*/ 4 h 54"/>
                <a:gd name="T20" fmla="*/ 22 w 30"/>
                <a:gd name="T21" fmla="*/ 0 h 54"/>
                <a:gd name="T22" fmla="*/ 30 w 30"/>
                <a:gd name="T23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30" y="4"/>
                  </a:moveTo>
                  <a:lnTo>
                    <a:pt x="26" y="18"/>
                  </a:lnTo>
                  <a:lnTo>
                    <a:pt x="22" y="28"/>
                  </a:lnTo>
                  <a:lnTo>
                    <a:pt x="20" y="36"/>
                  </a:lnTo>
                  <a:lnTo>
                    <a:pt x="16" y="48"/>
                  </a:lnTo>
                  <a:lnTo>
                    <a:pt x="10" y="54"/>
                  </a:lnTo>
                  <a:lnTo>
                    <a:pt x="4" y="42"/>
                  </a:lnTo>
                  <a:lnTo>
                    <a:pt x="0" y="26"/>
                  </a:lnTo>
                  <a:lnTo>
                    <a:pt x="8" y="12"/>
                  </a:lnTo>
                  <a:lnTo>
                    <a:pt x="18" y="4"/>
                  </a:lnTo>
                  <a:lnTo>
                    <a:pt x="22" y="0"/>
                  </a:lnTo>
                  <a:lnTo>
                    <a:pt x="3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3" name="Freeform 279"/>
            <p:cNvSpPr>
              <a:spLocks/>
            </p:cNvSpPr>
            <p:nvPr/>
          </p:nvSpPr>
          <p:spPr bwMode="auto">
            <a:xfrm>
              <a:off x="7013716" y="3470096"/>
              <a:ext cx="60325" cy="47625"/>
            </a:xfrm>
            <a:custGeom>
              <a:avLst/>
              <a:gdLst>
                <a:gd name="T0" fmla="*/ 10 w 38"/>
                <a:gd name="T1" fmla="*/ 6 h 30"/>
                <a:gd name="T2" fmla="*/ 20 w 38"/>
                <a:gd name="T3" fmla="*/ 0 h 30"/>
                <a:gd name="T4" fmla="*/ 30 w 38"/>
                <a:gd name="T5" fmla="*/ 0 h 30"/>
                <a:gd name="T6" fmla="*/ 38 w 38"/>
                <a:gd name="T7" fmla="*/ 2 h 30"/>
                <a:gd name="T8" fmla="*/ 34 w 38"/>
                <a:gd name="T9" fmla="*/ 8 h 30"/>
                <a:gd name="T10" fmla="*/ 30 w 38"/>
                <a:gd name="T11" fmla="*/ 14 h 30"/>
                <a:gd name="T12" fmla="*/ 30 w 38"/>
                <a:gd name="T13" fmla="*/ 24 h 30"/>
                <a:gd name="T14" fmla="*/ 22 w 38"/>
                <a:gd name="T15" fmla="*/ 26 h 30"/>
                <a:gd name="T16" fmla="*/ 16 w 38"/>
                <a:gd name="T17" fmla="*/ 30 h 30"/>
                <a:gd name="T18" fmla="*/ 6 w 38"/>
                <a:gd name="T19" fmla="*/ 28 h 30"/>
                <a:gd name="T20" fmla="*/ 0 w 38"/>
                <a:gd name="T21" fmla="*/ 20 h 30"/>
                <a:gd name="T22" fmla="*/ 0 w 38"/>
                <a:gd name="T23" fmla="*/ 10 h 30"/>
                <a:gd name="T24" fmla="*/ 10 w 38"/>
                <a:gd name="T2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0">
                  <a:moveTo>
                    <a:pt x="10" y="6"/>
                  </a:moveTo>
                  <a:lnTo>
                    <a:pt x="20" y="0"/>
                  </a:lnTo>
                  <a:lnTo>
                    <a:pt x="30" y="0"/>
                  </a:lnTo>
                  <a:lnTo>
                    <a:pt x="38" y="2"/>
                  </a:lnTo>
                  <a:lnTo>
                    <a:pt x="34" y="8"/>
                  </a:lnTo>
                  <a:lnTo>
                    <a:pt x="30" y="14"/>
                  </a:lnTo>
                  <a:lnTo>
                    <a:pt x="30" y="24"/>
                  </a:lnTo>
                  <a:lnTo>
                    <a:pt x="22" y="26"/>
                  </a:lnTo>
                  <a:lnTo>
                    <a:pt x="16" y="30"/>
                  </a:lnTo>
                  <a:lnTo>
                    <a:pt x="6" y="28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1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74" name="Group 373"/>
            <p:cNvGrpSpPr/>
            <p:nvPr/>
          </p:nvGrpSpPr>
          <p:grpSpPr>
            <a:xfrm>
              <a:off x="7540766" y="2752546"/>
              <a:ext cx="406400" cy="419100"/>
              <a:chOff x="7540766" y="2752546"/>
              <a:chExt cx="406400" cy="419100"/>
            </a:xfrm>
            <a:noFill/>
          </p:grpSpPr>
          <p:sp>
            <p:nvSpPr>
              <p:cNvPr id="375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9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0" name="Freeform 285"/>
            <p:cNvSpPr>
              <a:spLocks/>
            </p:cNvSpPr>
            <p:nvPr/>
          </p:nvSpPr>
          <p:spPr bwMode="auto">
            <a:xfrm>
              <a:off x="7413766" y="2828746"/>
              <a:ext cx="155575" cy="152400"/>
            </a:xfrm>
            <a:custGeom>
              <a:avLst/>
              <a:gdLst>
                <a:gd name="T0" fmla="*/ 24 w 98"/>
                <a:gd name="T1" fmla="*/ 92 h 96"/>
                <a:gd name="T2" fmla="*/ 12 w 98"/>
                <a:gd name="T3" fmla="*/ 94 h 96"/>
                <a:gd name="T4" fmla="*/ 8 w 98"/>
                <a:gd name="T5" fmla="*/ 88 h 96"/>
                <a:gd name="T6" fmla="*/ 12 w 98"/>
                <a:gd name="T7" fmla="*/ 80 h 96"/>
                <a:gd name="T8" fmla="*/ 12 w 98"/>
                <a:gd name="T9" fmla="*/ 70 h 96"/>
                <a:gd name="T10" fmla="*/ 16 w 98"/>
                <a:gd name="T11" fmla="*/ 60 h 96"/>
                <a:gd name="T12" fmla="*/ 6 w 98"/>
                <a:gd name="T13" fmla="*/ 60 h 96"/>
                <a:gd name="T14" fmla="*/ 0 w 98"/>
                <a:gd name="T15" fmla="*/ 56 h 96"/>
                <a:gd name="T16" fmla="*/ 6 w 98"/>
                <a:gd name="T17" fmla="*/ 48 h 96"/>
                <a:gd name="T18" fmla="*/ 22 w 98"/>
                <a:gd name="T19" fmla="*/ 38 h 96"/>
                <a:gd name="T20" fmla="*/ 28 w 98"/>
                <a:gd name="T21" fmla="*/ 32 h 96"/>
                <a:gd name="T22" fmla="*/ 36 w 98"/>
                <a:gd name="T23" fmla="*/ 24 h 96"/>
                <a:gd name="T24" fmla="*/ 40 w 98"/>
                <a:gd name="T25" fmla="*/ 22 h 96"/>
                <a:gd name="T26" fmla="*/ 50 w 98"/>
                <a:gd name="T27" fmla="*/ 26 h 96"/>
                <a:gd name="T28" fmla="*/ 60 w 98"/>
                <a:gd name="T29" fmla="*/ 24 h 96"/>
                <a:gd name="T30" fmla="*/ 62 w 98"/>
                <a:gd name="T31" fmla="*/ 16 h 96"/>
                <a:gd name="T32" fmla="*/ 72 w 98"/>
                <a:gd name="T33" fmla="*/ 16 h 96"/>
                <a:gd name="T34" fmla="*/ 80 w 98"/>
                <a:gd name="T35" fmla="*/ 10 h 96"/>
                <a:gd name="T36" fmla="*/ 82 w 98"/>
                <a:gd name="T37" fmla="*/ 4 h 96"/>
                <a:gd name="T38" fmla="*/ 88 w 98"/>
                <a:gd name="T39" fmla="*/ 0 h 96"/>
                <a:gd name="T40" fmla="*/ 98 w 98"/>
                <a:gd name="T41" fmla="*/ 8 h 96"/>
                <a:gd name="T42" fmla="*/ 92 w 98"/>
                <a:gd name="T43" fmla="*/ 12 h 96"/>
                <a:gd name="T44" fmla="*/ 84 w 98"/>
                <a:gd name="T45" fmla="*/ 18 h 96"/>
                <a:gd name="T46" fmla="*/ 80 w 98"/>
                <a:gd name="T47" fmla="*/ 28 h 96"/>
                <a:gd name="T48" fmla="*/ 78 w 98"/>
                <a:gd name="T49" fmla="*/ 38 h 96"/>
                <a:gd name="T50" fmla="*/ 76 w 98"/>
                <a:gd name="T51" fmla="*/ 42 h 96"/>
                <a:gd name="T52" fmla="*/ 68 w 98"/>
                <a:gd name="T53" fmla="*/ 46 h 96"/>
                <a:gd name="T54" fmla="*/ 52 w 98"/>
                <a:gd name="T55" fmla="*/ 52 h 96"/>
                <a:gd name="T56" fmla="*/ 48 w 98"/>
                <a:gd name="T57" fmla="*/ 58 h 96"/>
                <a:gd name="T58" fmla="*/ 48 w 98"/>
                <a:gd name="T59" fmla="*/ 66 h 96"/>
                <a:gd name="T60" fmla="*/ 52 w 98"/>
                <a:gd name="T61" fmla="*/ 76 h 96"/>
                <a:gd name="T62" fmla="*/ 56 w 98"/>
                <a:gd name="T63" fmla="*/ 80 h 96"/>
                <a:gd name="T64" fmla="*/ 60 w 98"/>
                <a:gd name="T65" fmla="*/ 84 h 96"/>
                <a:gd name="T66" fmla="*/ 50 w 98"/>
                <a:gd name="T67" fmla="*/ 86 h 96"/>
                <a:gd name="T68" fmla="*/ 40 w 98"/>
                <a:gd name="T69" fmla="*/ 90 h 96"/>
                <a:gd name="T70" fmla="*/ 36 w 98"/>
                <a:gd name="T71" fmla="*/ 96 h 96"/>
                <a:gd name="T72" fmla="*/ 24 w 98"/>
                <a:gd name="T73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96">
                  <a:moveTo>
                    <a:pt x="24" y="92"/>
                  </a:moveTo>
                  <a:lnTo>
                    <a:pt x="12" y="94"/>
                  </a:lnTo>
                  <a:lnTo>
                    <a:pt x="8" y="88"/>
                  </a:lnTo>
                  <a:lnTo>
                    <a:pt x="12" y="80"/>
                  </a:lnTo>
                  <a:lnTo>
                    <a:pt x="12" y="70"/>
                  </a:lnTo>
                  <a:lnTo>
                    <a:pt x="16" y="60"/>
                  </a:lnTo>
                  <a:lnTo>
                    <a:pt x="6" y="60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22" y="38"/>
                  </a:lnTo>
                  <a:lnTo>
                    <a:pt x="28" y="32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50" y="26"/>
                  </a:lnTo>
                  <a:lnTo>
                    <a:pt x="60" y="24"/>
                  </a:lnTo>
                  <a:lnTo>
                    <a:pt x="62" y="16"/>
                  </a:lnTo>
                  <a:lnTo>
                    <a:pt x="72" y="16"/>
                  </a:lnTo>
                  <a:lnTo>
                    <a:pt x="80" y="10"/>
                  </a:lnTo>
                  <a:lnTo>
                    <a:pt x="82" y="4"/>
                  </a:lnTo>
                  <a:lnTo>
                    <a:pt x="88" y="0"/>
                  </a:lnTo>
                  <a:lnTo>
                    <a:pt x="98" y="8"/>
                  </a:lnTo>
                  <a:lnTo>
                    <a:pt x="92" y="12"/>
                  </a:lnTo>
                  <a:lnTo>
                    <a:pt x="84" y="18"/>
                  </a:lnTo>
                  <a:lnTo>
                    <a:pt x="80" y="28"/>
                  </a:lnTo>
                  <a:lnTo>
                    <a:pt x="78" y="38"/>
                  </a:lnTo>
                  <a:lnTo>
                    <a:pt x="76" y="42"/>
                  </a:lnTo>
                  <a:lnTo>
                    <a:pt x="68" y="46"/>
                  </a:lnTo>
                  <a:lnTo>
                    <a:pt x="52" y="52"/>
                  </a:lnTo>
                  <a:lnTo>
                    <a:pt x="48" y="58"/>
                  </a:lnTo>
                  <a:lnTo>
                    <a:pt x="48" y="66"/>
                  </a:lnTo>
                  <a:lnTo>
                    <a:pt x="52" y="76"/>
                  </a:lnTo>
                  <a:lnTo>
                    <a:pt x="56" y="80"/>
                  </a:lnTo>
                  <a:lnTo>
                    <a:pt x="60" y="84"/>
                  </a:lnTo>
                  <a:lnTo>
                    <a:pt x="50" y="86"/>
                  </a:lnTo>
                  <a:lnTo>
                    <a:pt x="40" y="90"/>
                  </a:lnTo>
                  <a:lnTo>
                    <a:pt x="36" y="96"/>
                  </a:lnTo>
                  <a:lnTo>
                    <a:pt x="24" y="9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1" name="Freeform 287"/>
            <p:cNvSpPr>
              <a:spLocks/>
            </p:cNvSpPr>
            <p:nvPr/>
          </p:nvSpPr>
          <p:spPr bwMode="auto">
            <a:xfrm>
              <a:off x="6791466" y="3406596"/>
              <a:ext cx="196850" cy="215900"/>
            </a:xfrm>
            <a:custGeom>
              <a:avLst/>
              <a:gdLst>
                <a:gd name="T0" fmla="*/ 12 w 124"/>
                <a:gd name="T1" fmla="*/ 14 h 136"/>
                <a:gd name="T2" fmla="*/ 20 w 124"/>
                <a:gd name="T3" fmla="*/ 14 h 136"/>
                <a:gd name="T4" fmla="*/ 24 w 124"/>
                <a:gd name="T5" fmla="*/ 18 h 136"/>
                <a:gd name="T6" fmla="*/ 32 w 124"/>
                <a:gd name="T7" fmla="*/ 18 h 136"/>
                <a:gd name="T8" fmla="*/ 34 w 124"/>
                <a:gd name="T9" fmla="*/ 10 h 136"/>
                <a:gd name="T10" fmla="*/ 28 w 124"/>
                <a:gd name="T11" fmla="*/ 8 h 136"/>
                <a:gd name="T12" fmla="*/ 28 w 124"/>
                <a:gd name="T13" fmla="*/ 0 h 136"/>
                <a:gd name="T14" fmla="*/ 40 w 124"/>
                <a:gd name="T15" fmla="*/ 0 h 136"/>
                <a:gd name="T16" fmla="*/ 40 w 124"/>
                <a:gd name="T17" fmla="*/ 4 h 136"/>
                <a:gd name="T18" fmla="*/ 50 w 124"/>
                <a:gd name="T19" fmla="*/ 14 h 136"/>
                <a:gd name="T20" fmla="*/ 52 w 124"/>
                <a:gd name="T21" fmla="*/ 24 h 136"/>
                <a:gd name="T22" fmla="*/ 52 w 124"/>
                <a:gd name="T23" fmla="*/ 28 h 136"/>
                <a:gd name="T24" fmla="*/ 74 w 124"/>
                <a:gd name="T25" fmla="*/ 26 h 136"/>
                <a:gd name="T26" fmla="*/ 80 w 124"/>
                <a:gd name="T27" fmla="*/ 36 h 136"/>
                <a:gd name="T28" fmla="*/ 82 w 124"/>
                <a:gd name="T29" fmla="*/ 46 h 136"/>
                <a:gd name="T30" fmla="*/ 68 w 124"/>
                <a:gd name="T31" fmla="*/ 46 h 136"/>
                <a:gd name="T32" fmla="*/ 68 w 124"/>
                <a:gd name="T33" fmla="*/ 56 h 136"/>
                <a:gd name="T34" fmla="*/ 76 w 124"/>
                <a:gd name="T35" fmla="*/ 60 h 136"/>
                <a:gd name="T36" fmla="*/ 100 w 124"/>
                <a:gd name="T37" fmla="*/ 84 h 136"/>
                <a:gd name="T38" fmla="*/ 120 w 124"/>
                <a:gd name="T39" fmla="*/ 106 h 136"/>
                <a:gd name="T40" fmla="*/ 124 w 124"/>
                <a:gd name="T41" fmla="*/ 120 h 136"/>
                <a:gd name="T42" fmla="*/ 122 w 124"/>
                <a:gd name="T43" fmla="*/ 134 h 136"/>
                <a:gd name="T44" fmla="*/ 112 w 124"/>
                <a:gd name="T45" fmla="*/ 134 h 136"/>
                <a:gd name="T46" fmla="*/ 110 w 124"/>
                <a:gd name="T47" fmla="*/ 128 h 136"/>
                <a:gd name="T48" fmla="*/ 104 w 124"/>
                <a:gd name="T49" fmla="*/ 128 h 136"/>
                <a:gd name="T50" fmla="*/ 102 w 124"/>
                <a:gd name="T51" fmla="*/ 136 h 136"/>
                <a:gd name="T52" fmla="*/ 90 w 124"/>
                <a:gd name="T53" fmla="*/ 136 h 136"/>
                <a:gd name="T54" fmla="*/ 90 w 124"/>
                <a:gd name="T55" fmla="*/ 130 h 136"/>
                <a:gd name="T56" fmla="*/ 94 w 124"/>
                <a:gd name="T57" fmla="*/ 118 h 136"/>
                <a:gd name="T58" fmla="*/ 94 w 124"/>
                <a:gd name="T59" fmla="*/ 108 h 136"/>
                <a:gd name="T60" fmla="*/ 84 w 124"/>
                <a:gd name="T61" fmla="*/ 98 h 136"/>
                <a:gd name="T62" fmla="*/ 80 w 124"/>
                <a:gd name="T63" fmla="*/ 82 h 136"/>
                <a:gd name="T64" fmla="*/ 64 w 124"/>
                <a:gd name="T65" fmla="*/ 64 h 136"/>
                <a:gd name="T66" fmla="*/ 52 w 124"/>
                <a:gd name="T67" fmla="*/ 72 h 136"/>
                <a:gd name="T68" fmla="*/ 40 w 124"/>
                <a:gd name="T69" fmla="*/ 68 h 136"/>
                <a:gd name="T70" fmla="*/ 20 w 124"/>
                <a:gd name="T71" fmla="*/ 80 h 136"/>
                <a:gd name="T72" fmla="*/ 20 w 124"/>
                <a:gd name="T73" fmla="*/ 66 h 136"/>
                <a:gd name="T74" fmla="*/ 24 w 124"/>
                <a:gd name="T75" fmla="*/ 62 h 136"/>
                <a:gd name="T76" fmla="*/ 20 w 124"/>
                <a:gd name="T77" fmla="*/ 48 h 136"/>
                <a:gd name="T78" fmla="*/ 12 w 124"/>
                <a:gd name="T79" fmla="*/ 46 h 136"/>
                <a:gd name="T80" fmla="*/ 12 w 124"/>
                <a:gd name="T81" fmla="*/ 38 h 136"/>
                <a:gd name="T82" fmla="*/ 0 w 124"/>
                <a:gd name="T83" fmla="*/ 32 h 136"/>
                <a:gd name="T84" fmla="*/ 14 w 124"/>
                <a:gd name="T85" fmla="*/ 24 h 136"/>
                <a:gd name="T86" fmla="*/ 12 w 124"/>
                <a:gd name="T87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" h="136">
                  <a:moveTo>
                    <a:pt x="12" y="14"/>
                  </a:moveTo>
                  <a:lnTo>
                    <a:pt x="20" y="14"/>
                  </a:lnTo>
                  <a:lnTo>
                    <a:pt x="24" y="18"/>
                  </a:lnTo>
                  <a:lnTo>
                    <a:pt x="32" y="18"/>
                  </a:lnTo>
                  <a:lnTo>
                    <a:pt x="34" y="10"/>
                  </a:lnTo>
                  <a:lnTo>
                    <a:pt x="28" y="8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50" y="1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74" y="26"/>
                  </a:lnTo>
                  <a:lnTo>
                    <a:pt x="80" y="36"/>
                  </a:lnTo>
                  <a:lnTo>
                    <a:pt x="82" y="46"/>
                  </a:lnTo>
                  <a:lnTo>
                    <a:pt x="68" y="46"/>
                  </a:lnTo>
                  <a:lnTo>
                    <a:pt x="68" y="56"/>
                  </a:lnTo>
                  <a:lnTo>
                    <a:pt x="76" y="60"/>
                  </a:lnTo>
                  <a:lnTo>
                    <a:pt x="100" y="84"/>
                  </a:lnTo>
                  <a:lnTo>
                    <a:pt x="120" y="106"/>
                  </a:lnTo>
                  <a:lnTo>
                    <a:pt x="124" y="120"/>
                  </a:lnTo>
                  <a:lnTo>
                    <a:pt x="122" y="134"/>
                  </a:lnTo>
                  <a:lnTo>
                    <a:pt x="112" y="134"/>
                  </a:lnTo>
                  <a:lnTo>
                    <a:pt x="110" y="128"/>
                  </a:lnTo>
                  <a:lnTo>
                    <a:pt x="104" y="128"/>
                  </a:lnTo>
                  <a:lnTo>
                    <a:pt x="102" y="136"/>
                  </a:lnTo>
                  <a:lnTo>
                    <a:pt x="90" y="136"/>
                  </a:lnTo>
                  <a:lnTo>
                    <a:pt x="90" y="130"/>
                  </a:lnTo>
                  <a:lnTo>
                    <a:pt x="94" y="118"/>
                  </a:lnTo>
                  <a:lnTo>
                    <a:pt x="94" y="108"/>
                  </a:lnTo>
                  <a:lnTo>
                    <a:pt x="84" y="98"/>
                  </a:lnTo>
                  <a:lnTo>
                    <a:pt x="80" y="82"/>
                  </a:lnTo>
                  <a:lnTo>
                    <a:pt x="64" y="64"/>
                  </a:lnTo>
                  <a:lnTo>
                    <a:pt x="52" y="72"/>
                  </a:lnTo>
                  <a:lnTo>
                    <a:pt x="40" y="68"/>
                  </a:lnTo>
                  <a:lnTo>
                    <a:pt x="20" y="80"/>
                  </a:lnTo>
                  <a:lnTo>
                    <a:pt x="20" y="66"/>
                  </a:lnTo>
                  <a:lnTo>
                    <a:pt x="24" y="62"/>
                  </a:lnTo>
                  <a:lnTo>
                    <a:pt x="20" y="48"/>
                  </a:lnTo>
                  <a:lnTo>
                    <a:pt x="12" y="46"/>
                  </a:lnTo>
                  <a:lnTo>
                    <a:pt x="12" y="38"/>
                  </a:lnTo>
                  <a:lnTo>
                    <a:pt x="0" y="32"/>
                  </a:lnTo>
                  <a:lnTo>
                    <a:pt x="14" y="24"/>
                  </a:lnTo>
                  <a:lnTo>
                    <a:pt x="12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2" name="Freeform 288"/>
            <p:cNvSpPr>
              <a:spLocks/>
            </p:cNvSpPr>
            <p:nvPr/>
          </p:nvSpPr>
          <p:spPr bwMode="auto">
            <a:xfrm>
              <a:off x="6493016" y="2536646"/>
              <a:ext cx="806450" cy="330200"/>
            </a:xfrm>
            <a:custGeom>
              <a:avLst/>
              <a:gdLst>
                <a:gd name="T0" fmla="*/ 8 w 508"/>
                <a:gd name="T1" fmla="*/ 54 h 208"/>
                <a:gd name="T2" fmla="*/ 30 w 508"/>
                <a:gd name="T3" fmla="*/ 44 h 208"/>
                <a:gd name="T4" fmla="*/ 80 w 508"/>
                <a:gd name="T5" fmla="*/ 28 h 208"/>
                <a:gd name="T6" fmla="*/ 112 w 508"/>
                <a:gd name="T7" fmla="*/ 44 h 208"/>
                <a:gd name="T8" fmla="*/ 152 w 508"/>
                <a:gd name="T9" fmla="*/ 50 h 208"/>
                <a:gd name="T10" fmla="*/ 166 w 508"/>
                <a:gd name="T11" fmla="*/ 32 h 208"/>
                <a:gd name="T12" fmla="*/ 168 w 508"/>
                <a:gd name="T13" fmla="*/ 4 h 208"/>
                <a:gd name="T14" fmla="*/ 186 w 508"/>
                <a:gd name="T15" fmla="*/ 2 h 208"/>
                <a:gd name="T16" fmla="*/ 224 w 508"/>
                <a:gd name="T17" fmla="*/ 14 h 208"/>
                <a:gd name="T18" fmla="*/ 236 w 508"/>
                <a:gd name="T19" fmla="*/ 36 h 208"/>
                <a:gd name="T20" fmla="*/ 276 w 508"/>
                <a:gd name="T21" fmla="*/ 32 h 208"/>
                <a:gd name="T22" fmla="*/ 306 w 508"/>
                <a:gd name="T23" fmla="*/ 42 h 208"/>
                <a:gd name="T24" fmla="*/ 322 w 508"/>
                <a:gd name="T25" fmla="*/ 52 h 208"/>
                <a:gd name="T26" fmla="*/ 350 w 508"/>
                <a:gd name="T27" fmla="*/ 60 h 208"/>
                <a:gd name="T28" fmla="*/ 398 w 508"/>
                <a:gd name="T29" fmla="*/ 52 h 208"/>
                <a:gd name="T30" fmla="*/ 416 w 508"/>
                <a:gd name="T31" fmla="*/ 38 h 208"/>
                <a:gd name="T32" fmla="*/ 434 w 508"/>
                <a:gd name="T33" fmla="*/ 42 h 208"/>
                <a:gd name="T34" fmla="*/ 458 w 508"/>
                <a:gd name="T35" fmla="*/ 44 h 208"/>
                <a:gd name="T36" fmla="*/ 448 w 508"/>
                <a:gd name="T37" fmla="*/ 60 h 208"/>
                <a:gd name="T38" fmla="*/ 468 w 508"/>
                <a:gd name="T39" fmla="*/ 86 h 208"/>
                <a:gd name="T40" fmla="*/ 486 w 508"/>
                <a:gd name="T41" fmla="*/ 82 h 208"/>
                <a:gd name="T42" fmla="*/ 508 w 508"/>
                <a:gd name="T43" fmla="*/ 112 h 208"/>
                <a:gd name="T44" fmla="*/ 480 w 508"/>
                <a:gd name="T45" fmla="*/ 110 h 208"/>
                <a:gd name="T46" fmla="*/ 442 w 508"/>
                <a:gd name="T47" fmla="*/ 132 h 208"/>
                <a:gd name="T48" fmla="*/ 412 w 508"/>
                <a:gd name="T49" fmla="*/ 146 h 208"/>
                <a:gd name="T50" fmla="*/ 380 w 508"/>
                <a:gd name="T51" fmla="*/ 144 h 208"/>
                <a:gd name="T52" fmla="*/ 380 w 508"/>
                <a:gd name="T53" fmla="*/ 168 h 208"/>
                <a:gd name="T54" fmla="*/ 362 w 508"/>
                <a:gd name="T55" fmla="*/ 184 h 208"/>
                <a:gd name="T56" fmla="*/ 300 w 508"/>
                <a:gd name="T57" fmla="*/ 194 h 208"/>
                <a:gd name="T58" fmla="*/ 242 w 508"/>
                <a:gd name="T59" fmla="*/ 204 h 208"/>
                <a:gd name="T60" fmla="*/ 190 w 508"/>
                <a:gd name="T61" fmla="*/ 190 h 208"/>
                <a:gd name="T62" fmla="*/ 130 w 508"/>
                <a:gd name="T63" fmla="*/ 178 h 208"/>
                <a:gd name="T64" fmla="*/ 102 w 508"/>
                <a:gd name="T65" fmla="*/ 154 h 208"/>
                <a:gd name="T66" fmla="*/ 58 w 508"/>
                <a:gd name="T67" fmla="*/ 142 h 208"/>
                <a:gd name="T68" fmla="*/ 46 w 508"/>
                <a:gd name="T69" fmla="*/ 126 h 208"/>
                <a:gd name="T70" fmla="*/ 52 w 508"/>
                <a:gd name="T71" fmla="*/ 110 h 208"/>
                <a:gd name="T72" fmla="*/ 30 w 508"/>
                <a:gd name="T73" fmla="*/ 84 h 208"/>
                <a:gd name="T74" fmla="*/ 4 w 508"/>
                <a:gd name="T75" fmla="*/ 7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8" h="208">
                  <a:moveTo>
                    <a:pt x="0" y="62"/>
                  </a:moveTo>
                  <a:lnTo>
                    <a:pt x="8" y="54"/>
                  </a:lnTo>
                  <a:lnTo>
                    <a:pt x="22" y="52"/>
                  </a:lnTo>
                  <a:lnTo>
                    <a:pt x="30" y="44"/>
                  </a:lnTo>
                  <a:lnTo>
                    <a:pt x="64" y="26"/>
                  </a:lnTo>
                  <a:lnTo>
                    <a:pt x="80" y="28"/>
                  </a:lnTo>
                  <a:lnTo>
                    <a:pt x="102" y="32"/>
                  </a:lnTo>
                  <a:lnTo>
                    <a:pt x="112" y="44"/>
                  </a:lnTo>
                  <a:lnTo>
                    <a:pt x="144" y="44"/>
                  </a:lnTo>
                  <a:lnTo>
                    <a:pt x="152" y="50"/>
                  </a:lnTo>
                  <a:lnTo>
                    <a:pt x="164" y="40"/>
                  </a:lnTo>
                  <a:lnTo>
                    <a:pt x="166" y="32"/>
                  </a:lnTo>
                  <a:lnTo>
                    <a:pt x="154" y="18"/>
                  </a:lnTo>
                  <a:lnTo>
                    <a:pt x="168" y="4"/>
                  </a:lnTo>
                  <a:lnTo>
                    <a:pt x="172" y="0"/>
                  </a:lnTo>
                  <a:lnTo>
                    <a:pt x="186" y="2"/>
                  </a:lnTo>
                  <a:lnTo>
                    <a:pt x="200" y="6"/>
                  </a:lnTo>
                  <a:lnTo>
                    <a:pt x="224" y="14"/>
                  </a:lnTo>
                  <a:lnTo>
                    <a:pt x="226" y="24"/>
                  </a:lnTo>
                  <a:lnTo>
                    <a:pt x="236" y="36"/>
                  </a:lnTo>
                  <a:lnTo>
                    <a:pt x="262" y="40"/>
                  </a:lnTo>
                  <a:lnTo>
                    <a:pt x="276" y="32"/>
                  </a:lnTo>
                  <a:lnTo>
                    <a:pt x="300" y="36"/>
                  </a:lnTo>
                  <a:lnTo>
                    <a:pt x="306" y="42"/>
                  </a:lnTo>
                  <a:lnTo>
                    <a:pt x="316" y="44"/>
                  </a:lnTo>
                  <a:lnTo>
                    <a:pt x="322" y="52"/>
                  </a:lnTo>
                  <a:lnTo>
                    <a:pt x="328" y="58"/>
                  </a:lnTo>
                  <a:lnTo>
                    <a:pt x="350" y="60"/>
                  </a:lnTo>
                  <a:lnTo>
                    <a:pt x="368" y="58"/>
                  </a:lnTo>
                  <a:lnTo>
                    <a:pt x="398" y="52"/>
                  </a:lnTo>
                  <a:lnTo>
                    <a:pt x="408" y="44"/>
                  </a:lnTo>
                  <a:lnTo>
                    <a:pt x="416" y="38"/>
                  </a:lnTo>
                  <a:lnTo>
                    <a:pt x="426" y="36"/>
                  </a:lnTo>
                  <a:lnTo>
                    <a:pt x="434" y="42"/>
                  </a:lnTo>
                  <a:lnTo>
                    <a:pt x="442" y="42"/>
                  </a:lnTo>
                  <a:lnTo>
                    <a:pt x="458" y="44"/>
                  </a:lnTo>
                  <a:lnTo>
                    <a:pt x="452" y="52"/>
                  </a:lnTo>
                  <a:lnTo>
                    <a:pt x="448" y="60"/>
                  </a:lnTo>
                  <a:lnTo>
                    <a:pt x="440" y="84"/>
                  </a:lnTo>
                  <a:lnTo>
                    <a:pt x="468" y="86"/>
                  </a:lnTo>
                  <a:lnTo>
                    <a:pt x="476" y="80"/>
                  </a:lnTo>
                  <a:lnTo>
                    <a:pt x="486" y="82"/>
                  </a:lnTo>
                  <a:lnTo>
                    <a:pt x="506" y="102"/>
                  </a:lnTo>
                  <a:lnTo>
                    <a:pt x="508" y="112"/>
                  </a:lnTo>
                  <a:lnTo>
                    <a:pt x="494" y="110"/>
                  </a:lnTo>
                  <a:lnTo>
                    <a:pt x="480" y="110"/>
                  </a:lnTo>
                  <a:lnTo>
                    <a:pt x="460" y="118"/>
                  </a:lnTo>
                  <a:lnTo>
                    <a:pt x="442" y="132"/>
                  </a:lnTo>
                  <a:lnTo>
                    <a:pt x="426" y="132"/>
                  </a:lnTo>
                  <a:lnTo>
                    <a:pt x="412" y="146"/>
                  </a:lnTo>
                  <a:lnTo>
                    <a:pt x="394" y="144"/>
                  </a:lnTo>
                  <a:lnTo>
                    <a:pt x="380" y="144"/>
                  </a:lnTo>
                  <a:lnTo>
                    <a:pt x="374" y="156"/>
                  </a:lnTo>
                  <a:lnTo>
                    <a:pt x="380" y="168"/>
                  </a:lnTo>
                  <a:lnTo>
                    <a:pt x="362" y="178"/>
                  </a:lnTo>
                  <a:lnTo>
                    <a:pt x="362" y="184"/>
                  </a:lnTo>
                  <a:lnTo>
                    <a:pt x="344" y="194"/>
                  </a:lnTo>
                  <a:lnTo>
                    <a:pt x="300" y="194"/>
                  </a:lnTo>
                  <a:lnTo>
                    <a:pt x="278" y="208"/>
                  </a:lnTo>
                  <a:lnTo>
                    <a:pt x="242" y="204"/>
                  </a:lnTo>
                  <a:lnTo>
                    <a:pt x="218" y="192"/>
                  </a:lnTo>
                  <a:lnTo>
                    <a:pt x="190" y="190"/>
                  </a:lnTo>
                  <a:lnTo>
                    <a:pt x="136" y="188"/>
                  </a:lnTo>
                  <a:lnTo>
                    <a:pt x="130" y="178"/>
                  </a:lnTo>
                  <a:lnTo>
                    <a:pt x="124" y="166"/>
                  </a:lnTo>
                  <a:lnTo>
                    <a:pt x="102" y="154"/>
                  </a:lnTo>
                  <a:lnTo>
                    <a:pt x="92" y="144"/>
                  </a:lnTo>
                  <a:lnTo>
                    <a:pt x="58" y="142"/>
                  </a:lnTo>
                  <a:lnTo>
                    <a:pt x="50" y="138"/>
                  </a:lnTo>
                  <a:lnTo>
                    <a:pt x="46" y="126"/>
                  </a:lnTo>
                  <a:lnTo>
                    <a:pt x="52" y="118"/>
                  </a:lnTo>
                  <a:lnTo>
                    <a:pt x="52" y="110"/>
                  </a:lnTo>
                  <a:lnTo>
                    <a:pt x="44" y="98"/>
                  </a:lnTo>
                  <a:lnTo>
                    <a:pt x="30" y="84"/>
                  </a:lnTo>
                  <a:lnTo>
                    <a:pt x="14" y="82"/>
                  </a:lnTo>
                  <a:lnTo>
                    <a:pt x="4" y="72"/>
                  </a:lnTo>
                  <a:lnTo>
                    <a:pt x="0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3" name="Freeform 289"/>
            <p:cNvSpPr>
              <a:spLocks/>
            </p:cNvSpPr>
            <p:nvPr/>
          </p:nvSpPr>
          <p:spPr bwMode="auto">
            <a:xfrm>
              <a:off x="7134366" y="3874909"/>
              <a:ext cx="41275" cy="33338"/>
            </a:xfrm>
            <a:custGeom>
              <a:avLst/>
              <a:gdLst>
                <a:gd name="T0" fmla="*/ 1 w 26"/>
                <a:gd name="T1" fmla="*/ 10 h 21"/>
                <a:gd name="T2" fmla="*/ 11 w 26"/>
                <a:gd name="T3" fmla="*/ 0 h 21"/>
                <a:gd name="T4" fmla="*/ 1 w 26"/>
                <a:gd name="T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1">
                  <a:moveTo>
                    <a:pt x="1" y="10"/>
                  </a:moveTo>
                  <a:cubicBezTo>
                    <a:pt x="13" y="18"/>
                    <a:pt x="26" y="10"/>
                    <a:pt x="11" y="0"/>
                  </a:cubicBezTo>
                  <a:cubicBezTo>
                    <a:pt x="0" y="3"/>
                    <a:pt x="1" y="21"/>
                    <a:pt x="1" y="10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4" name="Freeform 290"/>
            <p:cNvSpPr>
              <a:spLocks/>
            </p:cNvSpPr>
            <p:nvPr/>
          </p:nvSpPr>
          <p:spPr bwMode="auto">
            <a:xfrm>
              <a:off x="6875604" y="3919359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85" name="Group 384"/>
            <p:cNvGrpSpPr/>
            <p:nvPr/>
          </p:nvGrpSpPr>
          <p:grpSpPr>
            <a:xfrm>
              <a:off x="8235297" y="4158277"/>
              <a:ext cx="130969" cy="99219"/>
              <a:chOff x="8246269" y="4255294"/>
              <a:chExt cx="130969" cy="99219"/>
            </a:xfrm>
            <a:noFill/>
          </p:grpSpPr>
          <p:sp>
            <p:nvSpPr>
              <p:cNvPr id="386" name="Freeform 263"/>
              <p:cNvSpPr>
                <a:spLocks/>
              </p:cNvSpPr>
              <p:nvPr/>
            </p:nvSpPr>
            <p:spPr bwMode="auto">
              <a:xfrm>
                <a:off x="8307388" y="4313238"/>
                <a:ext cx="31750" cy="19050"/>
              </a:xfrm>
              <a:custGeom>
                <a:avLst/>
                <a:gdLst>
                  <a:gd name="T0" fmla="*/ 4 w 20"/>
                  <a:gd name="T1" fmla="*/ 0 h 12"/>
                  <a:gd name="T2" fmla="*/ 10 w 20"/>
                  <a:gd name="T3" fmla="*/ 0 h 12"/>
                  <a:gd name="T4" fmla="*/ 20 w 20"/>
                  <a:gd name="T5" fmla="*/ 8 h 12"/>
                  <a:gd name="T6" fmla="*/ 20 w 20"/>
                  <a:gd name="T7" fmla="*/ 10 h 12"/>
                  <a:gd name="T8" fmla="*/ 20 w 20"/>
                  <a:gd name="T9" fmla="*/ 12 h 12"/>
                  <a:gd name="T10" fmla="*/ 18 w 20"/>
                  <a:gd name="T11" fmla="*/ 12 h 12"/>
                  <a:gd name="T12" fmla="*/ 4 w 20"/>
                  <a:gd name="T13" fmla="*/ 10 h 12"/>
                  <a:gd name="T14" fmla="*/ 0 w 20"/>
                  <a:gd name="T15" fmla="*/ 4 h 12"/>
                  <a:gd name="T16" fmla="*/ 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lnTo>
                      <a:pt x="10" y="0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264"/>
              <p:cNvSpPr>
                <a:spLocks/>
              </p:cNvSpPr>
              <p:nvPr/>
            </p:nvSpPr>
            <p:spPr bwMode="auto">
              <a:xfrm>
                <a:off x="8332788" y="4287838"/>
                <a:ext cx="25400" cy="31750"/>
              </a:xfrm>
              <a:custGeom>
                <a:avLst/>
                <a:gdLst>
                  <a:gd name="T0" fmla="*/ 0 w 16"/>
                  <a:gd name="T1" fmla="*/ 0 h 20"/>
                  <a:gd name="T2" fmla="*/ 2 w 16"/>
                  <a:gd name="T3" fmla="*/ 8 h 20"/>
                  <a:gd name="T4" fmla="*/ 6 w 16"/>
                  <a:gd name="T5" fmla="*/ 18 h 20"/>
                  <a:gd name="T6" fmla="*/ 16 w 16"/>
                  <a:gd name="T7" fmla="*/ 20 h 20"/>
                  <a:gd name="T8" fmla="*/ 14 w 16"/>
                  <a:gd name="T9" fmla="*/ 8 h 20"/>
                  <a:gd name="T10" fmla="*/ 8 w 16"/>
                  <a:gd name="T11" fmla="*/ 4 h 20"/>
                  <a:gd name="T12" fmla="*/ 0 w 1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lnTo>
                      <a:pt x="2" y="8"/>
                    </a:lnTo>
                    <a:lnTo>
                      <a:pt x="6" y="18"/>
                    </a:lnTo>
                    <a:lnTo>
                      <a:pt x="16" y="20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265"/>
              <p:cNvSpPr>
                <a:spLocks/>
              </p:cNvSpPr>
              <p:nvPr/>
            </p:nvSpPr>
            <p:spPr bwMode="auto">
              <a:xfrm>
                <a:off x="8355013" y="4338638"/>
                <a:ext cx="22225" cy="15875"/>
              </a:xfrm>
              <a:custGeom>
                <a:avLst/>
                <a:gdLst>
                  <a:gd name="T0" fmla="*/ 0 w 14"/>
                  <a:gd name="T1" fmla="*/ 2 h 10"/>
                  <a:gd name="T2" fmla="*/ 6 w 14"/>
                  <a:gd name="T3" fmla="*/ 0 h 10"/>
                  <a:gd name="T4" fmla="*/ 14 w 14"/>
                  <a:gd name="T5" fmla="*/ 4 h 10"/>
                  <a:gd name="T6" fmla="*/ 14 w 14"/>
                  <a:gd name="T7" fmla="*/ 10 h 10"/>
                  <a:gd name="T8" fmla="*/ 6 w 14"/>
                  <a:gd name="T9" fmla="*/ 8 h 10"/>
                  <a:gd name="T10" fmla="*/ 0 w 14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6" y="8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388"/>
              <p:cNvSpPr/>
              <p:nvPr/>
            </p:nvSpPr>
            <p:spPr bwMode="auto">
              <a:xfrm>
                <a:off x="8246269" y="4255294"/>
                <a:ext cx="50083" cy="38182"/>
              </a:xfrm>
              <a:custGeom>
                <a:avLst/>
                <a:gdLst>
                  <a:gd name="connsiteX0" fmla="*/ 50006 w 50083"/>
                  <a:gd name="connsiteY0" fmla="*/ 26194 h 38182"/>
                  <a:gd name="connsiteX1" fmla="*/ 38100 w 50083"/>
                  <a:gd name="connsiteY1" fmla="*/ 19050 h 38182"/>
                  <a:gd name="connsiteX2" fmla="*/ 30956 w 50083"/>
                  <a:gd name="connsiteY2" fmla="*/ 14287 h 38182"/>
                  <a:gd name="connsiteX3" fmla="*/ 23812 w 50083"/>
                  <a:gd name="connsiteY3" fmla="*/ 11906 h 38182"/>
                  <a:gd name="connsiteX4" fmla="*/ 2381 w 50083"/>
                  <a:gd name="connsiteY4" fmla="*/ 0 h 38182"/>
                  <a:gd name="connsiteX5" fmla="*/ 0 w 50083"/>
                  <a:gd name="connsiteY5" fmla="*/ 7144 h 38182"/>
                  <a:gd name="connsiteX6" fmla="*/ 2381 w 50083"/>
                  <a:gd name="connsiteY6" fmla="*/ 14287 h 38182"/>
                  <a:gd name="connsiteX7" fmla="*/ 16669 w 50083"/>
                  <a:gd name="connsiteY7" fmla="*/ 21431 h 38182"/>
                  <a:gd name="connsiteX8" fmla="*/ 21431 w 50083"/>
                  <a:gd name="connsiteY8" fmla="*/ 28575 h 38182"/>
                  <a:gd name="connsiteX9" fmla="*/ 35719 w 50083"/>
                  <a:gd name="connsiteY9" fmla="*/ 33337 h 38182"/>
                  <a:gd name="connsiteX10" fmla="*/ 42862 w 50083"/>
                  <a:gd name="connsiteY10" fmla="*/ 38100 h 38182"/>
                  <a:gd name="connsiteX11" fmla="*/ 50006 w 50083"/>
                  <a:gd name="connsiteY11" fmla="*/ 26194 h 3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83" h="38182">
                    <a:moveTo>
                      <a:pt x="50006" y="26194"/>
                    </a:moveTo>
                    <a:cubicBezTo>
                      <a:pt x="49212" y="23019"/>
                      <a:pt x="42025" y="21503"/>
                      <a:pt x="38100" y="19050"/>
                    </a:cubicBezTo>
                    <a:cubicBezTo>
                      <a:pt x="35673" y="17533"/>
                      <a:pt x="33516" y="15567"/>
                      <a:pt x="30956" y="14287"/>
                    </a:cubicBezTo>
                    <a:cubicBezTo>
                      <a:pt x="28711" y="13164"/>
                      <a:pt x="26193" y="12700"/>
                      <a:pt x="23812" y="11906"/>
                    </a:cubicBezTo>
                    <a:cubicBezTo>
                      <a:pt x="7436" y="989"/>
                      <a:pt x="14955" y="4191"/>
                      <a:pt x="2381" y="0"/>
                    </a:cubicBezTo>
                    <a:cubicBezTo>
                      <a:pt x="1587" y="2381"/>
                      <a:pt x="0" y="4634"/>
                      <a:pt x="0" y="7144"/>
                    </a:cubicBezTo>
                    <a:cubicBezTo>
                      <a:pt x="0" y="9654"/>
                      <a:pt x="813" y="12327"/>
                      <a:pt x="2381" y="14287"/>
                    </a:cubicBezTo>
                    <a:cubicBezTo>
                      <a:pt x="5739" y="18485"/>
                      <a:pt x="11962" y="19862"/>
                      <a:pt x="16669" y="21431"/>
                    </a:cubicBezTo>
                    <a:cubicBezTo>
                      <a:pt x="18256" y="23812"/>
                      <a:pt x="19004" y="27058"/>
                      <a:pt x="21431" y="28575"/>
                    </a:cubicBezTo>
                    <a:cubicBezTo>
                      <a:pt x="25688" y="31236"/>
                      <a:pt x="35719" y="33337"/>
                      <a:pt x="35719" y="33337"/>
                    </a:cubicBezTo>
                    <a:cubicBezTo>
                      <a:pt x="38100" y="34925"/>
                      <a:pt x="40086" y="38794"/>
                      <a:pt x="42862" y="38100"/>
                    </a:cubicBezTo>
                    <a:cubicBezTo>
                      <a:pt x="45297" y="37491"/>
                      <a:pt x="50800" y="29369"/>
                      <a:pt x="50006" y="26194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0" name="Freeform 389"/>
              <p:cNvSpPr/>
              <p:nvPr/>
            </p:nvSpPr>
            <p:spPr bwMode="auto">
              <a:xfrm>
                <a:off x="8271744" y="4301681"/>
                <a:ext cx="22150" cy="22736"/>
              </a:xfrm>
              <a:custGeom>
                <a:avLst/>
                <a:gdLst>
                  <a:gd name="connsiteX0" fmla="*/ 719 w 22150"/>
                  <a:gd name="connsiteY0" fmla="*/ 1238 h 22736"/>
                  <a:gd name="connsiteX1" fmla="*/ 10244 w 22150"/>
                  <a:gd name="connsiteY1" fmla="*/ 22669 h 22736"/>
                  <a:gd name="connsiteX2" fmla="*/ 19769 w 22150"/>
                  <a:gd name="connsiteY2" fmla="*/ 20288 h 22736"/>
                  <a:gd name="connsiteX3" fmla="*/ 22150 w 22150"/>
                  <a:gd name="connsiteY3" fmla="*/ 13144 h 22736"/>
                  <a:gd name="connsiteX4" fmla="*/ 19769 w 22150"/>
                  <a:gd name="connsiteY4" fmla="*/ 6000 h 22736"/>
                  <a:gd name="connsiteX5" fmla="*/ 719 w 22150"/>
                  <a:gd name="connsiteY5" fmla="*/ 1238 h 2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50" h="22736">
                    <a:moveTo>
                      <a:pt x="719" y="1238"/>
                    </a:moveTo>
                    <a:cubicBezTo>
                      <a:pt x="-868" y="4016"/>
                      <a:pt x="-668" y="21110"/>
                      <a:pt x="10244" y="22669"/>
                    </a:cubicBezTo>
                    <a:cubicBezTo>
                      <a:pt x="13484" y="23132"/>
                      <a:pt x="16594" y="21082"/>
                      <a:pt x="19769" y="20288"/>
                    </a:cubicBezTo>
                    <a:cubicBezTo>
                      <a:pt x="20563" y="17907"/>
                      <a:pt x="22150" y="15654"/>
                      <a:pt x="22150" y="13144"/>
                    </a:cubicBezTo>
                    <a:cubicBezTo>
                      <a:pt x="22150" y="10634"/>
                      <a:pt x="21812" y="7459"/>
                      <a:pt x="19769" y="6000"/>
                    </a:cubicBezTo>
                    <a:cubicBezTo>
                      <a:pt x="12048" y="485"/>
                      <a:pt x="2306" y="-1540"/>
                      <a:pt x="719" y="1238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391" name="Group 390"/>
            <p:cNvGrpSpPr/>
            <p:nvPr/>
          </p:nvGrpSpPr>
          <p:grpSpPr>
            <a:xfrm>
              <a:off x="8458081" y="4303533"/>
              <a:ext cx="106193" cy="190500"/>
              <a:chOff x="8469053" y="4400550"/>
              <a:chExt cx="106193" cy="190500"/>
            </a:xfrm>
            <a:noFill/>
          </p:grpSpPr>
          <p:sp>
            <p:nvSpPr>
              <p:cNvPr id="392" name="Freeform 391"/>
              <p:cNvSpPr/>
              <p:nvPr/>
            </p:nvSpPr>
            <p:spPr bwMode="auto">
              <a:xfrm>
                <a:off x="8531322" y="4481113"/>
                <a:ext cx="22128" cy="21447"/>
              </a:xfrm>
              <a:custGeom>
                <a:avLst/>
                <a:gdLst>
                  <a:gd name="connsiteX0" fmla="*/ 697 w 22128"/>
                  <a:gd name="connsiteY0" fmla="*/ 7543 h 21447"/>
                  <a:gd name="connsiteX1" fmla="*/ 3078 w 22128"/>
                  <a:gd name="connsiteY1" fmla="*/ 19450 h 21447"/>
                  <a:gd name="connsiteX2" fmla="*/ 22128 w 22128"/>
                  <a:gd name="connsiteY2" fmla="*/ 9925 h 21447"/>
                  <a:gd name="connsiteX3" fmla="*/ 10222 w 22128"/>
                  <a:gd name="connsiteY3" fmla="*/ 400 h 21447"/>
                  <a:gd name="connsiteX4" fmla="*/ 697 w 22128"/>
                  <a:gd name="connsiteY4" fmla="*/ 7543 h 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28" h="21447">
                    <a:moveTo>
                      <a:pt x="697" y="7543"/>
                    </a:moveTo>
                    <a:cubicBezTo>
                      <a:pt x="-494" y="10718"/>
                      <a:pt x="-436" y="17442"/>
                      <a:pt x="3078" y="19450"/>
                    </a:cubicBezTo>
                    <a:cubicBezTo>
                      <a:pt x="14091" y="25743"/>
                      <a:pt x="18301" y="15665"/>
                      <a:pt x="22128" y="9925"/>
                    </a:cubicBezTo>
                    <a:cubicBezTo>
                      <a:pt x="20311" y="7200"/>
                      <a:pt x="16277" y="-2021"/>
                      <a:pt x="10222" y="400"/>
                    </a:cubicBezTo>
                    <a:cubicBezTo>
                      <a:pt x="7565" y="1463"/>
                      <a:pt x="1888" y="4368"/>
                      <a:pt x="697" y="7543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3" name="Freeform 392"/>
              <p:cNvSpPr/>
              <p:nvPr/>
            </p:nvSpPr>
            <p:spPr bwMode="auto">
              <a:xfrm>
                <a:off x="8469053" y="4412456"/>
                <a:ext cx="41947" cy="47625"/>
              </a:xfrm>
              <a:custGeom>
                <a:avLst/>
                <a:gdLst>
                  <a:gd name="connsiteX0" fmla="*/ 1053 w 41947"/>
                  <a:gd name="connsiteY0" fmla="*/ 9525 h 47625"/>
                  <a:gd name="connsiteX1" fmla="*/ 17722 w 41947"/>
                  <a:gd name="connsiteY1" fmla="*/ 35719 h 47625"/>
                  <a:gd name="connsiteX2" fmla="*/ 39153 w 41947"/>
                  <a:gd name="connsiteY2" fmla="*/ 47625 h 47625"/>
                  <a:gd name="connsiteX3" fmla="*/ 34391 w 41947"/>
                  <a:gd name="connsiteY3" fmla="*/ 35719 h 47625"/>
                  <a:gd name="connsiteX4" fmla="*/ 24866 w 41947"/>
                  <a:gd name="connsiteY4" fmla="*/ 14288 h 47625"/>
                  <a:gd name="connsiteX5" fmla="*/ 10578 w 41947"/>
                  <a:gd name="connsiteY5" fmla="*/ 4763 h 47625"/>
                  <a:gd name="connsiteX6" fmla="*/ 3435 w 41947"/>
                  <a:gd name="connsiteY6" fmla="*/ 0 h 47625"/>
                  <a:gd name="connsiteX7" fmla="*/ 1053 w 4194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7" h="47625">
                    <a:moveTo>
                      <a:pt x="1053" y="9525"/>
                    </a:moveTo>
                    <a:cubicBezTo>
                      <a:pt x="3434" y="15478"/>
                      <a:pt x="15706" y="34375"/>
                      <a:pt x="17722" y="35719"/>
                    </a:cubicBezTo>
                    <a:cubicBezTo>
                      <a:pt x="34098" y="46636"/>
                      <a:pt x="26580" y="43434"/>
                      <a:pt x="39153" y="47625"/>
                    </a:cubicBezTo>
                    <a:cubicBezTo>
                      <a:pt x="45140" y="29672"/>
                      <a:pt x="40545" y="51105"/>
                      <a:pt x="34391" y="35719"/>
                    </a:cubicBezTo>
                    <a:cubicBezTo>
                      <a:pt x="24864" y="11900"/>
                      <a:pt x="40762" y="19586"/>
                      <a:pt x="24866" y="14288"/>
                    </a:cubicBezTo>
                    <a:lnTo>
                      <a:pt x="10578" y="4763"/>
                    </a:lnTo>
                    <a:lnTo>
                      <a:pt x="3435" y="0"/>
                    </a:lnTo>
                    <a:cubicBezTo>
                      <a:pt x="698" y="8209"/>
                      <a:pt x="-1328" y="3572"/>
                      <a:pt x="1053" y="9525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4" name="Freeform 393"/>
              <p:cNvSpPr/>
              <p:nvPr/>
            </p:nvSpPr>
            <p:spPr bwMode="auto">
              <a:xfrm>
                <a:off x="8524748" y="4441031"/>
                <a:ext cx="21272" cy="22381"/>
              </a:xfrm>
              <a:custGeom>
                <a:avLst/>
                <a:gdLst>
                  <a:gd name="connsiteX0" fmla="*/ 4890 w 21272"/>
                  <a:gd name="connsiteY0" fmla="*/ 16669 h 22381"/>
                  <a:gd name="connsiteX1" fmla="*/ 16796 w 21272"/>
                  <a:gd name="connsiteY1" fmla="*/ 21432 h 22381"/>
                  <a:gd name="connsiteX2" fmla="*/ 4890 w 21272"/>
                  <a:gd name="connsiteY2" fmla="*/ 0 h 22381"/>
                  <a:gd name="connsiteX3" fmla="*/ 127 w 21272"/>
                  <a:gd name="connsiteY3" fmla="*/ 7144 h 22381"/>
                  <a:gd name="connsiteX4" fmla="*/ 2508 w 21272"/>
                  <a:gd name="connsiteY4" fmla="*/ 16669 h 22381"/>
                  <a:gd name="connsiteX5" fmla="*/ 4890 w 21272"/>
                  <a:gd name="connsiteY5" fmla="*/ 16669 h 2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2" h="22381">
                    <a:moveTo>
                      <a:pt x="4890" y="16669"/>
                    </a:moveTo>
                    <a:cubicBezTo>
                      <a:pt x="7271" y="17463"/>
                      <a:pt x="14425" y="24989"/>
                      <a:pt x="16796" y="21432"/>
                    </a:cubicBezTo>
                    <a:cubicBezTo>
                      <a:pt x="29139" y="2918"/>
                      <a:pt x="12886" y="2000"/>
                      <a:pt x="4890" y="0"/>
                    </a:cubicBezTo>
                    <a:cubicBezTo>
                      <a:pt x="3302" y="2381"/>
                      <a:pt x="532" y="4311"/>
                      <a:pt x="127" y="7144"/>
                    </a:cubicBezTo>
                    <a:cubicBezTo>
                      <a:pt x="-336" y="10384"/>
                      <a:pt x="464" y="14113"/>
                      <a:pt x="2508" y="16669"/>
                    </a:cubicBezTo>
                    <a:cubicBezTo>
                      <a:pt x="4814" y="19552"/>
                      <a:pt x="2509" y="15875"/>
                      <a:pt x="4890" y="16669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5" name="Freeform 394"/>
              <p:cNvSpPr/>
              <p:nvPr/>
            </p:nvSpPr>
            <p:spPr bwMode="auto">
              <a:xfrm>
                <a:off x="8527204" y="4410075"/>
                <a:ext cx="16741" cy="22181"/>
              </a:xfrm>
              <a:custGeom>
                <a:avLst/>
                <a:gdLst>
                  <a:gd name="connsiteX0" fmla="*/ 52 w 16741"/>
                  <a:gd name="connsiteY0" fmla="*/ 21431 h 22181"/>
                  <a:gd name="connsiteX1" fmla="*/ 11959 w 16741"/>
                  <a:gd name="connsiteY1" fmla="*/ 19050 h 22181"/>
                  <a:gd name="connsiteX2" fmla="*/ 14340 w 16741"/>
                  <a:gd name="connsiteY2" fmla="*/ 0 h 22181"/>
                  <a:gd name="connsiteX3" fmla="*/ 9577 w 16741"/>
                  <a:gd name="connsiteY3" fmla="*/ 7144 h 22181"/>
                  <a:gd name="connsiteX4" fmla="*/ 52 w 16741"/>
                  <a:gd name="connsiteY4" fmla="*/ 21431 h 2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1" h="22181">
                    <a:moveTo>
                      <a:pt x="52" y="21431"/>
                    </a:moveTo>
                    <a:cubicBezTo>
                      <a:pt x="449" y="23415"/>
                      <a:pt x="8445" y="21058"/>
                      <a:pt x="11959" y="19050"/>
                    </a:cubicBezTo>
                    <a:cubicBezTo>
                      <a:pt x="20134" y="14379"/>
                      <a:pt x="15630" y="6453"/>
                      <a:pt x="14340" y="0"/>
                    </a:cubicBezTo>
                    <a:cubicBezTo>
                      <a:pt x="12752" y="2381"/>
                      <a:pt x="10739" y="4529"/>
                      <a:pt x="9577" y="7144"/>
                    </a:cubicBezTo>
                    <a:cubicBezTo>
                      <a:pt x="1388" y="25570"/>
                      <a:pt x="-345" y="19447"/>
                      <a:pt x="52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6" name="Freeform 395"/>
              <p:cNvSpPr/>
              <p:nvPr/>
            </p:nvSpPr>
            <p:spPr bwMode="auto">
              <a:xfrm>
                <a:off x="8512273" y="4400550"/>
                <a:ext cx="22127" cy="21563"/>
              </a:xfrm>
              <a:custGeom>
                <a:avLst/>
                <a:gdLst>
                  <a:gd name="connsiteX0" fmla="*/ 696 w 22127"/>
                  <a:gd name="connsiteY0" fmla="*/ 11906 h 21563"/>
                  <a:gd name="connsiteX1" fmla="*/ 19746 w 22127"/>
                  <a:gd name="connsiteY1" fmla="*/ 19050 h 21563"/>
                  <a:gd name="connsiteX2" fmla="*/ 22127 w 22127"/>
                  <a:gd name="connsiteY2" fmla="*/ 11906 h 21563"/>
                  <a:gd name="connsiteX3" fmla="*/ 19746 w 22127"/>
                  <a:gd name="connsiteY3" fmla="*/ 4763 h 21563"/>
                  <a:gd name="connsiteX4" fmla="*/ 5458 w 22127"/>
                  <a:gd name="connsiteY4" fmla="*/ 0 h 21563"/>
                  <a:gd name="connsiteX5" fmla="*/ 696 w 22127"/>
                  <a:gd name="connsiteY5" fmla="*/ 11906 h 2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27" h="21563">
                    <a:moveTo>
                      <a:pt x="696" y="11906"/>
                    </a:moveTo>
                    <a:cubicBezTo>
                      <a:pt x="3077" y="15081"/>
                      <a:pt x="12212" y="26584"/>
                      <a:pt x="19746" y="19050"/>
                    </a:cubicBezTo>
                    <a:cubicBezTo>
                      <a:pt x="21521" y="17275"/>
                      <a:pt x="21333" y="14287"/>
                      <a:pt x="22127" y="11906"/>
                    </a:cubicBezTo>
                    <a:cubicBezTo>
                      <a:pt x="21333" y="9525"/>
                      <a:pt x="21788" y="6222"/>
                      <a:pt x="19746" y="4763"/>
                    </a:cubicBezTo>
                    <a:cubicBezTo>
                      <a:pt x="15661" y="1845"/>
                      <a:pt x="5458" y="0"/>
                      <a:pt x="5458" y="0"/>
                    </a:cubicBezTo>
                    <a:cubicBezTo>
                      <a:pt x="2575" y="8650"/>
                      <a:pt x="-1685" y="8731"/>
                      <a:pt x="696" y="11906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7" name="Freeform 396"/>
              <p:cNvSpPr/>
              <p:nvPr/>
            </p:nvSpPr>
            <p:spPr bwMode="auto">
              <a:xfrm>
                <a:off x="8550835" y="4525794"/>
                <a:ext cx="12853" cy="21230"/>
              </a:xfrm>
              <a:custGeom>
                <a:avLst/>
                <a:gdLst>
                  <a:gd name="connsiteX0" fmla="*/ 234 w 12853"/>
                  <a:gd name="connsiteY0" fmla="*/ 962 h 21230"/>
                  <a:gd name="connsiteX1" fmla="*/ 2615 w 12853"/>
                  <a:gd name="connsiteY1" fmla="*/ 20012 h 21230"/>
                  <a:gd name="connsiteX2" fmla="*/ 12140 w 12853"/>
                  <a:gd name="connsiteY2" fmla="*/ 17631 h 21230"/>
                  <a:gd name="connsiteX3" fmla="*/ 9759 w 12853"/>
                  <a:gd name="connsiteY3" fmla="*/ 5725 h 21230"/>
                  <a:gd name="connsiteX4" fmla="*/ 2615 w 12853"/>
                  <a:gd name="connsiteY4" fmla="*/ 3344 h 21230"/>
                  <a:gd name="connsiteX5" fmla="*/ 234 w 12853"/>
                  <a:gd name="connsiteY5" fmla="*/ 962 h 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3" h="21230">
                    <a:moveTo>
                      <a:pt x="234" y="962"/>
                    </a:moveTo>
                    <a:cubicBezTo>
                      <a:pt x="234" y="3740"/>
                      <a:pt x="-1104" y="14805"/>
                      <a:pt x="2615" y="20012"/>
                    </a:cubicBezTo>
                    <a:cubicBezTo>
                      <a:pt x="4517" y="22675"/>
                      <a:pt x="10676" y="20558"/>
                      <a:pt x="12140" y="17631"/>
                    </a:cubicBezTo>
                    <a:cubicBezTo>
                      <a:pt x="13950" y="14011"/>
                      <a:pt x="12004" y="9092"/>
                      <a:pt x="9759" y="5725"/>
                    </a:cubicBezTo>
                    <a:cubicBezTo>
                      <a:pt x="8367" y="3636"/>
                      <a:pt x="4767" y="4635"/>
                      <a:pt x="2615" y="3344"/>
                    </a:cubicBezTo>
                    <a:cubicBezTo>
                      <a:pt x="690" y="2189"/>
                      <a:pt x="234" y="-1816"/>
                      <a:pt x="234" y="96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8" name="Freeform 397"/>
              <p:cNvSpPr/>
              <p:nvPr/>
            </p:nvSpPr>
            <p:spPr bwMode="auto">
              <a:xfrm>
                <a:off x="8562996" y="4564414"/>
                <a:ext cx="12250" cy="26636"/>
              </a:xfrm>
              <a:custGeom>
                <a:avLst/>
                <a:gdLst>
                  <a:gd name="connsiteX0" fmla="*/ 2360 w 12250"/>
                  <a:gd name="connsiteY0" fmla="*/ 442 h 26636"/>
                  <a:gd name="connsiteX1" fmla="*/ 2360 w 12250"/>
                  <a:gd name="connsiteY1" fmla="*/ 21874 h 26636"/>
                  <a:gd name="connsiteX2" fmla="*/ 9504 w 12250"/>
                  <a:gd name="connsiteY2" fmla="*/ 26636 h 26636"/>
                  <a:gd name="connsiteX3" fmla="*/ 9504 w 12250"/>
                  <a:gd name="connsiteY3" fmla="*/ 7586 h 26636"/>
                  <a:gd name="connsiteX4" fmla="*/ 2360 w 12250"/>
                  <a:gd name="connsiteY4" fmla="*/ 442 h 2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0" h="26636">
                    <a:moveTo>
                      <a:pt x="2360" y="442"/>
                    </a:moveTo>
                    <a:cubicBezTo>
                      <a:pt x="1169" y="2823"/>
                      <a:pt x="-2296" y="14890"/>
                      <a:pt x="2360" y="21874"/>
                    </a:cubicBezTo>
                    <a:cubicBezTo>
                      <a:pt x="3948" y="24255"/>
                      <a:pt x="7123" y="25049"/>
                      <a:pt x="9504" y="26636"/>
                    </a:cubicBezTo>
                    <a:cubicBezTo>
                      <a:pt x="12096" y="18860"/>
                      <a:pt x="14101" y="16781"/>
                      <a:pt x="9504" y="7586"/>
                    </a:cubicBezTo>
                    <a:cubicBezTo>
                      <a:pt x="8710" y="5999"/>
                      <a:pt x="3551" y="-1939"/>
                      <a:pt x="2360" y="44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399" name="Freeform 398"/>
            <p:cNvSpPr/>
            <p:nvPr/>
          </p:nvSpPr>
          <p:spPr bwMode="auto">
            <a:xfrm>
              <a:off x="8687665" y="4010639"/>
              <a:ext cx="23029" cy="42169"/>
            </a:xfrm>
            <a:custGeom>
              <a:avLst/>
              <a:gdLst>
                <a:gd name="connsiteX0" fmla="*/ 69 w 23029"/>
                <a:gd name="connsiteY0" fmla="*/ 28575 h 42169"/>
                <a:gd name="connsiteX1" fmla="*/ 4832 w 23029"/>
                <a:gd name="connsiteY1" fmla="*/ 40482 h 42169"/>
                <a:gd name="connsiteX2" fmla="*/ 21501 w 23029"/>
                <a:gd name="connsiteY2" fmla="*/ 38100 h 42169"/>
                <a:gd name="connsiteX3" fmla="*/ 19119 w 23029"/>
                <a:gd name="connsiteY3" fmla="*/ 0 h 42169"/>
                <a:gd name="connsiteX4" fmla="*/ 11976 w 23029"/>
                <a:gd name="connsiteY4" fmla="*/ 4763 h 42169"/>
                <a:gd name="connsiteX5" fmla="*/ 7213 w 23029"/>
                <a:gd name="connsiteY5" fmla="*/ 30957 h 42169"/>
                <a:gd name="connsiteX6" fmla="*/ 69 w 23029"/>
                <a:gd name="connsiteY6" fmla="*/ 28575 h 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9" h="42169">
                  <a:moveTo>
                    <a:pt x="69" y="28575"/>
                  </a:moveTo>
                  <a:cubicBezTo>
                    <a:pt x="-328" y="30162"/>
                    <a:pt x="926" y="38746"/>
                    <a:pt x="4832" y="40482"/>
                  </a:cubicBezTo>
                  <a:cubicBezTo>
                    <a:pt x="9961" y="42761"/>
                    <a:pt x="19633" y="43393"/>
                    <a:pt x="21501" y="38100"/>
                  </a:cubicBezTo>
                  <a:cubicBezTo>
                    <a:pt x="25736" y="26101"/>
                    <a:pt x="19913" y="12700"/>
                    <a:pt x="19119" y="0"/>
                  </a:cubicBezTo>
                  <a:cubicBezTo>
                    <a:pt x="16738" y="1588"/>
                    <a:pt x="12488" y="1947"/>
                    <a:pt x="11976" y="4763"/>
                  </a:cubicBezTo>
                  <a:cubicBezTo>
                    <a:pt x="7950" y="26907"/>
                    <a:pt x="23014" y="23056"/>
                    <a:pt x="7213" y="30957"/>
                  </a:cubicBezTo>
                  <a:cubicBezTo>
                    <a:pt x="6503" y="31312"/>
                    <a:pt x="466" y="26988"/>
                    <a:pt x="69" y="28575"/>
                  </a:cubicBezTo>
                  <a:close/>
                </a:path>
              </a:pathLst>
            </a:custGeom>
            <a:no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0" name="Freeform 399"/>
            <p:cNvSpPr/>
            <p:nvPr/>
          </p:nvSpPr>
          <p:spPr bwMode="auto">
            <a:xfrm>
              <a:off x="7138828" y="3387745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noFill/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401" name="Group 400"/>
            <p:cNvGrpSpPr/>
            <p:nvPr/>
          </p:nvGrpSpPr>
          <p:grpSpPr>
            <a:xfrm>
              <a:off x="9046160" y="4315438"/>
              <a:ext cx="51278" cy="38101"/>
              <a:chOff x="9046160" y="4315438"/>
              <a:chExt cx="51278" cy="38101"/>
            </a:xfrm>
            <a:noFill/>
          </p:grpSpPr>
          <p:sp>
            <p:nvSpPr>
              <p:cNvPr id="402" name="Freeform 401"/>
              <p:cNvSpPr/>
              <p:nvPr/>
            </p:nvSpPr>
            <p:spPr bwMode="auto">
              <a:xfrm>
                <a:off x="9066353" y="4334489"/>
                <a:ext cx="31085" cy="19050"/>
              </a:xfrm>
              <a:custGeom>
                <a:avLst/>
                <a:gdLst>
                  <a:gd name="connsiteX0" fmla="*/ 0 w 31085"/>
                  <a:gd name="connsiteY0" fmla="*/ 2382 h 19050"/>
                  <a:gd name="connsiteX1" fmla="*/ 7144 w 31085"/>
                  <a:gd name="connsiteY1" fmla="*/ 14288 h 19050"/>
                  <a:gd name="connsiteX2" fmla="*/ 21431 w 31085"/>
                  <a:gd name="connsiteY2" fmla="*/ 19050 h 19050"/>
                  <a:gd name="connsiteX3" fmla="*/ 30956 w 31085"/>
                  <a:gd name="connsiteY3" fmla="*/ 16669 h 19050"/>
                  <a:gd name="connsiteX4" fmla="*/ 23813 w 31085"/>
                  <a:gd name="connsiteY4" fmla="*/ 14288 h 19050"/>
                  <a:gd name="connsiteX5" fmla="*/ 21431 w 31085"/>
                  <a:gd name="connsiteY5" fmla="*/ 7144 h 19050"/>
                  <a:gd name="connsiteX6" fmla="*/ 16669 w 31085"/>
                  <a:gd name="connsiteY6" fmla="*/ 0 h 19050"/>
                  <a:gd name="connsiteX7" fmla="*/ 0 w 31085"/>
                  <a:gd name="connsiteY7" fmla="*/ 238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85" h="19050">
                    <a:moveTo>
                      <a:pt x="0" y="2382"/>
                    </a:moveTo>
                    <a:cubicBezTo>
                      <a:pt x="2381" y="6351"/>
                      <a:pt x="3491" y="11447"/>
                      <a:pt x="7144" y="14288"/>
                    </a:cubicBezTo>
                    <a:cubicBezTo>
                      <a:pt x="11107" y="17370"/>
                      <a:pt x="21431" y="19050"/>
                      <a:pt x="21431" y="19050"/>
                    </a:cubicBezTo>
                    <a:cubicBezTo>
                      <a:pt x="24606" y="18256"/>
                      <a:pt x="29492" y="19596"/>
                      <a:pt x="30956" y="16669"/>
                    </a:cubicBezTo>
                    <a:cubicBezTo>
                      <a:pt x="32079" y="14424"/>
                      <a:pt x="25588" y="16063"/>
                      <a:pt x="23813" y="14288"/>
                    </a:cubicBezTo>
                    <a:cubicBezTo>
                      <a:pt x="22038" y="12513"/>
                      <a:pt x="22554" y="9389"/>
                      <a:pt x="21431" y="7144"/>
                    </a:cubicBezTo>
                    <a:cubicBezTo>
                      <a:pt x="20151" y="4584"/>
                      <a:pt x="18256" y="2381"/>
                      <a:pt x="16669" y="0"/>
                    </a:cubicBezTo>
                    <a:lnTo>
                      <a:pt x="0" y="2382"/>
                    </a:ln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403" name="Freeform 402"/>
              <p:cNvSpPr/>
              <p:nvPr/>
            </p:nvSpPr>
            <p:spPr bwMode="auto">
              <a:xfrm>
                <a:off x="9046160" y="4315438"/>
                <a:ext cx="27397" cy="21747"/>
              </a:xfrm>
              <a:custGeom>
                <a:avLst/>
                <a:gdLst>
                  <a:gd name="connsiteX0" fmla="*/ 8316 w 27397"/>
                  <a:gd name="connsiteY0" fmla="*/ 21431 h 21747"/>
                  <a:gd name="connsiteX1" fmla="*/ 24985 w 27397"/>
                  <a:gd name="connsiteY1" fmla="*/ 19050 h 21747"/>
                  <a:gd name="connsiteX2" fmla="*/ 24985 w 27397"/>
                  <a:gd name="connsiteY2" fmla="*/ 2381 h 21747"/>
                  <a:gd name="connsiteX3" fmla="*/ 17841 w 27397"/>
                  <a:gd name="connsiteY3" fmla="*/ 0 h 21747"/>
                  <a:gd name="connsiteX4" fmla="*/ 1172 w 27397"/>
                  <a:gd name="connsiteY4" fmla="*/ 2381 h 21747"/>
                  <a:gd name="connsiteX5" fmla="*/ 3554 w 27397"/>
                  <a:gd name="connsiteY5" fmla="*/ 14288 h 21747"/>
                  <a:gd name="connsiteX6" fmla="*/ 8316 w 27397"/>
                  <a:gd name="connsiteY6" fmla="*/ 21431 h 2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397" h="21747">
                    <a:moveTo>
                      <a:pt x="8316" y="21431"/>
                    </a:moveTo>
                    <a:cubicBezTo>
                      <a:pt x="11888" y="22225"/>
                      <a:pt x="19965" y="21560"/>
                      <a:pt x="24985" y="19050"/>
                    </a:cubicBezTo>
                    <a:cubicBezTo>
                      <a:pt x="29677" y="16704"/>
                      <a:pt x="26310" y="4038"/>
                      <a:pt x="24985" y="2381"/>
                    </a:cubicBezTo>
                    <a:cubicBezTo>
                      <a:pt x="23417" y="421"/>
                      <a:pt x="20222" y="794"/>
                      <a:pt x="17841" y="0"/>
                    </a:cubicBezTo>
                    <a:cubicBezTo>
                      <a:pt x="12285" y="794"/>
                      <a:pt x="5141" y="-1588"/>
                      <a:pt x="1172" y="2381"/>
                    </a:cubicBezTo>
                    <a:cubicBezTo>
                      <a:pt x="-1690" y="5243"/>
                      <a:pt x="1309" y="10920"/>
                      <a:pt x="3554" y="14288"/>
                    </a:cubicBezTo>
                    <a:cubicBezTo>
                      <a:pt x="5643" y="17422"/>
                      <a:pt x="4744" y="20637"/>
                      <a:pt x="8316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404" name="Group 403"/>
            <p:cNvGrpSpPr/>
            <p:nvPr/>
          </p:nvGrpSpPr>
          <p:grpSpPr>
            <a:xfrm>
              <a:off x="8811460" y="4393834"/>
              <a:ext cx="36015" cy="76387"/>
              <a:chOff x="8811460" y="4393834"/>
              <a:chExt cx="36015" cy="76387"/>
            </a:xfrm>
            <a:noFill/>
          </p:grpSpPr>
          <p:sp>
            <p:nvSpPr>
              <p:cNvPr id="405" name="Freeform 404"/>
              <p:cNvSpPr/>
              <p:nvPr/>
            </p:nvSpPr>
            <p:spPr bwMode="auto">
              <a:xfrm>
                <a:off x="8811460" y="4427358"/>
                <a:ext cx="33634" cy="42863"/>
              </a:xfrm>
              <a:custGeom>
                <a:avLst/>
                <a:gdLst>
                  <a:gd name="connsiteX0" fmla="*/ 9821 w 33634"/>
                  <a:gd name="connsiteY0" fmla="*/ 9525 h 42863"/>
                  <a:gd name="connsiteX1" fmla="*/ 296 w 33634"/>
                  <a:gd name="connsiteY1" fmla="*/ 21431 h 42863"/>
                  <a:gd name="connsiteX2" fmla="*/ 2677 w 33634"/>
                  <a:gd name="connsiteY2" fmla="*/ 33338 h 42863"/>
                  <a:gd name="connsiteX3" fmla="*/ 5059 w 33634"/>
                  <a:gd name="connsiteY3" fmla="*/ 40481 h 42863"/>
                  <a:gd name="connsiteX4" fmla="*/ 12202 w 33634"/>
                  <a:gd name="connsiteY4" fmla="*/ 42863 h 42863"/>
                  <a:gd name="connsiteX5" fmla="*/ 28871 w 33634"/>
                  <a:gd name="connsiteY5" fmla="*/ 33338 h 42863"/>
                  <a:gd name="connsiteX6" fmla="*/ 33634 w 33634"/>
                  <a:gd name="connsiteY6" fmla="*/ 19050 h 42863"/>
                  <a:gd name="connsiteX7" fmla="*/ 26490 w 33634"/>
                  <a:gd name="connsiteY7" fmla="*/ 2381 h 42863"/>
                  <a:gd name="connsiteX8" fmla="*/ 19346 w 33634"/>
                  <a:gd name="connsiteY8" fmla="*/ 0 h 42863"/>
                  <a:gd name="connsiteX9" fmla="*/ 9821 w 33634"/>
                  <a:gd name="connsiteY9" fmla="*/ 9525 h 42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634" h="42863">
                    <a:moveTo>
                      <a:pt x="9821" y="9525"/>
                    </a:moveTo>
                    <a:cubicBezTo>
                      <a:pt x="6646" y="13097"/>
                      <a:pt x="1756" y="16563"/>
                      <a:pt x="296" y="21431"/>
                    </a:cubicBezTo>
                    <a:cubicBezTo>
                      <a:pt x="-867" y="25308"/>
                      <a:pt x="1695" y="29411"/>
                      <a:pt x="2677" y="33338"/>
                    </a:cubicBezTo>
                    <a:cubicBezTo>
                      <a:pt x="3286" y="35773"/>
                      <a:pt x="3284" y="38706"/>
                      <a:pt x="5059" y="40481"/>
                    </a:cubicBezTo>
                    <a:cubicBezTo>
                      <a:pt x="6834" y="42256"/>
                      <a:pt x="9821" y="42069"/>
                      <a:pt x="12202" y="42863"/>
                    </a:cubicBezTo>
                    <a:cubicBezTo>
                      <a:pt x="20249" y="40851"/>
                      <a:pt x="24295" y="41574"/>
                      <a:pt x="28871" y="33338"/>
                    </a:cubicBezTo>
                    <a:cubicBezTo>
                      <a:pt x="31309" y="28950"/>
                      <a:pt x="33634" y="19050"/>
                      <a:pt x="33634" y="19050"/>
                    </a:cubicBezTo>
                    <a:cubicBezTo>
                      <a:pt x="32204" y="13332"/>
                      <a:pt x="31627" y="6491"/>
                      <a:pt x="26490" y="2381"/>
                    </a:cubicBezTo>
                    <a:cubicBezTo>
                      <a:pt x="24530" y="813"/>
                      <a:pt x="21727" y="794"/>
                      <a:pt x="19346" y="0"/>
                    </a:cubicBezTo>
                    <a:cubicBezTo>
                      <a:pt x="5970" y="3344"/>
                      <a:pt x="12996" y="5953"/>
                      <a:pt x="9821" y="9525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406" name="Freeform 405"/>
              <p:cNvSpPr/>
              <p:nvPr/>
            </p:nvSpPr>
            <p:spPr bwMode="auto">
              <a:xfrm>
                <a:off x="8830806" y="4393834"/>
                <a:ext cx="16669" cy="28762"/>
              </a:xfrm>
              <a:custGeom>
                <a:avLst/>
                <a:gdLst>
                  <a:gd name="connsiteX0" fmla="*/ 7144 w 16669"/>
                  <a:gd name="connsiteY0" fmla="*/ 187 h 28762"/>
                  <a:gd name="connsiteX1" fmla="*/ 2381 w 16669"/>
                  <a:gd name="connsiteY1" fmla="*/ 12093 h 28762"/>
                  <a:gd name="connsiteX2" fmla="*/ 0 w 16669"/>
                  <a:gd name="connsiteY2" fmla="*/ 19237 h 28762"/>
                  <a:gd name="connsiteX3" fmla="*/ 2381 w 16669"/>
                  <a:gd name="connsiteY3" fmla="*/ 28762 h 28762"/>
                  <a:gd name="connsiteX4" fmla="*/ 11906 w 16669"/>
                  <a:gd name="connsiteY4" fmla="*/ 26380 h 28762"/>
                  <a:gd name="connsiteX5" fmla="*/ 14288 w 16669"/>
                  <a:gd name="connsiteY5" fmla="*/ 19237 h 28762"/>
                  <a:gd name="connsiteX6" fmla="*/ 16669 w 16669"/>
                  <a:gd name="connsiteY6" fmla="*/ 9712 h 28762"/>
                  <a:gd name="connsiteX7" fmla="*/ 9525 w 16669"/>
                  <a:gd name="connsiteY7" fmla="*/ 4949 h 28762"/>
                  <a:gd name="connsiteX8" fmla="*/ 7144 w 16669"/>
                  <a:gd name="connsiteY8" fmla="*/ 187 h 2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9" h="28762">
                    <a:moveTo>
                      <a:pt x="7144" y="187"/>
                    </a:moveTo>
                    <a:cubicBezTo>
                      <a:pt x="5953" y="1378"/>
                      <a:pt x="3882" y="8091"/>
                      <a:pt x="2381" y="12093"/>
                    </a:cubicBezTo>
                    <a:cubicBezTo>
                      <a:pt x="1500" y="14443"/>
                      <a:pt x="0" y="16727"/>
                      <a:pt x="0" y="19237"/>
                    </a:cubicBezTo>
                    <a:cubicBezTo>
                      <a:pt x="0" y="22510"/>
                      <a:pt x="1587" y="25587"/>
                      <a:pt x="2381" y="28762"/>
                    </a:cubicBezTo>
                    <a:cubicBezTo>
                      <a:pt x="5556" y="27968"/>
                      <a:pt x="9350" y="28424"/>
                      <a:pt x="11906" y="26380"/>
                    </a:cubicBezTo>
                    <a:cubicBezTo>
                      <a:pt x="13866" y="24812"/>
                      <a:pt x="13598" y="21650"/>
                      <a:pt x="14288" y="19237"/>
                    </a:cubicBezTo>
                    <a:cubicBezTo>
                      <a:pt x="15187" y="16090"/>
                      <a:pt x="15875" y="12887"/>
                      <a:pt x="16669" y="9712"/>
                    </a:cubicBezTo>
                    <a:cubicBezTo>
                      <a:pt x="14288" y="8124"/>
                      <a:pt x="12085" y="6229"/>
                      <a:pt x="9525" y="4949"/>
                    </a:cubicBezTo>
                    <a:cubicBezTo>
                      <a:pt x="7280" y="3826"/>
                      <a:pt x="8335" y="-1004"/>
                      <a:pt x="7144" y="187"/>
                    </a:cubicBezTo>
                    <a:close/>
                  </a:path>
                </a:pathLst>
              </a:custGeom>
              <a:grpFill/>
              <a:ln w="3175" cap="flat" cmpd="sng" algn="ctr">
                <a:solidFill>
                  <a:schemeClr val="bg1">
                    <a:lumMod val="9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407" name="Group 406"/>
            <p:cNvGrpSpPr/>
            <p:nvPr/>
          </p:nvGrpSpPr>
          <p:grpSpPr>
            <a:xfrm>
              <a:off x="4869795" y="3639537"/>
              <a:ext cx="307979" cy="244465"/>
              <a:chOff x="3385960" y="3735401"/>
              <a:chExt cx="307979" cy="244465"/>
            </a:xfrm>
            <a:noFill/>
          </p:grpSpPr>
          <p:sp>
            <p:nvSpPr>
              <p:cNvPr id="408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408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10" name="Freeform 122"/>
            <p:cNvSpPr>
              <a:spLocks/>
            </p:cNvSpPr>
            <p:nvPr/>
          </p:nvSpPr>
          <p:spPr bwMode="auto">
            <a:xfrm>
              <a:off x="5276991" y="2993846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1" name="Freeform 130"/>
            <p:cNvSpPr>
              <a:spLocks/>
            </p:cNvSpPr>
            <p:nvPr/>
          </p:nvSpPr>
          <p:spPr bwMode="auto">
            <a:xfrm>
              <a:off x="5172216" y="3108146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2" name="Freeform 132"/>
            <p:cNvSpPr>
              <a:spLocks/>
            </p:cNvSpPr>
            <p:nvPr/>
          </p:nvSpPr>
          <p:spPr bwMode="auto">
            <a:xfrm>
              <a:off x="5175391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3" name="Freeform 188"/>
            <p:cNvSpPr>
              <a:spLocks/>
            </p:cNvSpPr>
            <p:nvPr/>
          </p:nvSpPr>
          <p:spPr bwMode="auto">
            <a:xfrm>
              <a:off x="4810266" y="1834971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4" name="Freeform 189"/>
            <p:cNvSpPr>
              <a:spLocks/>
            </p:cNvSpPr>
            <p:nvPr/>
          </p:nvSpPr>
          <p:spPr bwMode="auto">
            <a:xfrm>
              <a:off x="4564203" y="1882596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5" name="Freeform 191"/>
            <p:cNvSpPr>
              <a:spLocks/>
            </p:cNvSpPr>
            <p:nvPr/>
          </p:nvSpPr>
          <p:spPr bwMode="auto">
            <a:xfrm>
              <a:off x="4880116" y="2266771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6" name="Freeform 192"/>
            <p:cNvSpPr>
              <a:spLocks/>
            </p:cNvSpPr>
            <p:nvPr/>
          </p:nvSpPr>
          <p:spPr bwMode="auto">
            <a:xfrm>
              <a:off x="4816616" y="2323921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7" name="Freeform 193"/>
            <p:cNvSpPr>
              <a:spLocks/>
            </p:cNvSpPr>
            <p:nvPr/>
          </p:nvSpPr>
          <p:spPr bwMode="auto">
            <a:xfrm>
              <a:off x="4816616" y="2381071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8" name="Freeform 195"/>
            <p:cNvSpPr>
              <a:spLocks/>
            </p:cNvSpPr>
            <p:nvPr/>
          </p:nvSpPr>
          <p:spPr bwMode="auto">
            <a:xfrm>
              <a:off x="4873766" y="2390596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9" name="Freeform 223"/>
            <p:cNvSpPr>
              <a:spLocks/>
            </p:cNvSpPr>
            <p:nvPr/>
          </p:nvSpPr>
          <p:spPr bwMode="auto">
            <a:xfrm>
              <a:off x="4969016" y="2650946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0" name="Freeform 120"/>
            <p:cNvSpPr>
              <a:spLocks/>
            </p:cNvSpPr>
            <p:nvPr/>
          </p:nvSpPr>
          <p:spPr bwMode="auto">
            <a:xfrm>
              <a:off x="5192060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1" name="Freeform 224"/>
            <p:cNvSpPr>
              <a:spLocks/>
            </p:cNvSpPr>
            <p:nvPr/>
          </p:nvSpPr>
          <p:spPr bwMode="auto">
            <a:xfrm>
              <a:off x="4842016" y="2523946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2" name="Freeform 121"/>
            <p:cNvSpPr>
              <a:spLocks/>
            </p:cNvSpPr>
            <p:nvPr/>
          </p:nvSpPr>
          <p:spPr bwMode="auto">
            <a:xfrm>
              <a:off x="5156342" y="3124021"/>
              <a:ext cx="38100" cy="101600"/>
            </a:xfrm>
            <a:custGeom>
              <a:avLst/>
              <a:gdLst>
                <a:gd name="T0" fmla="*/ 16 w 24"/>
                <a:gd name="T1" fmla="*/ 14 h 64"/>
                <a:gd name="T2" fmla="*/ 22 w 24"/>
                <a:gd name="T3" fmla="*/ 14 h 64"/>
                <a:gd name="T4" fmla="*/ 24 w 24"/>
                <a:gd name="T5" fmla="*/ 8 h 64"/>
                <a:gd name="T6" fmla="*/ 22 w 24"/>
                <a:gd name="T7" fmla="*/ 6 h 64"/>
                <a:gd name="T8" fmla="*/ 20 w 24"/>
                <a:gd name="T9" fmla="*/ 2 h 64"/>
                <a:gd name="T10" fmla="*/ 14 w 24"/>
                <a:gd name="T11" fmla="*/ 0 h 64"/>
                <a:gd name="T12" fmla="*/ 14 w 24"/>
                <a:gd name="T13" fmla="*/ 6 h 64"/>
                <a:gd name="T14" fmla="*/ 12 w 24"/>
                <a:gd name="T15" fmla="*/ 14 h 64"/>
                <a:gd name="T16" fmla="*/ 10 w 24"/>
                <a:gd name="T17" fmla="*/ 20 h 64"/>
                <a:gd name="T18" fmla="*/ 6 w 24"/>
                <a:gd name="T19" fmla="*/ 26 h 64"/>
                <a:gd name="T20" fmla="*/ 4 w 24"/>
                <a:gd name="T21" fmla="*/ 30 h 64"/>
                <a:gd name="T22" fmla="*/ 0 w 24"/>
                <a:gd name="T23" fmla="*/ 36 h 64"/>
                <a:gd name="T24" fmla="*/ 2 w 24"/>
                <a:gd name="T25" fmla="*/ 40 h 64"/>
                <a:gd name="T26" fmla="*/ 6 w 24"/>
                <a:gd name="T27" fmla="*/ 48 h 64"/>
                <a:gd name="T28" fmla="*/ 10 w 24"/>
                <a:gd name="T29" fmla="*/ 58 h 64"/>
                <a:gd name="T30" fmla="*/ 12 w 24"/>
                <a:gd name="T31" fmla="*/ 64 h 64"/>
                <a:gd name="T32" fmla="*/ 18 w 24"/>
                <a:gd name="T33" fmla="*/ 52 h 64"/>
                <a:gd name="T34" fmla="*/ 20 w 24"/>
                <a:gd name="T35" fmla="*/ 42 h 64"/>
                <a:gd name="T36" fmla="*/ 20 w 24"/>
                <a:gd name="T37" fmla="*/ 30 h 64"/>
                <a:gd name="T38" fmla="*/ 16 w 24"/>
                <a:gd name="T39" fmla="*/ 30 h 64"/>
                <a:gd name="T40" fmla="*/ 14 w 24"/>
                <a:gd name="T41" fmla="*/ 18 h 64"/>
                <a:gd name="T42" fmla="*/ 16 w 24"/>
                <a:gd name="T43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64">
                  <a:moveTo>
                    <a:pt x="16" y="14"/>
                  </a:moveTo>
                  <a:lnTo>
                    <a:pt x="22" y="14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6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8"/>
                  </a:lnTo>
                  <a:lnTo>
                    <a:pt x="10" y="58"/>
                  </a:lnTo>
                  <a:lnTo>
                    <a:pt x="12" y="64"/>
                  </a:lnTo>
                  <a:lnTo>
                    <a:pt x="18" y="52"/>
                  </a:lnTo>
                  <a:lnTo>
                    <a:pt x="20" y="42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4" y="18"/>
                  </a:lnTo>
                  <a:lnTo>
                    <a:pt x="16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3" name="Freeform 3"/>
            <p:cNvSpPr>
              <a:spLocks/>
            </p:cNvSpPr>
            <p:nvPr/>
          </p:nvSpPr>
          <p:spPr bwMode="auto">
            <a:xfrm>
              <a:off x="3637142" y="2076450"/>
              <a:ext cx="263525" cy="130175"/>
            </a:xfrm>
            <a:custGeom>
              <a:avLst/>
              <a:gdLst>
                <a:gd name="T0" fmla="*/ 14 w 166"/>
                <a:gd name="T1" fmla="*/ 28 h 82"/>
                <a:gd name="T2" fmla="*/ 0 w 166"/>
                <a:gd name="T3" fmla="*/ 28 h 82"/>
                <a:gd name="T4" fmla="*/ 6 w 166"/>
                <a:gd name="T5" fmla="*/ 18 h 82"/>
                <a:gd name="T6" fmla="*/ 10 w 166"/>
                <a:gd name="T7" fmla="*/ 10 h 82"/>
                <a:gd name="T8" fmla="*/ 20 w 166"/>
                <a:gd name="T9" fmla="*/ 2 h 82"/>
                <a:gd name="T10" fmla="*/ 30 w 166"/>
                <a:gd name="T11" fmla="*/ 6 h 82"/>
                <a:gd name="T12" fmla="*/ 42 w 166"/>
                <a:gd name="T13" fmla="*/ 14 h 82"/>
                <a:gd name="T14" fmla="*/ 44 w 166"/>
                <a:gd name="T15" fmla="*/ 24 h 82"/>
                <a:gd name="T16" fmla="*/ 48 w 166"/>
                <a:gd name="T17" fmla="*/ 28 h 82"/>
                <a:gd name="T18" fmla="*/ 54 w 166"/>
                <a:gd name="T19" fmla="*/ 24 h 82"/>
                <a:gd name="T20" fmla="*/ 58 w 166"/>
                <a:gd name="T21" fmla="*/ 18 h 82"/>
                <a:gd name="T22" fmla="*/ 64 w 166"/>
                <a:gd name="T23" fmla="*/ 12 h 82"/>
                <a:gd name="T24" fmla="*/ 68 w 166"/>
                <a:gd name="T25" fmla="*/ 16 h 82"/>
                <a:gd name="T26" fmla="*/ 72 w 166"/>
                <a:gd name="T27" fmla="*/ 22 h 82"/>
                <a:gd name="T28" fmla="*/ 80 w 166"/>
                <a:gd name="T29" fmla="*/ 14 h 82"/>
                <a:gd name="T30" fmla="*/ 86 w 166"/>
                <a:gd name="T31" fmla="*/ 8 h 82"/>
                <a:gd name="T32" fmla="*/ 92 w 166"/>
                <a:gd name="T33" fmla="*/ 12 h 82"/>
                <a:gd name="T34" fmla="*/ 104 w 166"/>
                <a:gd name="T35" fmla="*/ 14 h 82"/>
                <a:gd name="T36" fmla="*/ 118 w 166"/>
                <a:gd name="T37" fmla="*/ 8 h 82"/>
                <a:gd name="T38" fmla="*/ 128 w 166"/>
                <a:gd name="T39" fmla="*/ 0 h 82"/>
                <a:gd name="T40" fmla="*/ 140 w 166"/>
                <a:gd name="T41" fmla="*/ 12 h 82"/>
                <a:gd name="T42" fmla="*/ 150 w 166"/>
                <a:gd name="T43" fmla="*/ 16 h 82"/>
                <a:gd name="T44" fmla="*/ 158 w 166"/>
                <a:gd name="T45" fmla="*/ 24 h 82"/>
                <a:gd name="T46" fmla="*/ 166 w 166"/>
                <a:gd name="T47" fmla="*/ 34 h 82"/>
                <a:gd name="T48" fmla="*/ 166 w 166"/>
                <a:gd name="T49" fmla="*/ 42 h 82"/>
                <a:gd name="T50" fmla="*/ 156 w 166"/>
                <a:gd name="T51" fmla="*/ 50 h 82"/>
                <a:gd name="T52" fmla="*/ 140 w 166"/>
                <a:gd name="T53" fmla="*/ 60 h 82"/>
                <a:gd name="T54" fmla="*/ 120 w 166"/>
                <a:gd name="T55" fmla="*/ 68 h 82"/>
                <a:gd name="T56" fmla="*/ 102 w 166"/>
                <a:gd name="T57" fmla="*/ 74 h 82"/>
                <a:gd name="T58" fmla="*/ 88 w 166"/>
                <a:gd name="T59" fmla="*/ 82 h 82"/>
                <a:gd name="T60" fmla="*/ 74 w 166"/>
                <a:gd name="T61" fmla="*/ 82 h 82"/>
                <a:gd name="T62" fmla="*/ 58 w 166"/>
                <a:gd name="T63" fmla="*/ 76 h 82"/>
                <a:gd name="T64" fmla="*/ 48 w 166"/>
                <a:gd name="T65" fmla="*/ 70 h 82"/>
                <a:gd name="T66" fmla="*/ 18 w 166"/>
                <a:gd name="T67" fmla="*/ 70 h 82"/>
                <a:gd name="T68" fmla="*/ 32 w 166"/>
                <a:gd name="T69" fmla="*/ 62 h 82"/>
                <a:gd name="T70" fmla="*/ 34 w 166"/>
                <a:gd name="T71" fmla="*/ 52 h 82"/>
                <a:gd name="T72" fmla="*/ 26 w 166"/>
                <a:gd name="T73" fmla="*/ 48 h 82"/>
                <a:gd name="T74" fmla="*/ 14 w 166"/>
                <a:gd name="T75" fmla="*/ 46 h 82"/>
                <a:gd name="T76" fmla="*/ 2 w 166"/>
                <a:gd name="T77" fmla="*/ 44 h 82"/>
                <a:gd name="T78" fmla="*/ 18 w 166"/>
                <a:gd name="T79" fmla="*/ 38 h 82"/>
                <a:gd name="T80" fmla="*/ 30 w 166"/>
                <a:gd name="T81" fmla="*/ 32 h 82"/>
                <a:gd name="T82" fmla="*/ 24 w 166"/>
                <a:gd name="T83" fmla="*/ 28 h 82"/>
                <a:gd name="T84" fmla="*/ 14 w 166"/>
                <a:gd name="T85" fmla="*/ 2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6" h="82">
                  <a:moveTo>
                    <a:pt x="14" y="28"/>
                  </a:moveTo>
                  <a:lnTo>
                    <a:pt x="0" y="28"/>
                  </a:lnTo>
                  <a:lnTo>
                    <a:pt x="6" y="18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0" y="6"/>
                  </a:lnTo>
                  <a:lnTo>
                    <a:pt x="42" y="1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22"/>
                  </a:lnTo>
                  <a:lnTo>
                    <a:pt x="80" y="14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104" y="14"/>
                  </a:lnTo>
                  <a:lnTo>
                    <a:pt x="118" y="8"/>
                  </a:lnTo>
                  <a:lnTo>
                    <a:pt x="128" y="0"/>
                  </a:lnTo>
                  <a:lnTo>
                    <a:pt x="140" y="12"/>
                  </a:lnTo>
                  <a:lnTo>
                    <a:pt x="150" y="16"/>
                  </a:lnTo>
                  <a:lnTo>
                    <a:pt x="158" y="24"/>
                  </a:lnTo>
                  <a:lnTo>
                    <a:pt x="166" y="34"/>
                  </a:lnTo>
                  <a:lnTo>
                    <a:pt x="166" y="42"/>
                  </a:lnTo>
                  <a:lnTo>
                    <a:pt x="156" y="50"/>
                  </a:lnTo>
                  <a:lnTo>
                    <a:pt x="140" y="60"/>
                  </a:lnTo>
                  <a:lnTo>
                    <a:pt x="120" y="68"/>
                  </a:lnTo>
                  <a:lnTo>
                    <a:pt x="102" y="74"/>
                  </a:lnTo>
                  <a:lnTo>
                    <a:pt x="88" y="82"/>
                  </a:lnTo>
                  <a:lnTo>
                    <a:pt x="74" y="82"/>
                  </a:lnTo>
                  <a:lnTo>
                    <a:pt x="58" y="76"/>
                  </a:lnTo>
                  <a:lnTo>
                    <a:pt x="48" y="70"/>
                  </a:lnTo>
                  <a:lnTo>
                    <a:pt x="18" y="70"/>
                  </a:lnTo>
                  <a:lnTo>
                    <a:pt x="32" y="62"/>
                  </a:lnTo>
                  <a:lnTo>
                    <a:pt x="34" y="52"/>
                  </a:lnTo>
                  <a:lnTo>
                    <a:pt x="26" y="48"/>
                  </a:lnTo>
                  <a:lnTo>
                    <a:pt x="14" y="46"/>
                  </a:lnTo>
                  <a:lnTo>
                    <a:pt x="2" y="44"/>
                  </a:lnTo>
                  <a:lnTo>
                    <a:pt x="18" y="38"/>
                  </a:lnTo>
                  <a:lnTo>
                    <a:pt x="30" y="32"/>
                  </a:lnTo>
                  <a:lnTo>
                    <a:pt x="24" y="28"/>
                  </a:lnTo>
                  <a:lnTo>
                    <a:pt x="14" y="2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4" name="Freeform 4"/>
            <p:cNvSpPr>
              <a:spLocks/>
            </p:cNvSpPr>
            <p:nvPr/>
          </p:nvSpPr>
          <p:spPr bwMode="auto">
            <a:xfrm>
              <a:off x="2411592" y="1200150"/>
              <a:ext cx="1527175" cy="1136650"/>
            </a:xfrm>
            <a:custGeom>
              <a:avLst/>
              <a:gdLst>
                <a:gd name="T0" fmla="*/ 676 w 962"/>
                <a:gd name="T1" fmla="*/ 508 h 716"/>
                <a:gd name="T2" fmla="*/ 628 w 962"/>
                <a:gd name="T3" fmla="*/ 526 h 716"/>
                <a:gd name="T4" fmla="*/ 546 w 962"/>
                <a:gd name="T5" fmla="*/ 572 h 716"/>
                <a:gd name="T6" fmla="*/ 510 w 962"/>
                <a:gd name="T7" fmla="*/ 592 h 716"/>
                <a:gd name="T8" fmla="*/ 502 w 962"/>
                <a:gd name="T9" fmla="*/ 636 h 716"/>
                <a:gd name="T10" fmla="*/ 482 w 962"/>
                <a:gd name="T11" fmla="*/ 664 h 716"/>
                <a:gd name="T12" fmla="*/ 428 w 962"/>
                <a:gd name="T13" fmla="*/ 702 h 716"/>
                <a:gd name="T14" fmla="*/ 390 w 962"/>
                <a:gd name="T15" fmla="*/ 700 h 716"/>
                <a:gd name="T16" fmla="*/ 348 w 962"/>
                <a:gd name="T17" fmla="*/ 634 h 716"/>
                <a:gd name="T18" fmla="*/ 340 w 962"/>
                <a:gd name="T19" fmla="*/ 600 h 716"/>
                <a:gd name="T20" fmla="*/ 312 w 962"/>
                <a:gd name="T21" fmla="*/ 546 h 716"/>
                <a:gd name="T22" fmla="*/ 312 w 962"/>
                <a:gd name="T23" fmla="*/ 516 h 716"/>
                <a:gd name="T24" fmla="*/ 346 w 962"/>
                <a:gd name="T25" fmla="*/ 522 h 716"/>
                <a:gd name="T26" fmla="*/ 356 w 962"/>
                <a:gd name="T27" fmla="*/ 466 h 716"/>
                <a:gd name="T28" fmla="*/ 296 w 962"/>
                <a:gd name="T29" fmla="*/ 436 h 716"/>
                <a:gd name="T30" fmla="*/ 330 w 962"/>
                <a:gd name="T31" fmla="*/ 414 h 716"/>
                <a:gd name="T32" fmla="*/ 274 w 962"/>
                <a:gd name="T33" fmla="*/ 414 h 716"/>
                <a:gd name="T34" fmla="*/ 238 w 962"/>
                <a:gd name="T35" fmla="*/ 306 h 716"/>
                <a:gd name="T36" fmla="*/ 148 w 962"/>
                <a:gd name="T37" fmla="*/ 262 h 716"/>
                <a:gd name="T38" fmla="*/ 100 w 962"/>
                <a:gd name="T39" fmla="*/ 272 h 716"/>
                <a:gd name="T40" fmla="*/ 68 w 962"/>
                <a:gd name="T41" fmla="*/ 256 h 716"/>
                <a:gd name="T42" fmla="*/ 24 w 962"/>
                <a:gd name="T43" fmla="*/ 240 h 716"/>
                <a:gd name="T44" fmla="*/ 102 w 962"/>
                <a:gd name="T45" fmla="*/ 222 h 716"/>
                <a:gd name="T46" fmla="*/ 8 w 962"/>
                <a:gd name="T47" fmla="*/ 206 h 716"/>
                <a:gd name="T48" fmla="*/ 58 w 962"/>
                <a:gd name="T49" fmla="*/ 180 h 716"/>
                <a:gd name="T50" fmla="*/ 124 w 962"/>
                <a:gd name="T51" fmla="*/ 134 h 716"/>
                <a:gd name="T52" fmla="*/ 128 w 962"/>
                <a:gd name="T53" fmla="*/ 102 h 716"/>
                <a:gd name="T54" fmla="*/ 182 w 962"/>
                <a:gd name="T55" fmla="*/ 70 h 716"/>
                <a:gd name="T56" fmla="*/ 230 w 962"/>
                <a:gd name="T57" fmla="*/ 68 h 716"/>
                <a:gd name="T58" fmla="*/ 296 w 962"/>
                <a:gd name="T59" fmla="*/ 50 h 716"/>
                <a:gd name="T60" fmla="*/ 344 w 962"/>
                <a:gd name="T61" fmla="*/ 66 h 716"/>
                <a:gd name="T62" fmla="*/ 374 w 962"/>
                <a:gd name="T63" fmla="*/ 44 h 716"/>
                <a:gd name="T64" fmla="*/ 400 w 962"/>
                <a:gd name="T65" fmla="*/ 40 h 716"/>
                <a:gd name="T66" fmla="*/ 478 w 962"/>
                <a:gd name="T67" fmla="*/ 14 h 716"/>
                <a:gd name="T68" fmla="*/ 618 w 962"/>
                <a:gd name="T69" fmla="*/ 0 h 716"/>
                <a:gd name="T70" fmla="*/ 756 w 962"/>
                <a:gd name="T71" fmla="*/ 18 h 716"/>
                <a:gd name="T72" fmla="*/ 738 w 962"/>
                <a:gd name="T73" fmla="*/ 56 h 716"/>
                <a:gd name="T74" fmla="*/ 754 w 962"/>
                <a:gd name="T75" fmla="*/ 66 h 716"/>
                <a:gd name="T76" fmla="*/ 760 w 962"/>
                <a:gd name="T77" fmla="*/ 76 h 716"/>
                <a:gd name="T78" fmla="*/ 806 w 962"/>
                <a:gd name="T79" fmla="*/ 66 h 716"/>
                <a:gd name="T80" fmla="*/ 792 w 962"/>
                <a:gd name="T81" fmla="*/ 102 h 716"/>
                <a:gd name="T82" fmla="*/ 884 w 962"/>
                <a:gd name="T83" fmla="*/ 68 h 716"/>
                <a:gd name="T84" fmla="*/ 948 w 962"/>
                <a:gd name="T85" fmla="*/ 90 h 716"/>
                <a:gd name="T86" fmla="*/ 872 w 962"/>
                <a:gd name="T87" fmla="*/ 110 h 716"/>
                <a:gd name="T88" fmla="*/ 888 w 962"/>
                <a:gd name="T89" fmla="*/ 130 h 716"/>
                <a:gd name="T90" fmla="*/ 866 w 962"/>
                <a:gd name="T91" fmla="*/ 138 h 716"/>
                <a:gd name="T92" fmla="*/ 842 w 962"/>
                <a:gd name="T93" fmla="*/ 170 h 716"/>
                <a:gd name="T94" fmla="*/ 848 w 962"/>
                <a:gd name="T95" fmla="*/ 212 h 716"/>
                <a:gd name="T96" fmla="*/ 840 w 962"/>
                <a:gd name="T97" fmla="*/ 228 h 716"/>
                <a:gd name="T98" fmla="*/ 860 w 962"/>
                <a:gd name="T99" fmla="*/ 258 h 716"/>
                <a:gd name="T100" fmla="*/ 814 w 962"/>
                <a:gd name="T101" fmla="*/ 248 h 716"/>
                <a:gd name="T102" fmla="*/ 848 w 962"/>
                <a:gd name="T103" fmla="*/ 296 h 716"/>
                <a:gd name="T104" fmla="*/ 850 w 962"/>
                <a:gd name="T105" fmla="*/ 324 h 716"/>
                <a:gd name="T106" fmla="*/ 830 w 962"/>
                <a:gd name="T107" fmla="*/ 350 h 716"/>
                <a:gd name="T108" fmla="*/ 756 w 962"/>
                <a:gd name="T109" fmla="*/ 360 h 716"/>
                <a:gd name="T110" fmla="*/ 800 w 962"/>
                <a:gd name="T111" fmla="*/ 400 h 716"/>
                <a:gd name="T112" fmla="*/ 804 w 962"/>
                <a:gd name="T113" fmla="*/ 410 h 716"/>
                <a:gd name="T114" fmla="*/ 756 w 962"/>
                <a:gd name="T115" fmla="*/ 416 h 716"/>
                <a:gd name="T116" fmla="*/ 778 w 962"/>
                <a:gd name="T117" fmla="*/ 4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2" h="716">
                  <a:moveTo>
                    <a:pt x="790" y="462"/>
                  </a:moveTo>
                  <a:lnTo>
                    <a:pt x="752" y="484"/>
                  </a:lnTo>
                  <a:lnTo>
                    <a:pt x="736" y="496"/>
                  </a:lnTo>
                  <a:lnTo>
                    <a:pt x="676" y="508"/>
                  </a:lnTo>
                  <a:lnTo>
                    <a:pt x="658" y="512"/>
                  </a:lnTo>
                  <a:lnTo>
                    <a:pt x="646" y="506"/>
                  </a:lnTo>
                  <a:lnTo>
                    <a:pt x="642" y="514"/>
                  </a:lnTo>
                  <a:lnTo>
                    <a:pt x="628" y="526"/>
                  </a:lnTo>
                  <a:lnTo>
                    <a:pt x="608" y="552"/>
                  </a:lnTo>
                  <a:lnTo>
                    <a:pt x="582" y="564"/>
                  </a:lnTo>
                  <a:lnTo>
                    <a:pt x="560" y="572"/>
                  </a:lnTo>
                  <a:lnTo>
                    <a:pt x="546" y="572"/>
                  </a:lnTo>
                  <a:lnTo>
                    <a:pt x="524" y="576"/>
                  </a:lnTo>
                  <a:lnTo>
                    <a:pt x="518" y="582"/>
                  </a:lnTo>
                  <a:lnTo>
                    <a:pt x="518" y="588"/>
                  </a:lnTo>
                  <a:lnTo>
                    <a:pt x="510" y="592"/>
                  </a:lnTo>
                  <a:lnTo>
                    <a:pt x="512" y="606"/>
                  </a:lnTo>
                  <a:lnTo>
                    <a:pt x="504" y="612"/>
                  </a:lnTo>
                  <a:lnTo>
                    <a:pt x="508" y="620"/>
                  </a:lnTo>
                  <a:lnTo>
                    <a:pt x="502" y="636"/>
                  </a:lnTo>
                  <a:lnTo>
                    <a:pt x="486" y="648"/>
                  </a:lnTo>
                  <a:lnTo>
                    <a:pt x="474" y="650"/>
                  </a:lnTo>
                  <a:lnTo>
                    <a:pt x="480" y="658"/>
                  </a:lnTo>
                  <a:lnTo>
                    <a:pt x="482" y="664"/>
                  </a:lnTo>
                  <a:lnTo>
                    <a:pt x="476" y="686"/>
                  </a:lnTo>
                  <a:lnTo>
                    <a:pt x="462" y="716"/>
                  </a:lnTo>
                  <a:lnTo>
                    <a:pt x="444" y="714"/>
                  </a:lnTo>
                  <a:lnTo>
                    <a:pt x="428" y="702"/>
                  </a:lnTo>
                  <a:lnTo>
                    <a:pt x="426" y="690"/>
                  </a:lnTo>
                  <a:lnTo>
                    <a:pt x="416" y="694"/>
                  </a:lnTo>
                  <a:lnTo>
                    <a:pt x="406" y="694"/>
                  </a:lnTo>
                  <a:lnTo>
                    <a:pt x="390" y="700"/>
                  </a:lnTo>
                  <a:lnTo>
                    <a:pt x="374" y="672"/>
                  </a:lnTo>
                  <a:lnTo>
                    <a:pt x="356" y="654"/>
                  </a:lnTo>
                  <a:lnTo>
                    <a:pt x="362" y="644"/>
                  </a:lnTo>
                  <a:lnTo>
                    <a:pt x="348" y="634"/>
                  </a:lnTo>
                  <a:lnTo>
                    <a:pt x="348" y="618"/>
                  </a:lnTo>
                  <a:lnTo>
                    <a:pt x="360" y="604"/>
                  </a:lnTo>
                  <a:lnTo>
                    <a:pt x="354" y="594"/>
                  </a:lnTo>
                  <a:lnTo>
                    <a:pt x="340" y="600"/>
                  </a:lnTo>
                  <a:lnTo>
                    <a:pt x="324" y="588"/>
                  </a:lnTo>
                  <a:lnTo>
                    <a:pt x="312" y="572"/>
                  </a:lnTo>
                  <a:lnTo>
                    <a:pt x="304" y="560"/>
                  </a:lnTo>
                  <a:lnTo>
                    <a:pt x="312" y="546"/>
                  </a:lnTo>
                  <a:lnTo>
                    <a:pt x="316" y="540"/>
                  </a:lnTo>
                  <a:lnTo>
                    <a:pt x="304" y="540"/>
                  </a:lnTo>
                  <a:lnTo>
                    <a:pt x="302" y="528"/>
                  </a:lnTo>
                  <a:lnTo>
                    <a:pt x="312" y="516"/>
                  </a:lnTo>
                  <a:lnTo>
                    <a:pt x="318" y="516"/>
                  </a:lnTo>
                  <a:lnTo>
                    <a:pt x="336" y="520"/>
                  </a:lnTo>
                  <a:lnTo>
                    <a:pt x="342" y="522"/>
                  </a:lnTo>
                  <a:lnTo>
                    <a:pt x="346" y="522"/>
                  </a:lnTo>
                  <a:lnTo>
                    <a:pt x="348" y="520"/>
                  </a:lnTo>
                  <a:lnTo>
                    <a:pt x="344" y="500"/>
                  </a:lnTo>
                  <a:lnTo>
                    <a:pt x="344" y="478"/>
                  </a:lnTo>
                  <a:lnTo>
                    <a:pt x="356" y="466"/>
                  </a:lnTo>
                  <a:lnTo>
                    <a:pt x="352" y="456"/>
                  </a:lnTo>
                  <a:lnTo>
                    <a:pt x="330" y="456"/>
                  </a:lnTo>
                  <a:lnTo>
                    <a:pt x="310" y="444"/>
                  </a:lnTo>
                  <a:lnTo>
                    <a:pt x="296" y="436"/>
                  </a:lnTo>
                  <a:lnTo>
                    <a:pt x="318" y="434"/>
                  </a:lnTo>
                  <a:lnTo>
                    <a:pt x="342" y="442"/>
                  </a:lnTo>
                  <a:lnTo>
                    <a:pt x="344" y="430"/>
                  </a:lnTo>
                  <a:lnTo>
                    <a:pt x="330" y="414"/>
                  </a:lnTo>
                  <a:lnTo>
                    <a:pt x="320" y="410"/>
                  </a:lnTo>
                  <a:lnTo>
                    <a:pt x="304" y="400"/>
                  </a:lnTo>
                  <a:lnTo>
                    <a:pt x="296" y="412"/>
                  </a:lnTo>
                  <a:lnTo>
                    <a:pt x="274" y="414"/>
                  </a:lnTo>
                  <a:lnTo>
                    <a:pt x="274" y="398"/>
                  </a:lnTo>
                  <a:lnTo>
                    <a:pt x="288" y="378"/>
                  </a:lnTo>
                  <a:lnTo>
                    <a:pt x="264" y="332"/>
                  </a:lnTo>
                  <a:lnTo>
                    <a:pt x="238" y="306"/>
                  </a:lnTo>
                  <a:lnTo>
                    <a:pt x="228" y="294"/>
                  </a:lnTo>
                  <a:lnTo>
                    <a:pt x="226" y="284"/>
                  </a:lnTo>
                  <a:lnTo>
                    <a:pt x="196" y="274"/>
                  </a:lnTo>
                  <a:lnTo>
                    <a:pt x="148" y="262"/>
                  </a:lnTo>
                  <a:lnTo>
                    <a:pt x="138" y="266"/>
                  </a:lnTo>
                  <a:lnTo>
                    <a:pt x="118" y="274"/>
                  </a:lnTo>
                  <a:lnTo>
                    <a:pt x="106" y="264"/>
                  </a:lnTo>
                  <a:lnTo>
                    <a:pt x="100" y="272"/>
                  </a:lnTo>
                  <a:lnTo>
                    <a:pt x="94" y="276"/>
                  </a:lnTo>
                  <a:lnTo>
                    <a:pt x="76" y="272"/>
                  </a:lnTo>
                  <a:lnTo>
                    <a:pt x="52" y="262"/>
                  </a:lnTo>
                  <a:lnTo>
                    <a:pt x="68" y="256"/>
                  </a:lnTo>
                  <a:lnTo>
                    <a:pt x="76" y="252"/>
                  </a:lnTo>
                  <a:lnTo>
                    <a:pt x="62" y="250"/>
                  </a:lnTo>
                  <a:lnTo>
                    <a:pt x="42" y="250"/>
                  </a:lnTo>
                  <a:lnTo>
                    <a:pt x="24" y="240"/>
                  </a:lnTo>
                  <a:lnTo>
                    <a:pt x="30" y="234"/>
                  </a:lnTo>
                  <a:lnTo>
                    <a:pt x="60" y="234"/>
                  </a:lnTo>
                  <a:lnTo>
                    <a:pt x="100" y="230"/>
                  </a:lnTo>
                  <a:lnTo>
                    <a:pt x="102" y="222"/>
                  </a:lnTo>
                  <a:lnTo>
                    <a:pt x="84" y="222"/>
                  </a:lnTo>
                  <a:lnTo>
                    <a:pt x="62" y="224"/>
                  </a:lnTo>
                  <a:lnTo>
                    <a:pt x="40" y="220"/>
                  </a:lnTo>
                  <a:lnTo>
                    <a:pt x="8" y="206"/>
                  </a:lnTo>
                  <a:lnTo>
                    <a:pt x="0" y="196"/>
                  </a:lnTo>
                  <a:lnTo>
                    <a:pt x="8" y="188"/>
                  </a:lnTo>
                  <a:lnTo>
                    <a:pt x="32" y="184"/>
                  </a:lnTo>
                  <a:lnTo>
                    <a:pt x="58" y="180"/>
                  </a:lnTo>
                  <a:lnTo>
                    <a:pt x="76" y="170"/>
                  </a:lnTo>
                  <a:lnTo>
                    <a:pt x="106" y="170"/>
                  </a:lnTo>
                  <a:lnTo>
                    <a:pt x="122" y="156"/>
                  </a:lnTo>
                  <a:lnTo>
                    <a:pt x="124" y="134"/>
                  </a:lnTo>
                  <a:lnTo>
                    <a:pt x="112" y="140"/>
                  </a:lnTo>
                  <a:lnTo>
                    <a:pt x="82" y="128"/>
                  </a:lnTo>
                  <a:lnTo>
                    <a:pt x="102" y="114"/>
                  </a:lnTo>
                  <a:lnTo>
                    <a:pt x="128" y="102"/>
                  </a:lnTo>
                  <a:lnTo>
                    <a:pt x="160" y="92"/>
                  </a:lnTo>
                  <a:lnTo>
                    <a:pt x="184" y="100"/>
                  </a:lnTo>
                  <a:lnTo>
                    <a:pt x="190" y="80"/>
                  </a:lnTo>
                  <a:lnTo>
                    <a:pt x="182" y="70"/>
                  </a:lnTo>
                  <a:lnTo>
                    <a:pt x="212" y="66"/>
                  </a:lnTo>
                  <a:lnTo>
                    <a:pt x="222" y="76"/>
                  </a:lnTo>
                  <a:lnTo>
                    <a:pt x="238" y="80"/>
                  </a:lnTo>
                  <a:lnTo>
                    <a:pt x="230" y="68"/>
                  </a:lnTo>
                  <a:lnTo>
                    <a:pt x="226" y="62"/>
                  </a:lnTo>
                  <a:lnTo>
                    <a:pt x="224" y="60"/>
                  </a:lnTo>
                  <a:lnTo>
                    <a:pt x="224" y="58"/>
                  </a:lnTo>
                  <a:lnTo>
                    <a:pt x="296" y="50"/>
                  </a:lnTo>
                  <a:lnTo>
                    <a:pt x="304" y="70"/>
                  </a:lnTo>
                  <a:lnTo>
                    <a:pt x="316" y="66"/>
                  </a:lnTo>
                  <a:lnTo>
                    <a:pt x="312" y="48"/>
                  </a:lnTo>
                  <a:lnTo>
                    <a:pt x="344" y="66"/>
                  </a:lnTo>
                  <a:lnTo>
                    <a:pt x="366" y="66"/>
                  </a:lnTo>
                  <a:lnTo>
                    <a:pt x="350" y="56"/>
                  </a:lnTo>
                  <a:lnTo>
                    <a:pt x="358" y="44"/>
                  </a:lnTo>
                  <a:lnTo>
                    <a:pt x="374" y="44"/>
                  </a:lnTo>
                  <a:lnTo>
                    <a:pt x="404" y="56"/>
                  </a:lnTo>
                  <a:lnTo>
                    <a:pt x="442" y="74"/>
                  </a:lnTo>
                  <a:lnTo>
                    <a:pt x="450" y="68"/>
                  </a:lnTo>
                  <a:lnTo>
                    <a:pt x="400" y="40"/>
                  </a:lnTo>
                  <a:lnTo>
                    <a:pt x="422" y="34"/>
                  </a:lnTo>
                  <a:lnTo>
                    <a:pt x="424" y="24"/>
                  </a:lnTo>
                  <a:lnTo>
                    <a:pt x="450" y="16"/>
                  </a:lnTo>
                  <a:lnTo>
                    <a:pt x="478" y="14"/>
                  </a:lnTo>
                  <a:lnTo>
                    <a:pt x="510" y="18"/>
                  </a:lnTo>
                  <a:lnTo>
                    <a:pt x="534" y="16"/>
                  </a:lnTo>
                  <a:lnTo>
                    <a:pt x="562" y="4"/>
                  </a:lnTo>
                  <a:lnTo>
                    <a:pt x="618" y="0"/>
                  </a:lnTo>
                  <a:lnTo>
                    <a:pt x="680" y="0"/>
                  </a:lnTo>
                  <a:lnTo>
                    <a:pt x="716" y="4"/>
                  </a:lnTo>
                  <a:lnTo>
                    <a:pt x="746" y="12"/>
                  </a:lnTo>
                  <a:lnTo>
                    <a:pt x="756" y="18"/>
                  </a:lnTo>
                  <a:lnTo>
                    <a:pt x="760" y="24"/>
                  </a:lnTo>
                  <a:lnTo>
                    <a:pt x="814" y="38"/>
                  </a:lnTo>
                  <a:lnTo>
                    <a:pt x="800" y="48"/>
                  </a:lnTo>
                  <a:lnTo>
                    <a:pt x="738" y="56"/>
                  </a:lnTo>
                  <a:lnTo>
                    <a:pt x="676" y="58"/>
                  </a:lnTo>
                  <a:lnTo>
                    <a:pt x="668" y="70"/>
                  </a:lnTo>
                  <a:lnTo>
                    <a:pt x="694" y="64"/>
                  </a:lnTo>
                  <a:lnTo>
                    <a:pt x="754" y="66"/>
                  </a:lnTo>
                  <a:lnTo>
                    <a:pt x="740" y="76"/>
                  </a:lnTo>
                  <a:lnTo>
                    <a:pt x="726" y="80"/>
                  </a:lnTo>
                  <a:lnTo>
                    <a:pt x="734" y="82"/>
                  </a:lnTo>
                  <a:lnTo>
                    <a:pt x="760" y="76"/>
                  </a:lnTo>
                  <a:lnTo>
                    <a:pt x="774" y="68"/>
                  </a:lnTo>
                  <a:lnTo>
                    <a:pt x="782" y="58"/>
                  </a:lnTo>
                  <a:lnTo>
                    <a:pt x="800" y="58"/>
                  </a:lnTo>
                  <a:lnTo>
                    <a:pt x="806" y="66"/>
                  </a:lnTo>
                  <a:lnTo>
                    <a:pt x="806" y="82"/>
                  </a:lnTo>
                  <a:lnTo>
                    <a:pt x="774" y="104"/>
                  </a:lnTo>
                  <a:lnTo>
                    <a:pt x="770" y="114"/>
                  </a:lnTo>
                  <a:lnTo>
                    <a:pt x="792" y="102"/>
                  </a:lnTo>
                  <a:lnTo>
                    <a:pt x="820" y="86"/>
                  </a:lnTo>
                  <a:lnTo>
                    <a:pt x="836" y="74"/>
                  </a:lnTo>
                  <a:lnTo>
                    <a:pt x="868" y="84"/>
                  </a:lnTo>
                  <a:lnTo>
                    <a:pt x="884" y="68"/>
                  </a:lnTo>
                  <a:lnTo>
                    <a:pt x="914" y="66"/>
                  </a:lnTo>
                  <a:lnTo>
                    <a:pt x="946" y="70"/>
                  </a:lnTo>
                  <a:lnTo>
                    <a:pt x="962" y="80"/>
                  </a:lnTo>
                  <a:lnTo>
                    <a:pt x="948" y="90"/>
                  </a:lnTo>
                  <a:lnTo>
                    <a:pt x="922" y="98"/>
                  </a:lnTo>
                  <a:lnTo>
                    <a:pt x="916" y="106"/>
                  </a:lnTo>
                  <a:lnTo>
                    <a:pt x="906" y="110"/>
                  </a:lnTo>
                  <a:lnTo>
                    <a:pt x="872" y="110"/>
                  </a:lnTo>
                  <a:lnTo>
                    <a:pt x="852" y="116"/>
                  </a:lnTo>
                  <a:lnTo>
                    <a:pt x="870" y="120"/>
                  </a:lnTo>
                  <a:lnTo>
                    <a:pt x="896" y="122"/>
                  </a:lnTo>
                  <a:lnTo>
                    <a:pt x="888" y="130"/>
                  </a:lnTo>
                  <a:lnTo>
                    <a:pt x="850" y="128"/>
                  </a:lnTo>
                  <a:lnTo>
                    <a:pt x="832" y="132"/>
                  </a:lnTo>
                  <a:lnTo>
                    <a:pt x="840" y="140"/>
                  </a:lnTo>
                  <a:lnTo>
                    <a:pt x="866" y="138"/>
                  </a:lnTo>
                  <a:lnTo>
                    <a:pt x="876" y="138"/>
                  </a:lnTo>
                  <a:lnTo>
                    <a:pt x="868" y="146"/>
                  </a:lnTo>
                  <a:lnTo>
                    <a:pt x="844" y="152"/>
                  </a:lnTo>
                  <a:lnTo>
                    <a:pt x="842" y="170"/>
                  </a:lnTo>
                  <a:lnTo>
                    <a:pt x="822" y="180"/>
                  </a:lnTo>
                  <a:lnTo>
                    <a:pt x="812" y="208"/>
                  </a:lnTo>
                  <a:lnTo>
                    <a:pt x="822" y="210"/>
                  </a:lnTo>
                  <a:lnTo>
                    <a:pt x="848" y="212"/>
                  </a:lnTo>
                  <a:lnTo>
                    <a:pt x="836" y="220"/>
                  </a:lnTo>
                  <a:lnTo>
                    <a:pt x="836" y="224"/>
                  </a:lnTo>
                  <a:lnTo>
                    <a:pt x="838" y="226"/>
                  </a:lnTo>
                  <a:lnTo>
                    <a:pt x="840" y="228"/>
                  </a:lnTo>
                  <a:lnTo>
                    <a:pt x="854" y="234"/>
                  </a:lnTo>
                  <a:lnTo>
                    <a:pt x="868" y="238"/>
                  </a:lnTo>
                  <a:lnTo>
                    <a:pt x="864" y="250"/>
                  </a:lnTo>
                  <a:lnTo>
                    <a:pt x="860" y="258"/>
                  </a:lnTo>
                  <a:lnTo>
                    <a:pt x="858" y="260"/>
                  </a:lnTo>
                  <a:lnTo>
                    <a:pt x="846" y="252"/>
                  </a:lnTo>
                  <a:lnTo>
                    <a:pt x="836" y="244"/>
                  </a:lnTo>
                  <a:lnTo>
                    <a:pt x="814" y="248"/>
                  </a:lnTo>
                  <a:lnTo>
                    <a:pt x="814" y="262"/>
                  </a:lnTo>
                  <a:lnTo>
                    <a:pt x="834" y="268"/>
                  </a:lnTo>
                  <a:lnTo>
                    <a:pt x="850" y="280"/>
                  </a:lnTo>
                  <a:lnTo>
                    <a:pt x="848" y="296"/>
                  </a:lnTo>
                  <a:lnTo>
                    <a:pt x="828" y="298"/>
                  </a:lnTo>
                  <a:lnTo>
                    <a:pt x="840" y="312"/>
                  </a:lnTo>
                  <a:lnTo>
                    <a:pt x="846" y="320"/>
                  </a:lnTo>
                  <a:lnTo>
                    <a:pt x="850" y="324"/>
                  </a:lnTo>
                  <a:lnTo>
                    <a:pt x="850" y="328"/>
                  </a:lnTo>
                  <a:lnTo>
                    <a:pt x="838" y="334"/>
                  </a:lnTo>
                  <a:lnTo>
                    <a:pt x="826" y="336"/>
                  </a:lnTo>
                  <a:lnTo>
                    <a:pt x="830" y="350"/>
                  </a:lnTo>
                  <a:lnTo>
                    <a:pt x="812" y="356"/>
                  </a:lnTo>
                  <a:lnTo>
                    <a:pt x="790" y="356"/>
                  </a:lnTo>
                  <a:lnTo>
                    <a:pt x="768" y="354"/>
                  </a:lnTo>
                  <a:lnTo>
                    <a:pt x="756" y="360"/>
                  </a:lnTo>
                  <a:lnTo>
                    <a:pt x="768" y="372"/>
                  </a:lnTo>
                  <a:lnTo>
                    <a:pt x="800" y="372"/>
                  </a:lnTo>
                  <a:lnTo>
                    <a:pt x="804" y="382"/>
                  </a:lnTo>
                  <a:lnTo>
                    <a:pt x="800" y="400"/>
                  </a:lnTo>
                  <a:lnTo>
                    <a:pt x="782" y="386"/>
                  </a:lnTo>
                  <a:lnTo>
                    <a:pt x="774" y="386"/>
                  </a:lnTo>
                  <a:lnTo>
                    <a:pt x="776" y="392"/>
                  </a:lnTo>
                  <a:lnTo>
                    <a:pt x="804" y="410"/>
                  </a:lnTo>
                  <a:lnTo>
                    <a:pt x="810" y="446"/>
                  </a:lnTo>
                  <a:lnTo>
                    <a:pt x="790" y="444"/>
                  </a:lnTo>
                  <a:lnTo>
                    <a:pt x="770" y="430"/>
                  </a:lnTo>
                  <a:lnTo>
                    <a:pt x="756" y="416"/>
                  </a:lnTo>
                  <a:lnTo>
                    <a:pt x="750" y="414"/>
                  </a:lnTo>
                  <a:lnTo>
                    <a:pt x="750" y="432"/>
                  </a:lnTo>
                  <a:lnTo>
                    <a:pt x="756" y="446"/>
                  </a:lnTo>
                  <a:lnTo>
                    <a:pt x="778" y="452"/>
                  </a:lnTo>
                  <a:lnTo>
                    <a:pt x="804" y="454"/>
                  </a:lnTo>
                  <a:lnTo>
                    <a:pt x="790" y="46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0" name="Freeform 119"/>
            <p:cNvSpPr>
              <a:spLocks/>
            </p:cNvSpPr>
            <p:nvPr/>
          </p:nvSpPr>
          <p:spPr bwMode="auto">
            <a:xfrm>
              <a:off x="5185511" y="3082746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11" name="TextBox 510"/>
          <p:cNvSpPr txBox="1"/>
          <p:nvPr/>
        </p:nvSpPr>
        <p:spPr>
          <a:xfrm>
            <a:off x="319267" y="548680"/>
            <a:ext cx="193040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500" dirty="0" smtClean="0">
                <a:solidFill>
                  <a:schemeClr val="bg1"/>
                </a:solidFill>
              </a:rPr>
              <a:t>ARCO NORTE</a:t>
            </a:r>
            <a:endParaRPr lang="en-AU" sz="25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032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3000">
        <p:fade/>
      </p:transition>
    </mc:Choice>
    <mc:Fallback xmlns="">
      <p:transition spd="med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68"/>
          <p:cNvSpPr>
            <a:spLocks/>
          </p:cNvSpPr>
          <p:nvPr/>
        </p:nvSpPr>
        <p:spPr bwMode="auto">
          <a:xfrm>
            <a:off x="3901778" y="3826803"/>
            <a:ext cx="837962" cy="274439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" name="Freeform 64"/>
          <p:cNvSpPr>
            <a:spLocks/>
          </p:cNvSpPr>
          <p:nvPr/>
        </p:nvSpPr>
        <p:spPr bwMode="auto">
          <a:xfrm>
            <a:off x="3542802" y="4414886"/>
            <a:ext cx="484604" cy="235233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" name="Freeform 69"/>
          <p:cNvSpPr>
            <a:spLocks/>
          </p:cNvSpPr>
          <p:nvPr/>
        </p:nvSpPr>
        <p:spPr bwMode="auto">
          <a:xfrm>
            <a:off x="4722073" y="4083531"/>
            <a:ext cx="222110" cy="147021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" name="Freeform 65"/>
          <p:cNvSpPr>
            <a:spLocks/>
          </p:cNvSpPr>
          <p:nvPr/>
        </p:nvSpPr>
        <p:spPr bwMode="auto">
          <a:xfrm>
            <a:off x="3694240" y="4492745"/>
            <a:ext cx="323070" cy="323446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" name="Freeform 85"/>
          <p:cNvSpPr>
            <a:spLocks/>
          </p:cNvSpPr>
          <p:nvPr/>
        </p:nvSpPr>
        <p:spPr bwMode="auto">
          <a:xfrm>
            <a:off x="5678088" y="7176425"/>
            <a:ext cx="676427" cy="686097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" name="Freeform 72"/>
          <p:cNvSpPr>
            <a:spLocks/>
          </p:cNvSpPr>
          <p:nvPr/>
        </p:nvSpPr>
        <p:spPr bwMode="auto">
          <a:xfrm>
            <a:off x="5312683" y="4189454"/>
            <a:ext cx="131247" cy="49007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" name="Freeform 66"/>
          <p:cNvSpPr>
            <a:spLocks/>
          </p:cNvSpPr>
          <p:nvPr/>
        </p:nvSpPr>
        <p:spPr bwMode="auto">
          <a:xfrm>
            <a:off x="3820438" y="4794686"/>
            <a:ext cx="252398" cy="21563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" name="Freeform 77"/>
          <p:cNvSpPr>
            <a:spLocks/>
          </p:cNvSpPr>
          <p:nvPr/>
        </p:nvSpPr>
        <p:spPr bwMode="auto">
          <a:xfrm>
            <a:off x="4219229" y="5560021"/>
            <a:ext cx="444221" cy="490069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" name="Freeform 84"/>
          <p:cNvSpPr>
            <a:spLocks/>
          </p:cNvSpPr>
          <p:nvPr/>
        </p:nvSpPr>
        <p:spPr bwMode="auto">
          <a:xfrm>
            <a:off x="5130387" y="6427853"/>
            <a:ext cx="949017" cy="1048748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" name="Freeform 86"/>
          <p:cNvSpPr>
            <a:spLocks/>
          </p:cNvSpPr>
          <p:nvPr/>
        </p:nvSpPr>
        <p:spPr bwMode="auto">
          <a:xfrm>
            <a:off x="6016304" y="8055549"/>
            <a:ext cx="424029" cy="441062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" name="Freeform 61"/>
          <p:cNvSpPr>
            <a:spLocks/>
          </p:cNvSpPr>
          <p:nvPr/>
        </p:nvSpPr>
        <p:spPr bwMode="auto">
          <a:xfrm>
            <a:off x="3310258" y="4258064"/>
            <a:ext cx="292782" cy="313644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" name="Freeform 79"/>
          <p:cNvSpPr>
            <a:spLocks/>
          </p:cNvSpPr>
          <p:nvPr/>
        </p:nvSpPr>
        <p:spPr bwMode="auto">
          <a:xfrm>
            <a:off x="4835083" y="4698574"/>
            <a:ext cx="1060072" cy="901727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" name="Freeform 63"/>
          <p:cNvSpPr>
            <a:spLocks/>
          </p:cNvSpPr>
          <p:nvPr/>
        </p:nvSpPr>
        <p:spPr bwMode="auto">
          <a:xfrm>
            <a:off x="3502418" y="4525810"/>
            <a:ext cx="171631" cy="10781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" name="Freeform 90"/>
          <p:cNvSpPr>
            <a:spLocks/>
          </p:cNvSpPr>
          <p:nvPr/>
        </p:nvSpPr>
        <p:spPr bwMode="auto">
          <a:xfrm>
            <a:off x="4985374" y="10181141"/>
            <a:ext cx="343262" cy="313644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" name="Freeform 88"/>
          <p:cNvSpPr>
            <a:spLocks/>
          </p:cNvSpPr>
          <p:nvPr/>
        </p:nvSpPr>
        <p:spPr bwMode="auto">
          <a:xfrm>
            <a:off x="4631448" y="7001899"/>
            <a:ext cx="686523" cy="3293265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" name="Freeform 83"/>
          <p:cNvSpPr>
            <a:spLocks/>
          </p:cNvSpPr>
          <p:nvPr/>
        </p:nvSpPr>
        <p:spPr bwMode="auto">
          <a:xfrm>
            <a:off x="4176889" y="5659662"/>
            <a:ext cx="999497" cy="1431002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" name="Freeform 87"/>
          <p:cNvSpPr>
            <a:spLocks/>
          </p:cNvSpPr>
          <p:nvPr/>
        </p:nvSpPr>
        <p:spPr bwMode="auto">
          <a:xfrm>
            <a:off x="4807075" y="7384415"/>
            <a:ext cx="1595156" cy="2754189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" name="Freeform 5"/>
          <p:cNvSpPr>
            <a:spLocks/>
          </p:cNvSpPr>
          <p:nvPr/>
        </p:nvSpPr>
        <p:spPr bwMode="auto">
          <a:xfrm>
            <a:off x="1298978" y="3021614"/>
            <a:ext cx="2433118" cy="1499612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" name="Freeform 93"/>
          <p:cNvSpPr>
            <a:spLocks/>
          </p:cNvSpPr>
          <p:nvPr/>
        </p:nvSpPr>
        <p:spPr bwMode="auto">
          <a:xfrm>
            <a:off x="4754316" y="5249347"/>
            <a:ext cx="3129737" cy="3126642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" name="Freeform 76"/>
          <p:cNvSpPr>
            <a:spLocks/>
          </p:cNvSpPr>
          <p:nvPr/>
        </p:nvSpPr>
        <p:spPr bwMode="auto">
          <a:xfrm>
            <a:off x="4386382" y="4688766"/>
            <a:ext cx="938921" cy="1303584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3" name="Group 39"/>
          <p:cNvGrpSpPr>
            <a:grpSpLocks/>
          </p:cNvGrpSpPr>
          <p:nvPr/>
        </p:nvGrpSpPr>
        <p:grpSpPr bwMode="auto">
          <a:xfrm>
            <a:off x="-2718810" y="-1126113"/>
            <a:ext cx="2998490" cy="2273921"/>
            <a:chOff x="44" y="1185"/>
            <a:chExt cx="594" cy="464"/>
          </a:xfrm>
          <a:solidFill>
            <a:schemeClr val="bg1">
              <a:lumMod val="50000"/>
            </a:schemeClr>
          </a:solidFill>
        </p:grpSpPr>
        <p:sp>
          <p:nvSpPr>
            <p:cNvPr id="142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3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4" name="Freeform 52"/>
          <p:cNvSpPr>
            <a:spLocks/>
          </p:cNvSpPr>
          <p:nvPr/>
        </p:nvSpPr>
        <p:spPr bwMode="auto">
          <a:xfrm>
            <a:off x="713805" y="1471254"/>
            <a:ext cx="4603743" cy="219551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5" name="Group 24"/>
          <p:cNvGrpSpPr>
            <a:grpSpLocks/>
          </p:cNvGrpSpPr>
          <p:nvPr/>
        </p:nvGrpSpPr>
        <p:grpSpPr bwMode="auto">
          <a:xfrm>
            <a:off x="-603292" y="-3096725"/>
            <a:ext cx="7067149" cy="5282946"/>
            <a:chOff x="464" y="783"/>
            <a:chExt cx="1400" cy="1078"/>
          </a:xfrm>
          <a:solidFill>
            <a:schemeClr val="bg1">
              <a:lumMod val="50000"/>
            </a:schemeClr>
          </a:solidFill>
        </p:grpSpPr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26" name="Group 25"/>
          <p:cNvGrpSpPr>
            <a:grpSpLocks/>
          </p:cNvGrpSpPr>
          <p:nvPr/>
        </p:nvGrpSpPr>
        <p:grpSpPr bwMode="auto">
          <a:xfrm>
            <a:off x="-596529" y="-3092974"/>
            <a:ext cx="7067149" cy="5282946"/>
            <a:chOff x="464" y="783"/>
            <a:chExt cx="1400" cy="1078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27" name="Group 39"/>
          <p:cNvGrpSpPr>
            <a:grpSpLocks/>
          </p:cNvGrpSpPr>
          <p:nvPr/>
        </p:nvGrpSpPr>
        <p:grpSpPr bwMode="auto">
          <a:xfrm>
            <a:off x="-2716673" y="-1122896"/>
            <a:ext cx="2998490" cy="2273921"/>
            <a:chOff x="44" y="1185"/>
            <a:chExt cx="594" cy="464"/>
          </a:xfrm>
          <a:solidFill>
            <a:srgbClr val="E74F7E"/>
          </a:solidFill>
        </p:grpSpPr>
        <p:sp>
          <p:nvSpPr>
            <p:cNvPr id="6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8" name="Freeform 52"/>
          <p:cNvSpPr>
            <a:spLocks/>
          </p:cNvSpPr>
          <p:nvPr/>
        </p:nvSpPr>
        <p:spPr bwMode="auto">
          <a:xfrm>
            <a:off x="715942" y="1474471"/>
            <a:ext cx="4603743" cy="219551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rgbClr val="E74F7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5"/>
          <p:cNvSpPr>
            <a:spLocks/>
          </p:cNvSpPr>
          <p:nvPr/>
        </p:nvSpPr>
        <p:spPr bwMode="auto">
          <a:xfrm>
            <a:off x="1301506" y="3023090"/>
            <a:ext cx="2433118" cy="1499612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gradFill>
            <a:gsLst>
              <a:gs pos="93744">
                <a:srgbClr val="633AC8"/>
              </a:gs>
              <a:gs pos="54000">
                <a:srgbClr val="FFC000"/>
              </a:gs>
              <a:gs pos="100000">
                <a:srgbClr val="4A25E7"/>
              </a:gs>
              <a:gs pos="100000">
                <a:schemeClr val="bg1"/>
              </a:gs>
            </a:gsLst>
            <a:lin ang="5400000" scaled="0"/>
          </a:gra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1"/>
          <p:cNvSpPr>
            <a:spLocks/>
          </p:cNvSpPr>
          <p:nvPr/>
        </p:nvSpPr>
        <p:spPr bwMode="auto">
          <a:xfrm>
            <a:off x="3328716" y="4258064"/>
            <a:ext cx="259781" cy="313644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62"/>
          <p:cNvSpPr>
            <a:spLocks/>
          </p:cNvSpPr>
          <p:nvPr/>
        </p:nvSpPr>
        <p:spPr bwMode="auto">
          <a:xfrm>
            <a:off x="3552897" y="4209057"/>
            <a:ext cx="60576" cy="21563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63"/>
          <p:cNvSpPr>
            <a:spLocks/>
          </p:cNvSpPr>
          <p:nvPr/>
        </p:nvSpPr>
        <p:spPr bwMode="auto">
          <a:xfrm>
            <a:off x="3507510" y="4522701"/>
            <a:ext cx="152285" cy="10781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64"/>
          <p:cNvSpPr>
            <a:spLocks/>
          </p:cNvSpPr>
          <p:nvPr/>
        </p:nvSpPr>
        <p:spPr bwMode="auto">
          <a:xfrm>
            <a:off x="3542802" y="4414886"/>
            <a:ext cx="484604" cy="235233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rgbClr val="186A02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0" name="Freeform 65"/>
          <p:cNvSpPr>
            <a:spLocks/>
          </p:cNvSpPr>
          <p:nvPr/>
        </p:nvSpPr>
        <p:spPr bwMode="auto">
          <a:xfrm>
            <a:off x="3711096" y="4493297"/>
            <a:ext cx="286655" cy="323446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66"/>
          <p:cNvSpPr>
            <a:spLocks/>
          </p:cNvSpPr>
          <p:nvPr/>
        </p:nvSpPr>
        <p:spPr bwMode="auto">
          <a:xfrm>
            <a:off x="3828034" y="4787339"/>
            <a:ext cx="223948" cy="21563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7"/>
          <p:cNvSpPr>
            <a:spLocks/>
          </p:cNvSpPr>
          <p:nvPr/>
        </p:nvSpPr>
        <p:spPr bwMode="auto">
          <a:xfrm>
            <a:off x="4007214" y="4914757"/>
            <a:ext cx="514892" cy="186226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68"/>
          <p:cNvSpPr>
            <a:spLocks/>
          </p:cNvSpPr>
          <p:nvPr/>
        </p:nvSpPr>
        <p:spPr bwMode="auto">
          <a:xfrm>
            <a:off x="3901777" y="3825080"/>
            <a:ext cx="832343" cy="276162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69"/>
          <p:cNvSpPr>
            <a:spLocks/>
          </p:cNvSpPr>
          <p:nvPr/>
        </p:nvSpPr>
        <p:spPr bwMode="auto">
          <a:xfrm>
            <a:off x="4734121" y="4081639"/>
            <a:ext cx="222110" cy="147021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rgbClr val="FFC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70"/>
          <p:cNvSpPr>
            <a:spLocks/>
          </p:cNvSpPr>
          <p:nvPr/>
        </p:nvSpPr>
        <p:spPr bwMode="auto">
          <a:xfrm>
            <a:off x="4421147" y="4189454"/>
            <a:ext cx="161535" cy="88212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71"/>
          <p:cNvSpPr>
            <a:spLocks/>
          </p:cNvSpPr>
          <p:nvPr/>
        </p:nvSpPr>
        <p:spPr bwMode="auto">
          <a:xfrm>
            <a:off x="4915848" y="4101242"/>
            <a:ext cx="292782" cy="176425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5307064" y="4191905"/>
            <a:ext cx="131247" cy="49007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73"/>
          <p:cNvSpPr>
            <a:spLocks/>
          </p:cNvSpPr>
          <p:nvPr/>
        </p:nvSpPr>
        <p:spPr bwMode="auto">
          <a:xfrm>
            <a:off x="4411051" y="3660179"/>
            <a:ext cx="60576" cy="78411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74"/>
          <p:cNvSpPr>
            <a:spLocks/>
          </p:cNvSpPr>
          <p:nvPr/>
        </p:nvSpPr>
        <p:spPr bwMode="auto">
          <a:xfrm>
            <a:off x="5481219" y="3032891"/>
            <a:ext cx="60576" cy="39206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76"/>
          <p:cNvSpPr>
            <a:spLocks/>
          </p:cNvSpPr>
          <p:nvPr/>
        </p:nvSpPr>
        <p:spPr bwMode="auto">
          <a:xfrm>
            <a:off x="4380763" y="4689325"/>
            <a:ext cx="938921" cy="1303584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77"/>
          <p:cNvSpPr>
            <a:spLocks/>
          </p:cNvSpPr>
          <p:nvPr/>
        </p:nvSpPr>
        <p:spPr bwMode="auto">
          <a:xfrm>
            <a:off x="4219229" y="5551847"/>
            <a:ext cx="444221" cy="490069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78"/>
          <p:cNvSpPr>
            <a:spLocks/>
          </p:cNvSpPr>
          <p:nvPr/>
        </p:nvSpPr>
        <p:spPr bwMode="auto">
          <a:xfrm>
            <a:off x="5723522" y="4806941"/>
            <a:ext cx="100959" cy="78411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79"/>
          <p:cNvSpPr>
            <a:spLocks/>
          </p:cNvSpPr>
          <p:nvPr/>
        </p:nvSpPr>
        <p:spPr bwMode="auto">
          <a:xfrm>
            <a:off x="4835080" y="4699126"/>
            <a:ext cx="1060072" cy="901727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80"/>
          <p:cNvSpPr>
            <a:spLocks/>
          </p:cNvSpPr>
          <p:nvPr/>
        </p:nvSpPr>
        <p:spPr bwMode="auto">
          <a:xfrm>
            <a:off x="5784097" y="5002969"/>
            <a:ext cx="353357" cy="558679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" name="Freeform 81"/>
          <p:cNvSpPr>
            <a:spLocks/>
          </p:cNvSpPr>
          <p:nvPr/>
        </p:nvSpPr>
        <p:spPr bwMode="auto">
          <a:xfrm>
            <a:off x="6319181" y="5208798"/>
            <a:ext cx="242302" cy="294042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6" name="Freeform 82"/>
          <p:cNvSpPr>
            <a:spLocks/>
          </p:cNvSpPr>
          <p:nvPr/>
        </p:nvSpPr>
        <p:spPr bwMode="auto">
          <a:xfrm>
            <a:off x="6046591" y="5198997"/>
            <a:ext cx="323070" cy="313644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" name="Freeform 83"/>
          <p:cNvSpPr>
            <a:spLocks/>
          </p:cNvSpPr>
          <p:nvPr/>
        </p:nvSpPr>
        <p:spPr bwMode="auto">
          <a:xfrm>
            <a:off x="4178845" y="5659662"/>
            <a:ext cx="999497" cy="1431002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8" name="Freeform 84"/>
          <p:cNvSpPr>
            <a:spLocks/>
          </p:cNvSpPr>
          <p:nvPr/>
        </p:nvSpPr>
        <p:spPr bwMode="auto">
          <a:xfrm>
            <a:off x="5127862" y="6424170"/>
            <a:ext cx="949017" cy="1048748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9" name="Freeform 85"/>
          <p:cNvSpPr>
            <a:spLocks/>
          </p:cNvSpPr>
          <p:nvPr/>
        </p:nvSpPr>
        <p:spPr bwMode="auto">
          <a:xfrm>
            <a:off x="5673042" y="7169075"/>
            <a:ext cx="676427" cy="686097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0" name="Freeform 86"/>
          <p:cNvSpPr>
            <a:spLocks/>
          </p:cNvSpPr>
          <p:nvPr/>
        </p:nvSpPr>
        <p:spPr bwMode="auto">
          <a:xfrm>
            <a:off x="6016304" y="8051200"/>
            <a:ext cx="424029" cy="441062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87"/>
          <p:cNvSpPr>
            <a:spLocks/>
          </p:cNvSpPr>
          <p:nvPr/>
        </p:nvSpPr>
        <p:spPr bwMode="auto">
          <a:xfrm>
            <a:off x="4804792" y="7384705"/>
            <a:ext cx="1595156" cy="2754189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88"/>
          <p:cNvSpPr>
            <a:spLocks/>
          </p:cNvSpPr>
          <p:nvPr/>
        </p:nvSpPr>
        <p:spPr bwMode="auto">
          <a:xfrm>
            <a:off x="4633162" y="7002451"/>
            <a:ext cx="686523" cy="3293265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89"/>
          <p:cNvSpPr>
            <a:spLocks/>
          </p:cNvSpPr>
          <p:nvPr/>
        </p:nvSpPr>
        <p:spPr bwMode="auto">
          <a:xfrm>
            <a:off x="5198534" y="10207504"/>
            <a:ext cx="282686" cy="225432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4" name="Freeform 90"/>
          <p:cNvSpPr>
            <a:spLocks/>
          </p:cNvSpPr>
          <p:nvPr/>
        </p:nvSpPr>
        <p:spPr bwMode="auto">
          <a:xfrm>
            <a:off x="4986519" y="10178100"/>
            <a:ext cx="343262" cy="313644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5" name="Freeform 91"/>
          <p:cNvSpPr>
            <a:spLocks/>
          </p:cNvSpPr>
          <p:nvPr/>
        </p:nvSpPr>
        <p:spPr bwMode="auto">
          <a:xfrm>
            <a:off x="5834577" y="10040881"/>
            <a:ext cx="90863" cy="88212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6" name="Freeform 92"/>
          <p:cNvSpPr>
            <a:spLocks/>
          </p:cNvSpPr>
          <p:nvPr/>
        </p:nvSpPr>
        <p:spPr bwMode="auto">
          <a:xfrm>
            <a:off x="5915344" y="10050682"/>
            <a:ext cx="141343" cy="98014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" name="Freeform 93"/>
          <p:cNvSpPr>
            <a:spLocks/>
          </p:cNvSpPr>
          <p:nvPr/>
        </p:nvSpPr>
        <p:spPr bwMode="auto">
          <a:xfrm>
            <a:off x="4764409" y="5248004"/>
            <a:ext cx="3129737" cy="3126642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pic>
        <p:nvPicPr>
          <p:cNvPr id="156" name="Picture 2" descr="Small Animated Flag of Canada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34285" y="108328"/>
            <a:ext cx="846833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7" name="Picture 2" descr="animated flag no staf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0364" y="1748910"/>
            <a:ext cx="795788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8" name="Picture 14" descr="Animated_mexican_flag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2642" y="3334352"/>
            <a:ext cx="795788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0" name="Picture 2" descr="Small Animated Flag of Nicaragua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9290" y="5004235"/>
            <a:ext cx="847239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1" name="Picture 4" descr="Small Animated Flag of Costa Rica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3008" y="5004175"/>
            <a:ext cx="847885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2" name="Picture 6" descr="Small Animated Flag of Guatemala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496" y="5004235"/>
            <a:ext cx="862104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" name="Picture 8" descr="Small Animated Flag of Cuba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04343" y="4148766"/>
            <a:ext cx="849961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4" name="Picture 10" descr="Small Animated Flag of El-Salvado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67431" y="5004175"/>
            <a:ext cx="862104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7" name="Picture 4" descr="http://www.animated-flags.com/images/colombia_md.gif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3084" y="5825348"/>
            <a:ext cx="795788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8" name="Picture 6" descr="Venela.gif (48778 bytes)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65049" y="5821523"/>
            <a:ext cx="742952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9" name="Picture 8" descr="Small Animated Flag of Ecuador"/>
          <p:cNvPicPr>
            <a:picLocks noChangeAspect="1" noChangeArrowheads="1" noCrop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7204" y="5862784"/>
            <a:ext cx="847240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0" name="TextBox 169"/>
          <p:cNvSpPr txBox="1"/>
          <p:nvPr/>
        </p:nvSpPr>
        <p:spPr>
          <a:xfrm>
            <a:off x="1134899" y="687334"/>
            <a:ext cx="21082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/>
              <a:t>CANADA</a:t>
            </a:r>
            <a:endParaRPr lang="en-AU" dirty="0">
              <a:latin typeface="+mj-lt"/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1536528" y="2273805"/>
            <a:ext cx="24657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latin typeface="+mj-lt"/>
              </a:rPr>
              <a:t>THE UNITED STATES OF AMERICA</a:t>
            </a:r>
            <a:endParaRPr lang="en-AU" dirty="0">
              <a:latin typeface="+mj-lt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-6334" y="3270755"/>
            <a:ext cx="222485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MÉXICO CENTRAL</a:t>
            </a:r>
          </a:p>
          <a:p>
            <a:r>
              <a:rPr lang="en-AU" dirty="0" smtClean="0">
                <a:solidFill>
                  <a:schemeClr val="bg1"/>
                </a:solidFill>
              </a:rPr>
              <a:t>MÉXICO </a:t>
            </a:r>
            <a:r>
              <a:rPr lang="en-AU" dirty="0">
                <a:solidFill>
                  <a:schemeClr val="bg1"/>
                </a:solidFill>
              </a:rPr>
              <a:t>OCCIDENTAL</a:t>
            </a:r>
            <a:endParaRPr lang="en-AU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74" name="TextBox 173"/>
          <p:cNvSpPr txBox="1"/>
          <p:nvPr/>
        </p:nvSpPr>
        <p:spPr>
          <a:xfrm>
            <a:off x="5067055" y="5474227"/>
            <a:ext cx="35478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NORANDINA</a:t>
            </a:r>
            <a:endParaRPr lang="en-AU" dirty="0">
              <a:solidFill>
                <a:srgbClr val="FFFF00"/>
              </a:solidFill>
              <a:latin typeface="+mj-lt"/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64983" y="4622275"/>
            <a:ext cx="38008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AMÉRICA </a:t>
            </a:r>
            <a:r>
              <a:rPr lang="en-AU" dirty="0">
                <a:solidFill>
                  <a:srgbClr val="FFFF00"/>
                </a:solidFill>
              </a:rPr>
              <a:t>CENTRAL</a:t>
            </a:r>
            <a:endParaRPr lang="en-AU" dirty="0">
              <a:solidFill>
                <a:srgbClr val="FFFF00"/>
              </a:solidFill>
              <a:latin typeface="+mj-lt"/>
            </a:endParaRPr>
          </a:p>
        </p:txBody>
      </p:sp>
      <p:pic>
        <p:nvPicPr>
          <p:cNvPr id="33794" name="Picture 2" descr="Haiti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5871" y="3319785"/>
            <a:ext cx="830768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6" name="TextBox 175"/>
          <p:cNvSpPr txBox="1"/>
          <p:nvPr/>
        </p:nvSpPr>
        <p:spPr>
          <a:xfrm>
            <a:off x="3860008" y="3879293"/>
            <a:ext cx="7865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CUBA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4684569" y="3795297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HAITÍ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2870508" y="5826720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COSTA RICA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1888567" y="5570351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NICARAGUA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836585" y="5875212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EL SALVADOR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-108520" y="5582412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GUATEMALA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5393805" y="6570058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ECUADOR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6203895" y="6321196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COLOMBIA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7106026" y="6519655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VENEZUELA</a:t>
            </a:r>
            <a:endParaRPr lang="en-AU" dirty="0">
              <a:solidFill>
                <a:schemeClr val="bg1"/>
              </a:solidFill>
            </a:endParaRPr>
          </a:p>
        </p:txBody>
      </p:sp>
      <p:pic>
        <p:nvPicPr>
          <p:cNvPr id="1026" name="Picture 2" descr="Puerto Rico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9797" y="3934224"/>
            <a:ext cx="95250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5" name="TextBox 184"/>
          <p:cNvSpPr txBox="1"/>
          <p:nvPr/>
        </p:nvSpPr>
        <p:spPr>
          <a:xfrm>
            <a:off x="5247075" y="4545425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PUERTO RICO</a:t>
            </a:r>
            <a:endParaRPr lang="en-A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7317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9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500"/>
                            </p:stCondLst>
                            <p:childTnLst>
                              <p:par>
                                <p:cTn id="6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337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37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37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7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2000"/>
                            </p:stCondLst>
                            <p:childTnLst>
                              <p:par>
                                <p:cTn id="8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4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4000"/>
                            </p:stCondLst>
                            <p:childTnLst>
                              <p:par>
                                <p:cTn id="9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6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6000"/>
                            </p:stCondLst>
                            <p:childTnLst>
                              <p:par>
                                <p:cTn id="1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8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8000"/>
                            </p:stCondLst>
                            <p:childTnLst>
                              <p:par>
                                <p:cTn id="1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0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2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12000"/>
                            </p:stCondLst>
                            <p:childTnLst>
                              <p:par>
                                <p:cTn id="147" presetID="10" presetClass="entr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16000"/>
                            </p:stCondLst>
                            <p:childTnLst>
                              <p:par>
                                <p:cTn id="15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" dur="1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17000"/>
                            </p:stCondLst>
                            <p:childTnLst>
                              <p:par>
                                <p:cTn id="15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9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19000"/>
                            </p:stCondLst>
                            <p:childTnLst>
                              <p:par>
                                <p:cTn id="16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1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7" dur="1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20000"/>
                            </p:stCondLst>
                            <p:childTnLst>
                              <p:par>
                                <p:cTn id="170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2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22000"/>
                            </p:stCondLst>
                            <p:childTnLst>
                              <p:par>
                                <p:cTn id="17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10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23000"/>
                            </p:stCondLst>
                            <p:childTnLst>
                              <p:par>
                                <p:cTn id="18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5" dur="2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35" grpId="0" animBg="1"/>
      <p:bldP spid="36" grpId="0" animBg="1"/>
      <p:bldP spid="38" grpId="0" animBg="1"/>
      <p:bldP spid="40" grpId="0" animBg="1"/>
      <p:bldP spid="41" grpId="0" animBg="1"/>
      <p:bldP spid="43" grpId="0" animBg="1"/>
      <p:bldP spid="44" grpId="0" animBg="1"/>
      <p:bldP spid="47" grpId="0" animBg="1"/>
      <p:bldP spid="50" grpId="0" animBg="1"/>
      <p:bldP spid="51" grpId="0" animBg="1"/>
      <p:bldP spid="53" grpId="0" animBg="1"/>
      <p:bldP spid="170" grpId="0"/>
      <p:bldP spid="172" grpId="0"/>
      <p:bldP spid="173" grpId="0" build="p"/>
      <p:bldP spid="174" grpId="0"/>
      <p:bldP spid="175" grpId="0"/>
      <p:bldP spid="176" grpId="0"/>
      <p:bldP spid="178" grpId="0"/>
      <p:bldP spid="179" grpId="0"/>
      <p:bldP spid="180" grpId="0"/>
      <p:bldP spid="181" grpId="0"/>
      <p:bldP spid="182" grpId="0"/>
      <p:bldP spid="177" grpId="0"/>
      <p:bldP spid="183" grpId="0"/>
      <p:bldP spid="184" grpId="0"/>
      <p:bldP spid="18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564" r="3255"/>
          <a:stretch/>
        </p:blipFill>
        <p:spPr>
          <a:xfrm>
            <a:off x="1993695" y="1483542"/>
            <a:ext cx="7863490" cy="5391041"/>
          </a:xfrm>
          <a:prstGeom prst="ellipse">
            <a:avLst/>
          </a:prstGeom>
          <a:ln>
            <a:noFill/>
          </a:ln>
          <a:effectLst>
            <a:softEdge rad="317500"/>
          </a:effectLst>
        </p:spPr>
      </p:pic>
      <p:sp>
        <p:nvSpPr>
          <p:cNvPr id="3" name="Freeform 68"/>
          <p:cNvSpPr>
            <a:spLocks/>
          </p:cNvSpPr>
          <p:nvPr/>
        </p:nvSpPr>
        <p:spPr bwMode="auto">
          <a:xfrm>
            <a:off x="3901778" y="3764954"/>
            <a:ext cx="837962" cy="274439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" name="Freeform 64"/>
          <p:cNvSpPr>
            <a:spLocks/>
          </p:cNvSpPr>
          <p:nvPr/>
        </p:nvSpPr>
        <p:spPr bwMode="auto">
          <a:xfrm>
            <a:off x="3542802" y="4353037"/>
            <a:ext cx="484604" cy="235233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" name="Freeform 69"/>
          <p:cNvSpPr>
            <a:spLocks/>
          </p:cNvSpPr>
          <p:nvPr/>
        </p:nvSpPr>
        <p:spPr bwMode="auto">
          <a:xfrm>
            <a:off x="4722073" y="4021682"/>
            <a:ext cx="222110" cy="147021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" name="Freeform 65"/>
          <p:cNvSpPr>
            <a:spLocks/>
          </p:cNvSpPr>
          <p:nvPr/>
        </p:nvSpPr>
        <p:spPr bwMode="auto">
          <a:xfrm>
            <a:off x="3694240" y="4430896"/>
            <a:ext cx="323070" cy="323446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" name="Freeform 85"/>
          <p:cNvSpPr>
            <a:spLocks/>
          </p:cNvSpPr>
          <p:nvPr/>
        </p:nvSpPr>
        <p:spPr bwMode="auto">
          <a:xfrm>
            <a:off x="5678088" y="7114576"/>
            <a:ext cx="676427" cy="686097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" name="Freeform 72"/>
          <p:cNvSpPr>
            <a:spLocks/>
          </p:cNvSpPr>
          <p:nvPr/>
        </p:nvSpPr>
        <p:spPr bwMode="auto">
          <a:xfrm>
            <a:off x="5312683" y="4127605"/>
            <a:ext cx="131247" cy="49007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" name="Freeform 66"/>
          <p:cNvSpPr>
            <a:spLocks/>
          </p:cNvSpPr>
          <p:nvPr/>
        </p:nvSpPr>
        <p:spPr bwMode="auto">
          <a:xfrm>
            <a:off x="3820438" y="4732837"/>
            <a:ext cx="252398" cy="21563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" name="Freeform 77"/>
          <p:cNvSpPr>
            <a:spLocks/>
          </p:cNvSpPr>
          <p:nvPr/>
        </p:nvSpPr>
        <p:spPr bwMode="auto">
          <a:xfrm>
            <a:off x="4219229" y="5498172"/>
            <a:ext cx="444221" cy="490069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" name="Freeform 84"/>
          <p:cNvSpPr>
            <a:spLocks/>
          </p:cNvSpPr>
          <p:nvPr/>
        </p:nvSpPr>
        <p:spPr bwMode="auto">
          <a:xfrm>
            <a:off x="5130387" y="6366004"/>
            <a:ext cx="949017" cy="1048748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" name="Freeform 86"/>
          <p:cNvSpPr>
            <a:spLocks/>
          </p:cNvSpPr>
          <p:nvPr/>
        </p:nvSpPr>
        <p:spPr bwMode="auto">
          <a:xfrm>
            <a:off x="6016304" y="7993700"/>
            <a:ext cx="424029" cy="441062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" name="Freeform 61"/>
          <p:cNvSpPr>
            <a:spLocks/>
          </p:cNvSpPr>
          <p:nvPr/>
        </p:nvSpPr>
        <p:spPr bwMode="auto">
          <a:xfrm>
            <a:off x="3310258" y="4196215"/>
            <a:ext cx="292782" cy="313644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" name="Freeform 79"/>
          <p:cNvSpPr>
            <a:spLocks/>
          </p:cNvSpPr>
          <p:nvPr/>
        </p:nvSpPr>
        <p:spPr bwMode="auto">
          <a:xfrm>
            <a:off x="4835083" y="4636725"/>
            <a:ext cx="1060072" cy="901727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" name="Freeform 63"/>
          <p:cNvSpPr>
            <a:spLocks/>
          </p:cNvSpPr>
          <p:nvPr/>
        </p:nvSpPr>
        <p:spPr bwMode="auto">
          <a:xfrm>
            <a:off x="3502418" y="4463961"/>
            <a:ext cx="171631" cy="10781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" name="Freeform 90"/>
          <p:cNvSpPr>
            <a:spLocks/>
          </p:cNvSpPr>
          <p:nvPr/>
        </p:nvSpPr>
        <p:spPr bwMode="auto">
          <a:xfrm>
            <a:off x="4985374" y="10119292"/>
            <a:ext cx="343262" cy="313644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" name="Freeform 88"/>
          <p:cNvSpPr>
            <a:spLocks/>
          </p:cNvSpPr>
          <p:nvPr/>
        </p:nvSpPr>
        <p:spPr bwMode="auto">
          <a:xfrm>
            <a:off x="4631448" y="6940050"/>
            <a:ext cx="686523" cy="3293265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" name="Freeform 83"/>
          <p:cNvSpPr>
            <a:spLocks/>
          </p:cNvSpPr>
          <p:nvPr/>
        </p:nvSpPr>
        <p:spPr bwMode="auto">
          <a:xfrm>
            <a:off x="4176889" y="5597813"/>
            <a:ext cx="999497" cy="1431002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" name="Freeform 87"/>
          <p:cNvSpPr>
            <a:spLocks/>
          </p:cNvSpPr>
          <p:nvPr/>
        </p:nvSpPr>
        <p:spPr bwMode="auto">
          <a:xfrm>
            <a:off x="4807075" y="7322566"/>
            <a:ext cx="1595156" cy="2754189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" name="Freeform 5"/>
          <p:cNvSpPr>
            <a:spLocks/>
          </p:cNvSpPr>
          <p:nvPr/>
        </p:nvSpPr>
        <p:spPr bwMode="auto">
          <a:xfrm>
            <a:off x="1298978" y="2959765"/>
            <a:ext cx="2433118" cy="1499612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" name="Freeform 93"/>
          <p:cNvSpPr>
            <a:spLocks/>
          </p:cNvSpPr>
          <p:nvPr/>
        </p:nvSpPr>
        <p:spPr bwMode="auto">
          <a:xfrm>
            <a:off x="4754316" y="5187498"/>
            <a:ext cx="3129737" cy="3126642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" name="Freeform 76"/>
          <p:cNvSpPr>
            <a:spLocks/>
          </p:cNvSpPr>
          <p:nvPr/>
        </p:nvSpPr>
        <p:spPr bwMode="auto">
          <a:xfrm>
            <a:off x="4386382" y="4626917"/>
            <a:ext cx="938921" cy="1303584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3" name="Group 39"/>
          <p:cNvGrpSpPr>
            <a:grpSpLocks/>
          </p:cNvGrpSpPr>
          <p:nvPr/>
        </p:nvGrpSpPr>
        <p:grpSpPr bwMode="auto">
          <a:xfrm>
            <a:off x="-2718810" y="-1187962"/>
            <a:ext cx="2998490" cy="2273921"/>
            <a:chOff x="44" y="1185"/>
            <a:chExt cx="594" cy="464"/>
          </a:xfrm>
          <a:solidFill>
            <a:schemeClr val="bg1">
              <a:lumMod val="50000"/>
            </a:schemeClr>
          </a:solidFill>
        </p:grpSpPr>
        <p:sp>
          <p:nvSpPr>
            <p:cNvPr id="142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3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4" name="Freeform 52"/>
          <p:cNvSpPr>
            <a:spLocks/>
          </p:cNvSpPr>
          <p:nvPr/>
        </p:nvSpPr>
        <p:spPr bwMode="auto">
          <a:xfrm>
            <a:off x="713805" y="1409405"/>
            <a:ext cx="4603743" cy="219551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5" name="Group 24"/>
          <p:cNvGrpSpPr>
            <a:grpSpLocks/>
          </p:cNvGrpSpPr>
          <p:nvPr/>
        </p:nvGrpSpPr>
        <p:grpSpPr bwMode="auto">
          <a:xfrm>
            <a:off x="-603292" y="-3158574"/>
            <a:ext cx="7067149" cy="5282946"/>
            <a:chOff x="464" y="783"/>
            <a:chExt cx="1400" cy="1078"/>
          </a:xfrm>
          <a:solidFill>
            <a:schemeClr val="bg1">
              <a:lumMod val="50000"/>
            </a:schemeClr>
          </a:solidFill>
        </p:grpSpPr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26" name="Group 25"/>
          <p:cNvGrpSpPr>
            <a:grpSpLocks/>
          </p:cNvGrpSpPr>
          <p:nvPr/>
        </p:nvGrpSpPr>
        <p:grpSpPr bwMode="auto">
          <a:xfrm>
            <a:off x="-596529" y="-3154823"/>
            <a:ext cx="7067149" cy="5282946"/>
            <a:chOff x="464" y="783"/>
            <a:chExt cx="1400" cy="1078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27" name="Group 39"/>
          <p:cNvGrpSpPr>
            <a:grpSpLocks/>
          </p:cNvGrpSpPr>
          <p:nvPr/>
        </p:nvGrpSpPr>
        <p:grpSpPr bwMode="auto">
          <a:xfrm>
            <a:off x="-2716673" y="-1184745"/>
            <a:ext cx="2998490" cy="2273921"/>
            <a:chOff x="44" y="1185"/>
            <a:chExt cx="594" cy="464"/>
          </a:xfrm>
          <a:solidFill>
            <a:srgbClr val="E74F7E"/>
          </a:solidFill>
        </p:grpSpPr>
        <p:sp>
          <p:nvSpPr>
            <p:cNvPr id="6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8" name="Freeform 52"/>
          <p:cNvSpPr>
            <a:spLocks/>
          </p:cNvSpPr>
          <p:nvPr/>
        </p:nvSpPr>
        <p:spPr bwMode="auto">
          <a:xfrm>
            <a:off x="715942" y="1412622"/>
            <a:ext cx="4603743" cy="219551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rgbClr val="E74F7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5"/>
          <p:cNvSpPr>
            <a:spLocks/>
          </p:cNvSpPr>
          <p:nvPr/>
        </p:nvSpPr>
        <p:spPr bwMode="auto">
          <a:xfrm>
            <a:off x="1301506" y="2961241"/>
            <a:ext cx="2433118" cy="1499612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gradFill>
            <a:gsLst>
              <a:gs pos="93744">
                <a:srgbClr val="633AC8"/>
              </a:gs>
              <a:gs pos="54000">
                <a:srgbClr val="FFC000"/>
              </a:gs>
              <a:gs pos="100000">
                <a:srgbClr val="4A25E7"/>
              </a:gs>
              <a:gs pos="100000">
                <a:schemeClr val="bg1"/>
              </a:gs>
            </a:gsLst>
            <a:lin ang="5400000" scaled="0"/>
          </a:gra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1"/>
          <p:cNvSpPr>
            <a:spLocks/>
          </p:cNvSpPr>
          <p:nvPr/>
        </p:nvSpPr>
        <p:spPr bwMode="auto">
          <a:xfrm>
            <a:off x="3310595" y="4196215"/>
            <a:ext cx="292782" cy="313644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62"/>
          <p:cNvSpPr>
            <a:spLocks/>
          </p:cNvSpPr>
          <p:nvPr/>
        </p:nvSpPr>
        <p:spPr bwMode="auto">
          <a:xfrm>
            <a:off x="3552897" y="4147208"/>
            <a:ext cx="60576" cy="21563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63"/>
          <p:cNvSpPr>
            <a:spLocks/>
          </p:cNvSpPr>
          <p:nvPr/>
        </p:nvSpPr>
        <p:spPr bwMode="auto">
          <a:xfrm>
            <a:off x="3482226" y="4460852"/>
            <a:ext cx="171631" cy="10781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64"/>
          <p:cNvSpPr>
            <a:spLocks/>
          </p:cNvSpPr>
          <p:nvPr/>
        </p:nvSpPr>
        <p:spPr bwMode="auto">
          <a:xfrm>
            <a:off x="3542802" y="4353037"/>
            <a:ext cx="484604" cy="235233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rgbClr val="186A02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0" name="Freeform 65"/>
          <p:cNvSpPr>
            <a:spLocks/>
          </p:cNvSpPr>
          <p:nvPr/>
        </p:nvSpPr>
        <p:spPr bwMode="auto">
          <a:xfrm>
            <a:off x="3694240" y="4431448"/>
            <a:ext cx="323070" cy="323446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66"/>
          <p:cNvSpPr>
            <a:spLocks/>
          </p:cNvSpPr>
          <p:nvPr/>
        </p:nvSpPr>
        <p:spPr bwMode="auto">
          <a:xfrm>
            <a:off x="3815392" y="4725490"/>
            <a:ext cx="252398" cy="21563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7"/>
          <p:cNvSpPr>
            <a:spLocks/>
          </p:cNvSpPr>
          <p:nvPr/>
        </p:nvSpPr>
        <p:spPr bwMode="auto">
          <a:xfrm>
            <a:off x="4007214" y="4852908"/>
            <a:ext cx="514892" cy="186226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68"/>
          <p:cNvSpPr>
            <a:spLocks/>
          </p:cNvSpPr>
          <p:nvPr/>
        </p:nvSpPr>
        <p:spPr bwMode="auto">
          <a:xfrm>
            <a:off x="3896159" y="3764954"/>
            <a:ext cx="837962" cy="274439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69"/>
          <p:cNvSpPr>
            <a:spLocks/>
          </p:cNvSpPr>
          <p:nvPr/>
        </p:nvSpPr>
        <p:spPr bwMode="auto">
          <a:xfrm>
            <a:off x="4734121" y="4019790"/>
            <a:ext cx="222110" cy="147021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70"/>
          <p:cNvSpPr>
            <a:spLocks/>
          </p:cNvSpPr>
          <p:nvPr/>
        </p:nvSpPr>
        <p:spPr bwMode="auto">
          <a:xfrm>
            <a:off x="4421147" y="4127605"/>
            <a:ext cx="161535" cy="88212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71"/>
          <p:cNvSpPr>
            <a:spLocks/>
          </p:cNvSpPr>
          <p:nvPr/>
        </p:nvSpPr>
        <p:spPr bwMode="auto">
          <a:xfrm>
            <a:off x="4915848" y="4039393"/>
            <a:ext cx="292782" cy="176425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5307064" y="4130056"/>
            <a:ext cx="131247" cy="49007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73"/>
          <p:cNvSpPr>
            <a:spLocks/>
          </p:cNvSpPr>
          <p:nvPr/>
        </p:nvSpPr>
        <p:spPr bwMode="auto">
          <a:xfrm>
            <a:off x="4411051" y="3598330"/>
            <a:ext cx="60576" cy="78411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74"/>
          <p:cNvSpPr>
            <a:spLocks/>
          </p:cNvSpPr>
          <p:nvPr/>
        </p:nvSpPr>
        <p:spPr bwMode="auto">
          <a:xfrm>
            <a:off x="5481219" y="2971042"/>
            <a:ext cx="60576" cy="39206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76"/>
          <p:cNvSpPr>
            <a:spLocks/>
          </p:cNvSpPr>
          <p:nvPr/>
        </p:nvSpPr>
        <p:spPr bwMode="auto">
          <a:xfrm>
            <a:off x="4380763" y="4627476"/>
            <a:ext cx="938921" cy="1303584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77"/>
          <p:cNvSpPr>
            <a:spLocks/>
          </p:cNvSpPr>
          <p:nvPr/>
        </p:nvSpPr>
        <p:spPr bwMode="auto">
          <a:xfrm>
            <a:off x="4219229" y="5489998"/>
            <a:ext cx="444221" cy="490069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78"/>
          <p:cNvSpPr>
            <a:spLocks/>
          </p:cNvSpPr>
          <p:nvPr/>
        </p:nvSpPr>
        <p:spPr bwMode="auto">
          <a:xfrm>
            <a:off x="5723522" y="4745092"/>
            <a:ext cx="100959" cy="78411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79"/>
          <p:cNvSpPr>
            <a:spLocks/>
          </p:cNvSpPr>
          <p:nvPr/>
        </p:nvSpPr>
        <p:spPr bwMode="auto">
          <a:xfrm>
            <a:off x="4835080" y="4637277"/>
            <a:ext cx="1060072" cy="901727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80"/>
          <p:cNvSpPr>
            <a:spLocks/>
          </p:cNvSpPr>
          <p:nvPr/>
        </p:nvSpPr>
        <p:spPr bwMode="auto">
          <a:xfrm>
            <a:off x="5784097" y="4941120"/>
            <a:ext cx="353357" cy="558679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" name="Freeform 81"/>
          <p:cNvSpPr>
            <a:spLocks/>
          </p:cNvSpPr>
          <p:nvPr/>
        </p:nvSpPr>
        <p:spPr bwMode="auto">
          <a:xfrm>
            <a:off x="6319181" y="5146949"/>
            <a:ext cx="242302" cy="294042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6" name="Freeform 82"/>
          <p:cNvSpPr>
            <a:spLocks/>
          </p:cNvSpPr>
          <p:nvPr/>
        </p:nvSpPr>
        <p:spPr bwMode="auto">
          <a:xfrm>
            <a:off x="6046591" y="5137148"/>
            <a:ext cx="323070" cy="313644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" name="Freeform 83"/>
          <p:cNvSpPr>
            <a:spLocks/>
          </p:cNvSpPr>
          <p:nvPr/>
        </p:nvSpPr>
        <p:spPr bwMode="auto">
          <a:xfrm>
            <a:off x="4178845" y="5597813"/>
            <a:ext cx="999497" cy="1431002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8" name="Freeform 84"/>
          <p:cNvSpPr>
            <a:spLocks/>
          </p:cNvSpPr>
          <p:nvPr/>
        </p:nvSpPr>
        <p:spPr bwMode="auto">
          <a:xfrm>
            <a:off x="5127862" y="6362321"/>
            <a:ext cx="949017" cy="1048748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9" name="Freeform 85"/>
          <p:cNvSpPr>
            <a:spLocks/>
          </p:cNvSpPr>
          <p:nvPr/>
        </p:nvSpPr>
        <p:spPr bwMode="auto">
          <a:xfrm>
            <a:off x="5673042" y="7107226"/>
            <a:ext cx="676427" cy="686097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0" name="Freeform 86"/>
          <p:cNvSpPr>
            <a:spLocks/>
          </p:cNvSpPr>
          <p:nvPr/>
        </p:nvSpPr>
        <p:spPr bwMode="auto">
          <a:xfrm>
            <a:off x="6016304" y="7989351"/>
            <a:ext cx="424029" cy="441062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87"/>
          <p:cNvSpPr>
            <a:spLocks/>
          </p:cNvSpPr>
          <p:nvPr/>
        </p:nvSpPr>
        <p:spPr bwMode="auto">
          <a:xfrm>
            <a:off x="4804792" y="7322856"/>
            <a:ext cx="1595156" cy="2754189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88"/>
          <p:cNvSpPr>
            <a:spLocks/>
          </p:cNvSpPr>
          <p:nvPr/>
        </p:nvSpPr>
        <p:spPr bwMode="auto">
          <a:xfrm>
            <a:off x="4633162" y="6940602"/>
            <a:ext cx="686523" cy="3293265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89"/>
          <p:cNvSpPr>
            <a:spLocks/>
          </p:cNvSpPr>
          <p:nvPr/>
        </p:nvSpPr>
        <p:spPr bwMode="auto">
          <a:xfrm>
            <a:off x="5198534" y="10145655"/>
            <a:ext cx="282686" cy="225432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4" name="Freeform 90"/>
          <p:cNvSpPr>
            <a:spLocks/>
          </p:cNvSpPr>
          <p:nvPr/>
        </p:nvSpPr>
        <p:spPr bwMode="auto">
          <a:xfrm>
            <a:off x="4986519" y="10116251"/>
            <a:ext cx="343262" cy="313644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5" name="Freeform 91"/>
          <p:cNvSpPr>
            <a:spLocks/>
          </p:cNvSpPr>
          <p:nvPr/>
        </p:nvSpPr>
        <p:spPr bwMode="auto">
          <a:xfrm>
            <a:off x="5834577" y="9979032"/>
            <a:ext cx="90863" cy="88212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6" name="Freeform 92"/>
          <p:cNvSpPr>
            <a:spLocks/>
          </p:cNvSpPr>
          <p:nvPr/>
        </p:nvSpPr>
        <p:spPr bwMode="auto">
          <a:xfrm>
            <a:off x="5915344" y="9988833"/>
            <a:ext cx="141343" cy="98014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" name="Freeform 93"/>
          <p:cNvSpPr>
            <a:spLocks/>
          </p:cNvSpPr>
          <p:nvPr/>
        </p:nvSpPr>
        <p:spPr bwMode="auto">
          <a:xfrm>
            <a:off x="4764409" y="5186155"/>
            <a:ext cx="3129737" cy="3126642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1134899" y="687334"/>
            <a:ext cx="21082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latin typeface="+mj-lt"/>
              </a:rPr>
              <a:t>CANADA</a:t>
            </a:r>
            <a:endParaRPr lang="en-AU" dirty="0">
              <a:latin typeface="+mj-lt"/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1536528" y="2273805"/>
            <a:ext cx="24657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latin typeface="+mj-lt"/>
              </a:rPr>
              <a:t>THE UNITED STATES OF AMERICA</a:t>
            </a:r>
            <a:endParaRPr lang="en-AU" dirty="0">
              <a:latin typeface="+mj-lt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-6334" y="3270755"/>
            <a:ext cx="24657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MÉXICO </a:t>
            </a:r>
            <a:r>
              <a:rPr lang="en-AU" dirty="0">
                <a:solidFill>
                  <a:schemeClr val="bg1"/>
                </a:solidFill>
              </a:rPr>
              <a:t>CENTRAL</a:t>
            </a:r>
          </a:p>
          <a:p>
            <a:r>
              <a:rPr lang="en-AU" dirty="0">
                <a:solidFill>
                  <a:schemeClr val="bg1"/>
                </a:solidFill>
              </a:rPr>
              <a:t>MÉXICO OCCIDENTAL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3214499" y="5139214"/>
            <a:ext cx="35478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NORANDINA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64983" y="4622275"/>
            <a:ext cx="42854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AMÉRICA </a:t>
            </a:r>
            <a:r>
              <a:rPr lang="en-AU" dirty="0">
                <a:solidFill>
                  <a:schemeClr val="bg1"/>
                </a:solidFill>
              </a:rPr>
              <a:t>CENTRAL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128241" y="5261654"/>
            <a:ext cx="3643117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AU" sz="1000" dirty="0" smtClean="0">
              <a:solidFill>
                <a:schemeClr val="bg1"/>
              </a:solidFill>
            </a:endParaRPr>
          </a:p>
          <a:p>
            <a:pPr lvl="0"/>
            <a:r>
              <a:rPr lang="es-ES" dirty="0">
                <a:solidFill>
                  <a:schemeClr val="bg1"/>
                </a:solidFill>
              </a:rPr>
              <a:t>6 Provincias </a:t>
            </a:r>
            <a:endParaRPr lang="es-ES" dirty="0" smtClean="0">
              <a:solidFill>
                <a:schemeClr val="bg1"/>
              </a:solidFill>
            </a:endParaRPr>
          </a:p>
          <a:p>
            <a:pPr lvl="0"/>
            <a:r>
              <a:rPr lang="es-ES" dirty="0" smtClean="0">
                <a:solidFill>
                  <a:schemeClr val="bg1"/>
                </a:solidFill>
              </a:rPr>
              <a:t>14 países</a:t>
            </a:r>
            <a:endParaRPr lang="en-AU" dirty="0" smtClean="0">
              <a:solidFill>
                <a:schemeClr val="bg1"/>
              </a:solidFill>
            </a:endParaRPr>
          </a:p>
          <a:p>
            <a:r>
              <a:rPr lang="es-ES" dirty="0">
                <a:solidFill>
                  <a:schemeClr val="bg1"/>
                </a:solidFill>
              </a:rPr>
              <a:t>766 hermanos</a:t>
            </a:r>
            <a:endParaRPr lang="en-AU" dirty="0" smtClean="0">
              <a:solidFill>
                <a:schemeClr val="bg1"/>
              </a:solidFill>
            </a:endParaRPr>
          </a:p>
          <a:p>
            <a:r>
              <a:rPr lang="es-ES" dirty="0">
                <a:solidFill>
                  <a:schemeClr val="bg1"/>
                </a:solidFill>
              </a:rPr>
              <a:t>10.907 laicos maristas</a:t>
            </a:r>
            <a:endParaRPr lang="en-AU" dirty="0" smtClean="0">
              <a:solidFill>
                <a:schemeClr val="bg1"/>
              </a:solidFill>
            </a:endParaRPr>
          </a:p>
          <a:p>
            <a:r>
              <a:rPr lang="es-ES" dirty="0">
                <a:solidFill>
                  <a:schemeClr val="bg1"/>
                </a:solidFill>
              </a:rPr>
              <a:t>124.075 niños y jóvenes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58" name="TextBox 157"/>
          <p:cNvSpPr txBox="1"/>
          <p:nvPr/>
        </p:nvSpPr>
        <p:spPr>
          <a:xfrm>
            <a:off x="145706" y="5039134"/>
            <a:ext cx="26367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ARCO NORTE</a:t>
            </a:r>
            <a:endParaRPr lang="en-AU" b="1" dirty="0"/>
          </a:p>
        </p:txBody>
      </p:sp>
    </p:spTree>
    <p:extLst>
      <p:ext uri="{BB962C8B-B14F-4D97-AF65-F5344CB8AC3E}">
        <p14:creationId xmlns:p14="http://schemas.microsoft.com/office/powerpoint/2010/main" val="2934133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3000">
        <p14:prism isContent="1"/>
      </p:transition>
    </mc:Choice>
    <mc:Fallback xmlns="">
      <p:transition spd="slow" advClick="0" advTm="1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" dur="2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0"/>
                            </p:stCondLst>
                            <p:childTnLst>
                              <p:par>
                                <p:cTn id="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0"/>
                            </p:stCondLst>
                            <p:childTnLst>
                              <p:par>
                                <p:cTn id="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6000"/>
                            </p:stCondLst>
                            <p:childTnLst>
                              <p:par>
                                <p:cTn id="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7000"/>
                            </p:stCondLst>
                            <p:childTnLst>
                              <p:par>
                                <p:cTn id="3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8000"/>
                            </p:stCondLst>
                            <p:childTnLst>
                              <p:par>
                                <p:cTn id="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build="p" bldLvl="4"/>
      <p:bldP spid="15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68"/>
          <p:cNvSpPr>
            <a:spLocks/>
          </p:cNvSpPr>
          <p:nvPr/>
        </p:nvSpPr>
        <p:spPr bwMode="auto">
          <a:xfrm>
            <a:off x="2108559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234"/>
          <p:cNvSpPr>
            <a:spLocks/>
          </p:cNvSpPr>
          <p:nvPr/>
        </p:nvSpPr>
        <p:spPr bwMode="auto">
          <a:xfrm>
            <a:off x="6855107" y="339054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242"/>
          <p:cNvSpPr>
            <a:spLocks/>
          </p:cNvSpPr>
          <p:nvPr/>
        </p:nvSpPr>
        <p:spPr bwMode="auto">
          <a:xfrm>
            <a:off x="6734316" y="346039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872174" y="3635011"/>
            <a:ext cx="307979" cy="244465"/>
            <a:chOff x="3385960" y="3735401"/>
            <a:chExt cx="307979" cy="244465"/>
          </a:xfrm>
          <a:noFill/>
        </p:grpSpPr>
        <p:sp>
          <p:nvSpPr>
            <p:cNvPr id="27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29" name="Freeform 238"/>
          <p:cNvSpPr>
            <a:spLocks/>
          </p:cNvSpPr>
          <p:nvPr/>
        </p:nvSpPr>
        <p:spPr bwMode="auto">
          <a:xfrm>
            <a:off x="6501888" y="329705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250"/>
          <p:cNvSpPr>
            <a:spLocks/>
          </p:cNvSpPr>
          <p:nvPr/>
        </p:nvSpPr>
        <p:spPr bwMode="auto">
          <a:xfrm>
            <a:off x="7395510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233"/>
          <p:cNvSpPr>
            <a:spLocks/>
          </p:cNvSpPr>
          <p:nvPr/>
        </p:nvSpPr>
        <p:spPr bwMode="auto">
          <a:xfrm>
            <a:off x="6859869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147"/>
          <p:cNvSpPr>
            <a:spLocks/>
          </p:cNvSpPr>
          <p:nvPr/>
        </p:nvSpPr>
        <p:spPr bwMode="auto">
          <a:xfrm>
            <a:off x="4615713" y="338357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180"/>
          <p:cNvSpPr>
            <a:spLocks/>
          </p:cNvSpPr>
          <p:nvPr/>
        </p:nvSpPr>
        <p:spPr bwMode="auto">
          <a:xfrm>
            <a:off x="5132669" y="3864411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145"/>
          <p:cNvSpPr>
            <a:spLocks/>
          </p:cNvSpPr>
          <p:nvPr/>
        </p:nvSpPr>
        <p:spPr bwMode="auto">
          <a:xfrm>
            <a:off x="3894278" y="365940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9"/>
          <p:cNvSpPr>
            <a:spLocks/>
          </p:cNvSpPr>
          <p:nvPr/>
        </p:nvSpPr>
        <p:spPr bwMode="auto">
          <a:xfrm>
            <a:off x="2366528" y="355343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172"/>
          <p:cNvSpPr>
            <a:spLocks/>
          </p:cNvSpPr>
          <p:nvPr/>
        </p:nvSpPr>
        <p:spPr bwMode="auto">
          <a:xfrm>
            <a:off x="5019957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161"/>
          <p:cNvSpPr>
            <a:spLocks/>
          </p:cNvSpPr>
          <p:nvPr/>
        </p:nvSpPr>
        <p:spPr bwMode="auto">
          <a:xfrm>
            <a:off x="4195903" y="3701255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8686538" y="401292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" name="Freeform 240"/>
          <p:cNvSpPr>
            <a:spLocks/>
          </p:cNvSpPr>
          <p:nvPr/>
        </p:nvSpPr>
        <p:spPr bwMode="auto">
          <a:xfrm>
            <a:off x="6001685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5"/>
          <p:cNvSpPr>
            <a:spLocks/>
          </p:cNvSpPr>
          <p:nvPr/>
        </p:nvSpPr>
        <p:spPr bwMode="auto">
          <a:xfrm>
            <a:off x="2043292" y="368599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162"/>
          <p:cNvSpPr>
            <a:spLocks/>
          </p:cNvSpPr>
          <p:nvPr/>
        </p:nvSpPr>
        <p:spPr bwMode="auto">
          <a:xfrm>
            <a:off x="4064281" y="3714749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155"/>
          <p:cNvSpPr>
            <a:spLocks/>
          </p:cNvSpPr>
          <p:nvPr/>
        </p:nvSpPr>
        <p:spPr bwMode="auto">
          <a:xfrm>
            <a:off x="4494494" y="3650892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2552265" y="358775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149"/>
          <p:cNvSpPr>
            <a:spLocks/>
          </p:cNvSpPr>
          <p:nvPr/>
        </p:nvSpPr>
        <p:spPr bwMode="auto">
          <a:xfrm>
            <a:off x="4646894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171"/>
          <p:cNvSpPr>
            <a:spLocks/>
          </p:cNvSpPr>
          <p:nvPr/>
        </p:nvSpPr>
        <p:spPr bwMode="auto">
          <a:xfrm>
            <a:off x="4831838" y="4192450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176"/>
          <p:cNvSpPr>
            <a:spLocks/>
          </p:cNvSpPr>
          <p:nvPr/>
        </p:nvSpPr>
        <p:spPr bwMode="auto">
          <a:xfrm>
            <a:off x="4581013" y="4129702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174"/>
          <p:cNvSpPr>
            <a:spLocks/>
          </p:cNvSpPr>
          <p:nvPr/>
        </p:nvSpPr>
        <p:spPr bwMode="auto">
          <a:xfrm>
            <a:off x="5007909" y="4006670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7540766" y="2755542"/>
            <a:ext cx="406400" cy="419100"/>
            <a:chOff x="7540766" y="2752546"/>
            <a:chExt cx="406400" cy="419100"/>
          </a:xfrm>
          <a:noFill/>
        </p:grpSpPr>
        <p:sp>
          <p:nvSpPr>
            <p:cNvPr id="56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0" name="Freeform 243"/>
          <p:cNvSpPr>
            <a:spLocks/>
          </p:cNvSpPr>
          <p:nvPr/>
        </p:nvSpPr>
        <p:spPr bwMode="auto">
          <a:xfrm>
            <a:off x="6801132" y="381573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244"/>
          <p:cNvSpPr>
            <a:spLocks/>
          </p:cNvSpPr>
          <p:nvPr/>
        </p:nvSpPr>
        <p:spPr bwMode="auto">
          <a:xfrm>
            <a:off x="7042432" y="380938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290"/>
          <p:cNvSpPr>
            <a:spLocks/>
          </p:cNvSpPr>
          <p:nvPr/>
        </p:nvSpPr>
        <p:spPr bwMode="auto">
          <a:xfrm>
            <a:off x="6876539" y="392174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/>
          <p:nvPr/>
        </p:nvSpPr>
        <p:spPr bwMode="auto">
          <a:xfrm>
            <a:off x="7142452" y="338754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64" name="Group 301"/>
          <p:cNvGrpSpPr>
            <a:grpSpLocks/>
          </p:cNvGrpSpPr>
          <p:nvPr/>
        </p:nvGrpSpPr>
        <p:grpSpPr bwMode="auto">
          <a:xfrm>
            <a:off x="7230410" y="3510755"/>
            <a:ext cx="234950" cy="320675"/>
            <a:chOff x="4561" y="2273"/>
            <a:chExt cx="148" cy="202"/>
          </a:xfrm>
          <a:noFill/>
        </p:grpSpPr>
        <p:sp>
          <p:nvSpPr>
            <p:cNvPr id="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2" name="Freeform 156"/>
          <p:cNvSpPr>
            <a:spLocks/>
          </p:cNvSpPr>
          <p:nvPr/>
        </p:nvSpPr>
        <p:spPr bwMode="auto">
          <a:xfrm>
            <a:off x="4346856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" name="Freeform 169"/>
          <p:cNvSpPr>
            <a:spLocks/>
          </p:cNvSpPr>
          <p:nvPr/>
        </p:nvSpPr>
        <p:spPr bwMode="auto">
          <a:xfrm>
            <a:off x="504932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" name="Freeform 201"/>
          <p:cNvSpPr>
            <a:spLocks/>
          </p:cNvSpPr>
          <p:nvPr/>
        </p:nvSpPr>
        <p:spPr bwMode="auto">
          <a:xfrm>
            <a:off x="4037153" y="2845414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7830420" y="4047946"/>
            <a:ext cx="377825" cy="206375"/>
            <a:chOff x="7840663" y="4144963"/>
            <a:chExt cx="377825" cy="206375"/>
          </a:xfrm>
          <a:noFill/>
        </p:grpSpPr>
        <p:sp>
          <p:nvSpPr>
            <p:cNvPr id="7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9" name="Freeform 170"/>
          <p:cNvSpPr>
            <a:spLocks/>
          </p:cNvSpPr>
          <p:nvPr/>
        </p:nvSpPr>
        <p:spPr bwMode="auto">
          <a:xfrm>
            <a:off x="5102366" y="4225084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" name="Freeform 166"/>
          <p:cNvSpPr>
            <a:spLocks/>
          </p:cNvSpPr>
          <p:nvPr/>
        </p:nvSpPr>
        <p:spPr bwMode="auto">
          <a:xfrm>
            <a:off x="4915182" y="4381325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" name="Freeform 206"/>
          <p:cNvSpPr>
            <a:spLocks/>
          </p:cNvSpPr>
          <p:nvPr/>
        </p:nvSpPr>
        <p:spPr bwMode="auto">
          <a:xfrm>
            <a:off x="4361712" y="2487482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2" name="Group 81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83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89" name="Freeform 61"/>
          <p:cNvSpPr>
            <a:spLocks/>
          </p:cNvSpPr>
          <p:nvPr/>
        </p:nvSpPr>
        <p:spPr bwMode="auto">
          <a:xfrm>
            <a:off x="1922536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63"/>
          <p:cNvSpPr>
            <a:spLocks/>
          </p:cNvSpPr>
          <p:nvPr/>
        </p:nvSpPr>
        <p:spPr bwMode="auto">
          <a:xfrm>
            <a:off x="1982967" y="369670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" name="Freeform 210"/>
          <p:cNvSpPr>
            <a:spLocks/>
          </p:cNvSpPr>
          <p:nvPr/>
        </p:nvSpPr>
        <p:spPr bwMode="auto">
          <a:xfrm>
            <a:off x="4430994" y="2440602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" name="Freeform 177"/>
          <p:cNvSpPr>
            <a:spLocks/>
          </p:cNvSpPr>
          <p:nvPr/>
        </p:nvSpPr>
        <p:spPr bwMode="auto">
          <a:xfrm>
            <a:off x="4591191" y="3844787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" name="Freeform 239"/>
          <p:cNvSpPr>
            <a:spLocks/>
          </p:cNvSpPr>
          <p:nvPr/>
        </p:nvSpPr>
        <p:spPr bwMode="auto">
          <a:xfrm>
            <a:off x="6288229" y="373582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5" name="Freeform 164"/>
          <p:cNvSpPr>
            <a:spLocks/>
          </p:cNvSpPr>
          <p:nvPr/>
        </p:nvSpPr>
        <p:spPr bwMode="auto">
          <a:xfrm>
            <a:off x="5365891" y="4285098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8" name="Freeform 225"/>
          <p:cNvSpPr>
            <a:spLocks/>
          </p:cNvSpPr>
          <p:nvPr/>
        </p:nvSpPr>
        <p:spPr bwMode="auto">
          <a:xfrm>
            <a:off x="4804056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0" name="Freeform 215"/>
          <p:cNvSpPr>
            <a:spLocks/>
          </p:cNvSpPr>
          <p:nvPr/>
        </p:nvSpPr>
        <p:spPr bwMode="auto">
          <a:xfrm>
            <a:off x="4691997" y="265076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8458081" y="4303143"/>
            <a:ext cx="106193" cy="190500"/>
            <a:chOff x="8469053" y="4400550"/>
            <a:chExt cx="106193" cy="190500"/>
          </a:xfrm>
          <a:noFill/>
        </p:grpSpPr>
        <p:sp>
          <p:nvSpPr>
            <p:cNvPr id="103" name="Freeform 102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10" name="Freeform 120"/>
          <p:cNvSpPr>
            <a:spLocks/>
          </p:cNvSpPr>
          <p:nvPr/>
        </p:nvSpPr>
        <p:spPr bwMode="auto">
          <a:xfrm>
            <a:off x="5192854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5"/>
          <p:cNvSpPr>
            <a:spLocks/>
          </p:cNvSpPr>
          <p:nvPr/>
        </p:nvSpPr>
        <p:spPr bwMode="auto">
          <a:xfrm>
            <a:off x="1290022" y="320944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119"/>
          <p:cNvSpPr>
            <a:spLocks/>
          </p:cNvSpPr>
          <p:nvPr/>
        </p:nvSpPr>
        <p:spPr bwMode="auto">
          <a:xfrm>
            <a:off x="5182534" y="3084333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199"/>
          <p:cNvSpPr>
            <a:spLocks/>
          </p:cNvSpPr>
          <p:nvPr/>
        </p:nvSpPr>
        <p:spPr bwMode="auto">
          <a:xfrm>
            <a:off x="4429851" y="2673171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6" name="Freeform 286"/>
          <p:cNvSpPr>
            <a:spLocks/>
          </p:cNvSpPr>
          <p:nvPr/>
        </p:nvSpPr>
        <p:spPr bwMode="auto">
          <a:xfrm>
            <a:off x="6128794" y="249169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7" name="Freeform 139"/>
          <p:cNvSpPr>
            <a:spLocks/>
          </p:cNvSpPr>
          <p:nvPr/>
        </p:nvSpPr>
        <p:spPr bwMode="auto">
          <a:xfrm>
            <a:off x="4056203" y="3007339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/>
          <p:nvPr/>
        </p:nvSpPr>
        <p:spPr bwMode="auto">
          <a:xfrm>
            <a:off x="8808882" y="442735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20" name="Freeform 119"/>
          <p:cNvSpPr/>
          <p:nvPr/>
        </p:nvSpPr>
        <p:spPr bwMode="auto">
          <a:xfrm>
            <a:off x="8828228" y="439383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noFill/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1" name="Group 120"/>
          <p:cNvGrpSpPr/>
          <p:nvPr/>
        </p:nvGrpSpPr>
        <p:grpSpPr>
          <a:xfrm>
            <a:off x="9048690" y="4316956"/>
            <a:ext cx="51278" cy="38101"/>
            <a:chOff x="9048690" y="4316956"/>
            <a:chExt cx="51278" cy="38101"/>
          </a:xfrm>
          <a:noFill/>
        </p:grpSpPr>
        <p:sp>
          <p:nvSpPr>
            <p:cNvPr id="122" name="Freeform 121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24" name="Freeform 204"/>
          <p:cNvSpPr>
            <a:spLocks/>
          </p:cNvSpPr>
          <p:nvPr/>
        </p:nvSpPr>
        <p:spPr bwMode="auto">
          <a:xfrm>
            <a:off x="4490300" y="2887751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5" name="Freeform 221"/>
          <p:cNvSpPr>
            <a:spLocks/>
          </p:cNvSpPr>
          <p:nvPr/>
        </p:nvSpPr>
        <p:spPr bwMode="auto">
          <a:xfrm>
            <a:off x="4599838" y="2976651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6" name="Freeform 222"/>
          <p:cNvSpPr>
            <a:spLocks/>
          </p:cNvSpPr>
          <p:nvPr/>
        </p:nvSpPr>
        <p:spPr bwMode="auto">
          <a:xfrm>
            <a:off x="4452200" y="2700426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27" name="Group 39"/>
          <p:cNvGrpSpPr>
            <a:grpSpLocks/>
          </p:cNvGrpSpPr>
          <p:nvPr/>
        </p:nvGrpSpPr>
        <p:grpSpPr bwMode="auto">
          <a:xfrm>
            <a:off x="26495" y="1865858"/>
            <a:ext cx="942975" cy="736600"/>
            <a:chOff x="44" y="1185"/>
            <a:chExt cx="594" cy="464"/>
          </a:xfrm>
          <a:noFill/>
        </p:grpSpPr>
        <p:sp>
          <p:nvSpPr>
            <p:cNvPr id="12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0" name="Freeform 52"/>
          <p:cNvSpPr>
            <a:spLocks/>
          </p:cNvSpPr>
          <p:nvPr/>
        </p:nvSpPr>
        <p:spPr bwMode="auto">
          <a:xfrm>
            <a:off x="1105995" y="270723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1" name="Freeform 202"/>
          <p:cNvSpPr>
            <a:spLocks/>
          </p:cNvSpPr>
          <p:nvPr/>
        </p:nvSpPr>
        <p:spPr bwMode="auto">
          <a:xfrm>
            <a:off x="4042715" y="2803820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2" name="Group 141"/>
          <p:cNvGrpSpPr>
            <a:grpSpLocks/>
          </p:cNvGrpSpPr>
          <p:nvPr/>
        </p:nvGrpSpPr>
        <p:grpSpPr bwMode="auto">
          <a:xfrm>
            <a:off x="691790" y="1227510"/>
            <a:ext cx="2222500" cy="1711325"/>
            <a:chOff x="464" y="783"/>
            <a:chExt cx="1400" cy="1078"/>
          </a:xfrm>
          <a:noFill/>
        </p:grpSpPr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8474215" y="4878939"/>
            <a:ext cx="298450" cy="368300"/>
            <a:chOff x="8485188" y="4976813"/>
            <a:chExt cx="298450" cy="368300"/>
          </a:xfrm>
          <a:noFill/>
        </p:grpSpPr>
        <p:sp>
          <p:nvSpPr>
            <p:cNvPr id="175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6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77" name="Freeform 266"/>
          <p:cNvSpPr>
            <a:spLocks/>
          </p:cNvSpPr>
          <p:nvPr/>
        </p:nvSpPr>
        <p:spPr bwMode="auto">
          <a:xfrm>
            <a:off x="8416579" y="449897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8" name="Freeform 269"/>
          <p:cNvSpPr>
            <a:spLocks/>
          </p:cNvSpPr>
          <p:nvPr/>
        </p:nvSpPr>
        <p:spPr bwMode="auto">
          <a:xfrm>
            <a:off x="7922496" y="506308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270"/>
          <p:cNvSpPr>
            <a:spLocks/>
          </p:cNvSpPr>
          <p:nvPr/>
        </p:nvSpPr>
        <p:spPr bwMode="auto">
          <a:xfrm>
            <a:off x="7128746" y="425663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0" name="Freeform 165"/>
          <p:cNvSpPr>
            <a:spLocks/>
          </p:cNvSpPr>
          <p:nvPr/>
        </p:nvSpPr>
        <p:spPr bwMode="auto">
          <a:xfrm>
            <a:off x="4697312" y="4549596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1" name="Freeform 198"/>
          <p:cNvSpPr>
            <a:spLocks/>
          </p:cNvSpPr>
          <p:nvPr/>
        </p:nvSpPr>
        <p:spPr bwMode="auto">
          <a:xfrm>
            <a:off x="4018103" y="2455563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2" name="Freeform 205"/>
          <p:cNvSpPr>
            <a:spLocks/>
          </p:cNvSpPr>
          <p:nvPr/>
        </p:nvSpPr>
        <p:spPr bwMode="auto">
          <a:xfrm>
            <a:off x="4351270" y="2562775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3" name="Freeform 196"/>
          <p:cNvSpPr>
            <a:spLocks/>
          </p:cNvSpPr>
          <p:nvPr/>
        </p:nvSpPr>
        <p:spPr bwMode="auto">
          <a:xfrm>
            <a:off x="4128370" y="2299938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184" name="Freeform 200"/>
          <p:cNvSpPr>
            <a:spLocks/>
          </p:cNvSpPr>
          <p:nvPr/>
        </p:nvSpPr>
        <p:spPr bwMode="auto">
          <a:xfrm>
            <a:off x="4158724" y="2567649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87" name="Group 298"/>
          <p:cNvGrpSpPr>
            <a:grpSpLocks/>
          </p:cNvGrpSpPr>
          <p:nvPr/>
        </p:nvGrpSpPr>
        <p:grpSpPr bwMode="auto">
          <a:xfrm>
            <a:off x="4969016" y="1260296"/>
            <a:ext cx="4095750" cy="1793875"/>
            <a:chOff x="3137" y="855"/>
            <a:chExt cx="2580" cy="1130"/>
          </a:xfrm>
          <a:noFill/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195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6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7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8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9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0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11" name="Freeform 136"/>
          <p:cNvSpPr>
            <a:spLocks/>
          </p:cNvSpPr>
          <p:nvPr/>
        </p:nvSpPr>
        <p:spPr bwMode="auto">
          <a:xfrm>
            <a:off x="4899166" y="3152596"/>
            <a:ext cx="273050" cy="27305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2" name="Freeform 137"/>
          <p:cNvSpPr>
            <a:spLocks/>
          </p:cNvSpPr>
          <p:nvPr/>
        </p:nvSpPr>
        <p:spPr bwMode="auto">
          <a:xfrm>
            <a:off x="4513403" y="3114496"/>
            <a:ext cx="395288" cy="352425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3" name="Freeform 138"/>
          <p:cNvSpPr>
            <a:spLocks/>
          </p:cNvSpPr>
          <p:nvPr/>
        </p:nvSpPr>
        <p:spPr bwMode="auto">
          <a:xfrm>
            <a:off x="4465778" y="2997021"/>
            <a:ext cx="103188" cy="193675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4" name="Freeform 139"/>
          <p:cNvSpPr>
            <a:spLocks/>
          </p:cNvSpPr>
          <p:nvPr/>
        </p:nvSpPr>
        <p:spPr bwMode="auto">
          <a:xfrm>
            <a:off x="4058584" y="3006366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5" name="Freeform 140"/>
          <p:cNvSpPr>
            <a:spLocks/>
          </p:cNvSpPr>
          <p:nvPr/>
        </p:nvSpPr>
        <p:spPr bwMode="auto">
          <a:xfrm>
            <a:off x="3948253" y="3038296"/>
            <a:ext cx="298450" cy="228600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6" name="Freeform 141"/>
          <p:cNvSpPr>
            <a:spLocks/>
          </p:cNvSpPr>
          <p:nvPr/>
        </p:nvSpPr>
        <p:spPr bwMode="auto">
          <a:xfrm>
            <a:off x="3846653" y="3266896"/>
            <a:ext cx="209550" cy="168275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7" name="Freeform 142"/>
          <p:cNvSpPr>
            <a:spLocks/>
          </p:cNvSpPr>
          <p:nvPr/>
        </p:nvSpPr>
        <p:spPr bwMode="auto">
          <a:xfrm>
            <a:off x="3859353" y="3657421"/>
            <a:ext cx="76200" cy="44450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8" name="Freeform 143"/>
          <p:cNvSpPr>
            <a:spLocks/>
          </p:cNvSpPr>
          <p:nvPr/>
        </p:nvSpPr>
        <p:spPr bwMode="auto">
          <a:xfrm>
            <a:off x="3945078" y="3727271"/>
            <a:ext cx="69850" cy="76200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9" name="Freeform 144"/>
          <p:cNvSpPr>
            <a:spLocks/>
          </p:cNvSpPr>
          <p:nvPr/>
        </p:nvSpPr>
        <p:spPr bwMode="auto">
          <a:xfrm>
            <a:off x="3846653" y="3266896"/>
            <a:ext cx="314325" cy="339725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0" name="Freeform 145"/>
          <p:cNvSpPr>
            <a:spLocks/>
          </p:cNvSpPr>
          <p:nvPr/>
        </p:nvSpPr>
        <p:spPr bwMode="auto">
          <a:xfrm>
            <a:off x="3894278" y="365742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1" name="Freeform 146"/>
          <p:cNvSpPr>
            <a:spLocks/>
          </p:cNvSpPr>
          <p:nvPr/>
        </p:nvSpPr>
        <p:spPr bwMode="auto">
          <a:xfrm>
            <a:off x="3983178" y="3765371"/>
            <a:ext cx="104775" cy="104775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2" name="Freeform 147"/>
          <p:cNvSpPr>
            <a:spLocks/>
          </p:cNvSpPr>
          <p:nvPr/>
        </p:nvSpPr>
        <p:spPr bwMode="auto">
          <a:xfrm>
            <a:off x="4613416" y="338119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3" name="Freeform 148"/>
          <p:cNvSpPr>
            <a:spLocks/>
          </p:cNvSpPr>
          <p:nvPr/>
        </p:nvSpPr>
        <p:spPr bwMode="auto">
          <a:xfrm>
            <a:off x="4278453" y="3374846"/>
            <a:ext cx="398463" cy="307975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4" name="Freeform 149"/>
          <p:cNvSpPr>
            <a:spLocks/>
          </p:cNvSpPr>
          <p:nvPr/>
        </p:nvSpPr>
        <p:spPr bwMode="auto">
          <a:xfrm>
            <a:off x="4645166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5" name="Freeform 150"/>
          <p:cNvSpPr>
            <a:spLocks/>
          </p:cNvSpPr>
          <p:nvPr/>
        </p:nvSpPr>
        <p:spPr bwMode="auto">
          <a:xfrm>
            <a:off x="4829316" y="3393896"/>
            <a:ext cx="419100" cy="488950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6" name="Freeform 151"/>
          <p:cNvSpPr>
            <a:spLocks/>
          </p:cNvSpPr>
          <p:nvPr/>
        </p:nvSpPr>
        <p:spPr bwMode="auto">
          <a:xfrm>
            <a:off x="5194441" y="3530421"/>
            <a:ext cx="158750" cy="13652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7" name="Freeform 152"/>
          <p:cNvSpPr>
            <a:spLocks/>
          </p:cNvSpPr>
          <p:nvPr/>
        </p:nvSpPr>
        <p:spPr bwMode="auto">
          <a:xfrm>
            <a:off x="5330966" y="3651071"/>
            <a:ext cx="34925" cy="53975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8" name="Freeform 153"/>
          <p:cNvSpPr>
            <a:spLocks/>
          </p:cNvSpPr>
          <p:nvPr/>
        </p:nvSpPr>
        <p:spPr bwMode="auto">
          <a:xfrm>
            <a:off x="5305566" y="3679646"/>
            <a:ext cx="263525" cy="342900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9" name="Freeform 154"/>
          <p:cNvSpPr>
            <a:spLocks/>
          </p:cNvSpPr>
          <p:nvPr/>
        </p:nvSpPr>
        <p:spPr bwMode="auto">
          <a:xfrm>
            <a:off x="5105541" y="3609796"/>
            <a:ext cx="371475" cy="282575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0" name="Freeform 155"/>
          <p:cNvSpPr>
            <a:spLocks/>
          </p:cNvSpPr>
          <p:nvPr/>
        </p:nvSpPr>
        <p:spPr bwMode="auto">
          <a:xfrm>
            <a:off x="4494353" y="3651071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1" name="Freeform 156"/>
          <p:cNvSpPr>
            <a:spLocks/>
          </p:cNvSpPr>
          <p:nvPr/>
        </p:nvSpPr>
        <p:spPr bwMode="auto">
          <a:xfrm>
            <a:off x="4345128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2" name="Freeform 157"/>
          <p:cNvSpPr>
            <a:spLocks/>
          </p:cNvSpPr>
          <p:nvPr/>
        </p:nvSpPr>
        <p:spPr bwMode="auto">
          <a:xfrm>
            <a:off x="4294328" y="3666946"/>
            <a:ext cx="85725" cy="152400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3" name="Freeform 158"/>
          <p:cNvSpPr>
            <a:spLocks/>
          </p:cNvSpPr>
          <p:nvPr/>
        </p:nvSpPr>
        <p:spPr bwMode="auto">
          <a:xfrm>
            <a:off x="4265753" y="3698696"/>
            <a:ext cx="47625" cy="127000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4" name="Freeform 159"/>
          <p:cNvSpPr>
            <a:spLocks/>
          </p:cNvSpPr>
          <p:nvPr/>
        </p:nvSpPr>
        <p:spPr bwMode="auto">
          <a:xfrm>
            <a:off x="3970478" y="3343096"/>
            <a:ext cx="409575" cy="374650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5" name="Freeform 160"/>
          <p:cNvSpPr>
            <a:spLocks/>
          </p:cNvSpPr>
          <p:nvPr/>
        </p:nvSpPr>
        <p:spPr bwMode="auto">
          <a:xfrm>
            <a:off x="4135578" y="3600271"/>
            <a:ext cx="190500" cy="13652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6" name="Freeform 161"/>
          <p:cNvSpPr>
            <a:spLocks/>
          </p:cNvSpPr>
          <p:nvPr/>
        </p:nvSpPr>
        <p:spPr bwMode="auto">
          <a:xfrm>
            <a:off x="4195903" y="3698696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7" name="Freeform 162"/>
          <p:cNvSpPr>
            <a:spLocks/>
          </p:cNvSpPr>
          <p:nvPr/>
        </p:nvSpPr>
        <p:spPr bwMode="auto">
          <a:xfrm>
            <a:off x="4062553" y="3714571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8" name="Freeform 163"/>
          <p:cNvSpPr>
            <a:spLocks/>
          </p:cNvSpPr>
          <p:nvPr/>
        </p:nvSpPr>
        <p:spPr bwMode="auto">
          <a:xfrm>
            <a:off x="4516578" y="3920946"/>
            <a:ext cx="46038" cy="38100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9" name="Freeform 164"/>
          <p:cNvSpPr>
            <a:spLocks/>
          </p:cNvSpPr>
          <p:nvPr/>
        </p:nvSpPr>
        <p:spPr bwMode="auto">
          <a:xfrm>
            <a:off x="5365891" y="4282896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0" name="Freeform 165"/>
          <p:cNvSpPr>
            <a:spLocks/>
          </p:cNvSpPr>
          <p:nvPr/>
        </p:nvSpPr>
        <p:spPr bwMode="auto">
          <a:xfrm>
            <a:off x="4695966" y="4546421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1" name="Freeform 166"/>
          <p:cNvSpPr>
            <a:spLocks/>
          </p:cNvSpPr>
          <p:nvPr/>
        </p:nvSpPr>
        <p:spPr bwMode="auto">
          <a:xfrm>
            <a:off x="4915041" y="4381321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2" name="Freeform 167"/>
          <p:cNvSpPr>
            <a:spLocks/>
          </p:cNvSpPr>
          <p:nvPr/>
        </p:nvSpPr>
        <p:spPr bwMode="auto">
          <a:xfrm>
            <a:off x="4781691" y="4438471"/>
            <a:ext cx="228600" cy="231775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3" name="Freeform 168"/>
          <p:cNvSpPr>
            <a:spLocks/>
          </p:cNvSpPr>
          <p:nvPr/>
        </p:nvSpPr>
        <p:spPr bwMode="auto">
          <a:xfrm>
            <a:off x="4581666" y="4422596"/>
            <a:ext cx="225425" cy="304800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4" name="Freeform 169"/>
          <p:cNvSpPr>
            <a:spLocks/>
          </p:cNvSpPr>
          <p:nvPr/>
        </p:nvSpPr>
        <p:spPr bwMode="auto">
          <a:xfrm>
            <a:off x="504521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5" name="Freeform 170"/>
          <p:cNvSpPr>
            <a:spLocks/>
          </p:cNvSpPr>
          <p:nvPr/>
        </p:nvSpPr>
        <p:spPr bwMode="auto">
          <a:xfrm>
            <a:off x="5102366" y="4222571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6" name="Freeform 171"/>
          <p:cNvSpPr>
            <a:spLocks/>
          </p:cNvSpPr>
          <p:nvPr/>
        </p:nvSpPr>
        <p:spPr bwMode="auto">
          <a:xfrm>
            <a:off x="4832491" y="4190821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7" name="Freeform 172"/>
          <p:cNvSpPr>
            <a:spLocks/>
          </p:cNvSpPr>
          <p:nvPr/>
        </p:nvSpPr>
        <p:spPr bwMode="auto">
          <a:xfrm>
            <a:off x="5019816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8" name="Freeform 173"/>
          <p:cNvSpPr>
            <a:spLocks/>
          </p:cNvSpPr>
          <p:nvPr/>
        </p:nvSpPr>
        <p:spPr bwMode="auto">
          <a:xfrm>
            <a:off x="5016641" y="4038421"/>
            <a:ext cx="34925" cy="57150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9" name="Freeform 174"/>
          <p:cNvSpPr>
            <a:spLocks/>
          </p:cNvSpPr>
          <p:nvPr/>
        </p:nvSpPr>
        <p:spPr bwMode="auto">
          <a:xfrm>
            <a:off x="5007116" y="4006671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0" name="Freeform 175"/>
          <p:cNvSpPr>
            <a:spLocks/>
          </p:cNvSpPr>
          <p:nvPr/>
        </p:nvSpPr>
        <p:spPr bwMode="auto">
          <a:xfrm>
            <a:off x="5022991" y="3876496"/>
            <a:ext cx="136525" cy="133350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1" name="Freeform 176"/>
          <p:cNvSpPr>
            <a:spLocks/>
          </p:cNvSpPr>
          <p:nvPr/>
        </p:nvSpPr>
        <p:spPr bwMode="auto">
          <a:xfrm>
            <a:off x="4581666" y="4127321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2" name="Freeform 177"/>
          <p:cNvSpPr>
            <a:spLocks/>
          </p:cNvSpPr>
          <p:nvPr/>
        </p:nvSpPr>
        <p:spPr bwMode="auto">
          <a:xfrm>
            <a:off x="4591191" y="3844746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3" name="Freeform 178"/>
          <p:cNvSpPr>
            <a:spLocks/>
          </p:cNvSpPr>
          <p:nvPr/>
        </p:nvSpPr>
        <p:spPr bwMode="auto">
          <a:xfrm>
            <a:off x="4581666" y="4092396"/>
            <a:ext cx="19050" cy="31750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4" name="Freeform 179"/>
          <p:cNvSpPr>
            <a:spLocks/>
          </p:cNvSpPr>
          <p:nvPr/>
        </p:nvSpPr>
        <p:spPr bwMode="auto">
          <a:xfrm>
            <a:off x="4557853" y="3889196"/>
            <a:ext cx="185738" cy="20955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5" name="Freeform 180"/>
          <p:cNvSpPr>
            <a:spLocks/>
          </p:cNvSpPr>
          <p:nvPr/>
        </p:nvSpPr>
        <p:spPr bwMode="auto">
          <a:xfrm>
            <a:off x="5130941" y="3863796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6" name="Freeform 181"/>
          <p:cNvSpPr>
            <a:spLocks/>
          </p:cNvSpPr>
          <p:nvPr/>
        </p:nvSpPr>
        <p:spPr bwMode="auto">
          <a:xfrm>
            <a:off x="4500703" y="3920946"/>
            <a:ext cx="141288" cy="152400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7" name="Freeform 182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8" name="Freeform 183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9" name="Freeform 184"/>
          <p:cNvSpPr>
            <a:spLocks/>
          </p:cNvSpPr>
          <p:nvPr/>
        </p:nvSpPr>
        <p:spPr bwMode="auto">
          <a:xfrm>
            <a:off x="3843478" y="3558673"/>
            <a:ext cx="146050" cy="111125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0" name="Freeform 185"/>
          <p:cNvSpPr>
            <a:spLocks/>
          </p:cNvSpPr>
          <p:nvPr/>
        </p:nvSpPr>
        <p:spPr bwMode="auto">
          <a:xfrm>
            <a:off x="5040453" y="4636909"/>
            <a:ext cx="60325" cy="57150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1" name="Freeform 186"/>
          <p:cNvSpPr>
            <a:spLocks/>
          </p:cNvSpPr>
          <p:nvPr/>
        </p:nvSpPr>
        <p:spPr bwMode="auto">
          <a:xfrm>
            <a:off x="4957903" y="4694059"/>
            <a:ext cx="50800" cy="69850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2" name="Freeform 117"/>
          <p:cNvSpPr>
            <a:spLocks/>
          </p:cNvSpPr>
          <p:nvPr/>
        </p:nvSpPr>
        <p:spPr bwMode="auto">
          <a:xfrm>
            <a:off x="5096016" y="3047821"/>
            <a:ext cx="47625" cy="25400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3" name="Freeform 118"/>
          <p:cNvSpPr>
            <a:spLocks/>
          </p:cNvSpPr>
          <p:nvPr/>
        </p:nvSpPr>
        <p:spPr bwMode="auto">
          <a:xfrm>
            <a:off x="4940441" y="2854146"/>
            <a:ext cx="463550" cy="177800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4" name="Freeform 122"/>
          <p:cNvSpPr>
            <a:spLocks/>
          </p:cNvSpPr>
          <p:nvPr/>
        </p:nvSpPr>
        <p:spPr bwMode="auto">
          <a:xfrm>
            <a:off x="5261116" y="2990671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5" name="Freeform 123"/>
          <p:cNvSpPr>
            <a:spLocks/>
          </p:cNvSpPr>
          <p:nvPr/>
        </p:nvSpPr>
        <p:spPr bwMode="auto">
          <a:xfrm>
            <a:off x="5454791" y="3197046"/>
            <a:ext cx="44450" cy="44450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6" name="Freeform 124"/>
          <p:cNvSpPr>
            <a:spLocks/>
          </p:cNvSpPr>
          <p:nvPr/>
        </p:nvSpPr>
        <p:spPr bwMode="auto">
          <a:xfrm>
            <a:off x="5565916" y="3314521"/>
            <a:ext cx="133350" cy="88900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7" name="Freeform 125"/>
          <p:cNvSpPr>
            <a:spLocks/>
          </p:cNvSpPr>
          <p:nvPr/>
        </p:nvSpPr>
        <p:spPr bwMode="auto">
          <a:xfrm>
            <a:off x="5588141" y="3352621"/>
            <a:ext cx="196850" cy="206375"/>
          </a:xfrm>
          <a:custGeom>
            <a:avLst/>
            <a:gdLst>
              <a:gd name="T0" fmla="*/ 52 w 124"/>
              <a:gd name="T1" fmla="*/ 30 h 130"/>
              <a:gd name="T2" fmla="*/ 70 w 124"/>
              <a:gd name="T3" fmla="*/ 0 h 130"/>
              <a:gd name="T4" fmla="*/ 82 w 124"/>
              <a:gd name="T5" fmla="*/ 8 h 130"/>
              <a:gd name="T6" fmla="*/ 90 w 124"/>
              <a:gd name="T7" fmla="*/ 14 h 130"/>
              <a:gd name="T8" fmla="*/ 102 w 124"/>
              <a:gd name="T9" fmla="*/ 16 h 130"/>
              <a:gd name="T10" fmla="*/ 124 w 124"/>
              <a:gd name="T11" fmla="*/ 36 h 130"/>
              <a:gd name="T12" fmla="*/ 116 w 124"/>
              <a:gd name="T13" fmla="*/ 50 h 130"/>
              <a:gd name="T14" fmla="*/ 104 w 124"/>
              <a:gd name="T15" fmla="*/ 64 h 130"/>
              <a:gd name="T16" fmla="*/ 98 w 124"/>
              <a:gd name="T17" fmla="*/ 66 h 130"/>
              <a:gd name="T18" fmla="*/ 86 w 124"/>
              <a:gd name="T19" fmla="*/ 70 h 130"/>
              <a:gd name="T20" fmla="*/ 88 w 124"/>
              <a:gd name="T21" fmla="*/ 80 h 130"/>
              <a:gd name="T22" fmla="*/ 90 w 124"/>
              <a:gd name="T23" fmla="*/ 90 h 130"/>
              <a:gd name="T24" fmla="*/ 80 w 124"/>
              <a:gd name="T25" fmla="*/ 92 h 130"/>
              <a:gd name="T26" fmla="*/ 72 w 124"/>
              <a:gd name="T27" fmla="*/ 98 h 130"/>
              <a:gd name="T28" fmla="*/ 68 w 124"/>
              <a:gd name="T29" fmla="*/ 104 h 130"/>
              <a:gd name="T30" fmla="*/ 68 w 124"/>
              <a:gd name="T31" fmla="*/ 110 h 130"/>
              <a:gd name="T32" fmla="*/ 54 w 124"/>
              <a:gd name="T33" fmla="*/ 112 h 130"/>
              <a:gd name="T34" fmla="*/ 52 w 124"/>
              <a:gd name="T35" fmla="*/ 118 h 130"/>
              <a:gd name="T36" fmla="*/ 46 w 124"/>
              <a:gd name="T37" fmla="*/ 128 h 130"/>
              <a:gd name="T38" fmla="*/ 26 w 124"/>
              <a:gd name="T39" fmla="*/ 126 h 130"/>
              <a:gd name="T40" fmla="*/ 16 w 124"/>
              <a:gd name="T41" fmla="*/ 130 h 130"/>
              <a:gd name="T42" fmla="*/ 0 w 124"/>
              <a:gd name="T43" fmla="*/ 94 h 130"/>
              <a:gd name="T44" fmla="*/ 12 w 124"/>
              <a:gd name="T45" fmla="*/ 84 h 130"/>
              <a:gd name="T46" fmla="*/ 48 w 124"/>
              <a:gd name="T47" fmla="*/ 72 h 130"/>
              <a:gd name="T48" fmla="*/ 56 w 124"/>
              <a:gd name="T49" fmla="*/ 54 h 130"/>
              <a:gd name="T50" fmla="*/ 56 w 124"/>
              <a:gd name="T51" fmla="*/ 40 h 130"/>
              <a:gd name="T52" fmla="*/ 52 w 124"/>
              <a:gd name="T53" fmla="*/ 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130">
                <a:moveTo>
                  <a:pt x="52" y="30"/>
                </a:moveTo>
                <a:lnTo>
                  <a:pt x="70" y="0"/>
                </a:lnTo>
                <a:lnTo>
                  <a:pt x="82" y="8"/>
                </a:lnTo>
                <a:lnTo>
                  <a:pt x="90" y="14"/>
                </a:lnTo>
                <a:lnTo>
                  <a:pt x="102" y="16"/>
                </a:lnTo>
                <a:lnTo>
                  <a:pt x="124" y="36"/>
                </a:lnTo>
                <a:lnTo>
                  <a:pt x="116" y="50"/>
                </a:lnTo>
                <a:lnTo>
                  <a:pt x="104" y="64"/>
                </a:lnTo>
                <a:lnTo>
                  <a:pt x="98" y="66"/>
                </a:lnTo>
                <a:lnTo>
                  <a:pt x="86" y="70"/>
                </a:lnTo>
                <a:lnTo>
                  <a:pt x="88" y="80"/>
                </a:lnTo>
                <a:lnTo>
                  <a:pt x="90" y="90"/>
                </a:lnTo>
                <a:lnTo>
                  <a:pt x="80" y="92"/>
                </a:lnTo>
                <a:lnTo>
                  <a:pt x="72" y="98"/>
                </a:lnTo>
                <a:lnTo>
                  <a:pt x="68" y="104"/>
                </a:lnTo>
                <a:lnTo>
                  <a:pt x="68" y="110"/>
                </a:lnTo>
                <a:lnTo>
                  <a:pt x="54" y="112"/>
                </a:lnTo>
                <a:lnTo>
                  <a:pt x="52" y="118"/>
                </a:lnTo>
                <a:lnTo>
                  <a:pt x="46" y="128"/>
                </a:lnTo>
                <a:lnTo>
                  <a:pt x="26" y="126"/>
                </a:lnTo>
                <a:lnTo>
                  <a:pt x="16" y="130"/>
                </a:lnTo>
                <a:lnTo>
                  <a:pt x="0" y="94"/>
                </a:lnTo>
                <a:lnTo>
                  <a:pt x="12" y="84"/>
                </a:lnTo>
                <a:lnTo>
                  <a:pt x="48" y="72"/>
                </a:lnTo>
                <a:lnTo>
                  <a:pt x="56" y="54"/>
                </a:lnTo>
                <a:lnTo>
                  <a:pt x="56" y="40"/>
                </a:lnTo>
                <a:lnTo>
                  <a:pt x="5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8" name="Freeform 126"/>
          <p:cNvSpPr>
            <a:spLocks/>
          </p:cNvSpPr>
          <p:nvPr/>
        </p:nvSpPr>
        <p:spPr bwMode="auto">
          <a:xfrm>
            <a:off x="5356366" y="3501846"/>
            <a:ext cx="257175" cy="158750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9" name="Freeform 127"/>
          <p:cNvSpPr>
            <a:spLocks/>
          </p:cNvSpPr>
          <p:nvPr/>
        </p:nvSpPr>
        <p:spPr bwMode="auto">
          <a:xfrm>
            <a:off x="5388116" y="2923996"/>
            <a:ext cx="485775" cy="409575"/>
          </a:xfrm>
          <a:custGeom>
            <a:avLst/>
            <a:gdLst>
              <a:gd name="T0" fmla="*/ 80 w 306"/>
              <a:gd name="T1" fmla="*/ 38 h 258"/>
              <a:gd name="T2" fmla="*/ 112 w 306"/>
              <a:gd name="T3" fmla="*/ 56 h 258"/>
              <a:gd name="T4" fmla="*/ 156 w 306"/>
              <a:gd name="T5" fmla="*/ 48 h 258"/>
              <a:gd name="T6" fmla="*/ 204 w 306"/>
              <a:gd name="T7" fmla="*/ 28 h 258"/>
              <a:gd name="T8" fmla="*/ 256 w 306"/>
              <a:gd name="T9" fmla="*/ 52 h 258"/>
              <a:gd name="T10" fmla="*/ 274 w 306"/>
              <a:gd name="T11" fmla="*/ 78 h 258"/>
              <a:gd name="T12" fmla="*/ 262 w 306"/>
              <a:gd name="T13" fmla="*/ 126 h 258"/>
              <a:gd name="T14" fmla="*/ 282 w 306"/>
              <a:gd name="T15" fmla="*/ 150 h 258"/>
              <a:gd name="T16" fmla="*/ 266 w 306"/>
              <a:gd name="T17" fmla="*/ 176 h 258"/>
              <a:gd name="T18" fmla="*/ 286 w 306"/>
              <a:gd name="T19" fmla="*/ 202 h 258"/>
              <a:gd name="T20" fmla="*/ 298 w 306"/>
              <a:gd name="T21" fmla="*/ 224 h 258"/>
              <a:gd name="T22" fmla="*/ 306 w 306"/>
              <a:gd name="T23" fmla="*/ 232 h 258"/>
              <a:gd name="T24" fmla="*/ 278 w 306"/>
              <a:gd name="T25" fmla="*/ 242 h 258"/>
              <a:gd name="T26" fmla="*/ 236 w 306"/>
              <a:gd name="T27" fmla="*/ 254 h 258"/>
              <a:gd name="T28" fmla="*/ 206 w 306"/>
              <a:gd name="T29" fmla="*/ 230 h 258"/>
              <a:gd name="T30" fmla="*/ 188 w 306"/>
              <a:gd name="T31" fmla="*/ 224 h 258"/>
              <a:gd name="T32" fmla="*/ 164 w 306"/>
              <a:gd name="T33" fmla="*/ 234 h 258"/>
              <a:gd name="T34" fmla="*/ 118 w 306"/>
              <a:gd name="T35" fmla="*/ 206 h 258"/>
              <a:gd name="T36" fmla="*/ 98 w 306"/>
              <a:gd name="T37" fmla="*/ 176 h 258"/>
              <a:gd name="T38" fmla="*/ 70 w 306"/>
              <a:gd name="T39" fmla="*/ 176 h 258"/>
              <a:gd name="T40" fmla="*/ 62 w 306"/>
              <a:gd name="T41" fmla="*/ 166 h 258"/>
              <a:gd name="T42" fmla="*/ 60 w 306"/>
              <a:gd name="T43" fmla="*/ 140 h 258"/>
              <a:gd name="T44" fmla="*/ 38 w 306"/>
              <a:gd name="T45" fmla="*/ 126 h 258"/>
              <a:gd name="T46" fmla="*/ 26 w 306"/>
              <a:gd name="T47" fmla="*/ 90 h 258"/>
              <a:gd name="T48" fmla="*/ 30 w 306"/>
              <a:gd name="T49" fmla="*/ 78 h 258"/>
              <a:gd name="T50" fmla="*/ 26 w 306"/>
              <a:gd name="T51" fmla="*/ 70 h 258"/>
              <a:gd name="T52" fmla="*/ 10 w 306"/>
              <a:gd name="T53" fmla="*/ 44 h 258"/>
              <a:gd name="T54" fmla="*/ 4 w 306"/>
              <a:gd name="T55" fmla="*/ 24 h 258"/>
              <a:gd name="T56" fmla="*/ 0 w 306"/>
              <a:gd name="T57" fmla="*/ 8 h 258"/>
              <a:gd name="T58" fmla="*/ 10 w 306"/>
              <a:gd name="T59" fmla="*/ 2 h 258"/>
              <a:gd name="T60" fmla="*/ 32 w 306"/>
              <a:gd name="T61" fmla="*/ 18 h 258"/>
              <a:gd name="T62" fmla="*/ 42 w 306"/>
              <a:gd name="T63" fmla="*/ 14 h 258"/>
              <a:gd name="T64" fmla="*/ 60 w 306"/>
              <a:gd name="T65" fmla="*/ 0 h 258"/>
              <a:gd name="T66" fmla="*/ 64 w 306"/>
              <a:gd name="T67" fmla="*/ 10 h 258"/>
              <a:gd name="T68" fmla="*/ 62 w 306"/>
              <a:gd name="T69" fmla="*/ 18 h 258"/>
              <a:gd name="T70" fmla="*/ 76 w 306"/>
              <a:gd name="T71" fmla="*/ 24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6" h="258">
                <a:moveTo>
                  <a:pt x="76" y="24"/>
                </a:moveTo>
                <a:lnTo>
                  <a:pt x="80" y="38"/>
                </a:lnTo>
                <a:lnTo>
                  <a:pt x="100" y="48"/>
                </a:lnTo>
                <a:lnTo>
                  <a:pt x="112" y="56"/>
                </a:lnTo>
                <a:lnTo>
                  <a:pt x="142" y="56"/>
                </a:lnTo>
                <a:lnTo>
                  <a:pt x="156" y="48"/>
                </a:lnTo>
                <a:lnTo>
                  <a:pt x="178" y="32"/>
                </a:lnTo>
                <a:lnTo>
                  <a:pt x="204" y="28"/>
                </a:lnTo>
                <a:lnTo>
                  <a:pt x="226" y="36"/>
                </a:lnTo>
                <a:lnTo>
                  <a:pt x="256" y="52"/>
                </a:lnTo>
                <a:lnTo>
                  <a:pt x="272" y="56"/>
                </a:lnTo>
                <a:lnTo>
                  <a:pt x="274" y="78"/>
                </a:lnTo>
                <a:lnTo>
                  <a:pt x="264" y="98"/>
                </a:lnTo>
                <a:lnTo>
                  <a:pt x="262" y="126"/>
                </a:lnTo>
                <a:lnTo>
                  <a:pt x="268" y="150"/>
                </a:lnTo>
                <a:lnTo>
                  <a:pt x="282" y="150"/>
                </a:lnTo>
                <a:lnTo>
                  <a:pt x="280" y="162"/>
                </a:lnTo>
                <a:lnTo>
                  <a:pt x="266" y="176"/>
                </a:lnTo>
                <a:lnTo>
                  <a:pt x="272" y="186"/>
                </a:lnTo>
                <a:lnTo>
                  <a:pt x="286" y="202"/>
                </a:lnTo>
                <a:lnTo>
                  <a:pt x="298" y="212"/>
                </a:lnTo>
                <a:lnTo>
                  <a:pt x="298" y="224"/>
                </a:lnTo>
                <a:lnTo>
                  <a:pt x="306" y="224"/>
                </a:lnTo>
                <a:lnTo>
                  <a:pt x="306" y="232"/>
                </a:lnTo>
                <a:lnTo>
                  <a:pt x="292" y="234"/>
                </a:lnTo>
                <a:lnTo>
                  <a:pt x="278" y="242"/>
                </a:lnTo>
                <a:lnTo>
                  <a:pt x="278" y="258"/>
                </a:lnTo>
                <a:lnTo>
                  <a:pt x="236" y="254"/>
                </a:lnTo>
                <a:lnTo>
                  <a:pt x="208" y="246"/>
                </a:lnTo>
                <a:lnTo>
                  <a:pt x="206" y="230"/>
                </a:lnTo>
                <a:lnTo>
                  <a:pt x="196" y="222"/>
                </a:lnTo>
                <a:lnTo>
                  <a:pt x="188" y="224"/>
                </a:lnTo>
                <a:lnTo>
                  <a:pt x="178" y="232"/>
                </a:lnTo>
                <a:lnTo>
                  <a:pt x="164" y="234"/>
                </a:lnTo>
                <a:lnTo>
                  <a:pt x="138" y="224"/>
                </a:lnTo>
                <a:lnTo>
                  <a:pt x="118" y="206"/>
                </a:lnTo>
                <a:lnTo>
                  <a:pt x="104" y="188"/>
                </a:lnTo>
                <a:lnTo>
                  <a:pt x="98" y="176"/>
                </a:lnTo>
                <a:lnTo>
                  <a:pt x="80" y="172"/>
                </a:lnTo>
                <a:lnTo>
                  <a:pt x="70" y="176"/>
                </a:lnTo>
                <a:lnTo>
                  <a:pt x="60" y="172"/>
                </a:lnTo>
                <a:lnTo>
                  <a:pt x="62" y="166"/>
                </a:lnTo>
                <a:lnTo>
                  <a:pt x="56" y="154"/>
                </a:lnTo>
                <a:lnTo>
                  <a:pt x="60" y="140"/>
                </a:lnTo>
                <a:lnTo>
                  <a:pt x="48" y="130"/>
                </a:lnTo>
                <a:lnTo>
                  <a:pt x="38" y="126"/>
                </a:lnTo>
                <a:lnTo>
                  <a:pt x="20" y="104"/>
                </a:lnTo>
                <a:lnTo>
                  <a:pt x="26" y="90"/>
                </a:lnTo>
                <a:lnTo>
                  <a:pt x="32" y="86"/>
                </a:lnTo>
                <a:lnTo>
                  <a:pt x="30" y="78"/>
                </a:lnTo>
                <a:lnTo>
                  <a:pt x="34" y="72"/>
                </a:lnTo>
                <a:lnTo>
                  <a:pt x="26" y="70"/>
                </a:lnTo>
                <a:lnTo>
                  <a:pt x="16" y="54"/>
                </a:lnTo>
                <a:lnTo>
                  <a:pt x="10" y="44"/>
                </a:lnTo>
                <a:lnTo>
                  <a:pt x="6" y="34"/>
                </a:lnTo>
                <a:lnTo>
                  <a:pt x="4" y="24"/>
                </a:lnTo>
                <a:lnTo>
                  <a:pt x="2" y="16"/>
                </a:lnTo>
                <a:lnTo>
                  <a:pt x="0" y="8"/>
                </a:lnTo>
                <a:lnTo>
                  <a:pt x="2" y="4"/>
                </a:lnTo>
                <a:lnTo>
                  <a:pt x="10" y="2"/>
                </a:lnTo>
                <a:lnTo>
                  <a:pt x="24" y="14"/>
                </a:lnTo>
                <a:lnTo>
                  <a:pt x="32" y="18"/>
                </a:lnTo>
                <a:lnTo>
                  <a:pt x="34" y="12"/>
                </a:lnTo>
                <a:lnTo>
                  <a:pt x="42" y="14"/>
                </a:lnTo>
                <a:lnTo>
                  <a:pt x="48" y="10"/>
                </a:lnTo>
                <a:lnTo>
                  <a:pt x="60" y="0"/>
                </a:lnTo>
                <a:lnTo>
                  <a:pt x="64" y="2"/>
                </a:lnTo>
                <a:lnTo>
                  <a:pt x="64" y="10"/>
                </a:lnTo>
                <a:lnTo>
                  <a:pt x="68" y="16"/>
                </a:lnTo>
                <a:lnTo>
                  <a:pt x="62" y="18"/>
                </a:lnTo>
                <a:lnTo>
                  <a:pt x="68" y="24"/>
                </a:lnTo>
                <a:lnTo>
                  <a:pt x="76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0" name="Freeform 128"/>
          <p:cNvSpPr>
            <a:spLocks/>
          </p:cNvSpPr>
          <p:nvPr/>
        </p:nvSpPr>
        <p:spPr bwMode="auto">
          <a:xfrm>
            <a:off x="5804041" y="295892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1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2" name="Freeform 130"/>
          <p:cNvSpPr>
            <a:spLocks/>
          </p:cNvSpPr>
          <p:nvPr/>
        </p:nvSpPr>
        <p:spPr bwMode="auto">
          <a:xfrm>
            <a:off x="5156341" y="3104971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3" name="Freeform 131"/>
          <p:cNvSpPr>
            <a:spLocks/>
          </p:cNvSpPr>
          <p:nvPr/>
        </p:nvSpPr>
        <p:spPr bwMode="auto">
          <a:xfrm>
            <a:off x="5164499" y="3141691"/>
            <a:ext cx="523875" cy="425450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4" name="Freeform 132"/>
          <p:cNvSpPr>
            <a:spLocks/>
          </p:cNvSpPr>
          <p:nvPr/>
        </p:nvSpPr>
        <p:spPr bwMode="auto">
          <a:xfrm>
            <a:off x="5173803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5" name="Freeform 133"/>
          <p:cNvSpPr>
            <a:spLocks/>
          </p:cNvSpPr>
          <p:nvPr/>
        </p:nvSpPr>
        <p:spPr bwMode="auto">
          <a:xfrm>
            <a:off x="5559566" y="3311346"/>
            <a:ext cx="15875" cy="41275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6" name="Freeform 134"/>
          <p:cNvSpPr>
            <a:spLocks/>
          </p:cNvSpPr>
          <p:nvPr/>
        </p:nvSpPr>
        <p:spPr bwMode="auto">
          <a:xfrm>
            <a:off x="5546866" y="3298646"/>
            <a:ext cx="12700" cy="19050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7" name="Freeform 227"/>
          <p:cNvSpPr>
            <a:spLocks/>
          </p:cNvSpPr>
          <p:nvPr/>
        </p:nvSpPr>
        <p:spPr bwMode="auto">
          <a:xfrm>
            <a:off x="4934091" y="2854146"/>
            <a:ext cx="66675" cy="47625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8" name="Freeform 188"/>
          <p:cNvSpPr>
            <a:spLocks/>
          </p:cNvSpPr>
          <p:nvPr/>
        </p:nvSpPr>
        <p:spPr bwMode="auto">
          <a:xfrm>
            <a:off x="4800741" y="1838146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9" name="Freeform 189"/>
          <p:cNvSpPr>
            <a:spLocks/>
          </p:cNvSpPr>
          <p:nvPr/>
        </p:nvSpPr>
        <p:spPr bwMode="auto">
          <a:xfrm>
            <a:off x="4554678" y="1885771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80" name="Group 296"/>
          <p:cNvGrpSpPr>
            <a:grpSpLocks/>
          </p:cNvGrpSpPr>
          <p:nvPr/>
        </p:nvGrpSpPr>
        <p:grpSpPr bwMode="auto">
          <a:xfrm>
            <a:off x="4402278" y="1307921"/>
            <a:ext cx="652463" cy="1019175"/>
            <a:chOff x="2780" y="885"/>
            <a:chExt cx="411" cy="642"/>
          </a:xfrm>
          <a:noFill/>
        </p:grpSpPr>
        <p:sp>
          <p:nvSpPr>
            <p:cNvPr id="281" name="Freeform 94"/>
            <p:cNvSpPr>
              <a:spLocks/>
            </p:cNvSpPr>
            <p:nvPr/>
          </p:nvSpPr>
          <p:spPr bwMode="auto">
            <a:xfrm>
              <a:off x="2874" y="903"/>
              <a:ext cx="167" cy="120"/>
            </a:xfrm>
            <a:custGeom>
              <a:avLst/>
              <a:gdLst>
                <a:gd name="T0" fmla="*/ 55 w 167"/>
                <a:gd name="T1" fmla="*/ 84 h 120"/>
                <a:gd name="T2" fmla="*/ 71 w 167"/>
                <a:gd name="T3" fmla="*/ 80 h 120"/>
                <a:gd name="T4" fmla="*/ 43 w 167"/>
                <a:gd name="T5" fmla="*/ 78 h 120"/>
                <a:gd name="T6" fmla="*/ 55 w 167"/>
                <a:gd name="T7" fmla="*/ 64 h 120"/>
                <a:gd name="T8" fmla="*/ 85 w 167"/>
                <a:gd name="T9" fmla="*/ 60 h 120"/>
                <a:gd name="T10" fmla="*/ 89 w 167"/>
                <a:gd name="T11" fmla="*/ 48 h 120"/>
                <a:gd name="T12" fmla="*/ 71 w 167"/>
                <a:gd name="T13" fmla="*/ 52 h 120"/>
                <a:gd name="T14" fmla="*/ 65 w 167"/>
                <a:gd name="T15" fmla="*/ 42 h 120"/>
                <a:gd name="T16" fmla="*/ 55 w 167"/>
                <a:gd name="T17" fmla="*/ 48 h 120"/>
                <a:gd name="T18" fmla="*/ 37 w 167"/>
                <a:gd name="T19" fmla="*/ 64 h 120"/>
                <a:gd name="T20" fmla="*/ 11 w 167"/>
                <a:gd name="T21" fmla="*/ 46 h 120"/>
                <a:gd name="T22" fmla="*/ 19 w 167"/>
                <a:gd name="T23" fmla="*/ 28 h 120"/>
                <a:gd name="T24" fmla="*/ 11 w 167"/>
                <a:gd name="T25" fmla="*/ 24 h 120"/>
                <a:gd name="T26" fmla="*/ 0 w 167"/>
                <a:gd name="T27" fmla="*/ 20 h 120"/>
                <a:gd name="T28" fmla="*/ 19 w 167"/>
                <a:gd name="T29" fmla="*/ 8 h 120"/>
                <a:gd name="T30" fmla="*/ 47 w 167"/>
                <a:gd name="T31" fmla="*/ 10 h 120"/>
                <a:gd name="T32" fmla="*/ 55 w 167"/>
                <a:gd name="T33" fmla="*/ 12 h 120"/>
                <a:gd name="T34" fmla="*/ 73 w 167"/>
                <a:gd name="T35" fmla="*/ 14 h 120"/>
                <a:gd name="T36" fmla="*/ 77 w 167"/>
                <a:gd name="T37" fmla="*/ 28 h 120"/>
                <a:gd name="T38" fmla="*/ 89 w 167"/>
                <a:gd name="T39" fmla="*/ 38 h 120"/>
                <a:gd name="T40" fmla="*/ 83 w 167"/>
                <a:gd name="T41" fmla="*/ 12 h 120"/>
                <a:gd name="T42" fmla="*/ 85 w 167"/>
                <a:gd name="T43" fmla="*/ 0 h 120"/>
                <a:gd name="T44" fmla="*/ 107 w 167"/>
                <a:gd name="T45" fmla="*/ 8 h 120"/>
                <a:gd name="T46" fmla="*/ 111 w 167"/>
                <a:gd name="T47" fmla="*/ 22 h 120"/>
                <a:gd name="T48" fmla="*/ 127 w 167"/>
                <a:gd name="T49" fmla="*/ 22 h 120"/>
                <a:gd name="T50" fmla="*/ 151 w 167"/>
                <a:gd name="T51" fmla="*/ 36 h 120"/>
                <a:gd name="T52" fmla="*/ 159 w 167"/>
                <a:gd name="T53" fmla="*/ 48 h 120"/>
                <a:gd name="T54" fmla="*/ 123 w 167"/>
                <a:gd name="T55" fmla="*/ 60 h 120"/>
                <a:gd name="T56" fmla="*/ 117 w 167"/>
                <a:gd name="T57" fmla="*/ 84 h 120"/>
                <a:gd name="T58" fmla="*/ 101 w 167"/>
                <a:gd name="T59" fmla="*/ 102 h 120"/>
                <a:gd name="T60" fmla="*/ 81 w 167"/>
                <a:gd name="T61" fmla="*/ 114 h 120"/>
                <a:gd name="T62" fmla="*/ 67 w 167"/>
                <a:gd name="T63" fmla="*/ 104 h 120"/>
                <a:gd name="T64" fmla="*/ 45 w 167"/>
                <a:gd name="T65" fmla="*/ 9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0">
                  <a:moveTo>
                    <a:pt x="45" y="92"/>
                  </a:moveTo>
                  <a:lnTo>
                    <a:pt x="55" y="84"/>
                  </a:lnTo>
                  <a:lnTo>
                    <a:pt x="83" y="88"/>
                  </a:lnTo>
                  <a:lnTo>
                    <a:pt x="71" y="80"/>
                  </a:lnTo>
                  <a:lnTo>
                    <a:pt x="59" y="76"/>
                  </a:lnTo>
                  <a:lnTo>
                    <a:pt x="43" y="78"/>
                  </a:lnTo>
                  <a:lnTo>
                    <a:pt x="43" y="68"/>
                  </a:lnTo>
                  <a:lnTo>
                    <a:pt x="55" y="64"/>
                  </a:lnTo>
                  <a:lnTo>
                    <a:pt x="69" y="60"/>
                  </a:lnTo>
                  <a:lnTo>
                    <a:pt x="85" y="60"/>
                  </a:lnTo>
                  <a:lnTo>
                    <a:pt x="97" y="56"/>
                  </a:lnTo>
                  <a:lnTo>
                    <a:pt x="89" y="48"/>
                  </a:lnTo>
                  <a:lnTo>
                    <a:pt x="83" y="52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65" y="42"/>
                  </a:lnTo>
                  <a:lnTo>
                    <a:pt x="61" y="48"/>
                  </a:lnTo>
                  <a:lnTo>
                    <a:pt x="55" y="48"/>
                  </a:lnTo>
                  <a:lnTo>
                    <a:pt x="51" y="56"/>
                  </a:lnTo>
                  <a:lnTo>
                    <a:pt x="37" y="64"/>
                  </a:lnTo>
                  <a:lnTo>
                    <a:pt x="27" y="58"/>
                  </a:lnTo>
                  <a:lnTo>
                    <a:pt x="11" y="46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1" y="24"/>
                  </a:lnTo>
                  <a:lnTo>
                    <a:pt x="2" y="3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19" y="8"/>
                  </a:lnTo>
                  <a:lnTo>
                    <a:pt x="33" y="8"/>
                  </a:lnTo>
                  <a:lnTo>
                    <a:pt x="47" y="10"/>
                  </a:lnTo>
                  <a:lnTo>
                    <a:pt x="51" y="26"/>
                  </a:lnTo>
                  <a:lnTo>
                    <a:pt x="55" y="12"/>
                  </a:lnTo>
                  <a:lnTo>
                    <a:pt x="63" y="10"/>
                  </a:lnTo>
                  <a:lnTo>
                    <a:pt x="73" y="14"/>
                  </a:lnTo>
                  <a:lnTo>
                    <a:pt x="75" y="22"/>
                  </a:lnTo>
                  <a:lnTo>
                    <a:pt x="77" y="28"/>
                  </a:lnTo>
                  <a:lnTo>
                    <a:pt x="83" y="36"/>
                  </a:lnTo>
                  <a:lnTo>
                    <a:pt x="89" y="38"/>
                  </a:lnTo>
                  <a:lnTo>
                    <a:pt x="87" y="24"/>
                  </a:lnTo>
                  <a:lnTo>
                    <a:pt x="83" y="12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95" y="4"/>
                  </a:lnTo>
                  <a:lnTo>
                    <a:pt x="107" y="8"/>
                  </a:lnTo>
                  <a:lnTo>
                    <a:pt x="103" y="20"/>
                  </a:lnTo>
                  <a:lnTo>
                    <a:pt x="111" y="22"/>
                  </a:lnTo>
                  <a:lnTo>
                    <a:pt x="115" y="16"/>
                  </a:lnTo>
                  <a:lnTo>
                    <a:pt x="127" y="22"/>
                  </a:lnTo>
                  <a:lnTo>
                    <a:pt x="127" y="30"/>
                  </a:lnTo>
                  <a:lnTo>
                    <a:pt x="151" y="36"/>
                  </a:lnTo>
                  <a:lnTo>
                    <a:pt x="167" y="44"/>
                  </a:lnTo>
                  <a:lnTo>
                    <a:pt x="159" y="48"/>
                  </a:lnTo>
                  <a:lnTo>
                    <a:pt x="137" y="52"/>
                  </a:lnTo>
                  <a:lnTo>
                    <a:pt x="123" y="60"/>
                  </a:lnTo>
                  <a:lnTo>
                    <a:pt x="119" y="68"/>
                  </a:lnTo>
                  <a:lnTo>
                    <a:pt x="117" y="84"/>
                  </a:lnTo>
                  <a:lnTo>
                    <a:pt x="107" y="88"/>
                  </a:lnTo>
                  <a:lnTo>
                    <a:pt x="101" y="102"/>
                  </a:lnTo>
                  <a:lnTo>
                    <a:pt x="93" y="120"/>
                  </a:lnTo>
                  <a:lnTo>
                    <a:pt x="81" y="114"/>
                  </a:lnTo>
                  <a:lnTo>
                    <a:pt x="81" y="102"/>
                  </a:lnTo>
                  <a:lnTo>
                    <a:pt x="67" y="104"/>
                  </a:lnTo>
                  <a:lnTo>
                    <a:pt x="59" y="98"/>
                  </a:lnTo>
                  <a:lnTo>
                    <a:pt x="45" y="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2" name="Freeform 95"/>
            <p:cNvSpPr>
              <a:spLocks/>
            </p:cNvSpPr>
            <p:nvPr/>
          </p:nvSpPr>
          <p:spPr bwMode="auto">
            <a:xfrm>
              <a:off x="2991" y="885"/>
              <a:ext cx="144" cy="50"/>
            </a:xfrm>
            <a:custGeom>
              <a:avLst/>
              <a:gdLst>
                <a:gd name="T0" fmla="*/ 62 w 144"/>
                <a:gd name="T1" fmla="*/ 38 h 50"/>
                <a:gd name="T2" fmla="*/ 52 w 144"/>
                <a:gd name="T3" fmla="*/ 38 h 50"/>
                <a:gd name="T4" fmla="*/ 34 w 144"/>
                <a:gd name="T5" fmla="*/ 38 h 50"/>
                <a:gd name="T6" fmla="*/ 36 w 144"/>
                <a:gd name="T7" fmla="*/ 30 h 50"/>
                <a:gd name="T8" fmla="*/ 54 w 144"/>
                <a:gd name="T9" fmla="*/ 28 h 50"/>
                <a:gd name="T10" fmla="*/ 60 w 144"/>
                <a:gd name="T11" fmla="*/ 24 h 50"/>
                <a:gd name="T12" fmla="*/ 50 w 144"/>
                <a:gd name="T13" fmla="*/ 22 h 50"/>
                <a:gd name="T14" fmla="*/ 34 w 144"/>
                <a:gd name="T15" fmla="*/ 22 h 50"/>
                <a:gd name="T16" fmla="*/ 18 w 144"/>
                <a:gd name="T17" fmla="*/ 26 h 50"/>
                <a:gd name="T18" fmla="*/ 2 w 144"/>
                <a:gd name="T19" fmla="*/ 24 h 50"/>
                <a:gd name="T20" fmla="*/ 0 w 144"/>
                <a:gd name="T21" fmla="*/ 18 h 50"/>
                <a:gd name="T22" fmla="*/ 10 w 144"/>
                <a:gd name="T23" fmla="*/ 14 h 50"/>
                <a:gd name="T24" fmla="*/ 22 w 144"/>
                <a:gd name="T25" fmla="*/ 6 h 50"/>
                <a:gd name="T26" fmla="*/ 30 w 144"/>
                <a:gd name="T27" fmla="*/ 6 h 50"/>
                <a:gd name="T28" fmla="*/ 46 w 144"/>
                <a:gd name="T29" fmla="*/ 10 h 50"/>
                <a:gd name="T30" fmla="*/ 56 w 144"/>
                <a:gd name="T31" fmla="*/ 10 h 50"/>
                <a:gd name="T32" fmla="*/ 66 w 144"/>
                <a:gd name="T33" fmla="*/ 12 h 50"/>
                <a:gd name="T34" fmla="*/ 74 w 144"/>
                <a:gd name="T35" fmla="*/ 0 h 50"/>
                <a:gd name="T36" fmla="*/ 82 w 144"/>
                <a:gd name="T37" fmla="*/ 14 h 50"/>
                <a:gd name="T38" fmla="*/ 96 w 144"/>
                <a:gd name="T39" fmla="*/ 8 h 50"/>
                <a:gd name="T40" fmla="*/ 114 w 144"/>
                <a:gd name="T41" fmla="*/ 10 h 50"/>
                <a:gd name="T42" fmla="*/ 132 w 144"/>
                <a:gd name="T43" fmla="*/ 14 h 50"/>
                <a:gd name="T44" fmla="*/ 144 w 144"/>
                <a:gd name="T45" fmla="*/ 16 h 50"/>
                <a:gd name="T46" fmla="*/ 138 w 144"/>
                <a:gd name="T47" fmla="*/ 22 h 50"/>
                <a:gd name="T48" fmla="*/ 122 w 144"/>
                <a:gd name="T49" fmla="*/ 30 h 50"/>
                <a:gd name="T50" fmla="*/ 114 w 144"/>
                <a:gd name="T51" fmla="*/ 38 h 50"/>
                <a:gd name="T52" fmla="*/ 100 w 144"/>
                <a:gd name="T53" fmla="*/ 38 h 50"/>
                <a:gd name="T54" fmla="*/ 92 w 144"/>
                <a:gd name="T55" fmla="*/ 50 h 50"/>
                <a:gd name="T56" fmla="*/ 74 w 144"/>
                <a:gd name="T57" fmla="*/ 46 h 50"/>
                <a:gd name="T58" fmla="*/ 68 w 144"/>
                <a:gd name="T59" fmla="*/ 38 h 50"/>
                <a:gd name="T60" fmla="*/ 62 w 144"/>
                <a:gd name="T6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50">
                  <a:moveTo>
                    <a:pt x="62" y="38"/>
                  </a:moveTo>
                  <a:lnTo>
                    <a:pt x="52" y="38"/>
                  </a:lnTo>
                  <a:lnTo>
                    <a:pt x="34" y="38"/>
                  </a:lnTo>
                  <a:lnTo>
                    <a:pt x="36" y="30"/>
                  </a:lnTo>
                  <a:lnTo>
                    <a:pt x="54" y="28"/>
                  </a:lnTo>
                  <a:lnTo>
                    <a:pt x="60" y="24"/>
                  </a:lnTo>
                  <a:lnTo>
                    <a:pt x="50" y="22"/>
                  </a:lnTo>
                  <a:lnTo>
                    <a:pt x="34" y="22"/>
                  </a:lnTo>
                  <a:lnTo>
                    <a:pt x="18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46" y="10"/>
                  </a:lnTo>
                  <a:lnTo>
                    <a:pt x="56" y="10"/>
                  </a:lnTo>
                  <a:lnTo>
                    <a:pt x="66" y="12"/>
                  </a:lnTo>
                  <a:lnTo>
                    <a:pt x="74" y="0"/>
                  </a:lnTo>
                  <a:lnTo>
                    <a:pt x="82" y="14"/>
                  </a:lnTo>
                  <a:lnTo>
                    <a:pt x="96" y="8"/>
                  </a:lnTo>
                  <a:lnTo>
                    <a:pt x="114" y="10"/>
                  </a:lnTo>
                  <a:lnTo>
                    <a:pt x="132" y="14"/>
                  </a:lnTo>
                  <a:lnTo>
                    <a:pt x="144" y="16"/>
                  </a:lnTo>
                  <a:lnTo>
                    <a:pt x="138" y="22"/>
                  </a:lnTo>
                  <a:lnTo>
                    <a:pt x="122" y="30"/>
                  </a:lnTo>
                  <a:lnTo>
                    <a:pt x="114" y="38"/>
                  </a:lnTo>
                  <a:lnTo>
                    <a:pt x="100" y="38"/>
                  </a:lnTo>
                  <a:lnTo>
                    <a:pt x="92" y="50"/>
                  </a:lnTo>
                  <a:lnTo>
                    <a:pt x="74" y="46"/>
                  </a:lnTo>
                  <a:lnTo>
                    <a:pt x="68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3" name="Freeform 96"/>
            <p:cNvSpPr>
              <a:spLocks/>
            </p:cNvSpPr>
            <p:nvPr/>
          </p:nvSpPr>
          <p:spPr bwMode="auto">
            <a:xfrm>
              <a:off x="3031" y="967"/>
              <a:ext cx="58" cy="32"/>
            </a:xfrm>
            <a:custGeom>
              <a:avLst/>
              <a:gdLst>
                <a:gd name="T0" fmla="*/ 10 w 58"/>
                <a:gd name="T1" fmla="*/ 8 h 32"/>
                <a:gd name="T2" fmla="*/ 14 w 58"/>
                <a:gd name="T3" fmla="*/ 4 h 32"/>
                <a:gd name="T4" fmla="*/ 30 w 58"/>
                <a:gd name="T5" fmla="*/ 0 h 32"/>
                <a:gd name="T6" fmla="*/ 38 w 58"/>
                <a:gd name="T7" fmla="*/ 0 h 32"/>
                <a:gd name="T8" fmla="*/ 42 w 58"/>
                <a:gd name="T9" fmla="*/ 8 h 32"/>
                <a:gd name="T10" fmla="*/ 48 w 58"/>
                <a:gd name="T11" fmla="*/ 12 h 32"/>
                <a:gd name="T12" fmla="*/ 58 w 58"/>
                <a:gd name="T13" fmla="*/ 12 h 32"/>
                <a:gd name="T14" fmla="*/ 52 w 58"/>
                <a:gd name="T15" fmla="*/ 20 h 32"/>
                <a:gd name="T16" fmla="*/ 38 w 58"/>
                <a:gd name="T17" fmla="*/ 28 h 32"/>
                <a:gd name="T18" fmla="*/ 26 w 58"/>
                <a:gd name="T19" fmla="*/ 32 h 32"/>
                <a:gd name="T20" fmla="*/ 26 w 58"/>
                <a:gd name="T21" fmla="*/ 20 h 32"/>
                <a:gd name="T22" fmla="*/ 18 w 58"/>
                <a:gd name="T23" fmla="*/ 20 h 32"/>
                <a:gd name="T24" fmla="*/ 10 w 58"/>
                <a:gd name="T25" fmla="*/ 22 h 32"/>
                <a:gd name="T26" fmla="*/ 4 w 58"/>
                <a:gd name="T27" fmla="*/ 28 h 32"/>
                <a:gd name="T28" fmla="*/ 0 w 58"/>
                <a:gd name="T29" fmla="*/ 20 h 32"/>
                <a:gd name="T30" fmla="*/ 6 w 58"/>
                <a:gd name="T31" fmla="*/ 14 h 32"/>
                <a:gd name="T32" fmla="*/ 10 w 58"/>
                <a:gd name="T3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2">
                  <a:moveTo>
                    <a:pt x="10" y="8"/>
                  </a:moveTo>
                  <a:lnTo>
                    <a:pt x="14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2"/>
                  </a:lnTo>
                  <a:lnTo>
                    <a:pt x="58" y="12"/>
                  </a:lnTo>
                  <a:lnTo>
                    <a:pt x="52" y="20"/>
                  </a:lnTo>
                  <a:lnTo>
                    <a:pt x="38" y="28"/>
                  </a:lnTo>
                  <a:lnTo>
                    <a:pt x="26" y="32"/>
                  </a:lnTo>
                  <a:lnTo>
                    <a:pt x="26" y="20"/>
                  </a:lnTo>
                  <a:lnTo>
                    <a:pt x="18" y="20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6" y="14"/>
                  </a:lnTo>
                  <a:lnTo>
                    <a:pt x="10" y="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4" name="Freeform 190"/>
            <p:cNvSpPr>
              <a:spLocks/>
            </p:cNvSpPr>
            <p:nvPr/>
          </p:nvSpPr>
          <p:spPr bwMode="auto">
            <a:xfrm>
              <a:off x="2780" y="1189"/>
              <a:ext cx="411" cy="338"/>
            </a:xfrm>
            <a:custGeom>
              <a:avLst/>
              <a:gdLst>
                <a:gd name="T0" fmla="*/ 92 w 411"/>
                <a:gd name="T1" fmla="*/ 310 h 338"/>
                <a:gd name="T2" fmla="*/ 82 w 411"/>
                <a:gd name="T3" fmla="*/ 312 h 338"/>
                <a:gd name="T4" fmla="*/ 62 w 411"/>
                <a:gd name="T5" fmla="*/ 328 h 338"/>
                <a:gd name="T6" fmla="*/ 24 w 411"/>
                <a:gd name="T7" fmla="*/ 334 h 338"/>
                <a:gd name="T8" fmla="*/ 10 w 411"/>
                <a:gd name="T9" fmla="*/ 316 h 338"/>
                <a:gd name="T10" fmla="*/ 16 w 411"/>
                <a:gd name="T11" fmla="*/ 302 h 338"/>
                <a:gd name="T12" fmla="*/ 4 w 411"/>
                <a:gd name="T13" fmla="*/ 296 h 338"/>
                <a:gd name="T14" fmla="*/ 8 w 411"/>
                <a:gd name="T15" fmla="*/ 280 h 338"/>
                <a:gd name="T16" fmla="*/ 0 w 411"/>
                <a:gd name="T17" fmla="*/ 250 h 338"/>
                <a:gd name="T18" fmla="*/ 26 w 411"/>
                <a:gd name="T19" fmla="*/ 230 h 338"/>
                <a:gd name="T20" fmla="*/ 56 w 411"/>
                <a:gd name="T21" fmla="*/ 220 h 338"/>
                <a:gd name="T22" fmla="*/ 70 w 411"/>
                <a:gd name="T23" fmla="*/ 208 h 338"/>
                <a:gd name="T24" fmla="*/ 98 w 411"/>
                <a:gd name="T25" fmla="*/ 202 h 338"/>
                <a:gd name="T26" fmla="*/ 84 w 411"/>
                <a:gd name="T27" fmla="*/ 204 h 338"/>
                <a:gd name="T28" fmla="*/ 92 w 411"/>
                <a:gd name="T29" fmla="*/ 184 h 338"/>
                <a:gd name="T30" fmla="*/ 113 w 411"/>
                <a:gd name="T31" fmla="*/ 164 h 338"/>
                <a:gd name="T32" fmla="*/ 137 w 411"/>
                <a:gd name="T33" fmla="*/ 134 h 338"/>
                <a:gd name="T34" fmla="*/ 157 w 411"/>
                <a:gd name="T35" fmla="*/ 106 h 338"/>
                <a:gd name="T36" fmla="*/ 175 w 411"/>
                <a:gd name="T37" fmla="*/ 86 h 338"/>
                <a:gd name="T38" fmla="*/ 185 w 411"/>
                <a:gd name="T39" fmla="*/ 72 h 338"/>
                <a:gd name="T40" fmla="*/ 163 w 411"/>
                <a:gd name="T41" fmla="*/ 78 h 338"/>
                <a:gd name="T42" fmla="*/ 165 w 411"/>
                <a:gd name="T43" fmla="*/ 62 h 338"/>
                <a:gd name="T44" fmla="*/ 183 w 411"/>
                <a:gd name="T45" fmla="*/ 64 h 338"/>
                <a:gd name="T46" fmla="*/ 203 w 411"/>
                <a:gd name="T47" fmla="*/ 60 h 338"/>
                <a:gd name="T48" fmla="*/ 199 w 411"/>
                <a:gd name="T49" fmla="*/ 44 h 338"/>
                <a:gd name="T50" fmla="*/ 225 w 411"/>
                <a:gd name="T51" fmla="*/ 30 h 338"/>
                <a:gd name="T52" fmla="*/ 243 w 411"/>
                <a:gd name="T53" fmla="*/ 40 h 338"/>
                <a:gd name="T54" fmla="*/ 267 w 411"/>
                <a:gd name="T55" fmla="*/ 38 h 338"/>
                <a:gd name="T56" fmla="*/ 285 w 411"/>
                <a:gd name="T57" fmla="*/ 24 h 338"/>
                <a:gd name="T58" fmla="*/ 291 w 411"/>
                <a:gd name="T59" fmla="*/ 36 h 338"/>
                <a:gd name="T60" fmla="*/ 309 w 411"/>
                <a:gd name="T61" fmla="*/ 16 h 338"/>
                <a:gd name="T62" fmla="*/ 337 w 411"/>
                <a:gd name="T63" fmla="*/ 4 h 338"/>
                <a:gd name="T64" fmla="*/ 319 w 411"/>
                <a:gd name="T65" fmla="*/ 32 h 338"/>
                <a:gd name="T66" fmla="*/ 343 w 411"/>
                <a:gd name="T67" fmla="*/ 22 h 338"/>
                <a:gd name="T68" fmla="*/ 373 w 411"/>
                <a:gd name="T69" fmla="*/ 6 h 338"/>
                <a:gd name="T70" fmla="*/ 387 w 411"/>
                <a:gd name="T71" fmla="*/ 10 h 338"/>
                <a:gd name="T72" fmla="*/ 401 w 411"/>
                <a:gd name="T73" fmla="*/ 32 h 338"/>
                <a:gd name="T74" fmla="*/ 397 w 411"/>
                <a:gd name="T75" fmla="*/ 44 h 338"/>
                <a:gd name="T76" fmla="*/ 387 w 411"/>
                <a:gd name="T77" fmla="*/ 52 h 338"/>
                <a:gd name="T78" fmla="*/ 355 w 411"/>
                <a:gd name="T79" fmla="*/ 30 h 338"/>
                <a:gd name="T80" fmla="*/ 333 w 411"/>
                <a:gd name="T81" fmla="*/ 44 h 338"/>
                <a:gd name="T82" fmla="*/ 317 w 411"/>
                <a:gd name="T83" fmla="*/ 72 h 338"/>
                <a:gd name="T84" fmla="*/ 275 w 411"/>
                <a:gd name="T85" fmla="*/ 68 h 338"/>
                <a:gd name="T86" fmla="*/ 261 w 411"/>
                <a:gd name="T87" fmla="*/ 52 h 338"/>
                <a:gd name="T88" fmla="*/ 241 w 411"/>
                <a:gd name="T89" fmla="*/ 62 h 338"/>
                <a:gd name="T90" fmla="*/ 227 w 411"/>
                <a:gd name="T91" fmla="*/ 78 h 338"/>
                <a:gd name="T92" fmla="*/ 213 w 411"/>
                <a:gd name="T93" fmla="*/ 72 h 338"/>
                <a:gd name="T94" fmla="*/ 195 w 411"/>
                <a:gd name="T95" fmla="*/ 86 h 338"/>
                <a:gd name="T96" fmla="*/ 183 w 411"/>
                <a:gd name="T97" fmla="*/ 114 h 338"/>
                <a:gd name="T98" fmla="*/ 169 w 411"/>
                <a:gd name="T99" fmla="*/ 136 h 338"/>
                <a:gd name="T100" fmla="*/ 153 w 411"/>
                <a:gd name="T101" fmla="*/ 154 h 338"/>
                <a:gd name="T102" fmla="*/ 149 w 411"/>
                <a:gd name="T103" fmla="*/ 184 h 338"/>
                <a:gd name="T104" fmla="*/ 113 w 411"/>
                <a:gd name="T105" fmla="*/ 198 h 338"/>
                <a:gd name="T106" fmla="*/ 125 w 411"/>
                <a:gd name="T107" fmla="*/ 254 h 338"/>
                <a:gd name="T108" fmla="*/ 113 w 411"/>
                <a:gd name="T109" fmla="*/ 268 h 338"/>
                <a:gd name="T110" fmla="*/ 121 w 411"/>
                <a:gd name="T111" fmla="*/ 288 h 338"/>
                <a:gd name="T112" fmla="*/ 113 w 411"/>
                <a:gd name="T113" fmla="*/ 31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38">
                  <a:moveTo>
                    <a:pt x="96" y="314"/>
                  </a:moveTo>
                  <a:lnTo>
                    <a:pt x="92" y="310"/>
                  </a:lnTo>
                  <a:lnTo>
                    <a:pt x="88" y="300"/>
                  </a:lnTo>
                  <a:lnTo>
                    <a:pt x="82" y="312"/>
                  </a:lnTo>
                  <a:lnTo>
                    <a:pt x="74" y="316"/>
                  </a:lnTo>
                  <a:lnTo>
                    <a:pt x="62" y="328"/>
                  </a:lnTo>
                  <a:lnTo>
                    <a:pt x="42" y="338"/>
                  </a:lnTo>
                  <a:lnTo>
                    <a:pt x="24" y="334"/>
                  </a:lnTo>
                  <a:lnTo>
                    <a:pt x="12" y="324"/>
                  </a:lnTo>
                  <a:lnTo>
                    <a:pt x="10" y="316"/>
                  </a:lnTo>
                  <a:lnTo>
                    <a:pt x="18" y="306"/>
                  </a:lnTo>
                  <a:lnTo>
                    <a:pt x="16" y="302"/>
                  </a:lnTo>
                  <a:lnTo>
                    <a:pt x="6" y="304"/>
                  </a:lnTo>
                  <a:lnTo>
                    <a:pt x="4" y="296"/>
                  </a:lnTo>
                  <a:lnTo>
                    <a:pt x="18" y="286"/>
                  </a:lnTo>
                  <a:lnTo>
                    <a:pt x="8" y="280"/>
                  </a:lnTo>
                  <a:lnTo>
                    <a:pt x="4" y="272"/>
                  </a:lnTo>
                  <a:lnTo>
                    <a:pt x="0" y="250"/>
                  </a:lnTo>
                  <a:lnTo>
                    <a:pt x="4" y="240"/>
                  </a:lnTo>
                  <a:lnTo>
                    <a:pt x="26" y="230"/>
                  </a:lnTo>
                  <a:lnTo>
                    <a:pt x="42" y="226"/>
                  </a:lnTo>
                  <a:lnTo>
                    <a:pt x="56" y="220"/>
                  </a:lnTo>
                  <a:lnTo>
                    <a:pt x="62" y="208"/>
                  </a:lnTo>
                  <a:lnTo>
                    <a:pt x="70" y="208"/>
                  </a:lnTo>
                  <a:lnTo>
                    <a:pt x="84" y="210"/>
                  </a:lnTo>
                  <a:lnTo>
                    <a:pt x="98" y="202"/>
                  </a:lnTo>
                  <a:lnTo>
                    <a:pt x="94" y="194"/>
                  </a:lnTo>
                  <a:lnTo>
                    <a:pt x="84" y="204"/>
                  </a:lnTo>
                  <a:lnTo>
                    <a:pt x="74" y="202"/>
                  </a:lnTo>
                  <a:lnTo>
                    <a:pt x="92" y="184"/>
                  </a:lnTo>
                  <a:lnTo>
                    <a:pt x="103" y="178"/>
                  </a:lnTo>
                  <a:lnTo>
                    <a:pt x="113" y="164"/>
                  </a:lnTo>
                  <a:lnTo>
                    <a:pt x="127" y="140"/>
                  </a:lnTo>
                  <a:lnTo>
                    <a:pt x="137" y="134"/>
                  </a:lnTo>
                  <a:lnTo>
                    <a:pt x="137" y="122"/>
                  </a:lnTo>
                  <a:lnTo>
                    <a:pt x="157" y="106"/>
                  </a:lnTo>
                  <a:lnTo>
                    <a:pt x="167" y="100"/>
                  </a:lnTo>
                  <a:lnTo>
                    <a:pt x="175" y="86"/>
                  </a:lnTo>
                  <a:lnTo>
                    <a:pt x="183" y="86"/>
                  </a:lnTo>
                  <a:lnTo>
                    <a:pt x="185" y="72"/>
                  </a:lnTo>
                  <a:lnTo>
                    <a:pt x="175" y="78"/>
                  </a:lnTo>
                  <a:lnTo>
                    <a:pt x="163" y="78"/>
                  </a:lnTo>
                  <a:lnTo>
                    <a:pt x="161" y="72"/>
                  </a:lnTo>
                  <a:lnTo>
                    <a:pt x="165" y="62"/>
                  </a:lnTo>
                  <a:lnTo>
                    <a:pt x="175" y="56"/>
                  </a:lnTo>
                  <a:lnTo>
                    <a:pt x="183" y="64"/>
                  </a:lnTo>
                  <a:lnTo>
                    <a:pt x="201" y="68"/>
                  </a:lnTo>
                  <a:lnTo>
                    <a:pt x="203" y="60"/>
                  </a:lnTo>
                  <a:lnTo>
                    <a:pt x="193" y="54"/>
                  </a:lnTo>
                  <a:lnTo>
                    <a:pt x="199" y="44"/>
                  </a:lnTo>
                  <a:lnTo>
                    <a:pt x="217" y="48"/>
                  </a:lnTo>
                  <a:lnTo>
                    <a:pt x="225" y="30"/>
                  </a:lnTo>
                  <a:lnTo>
                    <a:pt x="237" y="30"/>
                  </a:lnTo>
                  <a:lnTo>
                    <a:pt x="243" y="40"/>
                  </a:lnTo>
                  <a:lnTo>
                    <a:pt x="257" y="32"/>
                  </a:lnTo>
                  <a:lnTo>
                    <a:pt x="267" y="38"/>
                  </a:lnTo>
                  <a:lnTo>
                    <a:pt x="273" y="26"/>
                  </a:lnTo>
                  <a:lnTo>
                    <a:pt x="285" y="24"/>
                  </a:lnTo>
                  <a:lnTo>
                    <a:pt x="285" y="34"/>
                  </a:lnTo>
                  <a:lnTo>
                    <a:pt x="291" y="36"/>
                  </a:lnTo>
                  <a:lnTo>
                    <a:pt x="295" y="16"/>
                  </a:lnTo>
                  <a:lnTo>
                    <a:pt x="309" y="16"/>
                  </a:lnTo>
                  <a:lnTo>
                    <a:pt x="329" y="0"/>
                  </a:lnTo>
                  <a:lnTo>
                    <a:pt x="337" y="4"/>
                  </a:lnTo>
                  <a:lnTo>
                    <a:pt x="319" y="22"/>
                  </a:lnTo>
                  <a:lnTo>
                    <a:pt x="319" y="32"/>
                  </a:lnTo>
                  <a:lnTo>
                    <a:pt x="343" y="10"/>
                  </a:lnTo>
                  <a:lnTo>
                    <a:pt x="343" y="22"/>
                  </a:lnTo>
                  <a:lnTo>
                    <a:pt x="359" y="4"/>
                  </a:lnTo>
                  <a:lnTo>
                    <a:pt x="373" y="6"/>
                  </a:lnTo>
                  <a:lnTo>
                    <a:pt x="369" y="20"/>
                  </a:lnTo>
                  <a:lnTo>
                    <a:pt x="387" y="10"/>
                  </a:lnTo>
                  <a:lnTo>
                    <a:pt x="411" y="20"/>
                  </a:lnTo>
                  <a:lnTo>
                    <a:pt x="401" y="32"/>
                  </a:lnTo>
                  <a:lnTo>
                    <a:pt x="381" y="3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87" y="52"/>
                  </a:lnTo>
                  <a:lnTo>
                    <a:pt x="377" y="38"/>
                  </a:lnTo>
                  <a:lnTo>
                    <a:pt x="355" y="30"/>
                  </a:lnTo>
                  <a:lnTo>
                    <a:pt x="335" y="42"/>
                  </a:lnTo>
                  <a:lnTo>
                    <a:pt x="333" y="44"/>
                  </a:lnTo>
                  <a:lnTo>
                    <a:pt x="329" y="60"/>
                  </a:lnTo>
                  <a:lnTo>
                    <a:pt x="317" y="72"/>
                  </a:lnTo>
                  <a:lnTo>
                    <a:pt x="303" y="70"/>
                  </a:lnTo>
                  <a:lnTo>
                    <a:pt x="275" y="68"/>
                  </a:lnTo>
                  <a:lnTo>
                    <a:pt x="267" y="58"/>
                  </a:lnTo>
                  <a:lnTo>
                    <a:pt x="261" y="52"/>
                  </a:lnTo>
                  <a:lnTo>
                    <a:pt x="251" y="60"/>
                  </a:lnTo>
                  <a:lnTo>
                    <a:pt x="241" y="62"/>
                  </a:lnTo>
                  <a:lnTo>
                    <a:pt x="241" y="78"/>
                  </a:lnTo>
                  <a:lnTo>
                    <a:pt x="227" y="78"/>
                  </a:lnTo>
                  <a:lnTo>
                    <a:pt x="227" y="70"/>
                  </a:lnTo>
                  <a:lnTo>
                    <a:pt x="213" y="72"/>
                  </a:lnTo>
                  <a:lnTo>
                    <a:pt x="213" y="84"/>
                  </a:lnTo>
                  <a:lnTo>
                    <a:pt x="195" y="86"/>
                  </a:lnTo>
                  <a:lnTo>
                    <a:pt x="183" y="102"/>
                  </a:lnTo>
                  <a:lnTo>
                    <a:pt x="183" y="114"/>
                  </a:lnTo>
                  <a:lnTo>
                    <a:pt x="171" y="124"/>
                  </a:lnTo>
                  <a:lnTo>
                    <a:pt x="169" y="136"/>
                  </a:lnTo>
                  <a:lnTo>
                    <a:pt x="155" y="140"/>
                  </a:lnTo>
                  <a:lnTo>
                    <a:pt x="153" y="154"/>
                  </a:lnTo>
                  <a:lnTo>
                    <a:pt x="143" y="170"/>
                  </a:lnTo>
                  <a:lnTo>
                    <a:pt x="149" y="184"/>
                  </a:lnTo>
                  <a:lnTo>
                    <a:pt x="145" y="188"/>
                  </a:lnTo>
                  <a:lnTo>
                    <a:pt x="113" y="198"/>
                  </a:lnTo>
                  <a:lnTo>
                    <a:pt x="113" y="248"/>
                  </a:lnTo>
                  <a:lnTo>
                    <a:pt x="125" y="254"/>
                  </a:lnTo>
                  <a:lnTo>
                    <a:pt x="127" y="266"/>
                  </a:lnTo>
                  <a:lnTo>
                    <a:pt x="113" y="268"/>
                  </a:lnTo>
                  <a:lnTo>
                    <a:pt x="125" y="276"/>
                  </a:lnTo>
                  <a:lnTo>
                    <a:pt x="121" y="288"/>
                  </a:lnTo>
                  <a:lnTo>
                    <a:pt x="113" y="296"/>
                  </a:lnTo>
                  <a:lnTo>
                    <a:pt x="113" y="312"/>
                  </a:lnTo>
                  <a:lnTo>
                    <a:pt x="96" y="31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85" name="Freeform 191"/>
          <p:cNvSpPr>
            <a:spLocks/>
          </p:cNvSpPr>
          <p:nvPr/>
        </p:nvSpPr>
        <p:spPr bwMode="auto">
          <a:xfrm>
            <a:off x="4870591" y="2269946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6" name="Freeform 192"/>
          <p:cNvSpPr>
            <a:spLocks/>
          </p:cNvSpPr>
          <p:nvPr/>
        </p:nvSpPr>
        <p:spPr bwMode="auto">
          <a:xfrm>
            <a:off x="4807091" y="2327096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7" name="Freeform 193"/>
          <p:cNvSpPr>
            <a:spLocks/>
          </p:cNvSpPr>
          <p:nvPr/>
        </p:nvSpPr>
        <p:spPr bwMode="auto">
          <a:xfrm>
            <a:off x="4807091" y="2384246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8" name="Freeform 194"/>
          <p:cNvSpPr>
            <a:spLocks/>
          </p:cNvSpPr>
          <p:nvPr/>
        </p:nvSpPr>
        <p:spPr bwMode="auto">
          <a:xfrm>
            <a:off x="4772166" y="2425521"/>
            <a:ext cx="82550" cy="31750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9" name="Freeform 195"/>
          <p:cNvSpPr>
            <a:spLocks/>
          </p:cNvSpPr>
          <p:nvPr/>
        </p:nvSpPr>
        <p:spPr bwMode="auto">
          <a:xfrm>
            <a:off x="4864241" y="2393771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0" name="Freeform 196"/>
          <p:cNvSpPr>
            <a:spLocks/>
          </p:cNvSpPr>
          <p:nvPr/>
        </p:nvSpPr>
        <p:spPr bwMode="auto">
          <a:xfrm>
            <a:off x="4126053" y="2301696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1" name="Freeform 197"/>
          <p:cNvSpPr>
            <a:spLocks/>
          </p:cNvSpPr>
          <p:nvPr/>
        </p:nvSpPr>
        <p:spPr bwMode="auto">
          <a:xfrm>
            <a:off x="4075253" y="2428696"/>
            <a:ext cx="60325" cy="38100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2" name="Freeform 198"/>
          <p:cNvSpPr>
            <a:spLocks/>
          </p:cNvSpPr>
          <p:nvPr/>
        </p:nvSpPr>
        <p:spPr bwMode="auto">
          <a:xfrm>
            <a:off x="4018103" y="2457271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3" name="Freeform 199"/>
          <p:cNvSpPr>
            <a:spLocks/>
          </p:cNvSpPr>
          <p:nvPr/>
        </p:nvSpPr>
        <p:spPr bwMode="auto">
          <a:xfrm>
            <a:off x="4427678" y="2676346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4" name="Freeform 200"/>
          <p:cNvSpPr>
            <a:spLocks/>
          </p:cNvSpPr>
          <p:nvPr/>
        </p:nvSpPr>
        <p:spPr bwMode="auto">
          <a:xfrm>
            <a:off x="4157803" y="2568396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5" name="Freeform 201"/>
          <p:cNvSpPr>
            <a:spLocks/>
          </p:cNvSpPr>
          <p:nvPr/>
        </p:nvSpPr>
        <p:spPr bwMode="auto">
          <a:xfrm>
            <a:off x="4037153" y="2847796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6" name="Freeform 202"/>
          <p:cNvSpPr>
            <a:spLocks/>
          </p:cNvSpPr>
          <p:nvPr/>
        </p:nvSpPr>
        <p:spPr bwMode="auto">
          <a:xfrm>
            <a:off x="4043503" y="2803346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7" name="Freeform 203"/>
          <p:cNvSpPr>
            <a:spLocks/>
          </p:cNvSpPr>
          <p:nvPr/>
        </p:nvSpPr>
        <p:spPr bwMode="auto">
          <a:xfrm>
            <a:off x="4497528" y="2831921"/>
            <a:ext cx="22225" cy="41275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8" name="Freeform 204"/>
          <p:cNvSpPr>
            <a:spLocks/>
          </p:cNvSpPr>
          <p:nvPr/>
        </p:nvSpPr>
        <p:spPr bwMode="auto">
          <a:xfrm>
            <a:off x="4490982" y="2885896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9" name="Freeform 205"/>
          <p:cNvSpPr>
            <a:spLocks/>
          </p:cNvSpPr>
          <p:nvPr/>
        </p:nvSpPr>
        <p:spPr bwMode="auto">
          <a:xfrm>
            <a:off x="4341953" y="2558871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0" name="Freeform 206"/>
          <p:cNvSpPr>
            <a:spLocks/>
          </p:cNvSpPr>
          <p:nvPr/>
        </p:nvSpPr>
        <p:spPr bwMode="auto">
          <a:xfrm>
            <a:off x="4361003" y="2485846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01" name="Group 295"/>
          <p:cNvGrpSpPr>
            <a:grpSpLocks/>
          </p:cNvGrpSpPr>
          <p:nvPr/>
        </p:nvGrpSpPr>
        <p:grpSpPr bwMode="auto">
          <a:xfrm>
            <a:off x="4481653" y="2342971"/>
            <a:ext cx="115888" cy="98425"/>
            <a:chOff x="2830" y="1537"/>
            <a:chExt cx="73" cy="62"/>
          </a:xfrm>
          <a:noFill/>
        </p:grpSpPr>
        <p:sp>
          <p:nvSpPr>
            <p:cNvPr id="302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3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4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05" name="Freeform 210"/>
          <p:cNvSpPr>
            <a:spLocks/>
          </p:cNvSpPr>
          <p:nvPr/>
        </p:nvSpPr>
        <p:spPr bwMode="auto">
          <a:xfrm>
            <a:off x="4433234" y="2438221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6" name="Freeform 211"/>
          <p:cNvSpPr>
            <a:spLocks/>
          </p:cNvSpPr>
          <p:nvPr/>
        </p:nvSpPr>
        <p:spPr bwMode="auto">
          <a:xfrm>
            <a:off x="4581666" y="2568396"/>
            <a:ext cx="174625" cy="79375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7" name="Freeform 212"/>
          <p:cNvSpPr>
            <a:spLocks/>
          </p:cNvSpPr>
          <p:nvPr/>
        </p:nvSpPr>
        <p:spPr bwMode="auto">
          <a:xfrm>
            <a:off x="4702316" y="2616021"/>
            <a:ext cx="142875" cy="6032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8" name="Freeform 213"/>
          <p:cNvSpPr>
            <a:spLocks/>
          </p:cNvSpPr>
          <p:nvPr/>
        </p:nvSpPr>
        <p:spPr bwMode="auto">
          <a:xfrm>
            <a:off x="4516578" y="2635071"/>
            <a:ext cx="201613" cy="82550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9" name="Freeform 214"/>
          <p:cNvSpPr>
            <a:spLocks/>
          </p:cNvSpPr>
          <p:nvPr/>
        </p:nvSpPr>
        <p:spPr bwMode="auto">
          <a:xfrm>
            <a:off x="4643578" y="2444571"/>
            <a:ext cx="244475" cy="190500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0" name="Freeform 215"/>
          <p:cNvSpPr>
            <a:spLocks/>
          </p:cNvSpPr>
          <p:nvPr/>
        </p:nvSpPr>
        <p:spPr bwMode="auto">
          <a:xfrm>
            <a:off x="4689616" y="265094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1" name="Freeform 216"/>
          <p:cNvSpPr>
            <a:spLocks/>
          </p:cNvSpPr>
          <p:nvPr/>
        </p:nvSpPr>
        <p:spPr bwMode="auto">
          <a:xfrm>
            <a:off x="4610241" y="2698571"/>
            <a:ext cx="82550" cy="47625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2" name="Freeform 217"/>
          <p:cNvSpPr>
            <a:spLocks/>
          </p:cNvSpPr>
          <p:nvPr/>
        </p:nvSpPr>
        <p:spPr bwMode="auto">
          <a:xfrm>
            <a:off x="4619766" y="2711271"/>
            <a:ext cx="142875" cy="117475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3" name="Freeform 218"/>
          <p:cNvSpPr>
            <a:spLocks/>
          </p:cNvSpPr>
          <p:nvPr/>
        </p:nvSpPr>
        <p:spPr bwMode="auto">
          <a:xfrm>
            <a:off x="4676916" y="2755721"/>
            <a:ext cx="95250" cy="82550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4" name="Freeform 219"/>
          <p:cNvSpPr>
            <a:spLocks/>
          </p:cNvSpPr>
          <p:nvPr/>
        </p:nvSpPr>
        <p:spPr bwMode="auto">
          <a:xfrm>
            <a:off x="4743591" y="2730321"/>
            <a:ext cx="111125" cy="123825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5" name="Freeform 221"/>
          <p:cNvSpPr>
            <a:spLocks/>
          </p:cNvSpPr>
          <p:nvPr/>
        </p:nvSpPr>
        <p:spPr bwMode="auto">
          <a:xfrm>
            <a:off x="4600520" y="2974796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6" name="Freeform 222"/>
          <p:cNvSpPr>
            <a:spLocks/>
          </p:cNvSpPr>
          <p:nvPr/>
        </p:nvSpPr>
        <p:spPr bwMode="auto">
          <a:xfrm>
            <a:off x="4452882" y="2698571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7" name="Freeform 223"/>
          <p:cNvSpPr>
            <a:spLocks/>
          </p:cNvSpPr>
          <p:nvPr/>
        </p:nvSpPr>
        <p:spPr bwMode="auto">
          <a:xfrm>
            <a:off x="4959491" y="2654121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8" name="Freeform 224"/>
          <p:cNvSpPr>
            <a:spLocks/>
          </p:cNvSpPr>
          <p:nvPr/>
        </p:nvSpPr>
        <p:spPr bwMode="auto">
          <a:xfrm>
            <a:off x="4832491" y="2527121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9" name="Freeform 225"/>
          <p:cNvSpPr>
            <a:spLocks/>
          </p:cNvSpPr>
          <p:nvPr/>
        </p:nvSpPr>
        <p:spPr bwMode="auto">
          <a:xfrm>
            <a:off x="4802328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0" name="Freeform 226"/>
          <p:cNvSpPr>
            <a:spLocks/>
          </p:cNvSpPr>
          <p:nvPr/>
        </p:nvSpPr>
        <p:spPr bwMode="auto">
          <a:xfrm>
            <a:off x="4838841" y="2787471"/>
            <a:ext cx="155575" cy="8890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1" name="Freeform 220"/>
          <p:cNvSpPr>
            <a:spLocks/>
          </p:cNvSpPr>
          <p:nvPr/>
        </p:nvSpPr>
        <p:spPr bwMode="auto">
          <a:xfrm>
            <a:off x="4797566" y="2841446"/>
            <a:ext cx="63500" cy="50800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2" name="Freeform 228"/>
          <p:cNvSpPr>
            <a:spLocks/>
          </p:cNvSpPr>
          <p:nvPr/>
        </p:nvSpPr>
        <p:spPr bwMode="auto">
          <a:xfrm>
            <a:off x="4870591" y="3047821"/>
            <a:ext cx="69850" cy="1587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3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4" name="Freeform 230"/>
          <p:cNvSpPr>
            <a:spLocks/>
          </p:cNvSpPr>
          <p:nvPr/>
        </p:nvSpPr>
        <p:spPr bwMode="auto">
          <a:xfrm>
            <a:off x="4765816" y="2838271"/>
            <a:ext cx="41275" cy="8890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5" name="Freeform 231"/>
          <p:cNvSpPr>
            <a:spLocks/>
          </p:cNvSpPr>
          <p:nvPr/>
        </p:nvSpPr>
        <p:spPr bwMode="auto">
          <a:xfrm>
            <a:off x="4626116" y="3033534"/>
            <a:ext cx="22225" cy="19050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6" name="Freeform 286"/>
          <p:cNvSpPr>
            <a:spLocks/>
          </p:cNvSpPr>
          <p:nvPr/>
        </p:nvSpPr>
        <p:spPr bwMode="auto">
          <a:xfrm>
            <a:off x="6131066" y="248584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6858141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6854966" y="339072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6242191" y="303194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6292991" y="318752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6521591" y="325102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6499366" y="329864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6289816" y="373362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6000891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6600966" y="324467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6734316" y="345739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6800991" y="381299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7042291" y="380664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9" name="Freeform 248"/>
          <p:cNvSpPr>
            <a:spLocks/>
          </p:cNvSpPr>
          <p:nvPr/>
        </p:nvSpPr>
        <p:spPr bwMode="auto">
          <a:xfrm>
            <a:off x="6931166" y="401937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0" name="Freeform 245"/>
          <p:cNvSpPr>
            <a:spLocks/>
          </p:cNvSpPr>
          <p:nvPr/>
        </p:nvSpPr>
        <p:spPr bwMode="auto">
          <a:xfrm>
            <a:off x="7020066" y="386697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1" name="Freeform 246"/>
          <p:cNvSpPr>
            <a:spLocks/>
          </p:cNvSpPr>
          <p:nvPr/>
        </p:nvSpPr>
        <p:spPr bwMode="auto">
          <a:xfrm>
            <a:off x="6673991" y="384474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2" name="Freeform 247"/>
          <p:cNvSpPr>
            <a:spLocks/>
          </p:cNvSpPr>
          <p:nvPr/>
        </p:nvSpPr>
        <p:spPr bwMode="auto">
          <a:xfrm>
            <a:off x="6985141" y="404477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6937516" y="413367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7394716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7277241" y="421622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7299466" y="418764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7251841" y="418764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7201041" y="418764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7274066" y="393682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7572516" y="399397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7499491" y="405112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7458216" y="406064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7489966" y="393047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4" name="Group 353"/>
          <p:cNvGrpSpPr/>
          <p:nvPr/>
        </p:nvGrpSpPr>
        <p:grpSpPr>
          <a:xfrm>
            <a:off x="7829691" y="4047946"/>
            <a:ext cx="377825" cy="206375"/>
            <a:chOff x="7840663" y="4144963"/>
            <a:chExt cx="377825" cy="206375"/>
          </a:xfrm>
          <a:noFill/>
        </p:grpSpPr>
        <p:sp>
          <p:nvSpPr>
            <p:cNvPr id="355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6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7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58" name="Freeform 266"/>
          <p:cNvSpPr>
            <a:spLocks/>
          </p:cNvSpPr>
          <p:nvPr/>
        </p:nvSpPr>
        <p:spPr bwMode="auto">
          <a:xfrm>
            <a:off x="8413891" y="449879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9" name="Group 358"/>
          <p:cNvGrpSpPr/>
          <p:nvPr/>
        </p:nvGrpSpPr>
        <p:grpSpPr>
          <a:xfrm>
            <a:off x="8474216" y="4879796"/>
            <a:ext cx="298450" cy="368300"/>
            <a:chOff x="8485188" y="4976813"/>
            <a:chExt cx="298450" cy="368300"/>
          </a:xfrm>
          <a:noFill/>
        </p:grpSpPr>
        <p:sp>
          <p:nvSpPr>
            <p:cNvPr id="360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1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62" name="Freeform 269"/>
          <p:cNvSpPr>
            <a:spLocks/>
          </p:cNvSpPr>
          <p:nvPr/>
        </p:nvSpPr>
        <p:spPr bwMode="auto">
          <a:xfrm>
            <a:off x="7921766" y="506394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3" name="Freeform 270"/>
          <p:cNvSpPr>
            <a:spLocks/>
          </p:cNvSpPr>
          <p:nvPr/>
        </p:nvSpPr>
        <p:spPr bwMode="auto">
          <a:xfrm>
            <a:off x="7128016" y="425749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64" name="Group 301"/>
          <p:cNvGrpSpPr>
            <a:grpSpLocks/>
          </p:cNvGrpSpPr>
          <p:nvPr/>
        </p:nvGrpSpPr>
        <p:grpSpPr bwMode="auto">
          <a:xfrm>
            <a:off x="7229616" y="3511371"/>
            <a:ext cx="234950" cy="320675"/>
            <a:chOff x="4561" y="2273"/>
            <a:chExt cx="148" cy="202"/>
          </a:xfrm>
          <a:noFill/>
        </p:grpSpPr>
        <p:sp>
          <p:nvSpPr>
            <p:cNvPr id="3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2" name="Freeform 278"/>
          <p:cNvSpPr>
            <a:spLocks/>
          </p:cNvSpPr>
          <p:nvPr/>
        </p:nvSpPr>
        <p:spPr bwMode="auto">
          <a:xfrm>
            <a:off x="7302641" y="333357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7013716" y="347009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74" name="Group 373"/>
          <p:cNvGrpSpPr/>
          <p:nvPr/>
        </p:nvGrpSpPr>
        <p:grpSpPr>
          <a:xfrm>
            <a:off x="7540766" y="2752546"/>
            <a:ext cx="406400" cy="419100"/>
            <a:chOff x="7540766" y="2752546"/>
            <a:chExt cx="406400" cy="419100"/>
          </a:xfrm>
          <a:noFill/>
        </p:grpSpPr>
        <p:sp>
          <p:nvSpPr>
            <p:cNvPr id="375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6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7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8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9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0" name="Freeform 285"/>
          <p:cNvSpPr>
            <a:spLocks/>
          </p:cNvSpPr>
          <p:nvPr/>
        </p:nvSpPr>
        <p:spPr bwMode="auto">
          <a:xfrm>
            <a:off x="7413766" y="282874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6791466" y="340659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6493016" y="253664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7134366" y="387490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6875604" y="391935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386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7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8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>
            <a:off x="8458081" y="4303533"/>
            <a:ext cx="106193" cy="190500"/>
            <a:chOff x="8469053" y="4400550"/>
            <a:chExt cx="106193" cy="190500"/>
          </a:xfrm>
          <a:noFill/>
        </p:grpSpPr>
        <p:sp>
          <p:nvSpPr>
            <p:cNvPr id="392" name="Freeform 391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3" name="Freeform 392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4" name="Freeform 393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5" name="Freeform 394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6" name="Freeform 395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7" name="Freeform 396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99" name="Freeform 398"/>
          <p:cNvSpPr/>
          <p:nvPr/>
        </p:nvSpPr>
        <p:spPr bwMode="auto">
          <a:xfrm>
            <a:off x="8687665" y="401063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0" name="Freeform 399"/>
          <p:cNvSpPr/>
          <p:nvPr/>
        </p:nvSpPr>
        <p:spPr bwMode="auto">
          <a:xfrm>
            <a:off x="7138828" y="338774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01" name="Group 400"/>
          <p:cNvGrpSpPr/>
          <p:nvPr/>
        </p:nvGrpSpPr>
        <p:grpSpPr>
          <a:xfrm>
            <a:off x="9046160" y="4315438"/>
            <a:ext cx="51278" cy="38101"/>
            <a:chOff x="9046160" y="4315438"/>
            <a:chExt cx="51278" cy="38101"/>
          </a:xfrm>
          <a:noFill/>
        </p:grpSpPr>
        <p:sp>
          <p:nvSpPr>
            <p:cNvPr id="402" name="Freeform 401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3" name="Freeform 402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8811460" y="4393834"/>
            <a:ext cx="36015" cy="76387"/>
            <a:chOff x="8811460" y="4393834"/>
            <a:chExt cx="36015" cy="76387"/>
          </a:xfrm>
          <a:noFill/>
        </p:grpSpPr>
        <p:sp>
          <p:nvSpPr>
            <p:cNvPr id="405" name="Freeform 404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6" name="Freeform 405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grpFill/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4869795" y="3639537"/>
            <a:ext cx="307979" cy="244465"/>
            <a:chOff x="3385960" y="3735401"/>
            <a:chExt cx="307979" cy="244465"/>
          </a:xfrm>
          <a:noFill/>
        </p:grpSpPr>
        <p:sp>
          <p:nvSpPr>
            <p:cNvPr id="408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09" name="Freeform 408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410" name="Freeform 122"/>
          <p:cNvSpPr>
            <a:spLocks/>
          </p:cNvSpPr>
          <p:nvPr/>
        </p:nvSpPr>
        <p:spPr bwMode="auto">
          <a:xfrm>
            <a:off x="5276991" y="2993846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1" name="Freeform 130"/>
          <p:cNvSpPr>
            <a:spLocks/>
          </p:cNvSpPr>
          <p:nvPr/>
        </p:nvSpPr>
        <p:spPr bwMode="auto">
          <a:xfrm>
            <a:off x="5172216" y="3108146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2" name="Freeform 132"/>
          <p:cNvSpPr>
            <a:spLocks/>
          </p:cNvSpPr>
          <p:nvPr/>
        </p:nvSpPr>
        <p:spPr bwMode="auto">
          <a:xfrm>
            <a:off x="5175391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3" name="Freeform 188"/>
          <p:cNvSpPr>
            <a:spLocks/>
          </p:cNvSpPr>
          <p:nvPr/>
        </p:nvSpPr>
        <p:spPr bwMode="auto">
          <a:xfrm>
            <a:off x="4810266" y="1834971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4" name="Freeform 189"/>
          <p:cNvSpPr>
            <a:spLocks/>
          </p:cNvSpPr>
          <p:nvPr/>
        </p:nvSpPr>
        <p:spPr bwMode="auto">
          <a:xfrm>
            <a:off x="4564203" y="1882596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5" name="Freeform 191"/>
          <p:cNvSpPr>
            <a:spLocks/>
          </p:cNvSpPr>
          <p:nvPr/>
        </p:nvSpPr>
        <p:spPr bwMode="auto">
          <a:xfrm>
            <a:off x="4880116" y="2266771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6" name="Freeform 192"/>
          <p:cNvSpPr>
            <a:spLocks/>
          </p:cNvSpPr>
          <p:nvPr/>
        </p:nvSpPr>
        <p:spPr bwMode="auto">
          <a:xfrm>
            <a:off x="4816616" y="2323921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7" name="Freeform 193"/>
          <p:cNvSpPr>
            <a:spLocks/>
          </p:cNvSpPr>
          <p:nvPr/>
        </p:nvSpPr>
        <p:spPr bwMode="auto">
          <a:xfrm>
            <a:off x="4816616" y="2381071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8" name="Freeform 195"/>
          <p:cNvSpPr>
            <a:spLocks/>
          </p:cNvSpPr>
          <p:nvPr/>
        </p:nvSpPr>
        <p:spPr bwMode="auto">
          <a:xfrm>
            <a:off x="4873766" y="2390596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9" name="Freeform 223"/>
          <p:cNvSpPr>
            <a:spLocks/>
          </p:cNvSpPr>
          <p:nvPr/>
        </p:nvSpPr>
        <p:spPr bwMode="auto">
          <a:xfrm>
            <a:off x="4969016" y="2650946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0" name="Freeform 120"/>
          <p:cNvSpPr>
            <a:spLocks/>
          </p:cNvSpPr>
          <p:nvPr/>
        </p:nvSpPr>
        <p:spPr bwMode="auto">
          <a:xfrm>
            <a:off x="5192060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1" name="Freeform 224"/>
          <p:cNvSpPr>
            <a:spLocks/>
          </p:cNvSpPr>
          <p:nvPr/>
        </p:nvSpPr>
        <p:spPr bwMode="auto">
          <a:xfrm>
            <a:off x="4842016" y="2523946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2" name="Freeform 121"/>
          <p:cNvSpPr>
            <a:spLocks/>
          </p:cNvSpPr>
          <p:nvPr/>
        </p:nvSpPr>
        <p:spPr bwMode="auto">
          <a:xfrm>
            <a:off x="5156342" y="3124021"/>
            <a:ext cx="38100" cy="101600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3" name="Freeform 3"/>
          <p:cNvSpPr>
            <a:spLocks/>
          </p:cNvSpPr>
          <p:nvPr/>
        </p:nvSpPr>
        <p:spPr bwMode="auto">
          <a:xfrm>
            <a:off x="3637142" y="2076450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4" name="Freeform 4"/>
          <p:cNvSpPr>
            <a:spLocks/>
          </p:cNvSpPr>
          <p:nvPr/>
        </p:nvSpPr>
        <p:spPr bwMode="auto">
          <a:xfrm>
            <a:off x="2411592" y="120015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25" name="Group 424"/>
          <p:cNvGrpSpPr>
            <a:grpSpLocks/>
          </p:cNvGrpSpPr>
          <p:nvPr/>
        </p:nvGrpSpPr>
        <p:grpSpPr bwMode="auto">
          <a:xfrm>
            <a:off x="693917" y="1228725"/>
            <a:ext cx="2222500" cy="1711325"/>
            <a:chOff x="464" y="783"/>
            <a:chExt cx="1400" cy="1078"/>
          </a:xfrm>
          <a:noFill/>
        </p:grpSpPr>
        <p:sp>
          <p:nvSpPr>
            <p:cNvPr id="426" name="Freeform 425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9" name="Freeform 428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0" name="Freeform 429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1" name="Freeform 430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2" name="Freeform 431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3" name="Freeform 432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4" name="Freeform 433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5" name="Freeform 434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9" name="Freeform 438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1" name="Freeform 440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2" name="Freeform 441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3" name="Freeform 442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4" name="Freeform 443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5" name="Freeform 444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9" name="Freeform 448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0" name="Freeform 449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1" name="Freeform 450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2" name="Freeform 451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3" name="Freeform 452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4" name="Freeform 453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457" name="Group 39"/>
          <p:cNvGrpSpPr>
            <a:grpSpLocks/>
          </p:cNvGrpSpPr>
          <p:nvPr/>
        </p:nvGrpSpPr>
        <p:grpSpPr bwMode="auto">
          <a:xfrm>
            <a:off x="27167" y="1866900"/>
            <a:ext cx="942975" cy="736600"/>
            <a:chOff x="44" y="1185"/>
            <a:chExt cx="594" cy="464"/>
          </a:xfrm>
          <a:noFill/>
        </p:grpSpPr>
        <p:sp>
          <p:nvSpPr>
            <p:cNvPr id="45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70" name="Freeform 52"/>
          <p:cNvSpPr>
            <a:spLocks/>
          </p:cNvSpPr>
          <p:nvPr/>
        </p:nvSpPr>
        <p:spPr bwMode="auto">
          <a:xfrm>
            <a:off x="1106667" y="270827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1" name="Freeform 54"/>
          <p:cNvSpPr>
            <a:spLocks/>
          </p:cNvSpPr>
          <p:nvPr/>
        </p:nvSpPr>
        <p:spPr bwMode="auto">
          <a:xfrm>
            <a:off x="297042" y="352742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2" name="Freeform 55"/>
          <p:cNvSpPr>
            <a:spLocks/>
          </p:cNvSpPr>
          <p:nvPr/>
        </p:nvSpPr>
        <p:spPr bwMode="auto">
          <a:xfrm>
            <a:off x="322442" y="354965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3" name="Freeform 56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4" name="Freeform 57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5" name="Freeform 58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6" name="Freeform 59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7" name="Freeform 5"/>
          <p:cNvSpPr>
            <a:spLocks/>
          </p:cNvSpPr>
          <p:nvPr/>
        </p:nvSpPr>
        <p:spPr bwMode="auto">
          <a:xfrm>
            <a:off x="1290817" y="320992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8" name="Freeform 61"/>
          <p:cNvSpPr>
            <a:spLocks/>
          </p:cNvSpPr>
          <p:nvPr/>
        </p:nvSpPr>
        <p:spPr bwMode="auto">
          <a:xfrm>
            <a:off x="1922642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9" name="Freeform 62"/>
          <p:cNvSpPr>
            <a:spLocks/>
          </p:cNvSpPr>
          <p:nvPr/>
        </p:nvSpPr>
        <p:spPr bwMode="auto">
          <a:xfrm>
            <a:off x="1998842" y="359410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0" name="Freeform 63"/>
          <p:cNvSpPr>
            <a:spLocks/>
          </p:cNvSpPr>
          <p:nvPr/>
        </p:nvSpPr>
        <p:spPr bwMode="auto">
          <a:xfrm>
            <a:off x="1976617" y="369570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2" name="Freeform 65"/>
          <p:cNvSpPr>
            <a:spLocks/>
          </p:cNvSpPr>
          <p:nvPr/>
        </p:nvSpPr>
        <p:spPr bwMode="auto">
          <a:xfrm>
            <a:off x="2043292" y="368617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5" name="Freeform 68"/>
          <p:cNvSpPr>
            <a:spLocks/>
          </p:cNvSpPr>
          <p:nvPr/>
        </p:nvSpPr>
        <p:spPr bwMode="auto">
          <a:xfrm>
            <a:off x="2106792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6" name="Freeform 69"/>
          <p:cNvSpPr>
            <a:spLocks/>
          </p:cNvSpPr>
          <p:nvPr/>
        </p:nvSpPr>
        <p:spPr bwMode="auto">
          <a:xfrm>
            <a:off x="2370317" y="355282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7" name="Freeform 70"/>
          <p:cNvSpPr>
            <a:spLocks/>
          </p:cNvSpPr>
          <p:nvPr/>
        </p:nvSpPr>
        <p:spPr bwMode="auto">
          <a:xfrm>
            <a:off x="2271892" y="358775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8" name="Freeform 71"/>
          <p:cNvSpPr>
            <a:spLocks/>
          </p:cNvSpPr>
          <p:nvPr/>
        </p:nvSpPr>
        <p:spPr bwMode="auto">
          <a:xfrm>
            <a:off x="2427467" y="355917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9" name="Freeform 72"/>
          <p:cNvSpPr>
            <a:spLocks/>
          </p:cNvSpPr>
          <p:nvPr/>
        </p:nvSpPr>
        <p:spPr bwMode="auto">
          <a:xfrm>
            <a:off x="2550498" y="358854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0" name="Freeform 73"/>
          <p:cNvSpPr>
            <a:spLocks/>
          </p:cNvSpPr>
          <p:nvPr/>
        </p:nvSpPr>
        <p:spPr bwMode="auto">
          <a:xfrm>
            <a:off x="2268717" y="341630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1" name="Freeform 74"/>
          <p:cNvSpPr>
            <a:spLocks/>
          </p:cNvSpPr>
          <p:nvPr/>
        </p:nvSpPr>
        <p:spPr bwMode="auto">
          <a:xfrm>
            <a:off x="2605267" y="321310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081392" y="3749494"/>
            <a:ext cx="1282700" cy="1880766"/>
            <a:chOff x="2081392" y="3749494"/>
            <a:chExt cx="1282700" cy="1880766"/>
          </a:xfrm>
        </p:grpSpPr>
        <p:sp>
          <p:nvSpPr>
            <p:cNvPr id="44" name="Freeform 85"/>
            <p:cNvSpPr>
              <a:spLocks/>
            </p:cNvSpPr>
            <p:nvPr/>
          </p:nvSpPr>
          <p:spPr bwMode="auto">
            <a:xfrm>
              <a:off x="2667179" y="4555331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" name="Freeform 66"/>
            <p:cNvSpPr>
              <a:spLocks/>
            </p:cNvSpPr>
            <p:nvPr/>
          </p:nvSpPr>
          <p:spPr bwMode="auto">
            <a:xfrm>
              <a:off x="2082979" y="378380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" name="Freeform 77"/>
            <p:cNvSpPr>
              <a:spLocks/>
            </p:cNvSpPr>
            <p:nvPr/>
          </p:nvSpPr>
          <p:spPr bwMode="auto">
            <a:xfrm>
              <a:off x="2208392" y="4031723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" name="Freeform 84"/>
            <p:cNvSpPr>
              <a:spLocks/>
            </p:cNvSpPr>
            <p:nvPr/>
          </p:nvSpPr>
          <p:spPr bwMode="auto">
            <a:xfrm>
              <a:off x="2494936" y="4312843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2773542" y="4840109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" name="Freeform 79"/>
            <p:cNvSpPr>
              <a:spLocks/>
            </p:cNvSpPr>
            <p:nvPr/>
          </p:nvSpPr>
          <p:spPr bwMode="auto">
            <a:xfrm>
              <a:off x="2402068" y="3752671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2449332" y="5528660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" name="Freeform 88"/>
            <p:cNvSpPr>
              <a:spLocks/>
            </p:cNvSpPr>
            <p:nvPr/>
          </p:nvSpPr>
          <p:spPr bwMode="auto">
            <a:xfrm>
              <a:off x="2338028" y="4498796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9" name="Freeform 83"/>
            <p:cNvSpPr>
              <a:spLocks/>
            </p:cNvSpPr>
            <p:nvPr/>
          </p:nvSpPr>
          <p:spPr bwMode="auto">
            <a:xfrm>
              <a:off x="2195077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1" name="Freeform 87"/>
            <p:cNvSpPr>
              <a:spLocks/>
            </p:cNvSpPr>
            <p:nvPr/>
          </p:nvSpPr>
          <p:spPr bwMode="auto">
            <a:xfrm>
              <a:off x="2393260" y="4622706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3" name="Freeform 93"/>
            <p:cNvSpPr>
              <a:spLocks/>
            </p:cNvSpPr>
            <p:nvPr/>
          </p:nvSpPr>
          <p:spPr bwMode="auto">
            <a:xfrm>
              <a:off x="2376668" y="3931085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8" name="Freeform 76"/>
            <p:cNvSpPr>
              <a:spLocks/>
            </p:cNvSpPr>
            <p:nvPr/>
          </p:nvSpPr>
          <p:spPr bwMode="auto">
            <a:xfrm>
              <a:off x="2260959" y="3749494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3" name="Freeform 66"/>
            <p:cNvSpPr>
              <a:spLocks/>
            </p:cNvSpPr>
            <p:nvPr/>
          </p:nvSpPr>
          <p:spPr bwMode="auto">
            <a:xfrm>
              <a:off x="2081392" y="378142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4" name="Freeform 67"/>
            <p:cNvSpPr>
              <a:spLocks/>
            </p:cNvSpPr>
            <p:nvPr/>
          </p:nvSpPr>
          <p:spPr bwMode="auto">
            <a:xfrm>
              <a:off x="2141717" y="3822700"/>
              <a:ext cx="161925" cy="60325"/>
            </a:xfrm>
            <a:custGeom>
              <a:avLst/>
              <a:gdLst>
                <a:gd name="T0" fmla="*/ 88 w 102"/>
                <a:gd name="T1" fmla="*/ 34 h 38"/>
                <a:gd name="T2" fmla="*/ 82 w 102"/>
                <a:gd name="T3" fmla="*/ 32 h 38"/>
                <a:gd name="T4" fmla="*/ 80 w 102"/>
                <a:gd name="T5" fmla="*/ 28 h 38"/>
                <a:gd name="T6" fmla="*/ 80 w 102"/>
                <a:gd name="T7" fmla="*/ 22 h 38"/>
                <a:gd name="T8" fmla="*/ 80 w 102"/>
                <a:gd name="T9" fmla="*/ 16 h 38"/>
                <a:gd name="T10" fmla="*/ 78 w 102"/>
                <a:gd name="T11" fmla="*/ 12 h 38"/>
                <a:gd name="T12" fmla="*/ 72 w 102"/>
                <a:gd name="T13" fmla="*/ 10 h 38"/>
                <a:gd name="T14" fmla="*/ 66 w 102"/>
                <a:gd name="T15" fmla="*/ 10 h 38"/>
                <a:gd name="T16" fmla="*/ 62 w 102"/>
                <a:gd name="T17" fmla="*/ 12 h 38"/>
                <a:gd name="T18" fmla="*/ 60 w 102"/>
                <a:gd name="T19" fmla="*/ 16 h 38"/>
                <a:gd name="T20" fmla="*/ 52 w 102"/>
                <a:gd name="T21" fmla="*/ 18 h 38"/>
                <a:gd name="T22" fmla="*/ 48 w 102"/>
                <a:gd name="T23" fmla="*/ 22 h 38"/>
                <a:gd name="T24" fmla="*/ 50 w 102"/>
                <a:gd name="T25" fmla="*/ 26 h 38"/>
                <a:gd name="T26" fmla="*/ 52 w 102"/>
                <a:gd name="T27" fmla="*/ 30 h 38"/>
                <a:gd name="T28" fmla="*/ 52 w 102"/>
                <a:gd name="T29" fmla="*/ 36 h 38"/>
                <a:gd name="T30" fmla="*/ 44 w 102"/>
                <a:gd name="T31" fmla="*/ 38 h 38"/>
                <a:gd name="T32" fmla="*/ 38 w 102"/>
                <a:gd name="T33" fmla="*/ 32 h 38"/>
                <a:gd name="T34" fmla="*/ 32 w 102"/>
                <a:gd name="T35" fmla="*/ 26 h 38"/>
                <a:gd name="T36" fmla="*/ 26 w 102"/>
                <a:gd name="T37" fmla="*/ 22 h 38"/>
                <a:gd name="T38" fmla="*/ 18 w 102"/>
                <a:gd name="T39" fmla="*/ 20 h 38"/>
                <a:gd name="T40" fmla="*/ 14 w 102"/>
                <a:gd name="T41" fmla="*/ 18 h 38"/>
                <a:gd name="T42" fmla="*/ 8 w 102"/>
                <a:gd name="T43" fmla="*/ 20 h 38"/>
                <a:gd name="T44" fmla="*/ 0 w 102"/>
                <a:gd name="T45" fmla="*/ 18 h 38"/>
                <a:gd name="T46" fmla="*/ 4 w 102"/>
                <a:gd name="T47" fmla="*/ 14 h 38"/>
                <a:gd name="T48" fmla="*/ 6 w 102"/>
                <a:gd name="T49" fmla="*/ 8 h 38"/>
                <a:gd name="T50" fmla="*/ 12 w 102"/>
                <a:gd name="T51" fmla="*/ 2 h 38"/>
                <a:gd name="T52" fmla="*/ 18 w 102"/>
                <a:gd name="T53" fmla="*/ 4 h 38"/>
                <a:gd name="T54" fmla="*/ 22 w 102"/>
                <a:gd name="T55" fmla="*/ 8 h 38"/>
                <a:gd name="T56" fmla="*/ 30 w 102"/>
                <a:gd name="T57" fmla="*/ 12 h 38"/>
                <a:gd name="T58" fmla="*/ 38 w 102"/>
                <a:gd name="T59" fmla="*/ 12 h 38"/>
                <a:gd name="T60" fmla="*/ 44 w 102"/>
                <a:gd name="T61" fmla="*/ 10 h 38"/>
                <a:gd name="T62" fmla="*/ 52 w 102"/>
                <a:gd name="T63" fmla="*/ 6 h 38"/>
                <a:gd name="T64" fmla="*/ 62 w 102"/>
                <a:gd name="T65" fmla="*/ 2 h 38"/>
                <a:gd name="T66" fmla="*/ 72 w 102"/>
                <a:gd name="T67" fmla="*/ 0 h 38"/>
                <a:gd name="T68" fmla="*/ 82 w 102"/>
                <a:gd name="T69" fmla="*/ 2 h 38"/>
                <a:gd name="T70" fmla="*/ 88 w 102"/>
                <a:gd name="T71" fmla="*/ 6 h 38"/>
                <a:gd name="T72" fmla="*/ 94 w 102"/>
                <a:gd name="T73" fmla="*/ 10 h 38"/>
                <a:gd name="T74" fmla="*/ 98 w 102"/>
                <a:gd name="T75" fmla="*/ 16 h 38"/>
                <a:gd name="T76" fmla="*/ 102 w 102"/>
                <a:gd name="T77" fmla="*/ 20 h 38"/>
                <a:gd name="T78" fmla="*/ 100 w 102"/>
                <a:gd name="T79" fmla="*/ 26 h 38"/>
                <a:gd name="T80" fmla="*/ 94 w 102"/>
                <a:gd name="T81" fmla="*/ 30 h 38"/>
                <a:gd name="T82" fmla="*/ 88 w 102"/>
                <a:gd name="T8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38">
                  <a:moveTo>
                    <a:pt x="88" y="34"/>
                  </a:moveTo>
                  <a:lnTo>
                    <a:pt x="82" y="32"/>
                  </a:lnTo>
                  <a:lnTo>
                    <a:pt x="80" y="28"/>
                  </a:lnTo>
                  <a:lnTo>
                    <a:pt x="80" y="22"/>
                  </a:lnTo>
                  <a:lnTo>
                    <a:pt x="80" y="16"/>
                  </a:lnTo>
                  <a:lnTo>
                    <a:pt x="78" y="12"/>
                  </a:lnTo>
                  <a:lnTo>
                    <a:pt x="72" y="10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60" y="16"/>
                  </a:lnTo>
                  <a:lnTo>
                    <a:pt x="52" y="18"/>
                  </a:lnTo>
                  <a:lnTo>
                    <a:pt x="48" y="22"/>
                  </a:lnTo>
                  <a:lnTo>
                    <a:pt x="50" y="26"/>
                  </a:lnTo>
                  <a:lnTo>
                    <a:pt x="52" y="30"/>
                  </a:lnTo>
                  <a:lnTo>
                    <a:pt x="52" y="36"/>
                  </a:lnTo>
                  <a:lnTo>
                    <a:pt x="44" y="38"/>
                  </a:lnTo>
                  <a:lnTo>
                    <a:pt x="38" y="32"/>
                  </a:lnTo>
                  <a:lnTo>
                    <a:pt x="32" y="26"/>
                  </a:lnTo>
                  <a:lnTo>
                    <a:pt x="26" y="22"/>
                  </a:lnTo>
                  <a:lnTo>
                    <a:pt x="18" y="20"/>
                  </a:lnTo>
                  <a:lnTo>
                    <a:pt x="14" y="18"/>
                  </a:lnTo>
                  <a:lnTo>
                    <a:pt x="8" y="20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8" y="4"/>
                  </a:lnTo>
                  <a:lnTo>
                    <a:pt x="22" y="8"/>
                  </a:lnTo>
                  <a:lnTo>
                    <a:pt x="30" y="12"/>
                  </a:lnTo>
                  <a:lnTo>
                    <a:pt x="38" y="12"/>
                  </a:lnTo>
                  <a:lnTo>
                    <a:pt x="44" y="10"/>
                  </a:lnTo>
                  <a:lnTo>
                    <a:pt x="52" y="6"/>
                  </a:lnTo>
                  <a:lnTo>
                    <a:pt x="62" y="2"/>
                  </a:lnTo>
                  <a:lnTo>
                    <a:pt x="72" y="0"/>
                  </a:lnTo>
                  <a:lnTo>
                    <a:pt x="82" y="2"/>
                  </a:lnTo>
                  <a:lnTo>
                    <a:pt x="88" y="6"/>
                  </a:lnTo>
                  <a:lnTo>
                    <a:pt x="94" y="10"/>
                  </a:lnTo>
                  <a:lnTo>
                    <a:pt x="98" y="16"/>
                  </a:lnTo>
                  <a:lnTo>
                    <a:pt x="102" y="20"/>
                  </a:lnTo>
                  <a:lnTo>
                    <a:pt x="100" y="26"/>
                  </a:lnTo>
                  <a:lnTo>
                    <a:pt x="94" y="30"/>
                  </a:lnTo>
                  <a:lnTo>
                    <a:pt x="88" y="3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2" name="Freeform 76"/>
            <p:cNvSpPr>
              <a:spLocks/>
            </p:cNvSpPr>
            <p:nvPr/>
          </p:nvSpPr>
          <p:spPr bwMode="auto">
            <a:xfrm>
              <a:off x="2259192" y="3749675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3" name="Freeform 77"/>
            <p:cNvSpPr>
              <a:spLocks/>
            </p:cNvSpPr>
            <p:nvPr/>
          </p:nvSpPr>
          <p:spPr bwMode="auto">
            <a:xfrm>
              <a:off x="2208392" y="4029075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4" name="Freeform 78"/>
            <p:cNvSpPr>
              <a:spLocks/>
            </p:cNvSpPr>
            <p:nvPr/>
          </p:nvSpPr>
          <p:spPr bwMode="auto">
            <a:xfrm>
              <a:off x="2681467" y="3787775"/>
              <a:ext cx="31750" cy="25400"/>
            </a:xfrm>
            <a:custGeom>
              <a:avLst/>
              <a:gdLst>
                <a:gd name="T0" fmla="*/ 12 w 20"/>
                <a:gd name="T1" fmla="*/ 0 h 16"/>
                <a:gd name="T2" fmla="*/ 20 w 20"/>
                <a:gd name="T3" fmla="*/ 0 h 16"/>
                <a:gd name="T4" fmla="*/ 18 w 20"/>
                <a:gd name="T5" fmla="*/ 10 h 16"/>
                <a:gd name="T6" fmla="*/ 14 w 20"/>
                <a:gd name="T7" fmla="*/ 16 h 16"/>
                <a:gd name="T8" fmla="*/ 0 w 20"/>
                <a:gd name="T9" fmla="*/ 14 h 16"/>
                <a:gd name="T10" fmla="*/ 6 w 20"/>
                <a:gd name="T11" fmla="*/ 6 h 16"/>
                <a:gd name="T12" fmla="*/ 10 w 20"/>
                <a:gd name="T13" fmla="*/ 6 h 16"/>
                <a:gd name="T14" fmla="*/ 12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2" y="0"/>
                  </a:moveTo>
                  <a:lnTo>
                    <a:pt x="20" y="0"/>
                  </a:lnTo>
                  <a:lnTo>
                    <a:pt x="18" y="10"/>
                  </a:lnTo>
                  <a:lnTo>
                    <a:pt x="14" y="16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5" name="Freeform 79"/>
            <p:cNvSpPr>
              <a:spLocks/>
            </p:cNvSpPr>
            <p:nvPr/>
          </p:nvSpPr>
          <p:spPr bwMode="auto">
            <a:xfrm>
              <a:off x="2402067" y="3752850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6" name="Freeform 80"/>
            <p:cNvSpPr>
              <a:spLocks/>
            </p:cNvSpPr>
            <p:nvPr/>
          </p:nvSpPr>
          <p:spPr bwMode="auto">
            <a:xfrm>
              <a:off x="2700517" y="3851275"/>
              <a:ext cx="111125" cy="180975"/>
            </a:xfrm>
            <a:custGeom>
              <a:avLst/>
              <a:gdLst>
                <a:gd name="T0" fmla="*/ 42 w 70"/>
                <a:gd name="T1" fmla="*/ 30 h 114"/>
                <a:gd name="T2" fmla="*/ 50 w 70"/>
                <a:gd name="T3" fmla="*/ 24 h 114"/>
                <a:gd name="T4" fmla="*/ 58 w 70"/>
                <a:gd name="T5" fmla="*/ 30 h 114"/>
                <a:gd name="T6" fmla="*/ 66 w 70"/>
                <a:gd name="T7" fmla="*/ 40 h 114"/>
                <a:gd name="T8" fmla="*/ 64 w 70"/>
                <a:gd name="T9" fmla="*/ 48 h 114"/>
                <a:gd name="T10" fmla="*/ 60 w 70"/>
                <a:gd name="T11" fmla="*/ 54 h 114"/>
                <a:gd name="T12" fmla="*/ 54 w 70"/>
                <a:gd name="T13" fmla="*/ 62 h 114"/>
                <a:gd name="T14" fmla="*/ 52 w 70"/>
                <a:gd name="T15" fmla="*/ 72 h 114"/>
                <a:gd name="T16" fmla="*/ 56 w 70"/>
                <a:gd name="T17" fmla="*/ 76 h 114"/>
                <a:gd name="T18" fmla="*/ 60 w 70"/>
                <a:gd name="T19" fmla="*/ 82 h 114"/>
                <a:gd name="T20" fmla="*/ 64 w 70"/>
                <a:gd name="T21" fmla="*/ 86 h 114"/>
                <a:gd name="T22" fmla="*/ 66 w 70"/>
                <a:gd name="T23" fmla="*/ 90 h 114"/>
                <a:gd name="T24" fmla="*/ 70 w 70"/>
                <a:gd name="T25" fmla="*/ 100 h 114"/>
                <a:gd name="T26" fmla="*/ 66 w 70"/>
                <a:gd name="T27" fmla="*/ 104 h 114"/>
                <a:gd name="T28" fmla="*/ 58 w 70"/>
                <a:gd name="T29" fmla="*/ 108 h 114"/>
                <a:gd name="T30" fmla="*/ 52 w 70"/>
                <a:gd name="T31" fmla="*/ 112 h 114"/>
                <a:gd name="T32" fmla="*/ 42 w 70"/>
                <a:gd name="T33" fmla="*/ 114 h 114"/>
                <a:gd name="T34" fmla="*/ 34 w 70"/>
                <a:gd name="T35" fmla="*/ 114 h 114"/>
                <a:gd name="T36" fmla="*/ 26 w 70"/>
                <a:gd name="T37" fmla="*/ 106 h 114"/>
                <a:gd name="T38" fmla="*/ 20 w 70"/>
                <a:gd name="T39" fmla="*/ 98 h 114"/>
                <a:gd name="T40" fmla="*/ 20 w 70"/>
                <a:gd name="T41" fmla="*/ 90 h 114"/>
                <a:gd name="T42" fmla="*/ 20 w 70"/>
                <a:gd name="T43" fmla="*/ 78 h 114"/>
                <a:gd name="T44" fmla="*/ 26 w 70"/>
                <a:gd name="T45" fmla="*/ 72 h 114"/>
                <a:gd name="T46" fmla="*/ 22 w 70"/>
                <a:gd name="T47" fmla="*/ 62 h 114"/>
                <a:gd name="T48" fmla="*/ 18 w 70"/>
                <a:gd name="T49" fmla="*/ 50 h 114"/>
                <a:gd name="T50" fmla="*/ 6 w 70"/>
                <a:gd name="T51" fmla="*/ 50 h 114"/>
                <a:gd name="T52" fmla="*/ 2 w 70"/>
                <a:gd name="T53" fmla="*/ 42 h 114"/>
                <a:gd name="T54" fmla="*/ 0 w 70"/>
                <a:gd name="T55" fmla="*/ 34 h 114"/>
                <a:gd name="T56" fmla="*/ 4 w 70"/>
                <a:gd name="T57" fmla="*/ 28 h 114"/>
                <a:gd name="T58" fmla="*/ 14 w 70"/>
                <a:gd name="T59" fmla="*/ 22 h 114"/>
                <a:gd name="T60" fmla="*/ 12 w 70"/>
                <a:gd name="T61" fmla="*/ 14 h 114"/>
                <a:gd name="T62" fmla="*/ 16 w 70"/>
                <a:gd name="T63" fmla="*/ 8 h 114"/>
                <a:gd name="T64" fmla="*/ 22 w 70"/>
                <a:gd name="T65" fmla="*/ 0 h 114"/>
                <a:gd name="T66" fmla="*/ 28 w 70"/>
                <a:gd name="T67" fmla="*/ 2 h 114"/>
                <a:gd name="T68" fmla="*/ 34 w 70"/>
                <a:gd name="T69" fmla="*/ 6 h 114"/>
                <a:gd name="T70" fmla="*/ 42 w 70"/>
                <a:gd name="T71" fmla="*/ 12 h 114"/>
                <a:gd name="T72" fmla="*/ 44 w 70"/>
                <a:gd name="T73" fmla="*/ 16 h 114"/>
                <a:gd name="T74" fmla="*/ 44 w 70"/>
                <a:gd name="T75" fmla="*/ 22 h 114"/>
                <a:gd name="T76" fmla="*/ 42 w 70"/>
                <a:gd name="T77" fmla="*/ 3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" h="114">
                  <a:moveTo>
                    <a:pt x="42" y="30"/>
                  </a:moveTo>
                  <a:lnTo>
                    <a:pt x="50" y="24"/>
                  </a:lnTo>
                  <a:lnTo>
                    <a:pt x="58" y="30"/>
                  </a:lnTo>
                  <a:lnTo>
                    <a:pt x="66" y="40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4" y="6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60" y="82"/>
                  </a:lnTo>
                  <a:lnTo>
                    <a:pt x="64" y="86"/>
                  </a:lnTo>
                  <a:lnTo>
                    <a:pt x="66" y="90"/>
                  </a:lnTo>
                  <a:lnTo>
                    <a:pt x="70" y="100"/>
                  </a:lnTo>
                  <a:lnTo>
                    <a:pt x="66" y="104"/>
                  </a:lnTo>
                  <a:lnTo>
                    <a:pt x="58" y="108"/>
                  </a:lnTo>
                  <a:lnTo>
                    <a:pt x="52" y="112"/>
                  </a:lnTo>
                  <a:lnTo>
                    <a:pt x="42" y="114"/>
                  </a:lnTo>
                  <a:lnTo>
                    <a:pt x="34" y="114"/>
                  </a:lnTo>
                  <a:lnTo>
                    <a:pt x="26" y="106"/>
                  </a:lnTo>
                  <a:lnTo>
                    <a:pt x="20" y="98"/>
                  </a:lnTo>
                  <a:lnTo>
                    <a:pt x="20" y="90"/>
                  </a:lnTo>
                  <a:lnTo>
                    <a:pt x="20" y="78"/>
                  </a:lnTo>
                  <a:lnTo>
                    <a:pt x="26" y="72"/>
                  </a:lnTo>
                  <a:lnTo>
                    <a:pt x="22" y="62"/>
                  </a:lnTo>
                  <a:lnTo>
                    <a:pt x="18" y="50"/>
                  </a:lnTo>
                  <a:lnTo>
                    <a:pt x="6" y="50"/>
                  </a:lnTo>
                  <a:lnTo>
                    <a:pt x="2" y="42"/>
                  </a:lnTo>
                  <a:lnTo>
                    <a:pt x="0" y="34"/>
                  </a:lnTo>
                  <a:lnTo>
                    <a:pt x="4" y="28"/>
                  </a:lnTo>
                  <a:lnTo>
                    <a:pt x="14" y="22"/>
                  </a:lnTo>
                  <a:lnTo>
                    <a:pt x="12" y="14"/>
                  </a:lnTo>
                  <a:lnTo>
                    <a:pt x="16" y="8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2" y="12"/>
                  </a:lnTo>
                  <a:lnTo>
                    <a:pt x="44" y="16"/>
                  </a:lnTo>
                  <a:lnTo>
                    <a:pt x="44" y="22"/>
                  </a:lnTo>
                  <a:lnTo>
                    <a:pt x="42" y="3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7" name="Freeform 81"/>
            <p:cNvSpPr>
              <a:spLocks/>
            </p:cNvSpPr>
            <p:nvPr/>
          </p:nvSpPr>
          <p:spPr bwMode="auto">
            <a:xfrm>
              <a:off x="2868792" y="3917950"/>
              <a:ext cx="76200" cy="95250"/>
            </a:xfrm>
            <a:custGeom>
              <a:avLst/>
              <a:gdLst>
                <a:gd name="T0" fmla="*/ 6 w 48"/>
                <a:gd name="T1" fmla="*/ 0 h 60"/>
                <a:gd name="T2" fmla="*/ 16 w 48"/>
                <a:gd name="T3" fmla="*/ 2 h 60"/>
                <a:gd name="T4" fmla="*/ 28 w 48"/>
                <a:gd name="T5" fmla="*/ 6 h 60"/>
                <a:gd name="T6" fmla="*/ 38 w 48"/>
                <a:gd name="T7" fmla="*/ 12 h 60"/>
                <a:gd name="T8" fmla="*/ 44 w 48"/>
                <a:gd name="T9" fmla="*/ 20 h 60"/>
                <a:gd name="T10" fmla="*/ 48 w 48"/>
                <a:gd name="T11" fmla="*/ 26 h 60"/>
                <a:gd name="T12" fmla="*/ 42 w 48"/>
                <a:gd name="T13" fmla="*/ 34 h 60"/>
                <a:gd name="T14" fmla="*/ 36 w 48"/>
                <a:gd name="T15" fmla="*/ 46 h 60"/>
                <a:gd name="T16" fmla="*/ 30 w 48"/>
                <a:gd name="T17" fmla="*/ 60 h 60"/>
                <a:gd name="T18" fmla="*/ 24 w 48"/>
                <a:gd name="T19" fmla="*/ 56 h 60"/>
                <a:gd name="T20" fmla="*/ 14 w 48"/>
                <a:gd name="T21" fmla="*/ 54 h 60"/>
                <a:gd name="T22" fmla="*/ 8 w 48"/>
                <a:gd name="T23" fmla="*/ 58 h 60"/>
                <a:gd name="T24" fmla="*/ 2 w 48"/>
                <a:gd name="T25" fmla="*/ 58 h 60"/>
                <a:gd name="T26" fmla="*/ 2 w 48"/>
                <a:gd name="T27" fmla="*/ 50 h 60"/>
                <a:gd name="T28" fmla="*/ 6 w 48"/>
                <a:gd name="T29" fmla="*/ 36 h 60"/>
                <a:gd name="T30" fmla="*/ 10 w 48"/>
                <a:gd name="T31" fmla="*/ 28 h 60"/>
                <a:gd name="T32" fmla="*/ 4 w 48"/>
                <a:gd name="T33" fmla="*/ 24 h 60"/>
                <a:gd name="T34" fmla="*/ 0 w 48"/>
                <a:gd name="T35" fmla="*/ 18 h 60"/>
                <a:gd name="T36" fmla="*/ 0 w 48"/>
                <a:gd name="T37" fmla="*/ 12 h 60"/>
                <a:gd name="T38" fmla="*/ 2 w 48"/>
                <a:gd name="T39" fmla="*/ 6 h 60"/>
                <a:gd name="T40" fmla="*/ 6 w 48"/>
                <a:gd name="T4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0">
                  <a:moveTo>
                    <a:pt x="6" y="0"/>
                  </a:moveTo>
                  <a:lnTo>
                    <a:pt x="16" y="2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42" y="34"/>
                  </a:lnTo>
                  <a:lnTo>
                    <a:pt x="36" y="46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14" y="54"/>
                  </a:lnTo>
                  <a:lnTo>
                    <a:pt x="8" y="58"/>
                  </a:lnTo>
                  <a:lnTo>
                    <a:pt x="2" y="58"/>
                  </a:lnTo>
                  <a:lnTo>
                    <a:pt x="2" y="50"/>
                  </a:lnTo>
                  <a:lnTo>
                    <a:pt x="6" y="36"/>
                  </a:lnTo>
                  <a:lnTo>
                    <a:pt x="10" y="28"/>
                  </a:lnTo>
                  <a:lnTo>
                    <a:pt x="4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8" name="Freeform 82"/>
            <p:cNvSpPr>
              <a:spLocks/>
            </p:cNvSpPr>
            <p:nvPr/>
          </p:nvSpPr>
          <p:spPr bwMode="auto">
            <a:xfrm>
              <a:off x="2783067" y="3914775"/>
              <a:ext cx="101600" cy="101600"/>
            </a:xfrm>
            <a:custGeom>
              <a:avLst/>
              <a:gdLst>
                <a:gd name="T0" fmla="*/ 14 w 64"/>
                <a:gd name="T1" fmla="*/ 0 h 64"/>
                <a:gd name="T2" fmla="*/ 22 w 64"/>
                <a:gd name="T3" fmla="*/ 0 h 64"/>
                <a:gd name="T4" fmla="*/ 32 w 64"/>
                <a:gd name="T5" fmla="*/ 2 h 64"/>
                <a:gd name="T6" fmla="*/ 36 w 64"/>
                <a:gd name="T7" fmla="*/ 2 h 64"/>
                <a:gd name="T8" fmla="*/ 42 w 64"/>
                <a:gd name="T9" fmla="*/ 2 h 64"/>
                <a:gd name="T10" fmla="*/ 48 w 64"/>
                <a:gd name="T11" fmla="*/ 2 h 64"/>
                <a:gd name="T12" fmla="*/ 54 w 64"/>
                <a:gd name="T13" fmla="*/ 2 h 64"/>
                <a:gd name="T14" fmla="*/ 60 w 64"/>
                <a:gd name="T15" fmla="*/ 2 h 64"/>
                <a:gd name="T16" fmla="*/ 54 w 64"/>
                <a:gd name="T17" fmla="*/ 14 h 64"/>
                <a:gd name="T18" fmla="*/ 54 w 64"/>
                <a:gd name="T19" fmla="*/ 20 h 64"/>
                <a:gd name="T20" fmla="*/ 58 w 64"/>
                <a:gd name="T21" fmla="*/ 26 h 64"/>
                <a:gd name="T22" fmla="*/ 64 w 64"/>
                <a:gd name="T23" fmla="*/ 30 h 64"/>
                <a:gd name="T24" fmla="*/ 56 w 64"/>
                <a:gd name="T25" fmla="*/ 52 h 64"/>
                <a:gd name="T26" fmla="*/ 56 w 64"/>
                <a:gd name="T27" fmla="*/ 60 h 64"/>
                <a:gd name="T28" fmla="*/ 50 w 64"/>
                <a:gd name="T29" fmla="*/ 58 h 64"/>
                <a:gd name="T30" fmla="*/ 42 w 64"/>
                <a:gd name="T31" fmla="*/ 56 h 64"/>
                <a:gd name="T32" fmla="*/ 36 w 64"/>
                <a:gd name="T33" fmla="*/ 54 h 64"/>
                <a:gd name="T34" fmla="*/ 32 w 64"/>
                <a:gd name="T35" fmla="*/ 54 h 64"/>
                <a:gd name="T36" fmla="*/ 32 w 64"/>
                <a:gd name="T37" fmla="*/ 60 h 64"/>
                <a:gd name="T38" fmla="*/ 30 w 64"/>
                <a:gd name="T39" fmla="*/ 64 h 64"/>
                <a:gd name="T40" fmla="*/ 28 w 64"/>
                <a:gd name="T41" fmla="*/ 64 h 64"/>
                <a:gd name="T42" fmla="*/ 22 w 64"/>
                <a:gd name="T43" fmla="*/ 64 h 64"/>
                <a:gd name="T44" fmla="*/ 18 w 64"/>
                <a:gd name="T45" fmla="*/ 60 h 64"/>
                <a:gd name="T46" fmla="*/ 12 w 64"/>
                <a:gd name="T47" fmla="*/ 46 h 64"/>
                <a:gd name="T48" fmla="*/ 0 w 64"/>
                <a:gd name="T49" fmla="*/ 32 h 64"/>
                <a:gd name="T50" fmla="*/ 2 w 64"/>
                <a:gd name="T51" fmla="*/ 22 h 64"/>
                <a:gd name="T52" fmla="*/ 8 w 64"/>
                <a:gd name="T53" fmla="*/ 14 h 64"/>
                <a:gd name="T54" fmla="*/ 12 w 64"/>
                <a:gd name="T55" fmla="*/ 8 h 64"/>
                <a:gd name="T56" fmla="*/ 14 w 64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14" y="0"/>
                  </a:moveTo>
                  <a:lnTo>
                    <a:pt x="22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8" y="26"/>
                  </a:lnTo>
                  <a:lnTo>
                    <a:pt x="64" y="30"/>
                  </a:lnTo>
                  <a:lnTo>
                    <a:pt x="56" y="52"/>
                  </a:lnTo>
                  <a:lnTo>
                    <a:pt x="56" y="60"/>
                  </a:lnTo>
                  <a:lnTo>
                    <a:pt x="50" y="58"/>
                  </a:lnTo>
                  <a:lnTo>
                    <a:pt x="42" y="56"/>
                  </a:lnTo>
                  <a:lnTo>
                    <a:pt x="36" y="54"/>
                  </a:lnTo>
                  <a:lnTo>
                    <a:pt x="32" y="54"/>
                  </a:lnTo>
                  <a:lnTo>
                    <a:pt x="32" y="60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2" y="64"/>
                  </a:lnTo>
                  <a:lnTo>
                    <a:pt x="18" y="60"/>
                  </a:lnTo>
                  <a:lnTo>
                    <a:pt x="12" y="46"/>
                  </a:lnTo>
                  <a:lnTo>
                    <a:pt x="0" y="32"/>
                  </a:lnTo>
                  <a:lnTo>
                    <a:pt x="2" y="22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9" name="Freeform 83"/>
            <p:cNvSpPr>
              <a:spLocks/>
            </p:cNvSpPr>
            <p:nvPr/>
          </p:nvSpPr>
          <p:spPr bwMode="auto">
            <a:xfrm>
              <a:off x="2195692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rgbClr val="0070C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0" name="Freeform 84"/>
            <p:cNvSpPr>
              <a:spLocks/>
            </p:cNvSpPr>
            <p:nvPr/>
          </p:nvSpPr>
          <p:spPr bwMode="auto">
            <a:xfrm>
              <a:off x="2494142" y="4311650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70C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1" name="Freeform 85"/>
            <p:cNvSpPr>
              <a:spLocks/>
            </p:cNvSpPr>
            <p:nvPr/>
          </p:nvSpPr>
          <p:spPr bwMode="auto">
            <a:xfrm>
              <a:off x="2665592" y="4552950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solidFill>
              <a:srgbClr val="7BBE0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2" name="Freeform 86"/>
            <p:cNvSpPr>
              <a:spLocks/>
            </p:cNvSpPr>
            <p:nvPr/>
          </p:nvSpPr>
          <p:spPr bwMode="auto">
            <a:xfrm>
              <a:off x="2773542" y="4838700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5A702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3" name="Freeform 87"/>
            <p:cNvSpPr>
              <a:spLocks/>
            </p:cNvSpPr>
            <p:nvPr/>
          </p:nvSpPr>
          <p:spPr bwMode="auto">
            <a:xfrm>
              <a:off x="2392542" y="4622800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solidFill>
              <a:srgbClr val="5A702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4" name="Freeform 88"/>
            <p:cNvSpPr>
              <a:spLocks/>
            </p:cNvSpPr>
            <p:nvPr/>
          </p:nvSpPr>
          <p:spPr bwMode="auto">
            <a:xfrm>
              <a:off x="2338567" y="4498975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solidFill>
              <a:srgbClr val="0070C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5" name="Freeform 89"/>
            <p:cNvSpPr>
              <a:spLocks/>
            </p:cNvSpPr>
            <p:nvPr/>
          </p:nvSpPr>
          <p:spPr bwMode="auto">
            <a:xfrm>
              <a:off x="2516367" y="5537200"/>
              <a:ext cx="88900" cy="7302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42 h 46"/>
                <a:gd name="T4" fmla="*/ 12 w 56"/>
                <a:gd name="T5" fmla="*/ 42 h 46"/>
                <a:gd name="T6" fmla="*/ 22 w 56"/>
                <a:gd name="T7" fmla="*/ 42 h 46"/>
                <a:gd name="T8" fmla="*/ 36 w 56"/>
                <a:gd name="T9" fmla="*/ 46 h 46"/>
                <a:gd name="T10" fmla="*/ 50 w 56"/>
                <a:gd name="T11" fmla="*/ 44 h 46"/>
                <a:gd name="T12" fmla="*/ 56 w 56"/>
                <a:gd name="T13" fmla="*/ 42 h 46"/>
                <a:gd name="T14" fmla="*/ 48 w 56"/>
                <a:gd name="T15" fmla="*/ 40 h 46"/>
                <a:gd name="T16" fmla="*/ 32 w 56"/>
                <a:gd name="T17" fmla="*/ 36 h 46"/>
                <a:gd name="T18" fmla="*/ 20 w 56"/>
                <a:gd name="T19" fmla="*/ 28 h 46"/>
                <a:gd name="T20" fmla="*/ 8 w 56"/>
                <a:gd name="T21" fmla="*/ 16 h 46"/>
                <a:gd name="T22" fmla="*/ 6 w 56"/>
                <a:gd name="T23" fmla="*/ 8 h 46"/>
                <a:gd name="T24" fmla="*/ 4 w 56"/>
                <a:gd name="T25" fmla="*/ 2 h 46"/>
                <a:gd name="T26" fmla="*/ 0 w 56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6">
                  <a:moveTo>
                    <a:pt x="0" y="0"/>
                  </a:moveTo>
                  <a:lnTo>
                    <a:pt x="0" y="42"/>
                  </a:lnTo>
                  <a:lnTo>
                    <a:pt x="12" y="42"/>
                  </a:lnTo>
                  <a:lnTo>
                    <a:pt x="22" y="42"/>
                  </a:lnTo>
                  <a:lnTo>
                    <a:pt x="36" y="46"/>
                  </a:lnTo>
                  <a:lnTo>
                    <a:pt x="50" y="44"/>
                  </a:lnTo>
                  <a:lnTo>
                    <a:pt x="56" y="42"/>
                  </a:lnTo>
                  <a:lnTo>
                    <a:pt x="48" y="40"/>
                  </a:lnTo>
                  <a:lnTo>
                    <a:pt x="32" y="36"/>
                  </a:lnTo>
                  <a:lnTo>
                    <a:pt x="20" y="28"/>
                  </a:lnTo>
                  <a:lnTo>
                    <a:pt x="8" y="16"/>
                  </a:lnTo>
                  <a:lnTo>
                    <a:pt x="6" y="8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2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6" name="Freeform 90"/>
            <p:cNvSpPr>
              <a:spLocks/>
            </p:cNvSpPr>
            <p:nvPr/>
          </p:nvSpPr>
          <p:spPr bwMode="auto">
            <a:xfrm>
              <a:off x="2449692" y="5527675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7" name="Freeform 91"/>
            <p:cNvSpPr>
              <a:spLocks/>
            </p:cNvSpPr>
            <p:nvPr/>
          </p:nvSpPr>
          <p:spPr bwMode="auto">
            <a:xfrm>
              <a:off x="2716392" y="5483225"/>
              <a:ext cx="28575" cy="28575"/>
            </a:xfrm>
            <a:custGeom>
              <a:avLst/>
              <a:gdLst>
                <a:gd name="T0" fmla="*/ 6 w 18"/>
                <a:gd name="T1" fmla="*/ 4 h 18"/>
                <a:gd name="T2" fmla="*/ 12 w 18"/>
                <a:gd name="T3" fmla="*/ 0 h 18"/>
                <a:gd name="T4" fmla="*/ 18 w 18"/>
                <a:gd name="T5" fmla="*/ 2 h 18"/>
                <a:gd name="T6" fmla="*/ 18 w 18"/>
                <a:gd name="T7" fmla="*/ 6 h 18"/>
                <a:gd name="T8" fmla="*/ 14 w 18"/>
                <a:gd name="T9" fmla="*/ 10 h 18"/>
                <a:gd name="T10" fmla="*/ 8 w 18"/>
                <a:gd name="T11" fmla="*/ 16 h 18"/>
                <a:gd name="T12" fmla="*/ 4 w 18"/>
                <a:gd name="T13" fmla="*/ 18 h 18"/>
                <a:gd name="T14" fmla="*/ 0 w 18"/>
                <a:gd name="T15" fmla="*/ 16 h 18"/>
                <a:gd name="T16" fmla="*/ 0 w 18"/>
                <a:gd name="T17" fmla="*/ 12 h 18"/>
                <a:gd name="T18" fmla="*/ 4 w 18"/>
                <a:gd name="T19" fmla="*/ 8 h 18"/>
                <a:gd name="T20" fmla="*/ 6 w 18"/>
                <a:gd name="T2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6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14" y="10"/>
                  </a:lnTo>
                  <a:lnTo>
                    <a:pt x="8" y="16"/>
                  </a:lnTo>
                  <a:lnTo>
                    <a:pt x="4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6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8" name="Freeform 92"/>
            <p:cNvSpPr>
              <a:spLocks/>
            </p:cNvSpPr>
            <p:nvPr/>
          </p:nvSpPr>
          <p:spPr bwMode="auto">
            <a:xfrm>
              <a:off x="2741792" y="5486400"/>
              <a:ext cx="44450" cy="31750"/>
            </a:xfrm>
            <a:custGeom>
              <a:avLst/>
              <a:gdLst>
                <a:gd name="T0" fmla="*/ 6 w 28"/>
                <a:gd name="T1" fmla="*/ 8 h 20"/>
                <a:gd name="T2" fmla="*/ 10 w 28"/>
                <a:gd name="T3" fmla="*/ 0 h 20"/>
                <a:gd name="T4" fmla="*/ 16 w 28"/>
                <a:gd name="T5" fmla="*/ 0 h 20"/>
                <a:gd name="T6" fmla="*/ 22 w 28"/>
                <a:gd name="T7" fmla="*/ 0 h 20"/>
                <a:gd name="T8" fmla="*/ 28 w 28"/>
                <a:gd name="T9" fmla="*/ 2 h 20"/>
                <a:gd name="T10" fmla="*/ 28 w 28"/>
                <a:gd name="T11" fmla="*/ 6 h 20"/>
                <a:gd name="T12" fmla="*/ 22 w 28"/>
                <a:gd name="T13" fmla="*/ 8 h 20"/>
                <a:gd name="T14" fmla="*/ 18 w 28"/>
                <a:gd name="T15" fmla="*/ 10 h 20"/>
                <a:gd name="T16" fmla="*/ 16 w 28"/>
                <a:gd name="T17" fmla="*/ 10 h 20"/>
                <a:gd name="T18" fmla="*/ 12 w 28"/>
                <a:gd name="T19" fmla="*/ 14 h 20"/>
                <a:gd name="T20" fmla="*/ 8 w 28"/>
                <a:gd name="T21" fmla="*/ 16 h 20"/>
                <a:gd name="T22" fmla="*/ 6 w 28"/>
                <a:gd name="T23" fmla="*/ 20 h 20"/>
                <a:gd name="T24" fmla="*/ 0 w 28"/>
                <a:gd name="T25" fmla="*/ 18 h 20"/>
                <a:gd name="T26" fmla="*/ 0 w 28"/>
                <a:gd name="T27" fmla="*/ 12 h 20"/>
                <a:gd name="T28" fmla="*/ 2 w 28"/>
                <a:gd name="T29" fmla="*/ 10 h 20"/>
                <a:gd name="T30" fmla="*/ 6 w 28"/>
                <a:gd name="T3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0">
                  <a:moveTo>
                    <a:pt x="6" y="8"/>
                  </a:move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22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9" name="Freeform 93"/>
            <p:cNvSpPr>
              <a:spLocks/>
            </p:cNvSpPr>
            <p:nvPr/>
          </p:nvSpPr>
          <p:spPr bwMode="auto">
            <a:xfrm>
              <a:off x="2379842" y="3930650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10" name="Freeform 119"/>
          <p:cNvSpPr>
            <a:spLocks/>
          </p:cNvSpPr>
          <p:nvPr/>
        </p:nvSpPr>
        <p:spPr bwMode="auto">
          <a:xfrm>
            <a:off x="5185511" y="3082746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1" name="TextBox 510"/>
          <p:cNvSpPr txBox="1"/>
          <p:nvPr/>
        </p:nvSpPr>
        <p:spPr>
          <a:xfrm>
            <a:off x="347842" y="4222169"/>
            <a:ext cx="193040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500" dirty="0" smtClean="0">
                <a:solidFill>
                  <a:schemeClr val="bg1"/>
                </a:solidFill>
              </a:rPr>
              <a:t>CONO SUR</a:t>
            </a:r>
            <a:endParaRPr lang="en-AU" sz="25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396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1000">
        <p14:warp/>
      </p:transition>
    </mc:Choice>
    <mc:Fallback xmlns="">
      <p:transition spd="slow" advClick="0" advTm="1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85"/>
          <p:cNvSpPr>
            <a:spLocks/>
          </p:cNvSpPr>
          <p:nvPr/>
        </p:nvSpPr>
        <p:spPr bwMode="auto">
          <a:xfrm>
            <a:off x="5096136" y="2251956"/>
            <a:ext cx="911521" cy="952336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" name="Freeform 66"/>
          <p:cNvSpPr>
            <a:spLocks/>
          </p:cNvSpPr>
          <p:nvPr/>
        </p:nvSpPr>
        <p:spPr bwMode="auto">
          <a:xfrm>
            <a:off x="2592854" y="-1054013"/>
            <a:ext cx="340120" cy="299305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" name="Freeform 77"/>
          <p:cNvSpPr>
            <a:spLocks/>
          </p:cNvSpPr>
          <p:nvPr/>
        </p:nvSpPr>
        <p:spPr bwMode="auto">
          <a:xfrm>
            <a:off x="3130246" y="8309"/>
            <a:ext cx="598611" cy="68024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" name="Freeform 84"/>
          <p:cNvSpPr>
            <a:spLocks/>
          </p:cNvSpPr>
          <p:nvPr/>
        </p:nvSpPr>
        <p:spPr bwMode="auto">
          <a:xfrm>
            <a:off x="4358079" y="1212901"/>
            <a:ext cx="1278850" cy="1455713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" name="Freeform 86"/>
          <p:cNvSpPr>
            <a:spLocks/>
          </p:cNvSpPr>
          <p:nvPr/>
        </p:nvSpPr>
        <p:spPr bwMode="auto">
          <a:xfrm>
            <a:off x="5551899" y="3472223"/>
            <a:ext cx="571401" cy="612216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" name="Freeform 79"/>
          <p:cNvSpPr>
            <a:spLocks/>
          </p:cNvSpPr>
          <p:nvPr/>
        </p:nvSpPr>
        <p:spPr bwMode="auto">
          <a:xfrm>
            <a:off x="3960142" y="-1187422"/>
            <a:ext cx="1428503" cy="1251641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" name="Freeform 90"/>
          <p:cNvSpPr>
            <a:spLocks/>
          </p:cNvSpPr>
          <p:nvPr/>
        </p:nvSpPr>
        <p:spPr bwMode="auto">
          <a:xfrm>
            <a:off x="4162667" y="6422647"/>
            <a:ext cx="462563" cy="435353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" name="Freeform 88"/>
          <p:cNvSpPr>
            <a:spLocks/>
          </p:cNvSpPr>
          <p:nvPr/>
        </p:nvSpPr>
        <p:spPr bwMode="auto">
          <a:xfrm>
            <a:off x="3685733" y="2009705"/>
            <a:ext cx="925126" cy="4571211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" name="Freeform 83"/>
          <p:cNvSpPr>
            <a:spLocks/>
          </p:cNvSpPr>
          <p:nvPr/>
        </p:nvSpPr>
        <p:spPr bwMode="auto">
          <a:xfrm>
            <a:off x="3073191" y="146615"/>
            <a:ext cx="1346874" cy="198630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" name="Freeform 87"/>
          <p:cNvSpPr>
            <a:spLocks/>
          </p:cNvSpPr>
          <p:nvPr/>
        </p:nvSpPr>
        <p:spPr bwMode="auto">
          <a:xfrm>
            <a:off x="3922400" y="2540656"/>
            <a:ext cx="2149557" cy="3822947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" name="Freeform 93"/>
          <p:cNvSpPr>
            <a:spLocks/>
          </p:cNvSpPr>
          <p:nvPr/>
        </p:nvSpPr>
        <p:spPr bwMode="auto">
          <a:xfrm>
            <a:off x="3851304" y="-422922"/>
            <a:ext cx="4217486" cy="4339930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" name="Freeform 76"/>
          <p:cNvSpPr>
            <a:spLocks/>
          </p:cNvSpPr>
          <p:nvPr/>
        </p:nvSpPr>
        <p:spPr bwMode="auto">
          <a:xfrm>
            <a:off x="3355494" y="-1201035"/>
            <a:ext cx="1265246" cy="1809438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" name="Freeform 66"/>
          <p:cNvSpPr>
            <a:spLocks/>
          </p:cNvSpPr>
          <p:nvPr/>
        </p:nvSpPr>
        <p:spPr bwMode="auto">
          <a:xfrm>
            <a:off x="2586054" y="-1064211"/>
            <a:ext cx="340120" cy="299305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" name="Freeform 67"/>
          <p:cNvSpPr>
            <a:spLocks/>
          </p:cNvSpPr>
          <p:nvPr/>
        </p:nvSpPr>
        <p:spPr bwMode="auto">
          <a:xfrm>
            <a:off x="2844545" y="-887349"/>
            <a:ext cx="693844" cy="258491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" name="Freeform 76"/>
          <p:cNvSpPr>
            <a:spLocks/>
          </p:cNvSpPr>
          <p:nvPr/>
        </p:nvSpPr>
        <p:spPr bwMode="auto">
          <a:xfrm>
            <a:off x="3347922" y="-1200259"/>
            <a:ext cx="1265246" cy="1809438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" name="Freeform 77"/>
          <p:cNvSpPr>
            <a:spLocks/>
          </p:cNvSpPr>
          <p:nvPr/>
        </p:nvSpPr>
        <p:spPr bwMode="auto">
          <a:xfrm>
            <a:off x="3130246" y="-3037"/>
            <a:ext cx="598611" cy="68024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" name="Freeform 78"/>
          <p:cNvSpPr>
            <a:spLocks/>
          </p:cNvSpPr>
          <p:nvPr/>
        </p:nvSpPr>
        <p:spPr bwMode="auto">
          <a:xfrm>
            <a:off x="5157360" y="-1037002"/>
            <a:ext cx="136048" cy="108838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" name="Freeform 79"/>
          <p:cNvSpPr>
            <a:spLocks/>
          </p:cNvSpPr>
          <p:nvPr/>
        </p:nvSpPr>
        <p:spPr bwMode="auto">
          <a:xfrm>
            <a:off x="3960138" y="-1186655"/>
            <a:ext cx="1428503" cy="1251641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" name="Freeform 80"/>
          <p:cNvSpPr>
            <a:spLocks/>
          </p:cNvSpPr>
          <p:nvPr/>
        </p:nvSpPr>
        <p:spPr bwMode="auto">
          <a:xfrm>
            <a:off x="5238988" y="-764906"/>
            <a:ext cx="476168" cy="775473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" name="Freeform 81"/>
          <p:cNvSpPr>
            <a:spLocks/>
          </p:cNvSpPr>
          <p:nvPr/>
        </p:nvSpPr>
        <p:spPr bwMode="auto">
          <a:xfrm>
            <a:off x="5960042" y="-479205"/>
            <a:ext cx="326515" cy="408144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" name="Freeform 82"/>
          <p:cNvSpPr>
            <a:spLocks/>
          </p:cNvSpPr>
          <p:nvPr/>
        </p:nvSpPr>
        <p:spPr bwMode="auto">
          <a:xfrm>
            <a:off x="5592713" y="-492810"/>
            <a:ext cx="435353" cy="435353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83"/>
          <p:cNvSpPr>
            <a:spLocks/>
          </p:cNvSpPr>
          <p:nvPr/>
        </p:nvSpPr>
        <p:spPr bwMode="auto">
          <a:xfrm>
            <a:off x="3075827" y="146615"/>
            <a:ext cx="1346874" cy="198630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84"/>
          <p:cNvSpPr>
            <a:spLocks/>
          </p:cNvSpPr>
          <p:nvPr/>
        </p:nvSpPr>
        <p:spPr bwMode="auto">
          <a:xfrm>
            <a:off x="4354677" y="1207789"/>
            <a:ext cx="1278850" cy="1455713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" name="Freeform 85"/>
          <p:cNvSpPr>
            <a:spLocks/>
          </p:cNvSpPr>
          <p:nvPr/>
        </p:nvSpPr>
        <p:spPr bwMode="auto">
          <a:xfrm>
            <a:off x="5089336" y="2241754"/>
            <a:ext cx="911521" cy="952336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rgbClr val="7BBE0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" name="Freeform 86"/>
          <p:cNvSpPr>
            <a:spLocks/>
          </p:cNvSpPr>
          <p:nvPr/>
        </p:nvSpPr>
        <p:spPr bwMode="auto">
          <a:xfrm>
            <a:off x="5551899" y="3466185"/>
            <a:ext cx="571401" cy="612216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" name="Freeform 87"/>
          <p:cNvSpPr>
            <a:spLocks/>
          </p:cNvSpPr>
          <p:nvPr/>
        </p:nvSpPr>
        <p:spPr bwMode="auto">
          <a:xfrm>
            <a:off x="3919324" y="2541059"/>
            <a:ext cx="2149557" cy="3822947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" name="Freeform 88"/>
          <p:cNvSpPr>
            <a:spLocks/>
          </p:cNvSpPr>
          <p:nvPr/>
        </p:nvSpPr>
        <p:spPr bwMode="auto">
          <a:xfrm>
            <a:off x="3688042" y="2010472"/>
            <a:ext cx="925126" cy="4571211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89"/>
          <p:cNvSpPr>
            <a:spLocks/>
          </p:cNvSpPr>
          <p:nvPr/>
        </p:nvSpPr>
        <p:spPr bwMode="auto">
          <a:xfrm>
            <a:off x="4449911" y="6459240"/>
            <a:ext cx="380934" cy="312910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90"/>
          <p:cNvSpPr>
            <a:spLocks/>
          </p:cNvSpPr>
          <p:nvPr/>
        </p:nvSpPr>
        <p:spPr bwMode="auto">
          <a:xfrm>
            <a:off x="4164210" y="6418426"/>
            <a:ext cx="462563" cy="435353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91"/>
          <p:cNvSpPr>
            <a:spLocks/>
          </p:cNvSpPr>
          <p:nvPr/>
        </p:nvSpPr>
        <p:spPr bwMode="auto">
          <a:xfrm>
            <a:off x="5307012" y="6227959"/>
            <a:ext cx="122443" cy="122443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92"/>
          <p:cNvSpPr>
            <a:spLocks/>
          </p:cNvSpPr>
          <p:nvPr/>
        </p:nvSpPr>
        <p:spPr bwMode="auto">
          <a:xfrm>
            <a:off x="5415851" y="6241564"/>
            <a:ext cx="190467" cy="136048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93"/>
          <p:cNvSpPr>
            <a:spLocks/>
          </p:cNvSpPr>
          <p:nvPr/>
        </p:nvSpPr>
        <p:spPr bwMode="auto">
          <a:xfrm>
            <a:off x="3864904" y="-424786"/>
            <a:ext cx="4217486" cy="4339930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pic>
        <p:nvPicPr>
          <p:cNvPr id="37" name="Picture 6" descr="Bolivia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5733" y="1358770"/>
            <a:ext cx="95250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8" descr="Chile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9604" y="2828617"/>
            <a:ext cx="95250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10" descr="Peru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7296" y="527101"/>
            <a:ext cx="95250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" name="Picture 2" descr="Paraguay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3113" y="2180095"/>
            <a:ext cx="95250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" name="Picture 2" descr="Uruguay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119" y="3875036"/>
            <a:ext cx="838875" cy="603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2" name="Picture 4" descr="Argentina"/>
          <p:cNvPicPr>
            <a:picLocks noChangeAspect="1" noChangeArrowheads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2364" y="3577754"/>
            <a:ext cx="1101044" cy="5945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" name="TextBox 42"/>
          <p:cNvSpPr txBox="1"/>
          <p:nvPr/>
        </p:nvSpPr>
        <p:spPr>
          <a:xfrm>
            <a:off x="-139110" y="1995429"/>
            <a:ext cx="43314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SANTA </a:t>
            </a:r>
            <a:r>
              <a:rPr lang="en-AU" dirty="0">
                <a:solidFill>
                  <a:srgbClr val="FFFF00"/>
                </a:solidFill>
              </a:rPr>
              <a:t>MARÍA DE LOS ANDES</a:t>
            </a:r>
            <a:endParaRPr lang="en-AU" dirty="0">
              <a:solidFill>
                <a:srgbClr val="FFFF00"/>
              </a:solidFill>
              <a:latin typeface="+mj-lt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368233" y="4613671"/>
            <a:ext cx="38008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  <a:latin typeface="+mj-lt"/>
              </a:rPr>
              <a:t>CRUZ DEL SUR</a:t>
            </a:r>
            <a:endParaRPr lang="en-AU" dirty="0">
              <a:solidFill>
                <a:srgbClr val="FFFF00"/>
              </a:solidFill>
              <a:latin typeface="+mj-lt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997504" y="2768806"/>
            <a:ext cx="38008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PARAGUAY</a:t>
            </a:r>
            <a:endParaRPr lang="en-AU" dirty="0">
              <a:solidFill>
                <a:srgbClr val="FFFF00"/>
              </a:solidFill>
              <a:latin typeface="+mj-lt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388367" y="1943835"/>
            <a:ext cx="10387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BOLIVIA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3315204" y="1179113"/>
            <a:ext cx="7213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PERU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3266175" y="3466185"/>
            <a:ext cx="8282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CHILE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4144455" y="4177031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ARGENTINA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5733113" y="3503406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URUGUAY</a:t>
            </a:r>
            <a:endParaRPr lang="en-A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9003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2000">
        <p14:warp dir="in"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0"/>
                            </p:stCondLst>
                            <p:childTnLst>
                              <p:par>
                                <p:cTn id="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6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9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2000"/>
                            </p:stCondLst>
                            <p:childTnLst>
                              <p:par>
                                <p:cTn id="4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3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6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9000"/>
                            </p:stCondLst>
                            <p:childTnLst>
                              <p:par>
                                <p:cTn id="6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44" grpId="0"/>
      <p:bldP spid="45" grpId="0"/>
      <p:bldP spid="47" grpId="0"/>
      <p:bldP spid="48" grpId="0"/>
      <p:bldP spid="49" grpId="0"/>
      <p:bldP spid="50" grpId="0"/>
      <p:bldP spid="5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Picture 4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6136" y="3852160"/>
            <a:ext cx="3896212" cy="2919990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68" y="1940757"/>
            <a:ext cx="4352480" cy="2890320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35" r="7639"/>
          <a:stretch/>
        </p:blipFill>
        <p:spPr>
          <a:xfrm>
            <a:off x="4059532" y="32409"/>
            <a:ext cx="4127534" cy="4104228"/>
          </a:xfrm>
          <a:prstGeom prst="ellipse">
            <a:avLst/>
          </a:prstGeom>
          <a:ln>
            <a:noFill/>
          </a:ln>
          <a:effectLst>
            <a:softEdge rad="317500"/>
          </a:effectLst>
        </p:spPr>
      </p:pic>
      <p:sp>
        <p:nvSpPr>
          <p:cNvPr id="3" name="Freeform 85"/>
          <p:cNvSpPr>
            <a:spLocks/>
          </p:cNvSpPr>
          <p:nvPr/>
        </p:nvSpPr>
        <p:spPr bwMode="auto">
          <a:xfrm>
            <a:off x="5096136" y="2251956"/>
            <a:ext cx="911521" cy="952336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" name="Freeform 66"/>
          <p:cNvSpPr>
            <a:spLocks/>
          </p:cNvSpPr>
          <p:nvPr/>
        </p:nvSpPr>
        <p:spPr bwMode="auto">
          <a:xfrm>
            <a:off x="2592854" y="-1054013"/>
            <a:ext cx="340120" cy="299305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" name="Freeform 77"/>
          <p:cNvSpPr>
            <a:spLocks/>
          </p:cNvSpPr>
          <p:nvPr/>
        </p:nvSpPr>
        <p:spPr bwMode="auto">
          <a:xfrm>
            <a:off x="3130246" y="8309"/>
            <a:ext cx="598611" cy="68024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" name="Freeform 84"/>
          <p:cNvSpPr>
            <a:spLocks/>
          </p:cNvSpPr>
          <p:nvPr/>
        </p:nvSpPr>
        <p:spPr bwMode="auto">
          <a:xfrm>
            <a:off x="4358079" y="1212901"/>
            <a:ext cx="1278850" cy="1455713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" name="Freeform 86"/>
          <p:cNvSpPr>
            <a:spLocks/>
          </p:cNvSpPr>
          <p:nvPr/>
        </p:nvSpPr>
        <p:spPr bwMode="auto">
          <a:xfrm>
            <a:off x="5551899" y="3472223"/>
            <a:ext cx="571401" cy="612216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" name="Freeform 79"/>
          <p:cNvSpPr>
            <a:spLocks/>
          </p:cNvSpPr>
          <p:nvPr/>
        </p:nvSpPr>
        <p:spPr bwMode="auto">
          <a:xfrm>
            <a:off x="3960142" y="-1187422"/>
            <a:ext cx="1428503" cy="1251641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" name="Freeform 90"/>
          <p:cNvSpPr>
            <a:spLocks/>
          </p:cNvSpPr>
          <p:nvPr/>
        </p:nvSpPr>
        <p:spPr bwMode="auto">
          <a:xfrm>
            <a:off x="4162667" y="6422647"/>
            <a:ext cx="462563" cy="435353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" name="Freeform 88"/>
          <p:cNvSpPr>
            <a:spLocks/>
          </p:cNvSpPr>
          <p:nvPr/>
        </p:nvSpPr>
        <p:spPr bwMode="auto">
          <a:xfrm>
            <a:off x="3685733" y="2009705"/>
            <a:ext cx="925126" cy="4571211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" name="Freeform 83"/>
          <p:cNvSpPr>
            <a:spLocks/>
          </p:cNvSpPr>
          <p:nvPr/>
        </p:nvSpPr>
        <p:spPr bwMode="auto">
          <a:xfrm>
            <a:off x="3073191" y="146615"/>
            <a:ext cx="1346874" cy="198630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" name="Freeform 87"/>
          <p:cNvSpPr>
            <a:spLocks/>
          </p:cNvSpPr>
          <p:nvPr/>
        </p:nvSpPr>
        <p:spPr bwMode="auto">
          <a:xfrm>
            <a:off x="3922400" y="2540656"/>
            <a:ext cx="2149557" cy="3822947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" name="Freeform 93"/>
          <p:cNvSpPr>
            <a:spLocks/>
          </p:cNvSpPr>
          <p:nvPr/>
        </p:nvSpPr>
        <p:spPr bwMode="auto">
          <a:xfrm>
            <a:off x="3851304" y="-422922"/>
            <a:ext cx="4217486" cy="4339930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" name="Freeform 76"/>
          <p:cNvSpPr>
            <a:spLocks/>
          </p:cNvSpPr>
          <p:nvPr/>
        </p:nvSpPr>
        <p:spPr bwMode="auto">
          <a:xfrm>
            <a:off x="3355494" y="-1201035"/>
            <a:ext cx="1265246" cy="1809438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" name="Freeform 66"/>
          <p:cNvSpPr>
            <a:spLocks/>
          </p:cNvSpPr>
          <p:nvPr/>
        </p:nvSpPr>
        <p:spPr bwMode="auto">
          <a:xfrm>
            <a:off x="2586054" y="-1064211"/>
            <a:ext cx="340120" cy="299305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" name="Freeform 67"/>
          <p:cNvSpPr>
            <a:spLocks/>
          </p:cNvSpPr>
          <p:nvPr/>
        </p:nvSpPr>
        <p:spPr bwMode="auto">
          <a:xfrm>
            <a:off x="2844545" y="-887349"/>
            <a:ext cx="693844" cy="258491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" name="Freeform 76"/>
          <p:cNvSpPr>
            <a:spLocks/>
          </p:cNvSpPr>
          <p:nvPr/>
        </p:nvSpPr>
        <p:spPr bwMode="auto">
          <a:xfrm>
            <a:off x="3347922" y="-1200259"/>
            <a:ext cx="1265246" cy="1809438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" name="Freeform 77"/>
          <p:cNvSpPr>
            <a:spLocks/>
          </p:cNvSpPr>
          <p:nvPr/>
        </p:nvSpPr>
        <p:spPr bwMode="auto">
          <a:xfrm>
            <a:off x="3130246" y="-3037"/>
            <a:ext cx="598611" cy="68024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" name="Freeform 78"/>
          <p:cNvSpPr>
            <a:spLocks/>
          </p:cNvSpPr>
          <p:nvPr/>
        </p:nvSpPr>
        <p:spPr bwMode="auto">
          <a:xfrm>
            <a:off x="5157360" y="-1037002"/>
            <a:ext cx="136048" cy="108838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" name="Freeform 79"/>
          <p:cNvSpPr>
            <a:spLocks/>
          </p:cNvSpPr>
          <p:nvPr/>
        </p:nvSpPr>
        <p:spPr bwMode="auto">
          <a:xfrm>
            <a:off x="3960138" y="-1186655"/>
            <a:ext cx="1428503" cy="1251641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" name="Freeform 80"/>
          <p:cNvSpPr>
            <a:spLocks/>
          </p:cNvSpPr>
          <p:nvPr/>
        </p:nvSpPr>
        <p:spPr bwMode="auto">
          <a:xfrm>
            <a:off x="5238988" y="-764906"/>
            <a:ext cx="476168" cy="775473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" name="Freeform 81"/>
          <p:cNvSpPr>
            <a:spLocks/>
          </p:cNvSpPr>
          <p:nvPr/>
        </p:nvSpPr>
        <p:spPr bwMode="auto">
          <a:xfrm>
            <a:off x="5960042" y="-479205"/>
            <a:ext cx="326515" cy="408144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" name="Freeform 82"/>
          <p:cNvSpPr>
            <a:spLocks/>
          </p:cNvSpPr>
          <p:nvPr/>
        </p:nvSpPr>
        <p:spPr bwMode="auto">
          <a:xfrm>
            <a:off x="5592713" y="-492810"/>
            <a:ext cx="435353" cy="435353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83"/>
          <p:cNvSpPr>
            <a:spLocks/>
          </p:cNvSpPr>
          <p:nvPr/>
        </p:nvSpPr>
        <p:spPr bwMode="auto">
          <a:xfrm>
            <a:off x="3075827" y="146615"/>
            <a:ext cx="1346874" cy="198630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84"/>
          <p:cNvSpPr>
            <a:spLocks/>
          </p:cNvSpPr>
          <p:nvPr/>
        </p:nvSpPr>
        <p:spPr bwMode="auto">
          <a:xfrm>
            <a:off x="4354677" y="1207789"/>
            <a:ext cx="1278850" cy="1455713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" name="Freeform 85"/>
          <p:cNvSpPr>
            <a:spLocks/>
          </p:cNvSpPr>
          <p:nvPr/>
        </p:nvSpPr>
        <p:spPr bwMode="auto">
          <a:xfrm>
            <a:off x="5089336" y="2241754"/>
            <a:ext cx="911521" cy="952336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rgbClr val="7BBE0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" name="Freeform 86"/>
          <p:cNvSpPr>
            <a:spLocks/>
          </p:cNvSpPr>
          <p:nvPr/>
        </p:nvSpPr>
        <p:spPr bwMode="auto">
          <a:xfrm>
            <a:off x="5551899" y="3466185"/>
            <a:ext cx="571401" cy="612216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" name="Freeform 87"/>
          <p:cNvSpPr>
            <a:spLocks/>
          </p:cNvSpPr>
          <p:nvPr/>
        </p:nvSpPr>
        <p:spPr bwMode="auto">
          <a:xfrm>
            <a:off x="3919324" y="2541059"/>
            <a:ext cx="2149557" cy="3822947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" name="Freeform 88"/>
          <p:cNvSpPr>
            <a:spLocks/>
          </p:cNvSpPr>
          <p:nvPr/>
        </p:nvSpPr>
        <p:spPr bwMode="auto">
          <a:xfrm>
            <a:off x="3688042" y="2010472"/>
            <a:ext cx="925126" cy="4571211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89"/>
          <p:cNvSpPr>
            <a:spLocks/>
          </p:cNvSpPr>
          <p:nvPr/>
        </p:nvSpPr>
        <p:spPr bwMode="auto">
          <a:xfrm>
            <a:off x="4449911" y="6459240"/>
            <a:ext cx="380934" cy="312910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90"/>
          <p:cNvSpPr>
            <a:spLocks/>
          </p:cNvSpPr>
          <p:nvPr/>
        </p:nvSpPr>
        <p:spPr bwMode="auto">
          <a:xfrm>
            <a:off x="4164210" y="6418426"/>
            <a:ext cx="462563" cy="435353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91"/>
          <p:cNvSpPr>
            <a:spLocks/>
          </p:cNvSpPr>
          <p:nvPr/>
        </p:nvSpPr>
        <p:spPr bwMode="auto">
          <a:xfrm>
            <a:off x="5307012" y="6227959"/>
            <a:ext cx="122443" cy="122443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92"/>
          <p:cNvSpPr>
            <a:spLocks/>
          </p:cNvSpPr>
          <p:nvPr/>
        </p:nvSpPr>
        <p:spPr bwMode="auto">
          <a:xfrm>
            <a:off x="5415851" y="6241564"/>
            <a:ext cx="190467" cy="136048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93"/>
          <p:cNvSpPr>
            <a:spLocks/>
          </p:cNvSpPr>
          <p:nvPr/>
        </p:nvSpPr>
        <p:spPr bwMode="auto">
          <a:xfrm>
            <a:off x="3864904" y="-424786"/>
            <a:ext cx="4217486" cy="4339930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58151" y="4824155"/>
            <a:ext cx="3555395" cy="20005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dirty="0" smtClean="0">
                <a:solidFill>
                  <a:schemeClr val="bg1"/>
                </a:solidFill>
              </a:rPr>
              <a:t>CONO SUR</a:t>
            </a:r>
            <a:endParaRPr lang="en-AU" sz="2400" dirty="0">
              <a:solidFill>
                <a:schemeClr val="bg1"/>
              </a:solidFill>
            </a:endParaRPr>
          </a:p>
          <a:p>
            <a:endParaRPr lang="en-AU" sz="1000" dirty="0" smtClean="0">
              <a:solidFill>
                <a:schemeClr val="bg1"/>
              </a:solidFill>
            </a:endParaRPr>
          </a:p>
          <a:p>
            <a:r>
              <a:rPr lang="es-ES" dirty="0">
                <a:solidFill>
                  <a:schemeClr val="bg1"/>
                </a:solidFill>
              </a:rPr>
              <a:t>2 Provincias </a:t>
            </a:r>
            <a:r>
              <a:rPr lang="es-ES" dirty="0" smtClean="0">
                <a:solidFill>
                  <a:schemeClr val="bg1"/>
                </a:solidFill>
              </a:rPr>
              <a:t>y </a:t>
            </a:r>
            <a:r>
              <a:rPr lang="es-ES" dirty="0">
                <a:solidFill>
                  <a:schemeClr val="bg1"/>
                </a:solidFill>
              </a:rPr>
              <a:t>1 Distrito </a:t>
            </a:r>
            <a:endParaRPr lang="es-ES" dirty="0" smtClean="0">
              <a:solidFill>
                <a:schemeClr val="bg1"/>
              </a:solidFill>
            </a:endParaRPr>
          </a:p>
          <a:p>
            <a:pPr lvl="0"/>
            <a:r>
              <a:rPr lang="es-ES" dirty="0">
                <a:solidFill>
                  <a:schemeClr val="bg1"/>
                </a:solidFill>
              </a:rPr>
              <a:t>6 países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en-AU" dirty="0" smtClean="0">
                <a:solidFill>
                  <a:schemeClr val="bg1"/>
                </a:solidFill>
              </a:rPr>
              <a:t>240 </a:t>
            </a:r>
            <a:r>
              <a:rPr lang="es-ES" dirty="0">
                <a:solidFill>
                  <a:schemeClr val="bg1"/>
                </a:solidFill>
              </a:rPr>
              <a:t>hermanos </a:t>
            </a:r>
            <a:endParaRPr lang="es-ES" dirty="0" smtClean="0">
              <a:solidFill>
                <a:schemeClr val="bg1"/>
              </a:solidFill>
            </a:endParaRPr>
          </a:p>
          <a:p>
            <a:r>
              <a:rPr lang="en-AU" dirty="0" smtClean="0">
                <a:solidFill>
                  <a:schemeClr val="bg1"/>
                </a:solidFill>
              </a:rPr>
              <a:t>8.594 </a:t>
            </a:r>
            <a:r>
              <a:rPr lang="es-ES" dirty="0">
                <a:solidFill>
                  <a:schemeClr val="bg1"/>
                </a:solidFill>
              </a:rPr>
              <a:t>laicos maristas </a:t>
            </a:r>
            <a:endParaRPr lang="es-ES" dirty="0" smtClean="0">
              <a:solidFill>
                <a:schemeClr val="bg1"/>
              </a:solidFill>
            </a:endParaRPr>
          </a:p>
          <a:p>
            <a:r>
              <a:rPr lang="en-AU" dirty="0" smtClean="0">
                <a:solidFill>
                  <a:schemeClr val="bg1"/>
                </a:solidFill>
              </a:rPr>
              <a:t>77.064  </a:t>
            </a:r>
            <a:r>
              <a:rPr lang="es-ES" dirty="0">
                <a:solidFill>
                  <a:schemeClr val="bg1"/>
                </a:solidFill>
              </a:rPr>
              <a:t>niños y </a:t>
            </a:r>
            <a:r>
              <a:rPr lang="es-ES" dirty="0" smtClean="0">
                <a:solidFill>
                  <a:schemeClr val="bg1"/>
                </a:solidFill>
              </a:rPr>
              <a:t>jóvenes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302053" y="1882624"/>
            <a:ext cx="43314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SANTA </a:t>
            </a:r>
            <a:r>
              <a:rPr lang="en-AU" dirty="0">
                <a:solidFill>
                  <a:schemeClr val="bg1"/>
                </a:solidFill>
              </a:rPr>
              <a:t>MARÍA DE LOS ANDES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3814712" y="3951971"/>
            <a:ext cx="38008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  <a:latin typeface="+mj-lt"/>
              </a:rPr>
              <a:t>CRUZ DEL SUR</a:t>
            </a:r>
            <a:endParaRPr lang="en-AU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776558" y="2668614"/>
            <a:ext cx="38008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PARAGUAY</a:t>
            </a:r>
            <a:endParaRPr lang="en-A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4130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14:prism isContent="1"/>
      </p:transition>
    </mc:Choice>
    <mc:Fallback xmlns="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6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6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6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 bldLvl="4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68"/>
          <p:cNvSpPr>
            <a:spLocks/>
          </p:cNvSpPr>
          <p:nvPr/>
        </p:nvSpPr>
        <p:spPr bwMode="auto">
          <a:xfrm>
            <a:off x="2108559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9"/>
          <p:cNvSpPr>
            <a:spLocks/>
          </p:cNvSpPr>
          <p:nvPr/>
        </p:nvSpPr>
        <p:spPr bwMode="auto">
          <a:xfrm>
            <a:off x="2366528" y="355343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5"/>
          <p:cNvSpPr>
            <a:spLocks/>
          </p:cNvSpPr>
          <p:nvPr/>
        </p:nvSpPr>
        <p:spPr bwMode="auto">
          <a:xfrm>
            <a:off x="2043292" y="368599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85"/>
          <p:cNvSpPr>
            <a:spLocks/>
          </p:cNvSpPr>
          <p:nvPr/>
        </p:nvSpPr>
        <p:spPr bwMode="auto">
          <a:xfrm>
            <a:off x="2667179" y="4555331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2552265" y="358775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66"/>
          <p:cNvSpPr>
            <a:spLocks/>
          </p:cNvSpPr>
          <p:nvPr/>
        </p:nvSpPr>
        <p:spPr bwMode="auto">
          <a:xfrm>
            <a:off x="2082979" y="378380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77"/>
          <p:cNvSpPr>
            <a:spLocks/>
          </p:cNvSpPr>
          <p:nvPr/>
        </p:nvSpPr>
        <p:spPr bwMode="auto">
          <a:xfrm>
            <a:off x="2208392" y="4031723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84"/>
          <p:cNvSpPr>
            <a:spLocks/>
          </p:cNvSpPr>
          <p:nvPr/>
        </p:nvSpPr>
        <p:spPr bwMode="auto">
          <a:xfrm>
            <a:off x="2494936" y="4312843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8" name="Freeform 86"/>
          <p:cNvSpPr>
            <a:spLocks/>
          </p:cNvSpPr>
          <p:nvPr/>
        </p:nvSpPr>
        <p:spPr bwMode="auto">
          <a:xfrm>
            <a:off x="2773542" y="4840109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9" name="Freeform 61"/>
          <p:cNvSpPr>
            <a:spLocks/>
          </p:cNvSpPr>
          <p:nvPr/>
        </p:nvSpPr>
        <p:spPr bwMode="auto">
          <a:xfrm>
            <a:off x="1922536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0" name="Freeform 79"/>
          <p:cNvSpPr>
            <a:spLocks/>
          </p:cNvSpPr>
          <p:nvPr/>
        </p:nvSpPr>
        <p:spPr bwMode="auto">
          <a:xfrm>
            <a:off x="2402068" y="3752671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63"/>
          <p:cNvSpPr>
            <a:spLocks/>
          </p:cNvSpPr>
          <p:nvPr/>
        </p:nvSpPr>
        <p:spPr bwMode="auto">
          <a:xfrm>
            <a:off x="1982967" y="369670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6" name="Freeform 90"/>
          <p:cNvSpPr>
            <a:spLocks/>
          </p:cNvSpPr>
          <p:nvPr/>
        </p:nvSpPr>
        <p:spPr bwMode="auto">
          <a:xfrm>
            <a:off x="2449332" y="5528660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7" name="Freeform 88"/>
          <p:cNvSpPr>
            <a:spLocks/>
          </p:cNvSpPr>
          <p:nvPr/>
        </p:nvSpPr>
        <p:spPr bwMode="auto">
          <a:xfrm>
            <a:off x="2338028" y="4498796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Freeform 83"/>
          <p:cNvSpPr>
            <a:spLocks/>
          </p:cNvSpPr>
          <p:nvPr/>
        </p:nvSpPr>
        <p:spPr bwMode="auto">
          <a:xfrm>
            <a:off x="2195077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87"/>
          <p:cNvSpPr>
            <a:spLocks/>
          </p:cNvSpPr>
          <p:nvPr/>
        </p:nvSpPr>
        <p:spPr bwMode="auto">
          <a:xfrm>
            <a:off x="2393260" y="4622706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5"/>
          <p:cNvSpPr>
            <a:spLocks/>
          </p:cNvSpPr>
          <p:nvPr/>
        </p:nvSpPr>
        <p:spPr bwMode="auto">
          <a:xfrm>
            <a:off x="1290022" y="320944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93"/>
          <p:cNvSpPr>
            <a:spLocks/>
          </p:cNvSpPr>
          <p:nvPr/>
        </p:nvSpPr>
        <p:spPr bwMode="auto">
          <a:xfrm>
            <a:off x="2376668" y="3931085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8" name="Freeform 76"/>
          <p:cNvSpPr>
            <a:spLocks/>
          </p:cNvSpPr>
          <p:nvPr/>
        </p:nvSpPr>
        <p:spPr bwMode="auto">
          <a:xfrm>
            <a:off x="2260959" y="3749494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27" name="Group 39"/>
          <p:cNvGrpSpPr>
            <a:grpSpLocks/>
          </p:cNvGrpSpPr>
          <p:nvPr/>
        </p:nvGrpSpPr>
        <p:grpSpPr bwMode="auto">
          <a:xfrm>
            <a:off x="26495" y="1865858"/>
            <a:ext cx="942975" cy="736600"/>
            <a:chOff x="44" y="1185"/>
            <a:chExt cx="594" cy="464"/>
          </a:xfrm>
          <a:noFill/>
        </p:grpSpPr>
        <p:sp>
          <p:nvSpPr>
            <p:cNvPr id="12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0" name="Freeform 52"/>
          <p:cNvSpPr>
            <a:spLocks/>
          </p:cNvSpPr>
          <p:nvPr/>
        </p:nvSpPr>
        <p:spPr bwMode="auto">
          <a:xfrm>
            <a:off x="1105995" y="270723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2" name="Group 141"/>
          <p:cNvGrpSpPr>
            <a:grpSpLocks/>
          </p:cNvGrpSpPr>
          <p:nvPr/>
        </p:nvGrpSpPr>
        <p:grpSpPr bwMode="auto">
          <a:xfrm>
            <a:off x="691790" y="1227510"/>
            <a:ext cx="2222500" cy="1711325"/>
            <a:chOff x="464" y="783"/>
            <a:chExt cx="1400" cy="1078"/>
          </a:xfrm>
          <a:noFill/>
        </p:grpSpPr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3" name="Freeform 3"/>
          <p:cNvSpPr>
            <a:spLocks/>
          </p:cNvSpPr>
          <p:nvPr/>
        </p:nvSpPr>
        <p:spPr bwMode="auto">
          <a:xfrm>
            <a:off x="3637142" y="2076450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4" name="Freeform 4"/>
          <p:cNvSpPr>
            <a:spLocks/>
          </p:cNvSpPr>
          <p:nvPr/>
        </p:nvSpPr>
        <p:spPr bwMode="auto">
          <a:xfrm>
            <a:off x="2411592" y="120015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25" name="Group 424"/>
          <p:cNvGrpSpPr>
            <a:grpSpLocks/>
          </p:cNvGrpSpPr>
          <p:nvPr/>
        </p:nvGrpSpPr>
        <p:grpSpPr bwMode="auto">
          <a:xfrm>
            <a:off x="693917" y="1228725"/>
            <a:ext cx="2222500" cy="1711325"/>
            <a:chOff x="464" y="783"/>
            <a:chExt cx="1400" cy="1078"/>
          </a:xfrm>
          <a:noFill/>
        </p:grpSpPr>
        <p:sp>
          <p:nvSpPr>
            <p:cNvPr id="426" name="Freeform 425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9" name="Freeform 428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0" name="Freeform 429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1" name="Freeform 430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2" name="Freeform 431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3" name="Freeform 432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4" name="Freeform 433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5" name="Freeform 434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9" name="Freeform 438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1" name="Freeform 440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2" name="Freeform 441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3" name="Freeform 442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4" name="Freeform 443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5" name="Freeform 444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9" name="Freeform 448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0" name="Freeform 449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1" name="Freeform 450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2" name="Freeform 451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3" name="Freeform 452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4" name="Freeform 453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457" name="Group 39"/>
          <p:cNvGrpSpPr>
            <a:grpSpLocks/>
          </p:cNvGrpSpPr>
          <p:nvPr/>
        </p:nvGrpSpPr>
        <p:grpSpPr bwMode="auto">
          <a:xfrm>
            <a:off x="27167" y="1866900"/>
            <a:ext cx="942975" cy="736600"/>
            <a:chOff x="44" y="1185"/>
            <a:chExt cx="594" cy="464"/>
          </a:xfrm>
          <a:noFill/>
        </p:grpSpPr>
        <p:sp>
          <p:nvSpPr>
            <p:cNvPr id="45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70" name="Freeform 52"/>
          <p:cNvSpPr>
            <a:spLocks/>
          </p:cNvSpPr>
          <p:nvPr/>
        </p:nvSpPr>
        <p:spPr bwMode="auto">
          <a:xfrm>
            <a:off x="1106667" y="270827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1" name="Freeform 54"/>
          <p:cNvSpPr>
            <a:spLocks/>
          </p:cNvSpPr>
          <p:nvPr/>
        </p:nvSpPr>
        <p:spPr bwMode="auto">
          <a:xfrm>
            <a:off x="297042" y="352742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2" name="Freeform 55"/>
          <p:cNvSpPr>
            <a:spLocks/>
          </p:cNvSpPr>
          <p:nvPr/>
        </p:nvSpPr>
        <p:spPr bwMode="auto">
          <a:xfrm>
            <a:off x="322442" y="354965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3" name="Freeform 56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4" name="Freeform 57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5" name="Freeform 58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6" name="Freeform 59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7" name="Freeform 5"/>
          <p:cNvSpPr>
            <a:spLocks/>
          </p:cNvSpPr>
          <p:nvPr/>
        </p:nvSpPr>
        <p:spPr bwMode="auto">
          <a:xfrm>
            <a:off x="1290817" y="320992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8" name="Freeform 61"/>
          <p:cNvSpPr>
            <a:spLocks/>
          </p:cNvSpPr>
          <p:nvPr/>
        </p:nvSpPr>
        <p:spPr bwMode="auto">
          <a:xfrm>
            <a:off x="1922642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9" name="Freeform 62"/>
          <p:cNvSpPr>
            <a:spLocks/>
          </p:cNvSpPr>
          <p:nvPr/>
        </p:nvSpPr>
        <p:spPr bwMode="auto">
          <a:xfrm>
            <a:off x="1998842" y="359410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0" name="Freeform 63"/>
          <p:cNvSpPr>
            <a:spLocks/>
          </p:cNvSpPr>
          <p:nvPr/>
        </p:nvSpPr>
        <p:spPr bwMode="auto">
          <a:xfrm>
            <a:off x="1976617" y="369570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2" name="Freeform 65"/>
          <p:cNvSpPr>
            <a:spLocks/>
          </p:cNvSpPr>
          <p:nvPr/>
        </p:nvSpPr>
        <p:spPr bwMode="auto">
          <a:xfrm>
            <a:off x="2043292" y="368617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3" name="Freeform 66"/>
          <p:cNvSpPr>
            <a:spLocks/>
          </p:cNvSpPr>
          <p:nvPr/>
        </p:nvSpPr>
        <p:spPr bwMode="auto">
          <a:xfrm>
            <a:off x="2081392" y="378142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4" name="Freeform 67"/>
          <p:cNvSpPr>
            <a:spLocks/>
          </p:cNvSpPr>
          <p:nvPr/>
        </p:nvSpPr>
        <p:spPr bwMode="auto">
          <a:xfrm>
            <a:off x="2141717" y="3822700"/>
            <a:ext cx="161925" cy="60325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5" name="Freeform 68"/>
          <p:cNvSpPr>
            <a:spLocks/>
          </p:cNvSpPr>
          <p:nvPr/>
        </p:nvSpPr>
        <p:spPr bwMode="auto">
          <a:xfrm>
            <a:off x="2106792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6" name="Freeform 69"/>
          <p:cNvSpPr>
            <a:spLocks/>
          </p:cNvSpPr>
          <p:nvPr/>
        </p:nvSpPr>
        <p:spPr bwMode="auto">
          <a:xfrm>
            <a:off x="2370317" y="355282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7" name="Freeform 70"/>
          <p:cNvSpPr>
            <a:spLocks/>
          </p:cNvSpPr>
          <p:nvPr/>
        </p:nvSpPr>
        <p:spPr bwMode="auto">
          <a:xfrm>
            <a:off x="2271892" y="358775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8" name="Freeform 71"/>
          <p:cNvSpPr>
            <a:spLocks/>
          </p:cNvSpPr>
          <p:nvPr/>
        </p:nvSpPr>
        <p:spPr bwMode="auto">
          <a:xfrm>
            <a:off x="2427467" y="355917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9" name="Freeform 72"/>
          <p:cNvSpPr>
            <a:spLocks/>
          </p:cNvSpPr>
          <p:nvPr/>
        </p:nvSpPr>
        <p:spPr bwMode="auto">
          <a:xfrm>
            <a:off x="2550498" y="358854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0" name="Freeform 73"/>
          <p:cNvSpPr>
            <a:spLocks/>
          </p:cNvSpPr>
          <p:nvPr/>
        </p:nvSpPr>
        <p:spPr bwMode="auto">
          <a:xfrm>
            <a:off x="2268717" y="341630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1" name="Freeform 74"/>
          <p:cNvSpPr>
            <a:spLocks/>
          </p:cNvSpPr>
          <p:nvPr/>
        </p:nvSpPr>
        <p:spPr bwMode="auto">
          <a:xfrm>
            <a:off x="2605267" y="321310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2" name="Freeform 76"/>
          <p:cNvSpPr>
            <a:spLocks/>
          </p:cNvSpPr>
          <p:nvPr/>
        </p:nvSpPr>
        <p:spPr bwMode="auto">
          <a:xfrm>
            <a:off x="2259192" y="3749675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3" name="Freeform 77"/>
          <p:cNvSpPr>
            <a:spLocks/>
          </p:cNvSpPr>
          <p:nvPr/>
        </p:nvSpPr>
        <p:spPr bwMode="auto">
          <a:xfrm>
            <a:off x="2208392" y="4029075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4" name="Freeform 78"/>
          <p:cNvSpPr>
            <a:spLocks/>
          </p:cNvSpPr>
          <p:nvPr/>
        </p:nvSpPr>
        <p:spPr bwMode="auto">
          <a:xfrm>
            <a:off x="2681467" y="3787775"/>
            <a:ext cx="31750" cy="25400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5" name="Freeform 79"/>
          <p:cNvSpPr>
            <a:spLocks/>
          </p:cNvSpPr>
          <p:nvPr/>
        </p:nvSpPr>
        <p:spPr bwMode="auto">
          <a:xfrm>
            <a:off x="2402067" y="3752850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6" name="Freeform 80"/>
          <p:cNvSpPr>
            <a:spLocks/>
          </p:cNvSpPr>
          <p:nvPr/>
        </p:nvSpPr>
        <p:spPr bwMode="auto">
          <a:xfrm>
            <a:off x="2700517" y="3851275"/>
            <a:ext cx="111125" cy="180975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7" name="Freeform 81"/>
          <p:cNvSpPr>
            <a:spLocks/>
          </p:cNvSpPr>
          <p:nvPr/>
        </p:nvSpPr>
        <p:spPr bwMode="auto">
          <a:xfrm>
            <a:off x="2868792" y="3917950"/>
            <a:ext cx="76200" cy="95250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8" name="Freeform 82"/>
          <p:cNvSpPr>
            <a:spLocks/>
          </p:cNvSpPr>
          <p:nvPr/>
        </p:nvSpPr>
        <p:spPr bwMode="auto">
          <a:xfrm>
            <a:off x="2783067" y="3914775"/>
            <a:ext cx="101600" cy="101600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9" name="Freeform 83"/>
          <p:cNvSpPr>
            <a:spLocks/>
          </p:cNvSpPr>
          <p:nvPr/>
        </p:nvSpPr>
        <p:spPr bwMode="auto">
          <a:xfrm>
            <a:off x="2195692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0" name="Freeform 84"/>
          <p:cNvSpPr>
            <a:spLocks/>
          </p:cNvSpPr>
          <p:nvPr/>
        </p:nvSpPr>
        <p:spPr bwMode="auto">
          <a:xfrm>
            <a:off x="2494142" y="4311650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1" name="Freeform 85"/>
          <p:cNvSpPr>
            <a:spLocks/>
          </p:cNvSpPr>
          <p:nvPr/>
        </p:nvSpPr>
        <p:spPr bwMode="auto">
          <a:xfrm>
            <a:off x="2665592" y="4552950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2" name="Freeform 86"/>
          <p:cNvSpPr>
            <a:spLocks/>
          </p:cNvSpPr>
          <p:nvPr/>
        </p:nvSpPr>
        <p:spPr bwMode="auto">
          <a:xfrm>
            <a:off x="2773542" y="4838700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3" name="Freeform 87"/>
          <p:cNvSpPr>
            <a:spLocks/>
          </p:cNvSpPr>
          <p:nvPr/>
        </p:nvSpPr>
        <p:spPr bwMode="auto">
          <a:xfrm>
            <a:off x="2392542" y="4622800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4" name="Freeform 88"/>
          <p:cNvSpPr>
            <a:spLocks/>
          </p:cNvSpPr>
          <p:nvPr/>
        </p:nvSpPr>
        <p:spPr bwMode="auto">
          <a:xfrm>
            <a:off x="2338567" y="4498975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5" name="Freeform 89"/>
          <p:cNvSpPr>
            <a:spLocks/>
          </p:cNvSpPr>
          <p:nvPr/>
        </p:nvSpPr>
        <p:spPr bwMode="auto">
          <a:xfrm>
            <a:off x="2516367" y="5537200"/>
            <a:ext cx="88900" cy="73025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6" name="Freeform 90"/>
          <p:cNvSpPr>
            <a:spLocks/>
          </p:cNvSpPr>
          <p:nvPr/>
        </p:nvSpPr>
        <p:spPr bwMode="auto">
          <a:xfrm>
            <a:off x="2449692" y="5527675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7" name="Freeform 91"/>
          <p:cNvSpPr>
            <a:spLocks/>
          </p:cNvSpPr>
          <p:nvPr/>
        </p:nvSpPr>
        <p:spPr bwMode="auto">
          <a:xfrm>
            <a:off x="2716392" y="5483225"/>
            <a:ext cx="28575" cy="28575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8" name="Freeform 92"/>
          <p:cNvSpPr>
            <a:spLocks/>
          </p:cNvSpPr>
          <p:nvPr/>
        </p:nvSpPr>
        <p:spPr bwMode="auto">
          <a:xfrm>
            <a:off x="2741792" y="5486400"/>
            <a:ext cx="44450" cy="31750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9" name="Freeform 93"/>
          <p:cNvSpPr>
            <a:spLocks/>
          </p:cNvSpPr>
          <p:nvPr/>
        </p:nvSpPr>
        <p:spPr bwMode="auto">
          <a:xfrm>
            <a:off x="2379842" y="3930650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gradFill>
            <a:gsLst>
              <a:gs pos="0">
                <a:srgbClr val="FFFF00"/>
              </a:gs>
              <a:gs pos="43000">
                <a:srgbClr val="FF2F2F"/>
              </a:gs>
              <a:gs pos="90000">
                <a:srgbClr val="4A25E7"/>
              </a:gs>
            </a:gsLst>
            <a:lin ang="5400000" scaled="0"/>
          </a:gra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3843478" y="1260296"/>
            <a:ext cx="5256490" cy="3987800"/>
            <a:chOff x="3843478" y="1260296"/>
            <a:chExt cx="5256490" cy="3987800"/>
          </a:xfrm>
        </p:grpSpPr>
        <p:sp>
          <p:nvSpPr>
            <p:cNvPr id="24" name="Freeform 234"/>
            <p:cNvSpPr>
              <a:spLocks/>
            </p:cNvSpPr>
            <p:nvPr/>
          </p:nvSpPr>
          <p:spPr bwMode="auto">
            <a:xfrm>
              <a:off x="6855107" y="3390542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" name="Freeform 242"/>
            <p:cNvSpPr>
              <a:spLocks/>
            </p:cNvSpPr>
            <p:nvPr/>
          </p:nvSpPr>
          <p:spPr bwMode="auto">
            <a:xfrm>
              <a:off x="6734316" y="3460392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4872174" y="3635011"/>
              <a:ext cx="307979" cy="244465"/>
              <a:chOff x="3385960" y="3735401"/>
              <a:chExt cx="307979" cy="244465"/>
            </a:xfrm>
            <a:noFill/>
          </p:grpSpPr>
          <p:sp>
            <p:nvSpPr>
              <p:cNvPr id="27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Freeform 238"/>
            <p:cNvSpPr>
              <a:spLocks/>
            </p:cNvSpPr>
            <p:nvPr/>
          </p:nvSpPr>
          <p:spPr bwMode="auto">
            <a:xfrm>
              <a:off x="6501888" y="3297059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" name="Freeform 250"/>
            <p:cNvSpPr>
              <a:spLocks/>
            </p:cNvSpPr>
            <p:nvPr/>
          </p:nvSpPr>
          <p:spPr bwMode="auto">
            <a:xfrm>
              <a:off x="7395510" y="4187646"/>
              <a:ext cx="88900" cy="57150"/>
            </a:xfrm>
            <a:custGeom>
              <a:avLst/>
              <a:gdLst>
                <a:gd name="T0" fmla="*/ 0 w 56"/>
                <a:gd name="T1" fmla="*/ 36 h 36"/>
                <a:gd name="T2" fmla="*/ 18 w 56"/>
                <a:gd name="T3" fmla="*/ 28 h 36"/>
                <a:gd name="T4" fmla="*/ 30 w 56"/>
                <a:gd name="T5" fmla="*/ 18 h 36"/>
                <a:gd name="T6" fmla="*/ 54 w 56"/>
                <a:gd name="T7" fmla="*/ 8 h 36"/>
                <a:gd name="T8" fmla="*/ 56 w 56"/>
                <a:gd name="T9" fmla="*/ 2 h 36"/>
                <a:gd name="T10" fmla="*/ 38 w 56"/>
                <a:gd name="T11" fmla="*/ 0 h 36"/>
                <a:gd name="T12" fmla="*/ 24 w 56"/>
                <a:gd name="T13" fmla="*/ 8 h 36"/>
                <a:gd name="T14" fmla="*/ 14 w 56"/>
                <a:gd name="T15" fmla="*/ 16 h 36"/>
                <a:gd name="T16" fmla="*/ 8 w 56"/>
                <a:gd name="T17" fmla="*/ 18 h 36"/>
                <a:gd name="T18" fmla="*/ 2 w 56"/>
                <a:gd name="T19" fmla="*/ 22 h 36"/>
                <a:gd name="T20" fmla="*/ 0 w 56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6">
                  <a:moveTo>
                    <a:pt x="0" y="36"/>
                  </a:moveTo>
                  <a:lnTo>
                    <a:pt x="18" y="28"/>
                  </a:lnTo>
                  <a:lnTo>
                    <a:pt x="30" y="18"/>
                  </a:lnTo>
                  <a:lnTo>
                    <a:pt x="54" y="8"/>
                  </a:lnTo>
                  <a:lnTo>
                    <a:pt x="56" y="2"/>
                  </a:lnTo>
                  <a:lnTo>
                    <a:pt x="38" y="0"/>
                  </a:lnTo>
                  <a:lnTo>
                    <a:pt x="24" y="8"/>
                  </a:lnTo>
                  <a:lnTo>
                    <a:pt x="14" y="16"/>
                  </a:lnTo>
                  <a:lnTo>
                    <a:pt x="8" y="18"/>
                  </a:lnTo>
                  <a:lnTo>
                    <a:pt x="2" y="22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" name="Freeform 233"/>
            <p:cNvSpPr>
              <a:spLocks/>
            </p:cNvSpPr>
            <p:nvPr/>
          </p:nvSpPr>
          <p:spPr bwMode="auto">
            <a:xfrm>
              <a:off x="6859869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" name="Freeform 147"/>
            <p:cNvSpPr>
              <a:spLocks/>
            </p:cNvSpPr>
            <p:nvPr/>
          </p:nvSpPr>
          <p:spPr bwMode="auto">
            <a:xfrm>
              <a:off x="4615713" y="338357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" name="Freeform 180"/>
            <p:cNvSpPr>
              <a:spLocks/>
            </p:cNvSpPr>
            <p:nvPr/>
          </p:nvSpPr>
          <p:spPr bwMode="auto">
            <a:xfrm>
              <a:off x="5132669" y="3864411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" name="Freeform 145"/>
            <p:cNvSpPr>
              <a:spLocks/>
            </p:cNvSpPr>
            <p:nvPr/>
          </p:nvSpPr>
          <p:spPr bwMode="auto">
            <a:xfrm>
              <a:off x="3894278" y="365940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" name="Freeform 172"/>
            <p:cNvSpPr>
              <a:spLocks/>
            </p:cNvSpPr>
            <p:nvPr/>
          </p:nvSpPr>
          <p:spPr bwMode="auto">
            <a:xfrm>
              <a:off x="5019957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" name="Freeform 161"/>
            <p:cNvSpPr>
              <a:spLocks/>
            </p:cNvSpPr>
            <p:nvPr/>
          </p:nvSpPr>
          <p:spPr bwMode="auto">
            <a:xfrm>
              <a:off x="4195903" y="3701255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9" name="Freeform 38"/>
            <p:cNvSpPr/>
            <p:nvPr/>
          </p:nvSpPr>
          <p:spPr bwMode="auto">
            <a:xfrm>
              <a:off x="8686538" y="4012921"/>
              <a:ext cx="23029" cy="42169"/>
            </a:xfrm>
            <a:custGeom>
              <a:avLst/>
              <a:gdLst>
                <a:gd name="connsiteX0" fmla="*/ 69 w 23029"/>
                <a:gd name="connsiteY0" fmla="*/ 28575 h 42169"/>
                <a:gd name="connsiteX1" fmla="*/ 4832 w 23029"/>
                <a:gd name="connsiteY1" fmla="*/ 40482 h 42169"/>
                <a:gd name="connsiteX2" fmla="*/ 21501 w 23029"/>
                <a:gd name="connsiteY2" fmla="*/ 38100 h 42169"/>
                <a:gd name="connsiteX3" fmla="*/ 19119 w 23029"/>
                <a:gd name="connsiteY3" fmla="*/ 0 h 42169"/>
                <a:gd name="connsiteX4" fmla="*/ 11976 w 23029"/>
                <a:gd name="connsiteY4" fmla="*/ 4763 h 42169"/>
                <a:gd name="connsiteX5" fmla="*/ 7213 w 23029"/>
                <a:gd name="connsiteY5" fmla="*/ 30957 h 42169"/>
                <a:gd name="connsiteX6" fmla="*/ 69 w 23029"/>
                <a:gd name="connsiteY6" fmla="*/ 28575 h 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9" h="42169">
                  <a:moveTo>
                    <a:pt x="69" y="28575"/>
                  </a:moveTo>
                  <a:cubicBezTo>
                    <a:pt x="-328" y="30162"/>
                    <a:pt x="926" y="38746"/>
                    <a:pt x="4832" y="40482"/>
                  </a:cubicBezTo>
                  <a:cubicBezTo>
                    <a:pt x="9961" y="42761"/>
                    <a:pt x="19633" y="43393"/>
                    <a:pt x="21501" y="38100"/>
                  </a:cubicBezTo>
                  <a:cubicBezTo>
                    <a:pt x="25736" y="26101"/>
                    <a:pt x="19913" y="12700"/>
                    <a:pt x="19119" y="0"/>
                  </a:cubicBezTo>
                  <a:cubicBezTo>
                    <a:pt x="16738" y="1588"/>
                    <a:pt x="12488" y="1947"/>
                    <a:pt x="11976" y="4763"/>
                  </a:cubicBezTo>
                  <a:cubicBezTo>
                    <a:pt x="7950" y="26907"/>
                    <a:pt x="23014" y="23056"/>
                    <a:pt x="7213" y="30957"/>
                  </a:cubicBezTo>
                  <a:cubicBezTo>
                    <a:pt x="6503" y="31312"/>
                    <a:pt x="466" y="26988"/>
                    <a:pt x="69" y="28575"/>
                  </a:cubicBezTo>
                  <a:close/>
                </a:path>
              </a:pathLst>
            </a:custGeom>
            <a:no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6001685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" name="Freeform 162"/>
            <p:cNvSpPr>
              <a:spLocks/>
            </p:cNvSpPr>
            <p:nvPr/>
          </p:nvSpPr>
          <p:spPr bwMode="auto">
            <a:xfrm>
              <a:off x="4064281" y="3714749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noFill/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" name="Freeform 155"/>
            <p:cNvSpPr>
              <a:spLocks/>
            </p:cNvSpPr>
            <p:nvPr/>
          </p:nvSpPr>
          <p:spPr bwMode="auto">
            <a:xfrm>
              <a:off x="4494494" y="3650892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" name="Freeform 149"/>
            <p:cNvSpPr>
              <a:spLocks/>
            </p:cNvSpPr>
            <p:nvPr/>
          </p:nvSpPr>
          <p:spPr bwMode="auto">
            <a:xfrm>
              <a:off x="4646894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" name="Freeform 171"/>
            <p:cNvSpPr>
              <a:spLocks/>
            </p:cNvSpPr>
            <p:nvPr/>
          </p:nvSpPr>
          <p:spPr bwMode="auto">
            <a:xfrm>
              <a:off x="4831838" y="4192450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" name="Freeform 176"/>
            <p:cNvSpPr>
              <a:spLocks/>
            </p:cNvSpPr>
            <p:nvPr/>
          </p:nvSpPr>
          <p:spPr bwMode="auto">
            <a:xfrm>
              <a:off x="4581013" y="4129702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" name="Freeform 174"/>
            <p:cNvSpPr>
              <a:spLocks/>
            </p:cNvSpPr>
            <p:nvPr/>
          </p:nvSpPr>
          <p:spPr bwMode="auto">
            <a:xfrm>
              <a:off x="5007909" y="4006670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55" name="Group 54"/>
            <p:cNvGrpSpPr/>
            <p:nvPr/>
          </p:nvGrpSpPr>
          <p:grpSpPr>
            <a:xfrm>
              <a:off x="7540766" y="2755542"/>
              <a:ext cx="406400" cy="419100"/>
              <a:chOff x="7540766" y="2752546"/>
              <a:chExt cx="406400" cy="419100"/>
            </a:xfrm>
            <a:noFill/>
          </p:grpSpPr>
          <p:sp>
            <p:nvSpPr>
              <p:cNvPr id="56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60" name="Freeform 243"/>
            <p:cNvSpPr>
              <a:spLocks/>
            </p:cNvSpPr>
            <p:nvPr/>
          </p:nvSpPr>
          <p:spPr bwMode="auto">
            <a:xfrm>
              <a:off x="6801132" y="3815739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" name="Freeform 244"/>
            <p:cNvSpPr>
              <a:spLocks/>
            </p:cNvSpPr>
            <p:nvPr/>
          </p:nvSpPr>
          <p:spPr bwMode="auto">
            <a:xfrm>
              <a:off x="7042432" y="3809389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" name="Freeform 290"/>
            <p:cNvSpPr>
              <a:spLocks/>
            </p:cNvSpPr>
            <p:nvPr/>
          </p:nvSpPr>
          <p:spPr bwMode="auto">
            <a:xfrm>
              <a:off x="6876539" y="3921740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3" name="Freeform 62"/>
            <p:cNvSpPr/>
            <p:nvPr/>
          </p:nvSpPr>
          <p:spPr bwMode="auto">
            <a:xfrm>
              <a:off x="7142452" y="3387546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noFill/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64" name="Group 301"/>
            <p:cNvGrpSpPr>
              <a:grpSpLocks/>
            </p:cNvGrpSpPr>
            <p:nvPr/>
          </p:nvGrpSpPr>
          <p:grpSpPr bwMode="auto">
            <a:xfrm>
              <a:off x="7230410" y="3510755"/>
              <a:ext cx="234950" cy="320675"/>
              <a:chOff x="4561" y="2273"/>
              <a:chExt cx="148" cy="202"/>
            </a:xfrm>
            <a:noFill/>
          </p:grpSpPr>
          <p:sp>
            <p:nvSpPr>
              <p:cNvPr id="65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2" name="Freeform 156"/>
            <p:cNvSpPr>
              <a:spLocks/>
            </p:cNvSpPr>
            <p:nvPr/>
          </p:nvSpPr>
          <p:spPr bwMode="auto">
            <a:xfrm>
              <a:off x="4346856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" name="Freeform 169"/>
            <p:cNvSpPr>
              <a:spLocks/>
            </p:cNvSpPr>
            <p:nvPr/>
          </p:nvSpPr>
          <p:spPr bwMode="auto">
            <a:xfrm>
              <a:off x="504932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4" name="Freeform 201"/>
            <p:cNvSpPr>
              <a:spLocks/>
            </p:cNvSpPr>
            <p:nvPr/>
          </p:nvSpPr>
          <p:spPr bwMode="auto">
            <a:xfrm>
              <a:off x="4037153" y="2845414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7830420" y="4047946"/>
              <a:ext cx="377825" cy="206375"/>
              <a:chOff x="7840663" y="4144963"/>
              <a:chExt cx="377825" cy="206375"/>
            </a:xfrm>
            <a:noFill/>
          </p:grpSpPr>
          <p:sp>
            <p:nvSpPr>
              <p:cNvPr id="76" name="Freeform 260"/>
              <p:cNvSpPr>
                <a:spLocks/>
              </p:cNvSpPr>
              <p:nvPr/>
            </p:nvSpPr>
            <p:spPr bwMode="auto">
              <a:xfrm>
                <a:off x="7840663" y="4144963"/>
                <a:ext cx="244475" cy="206375"/>
              </a:xfrm>
              <a:custGeom>
                <a:avLst/>
                <a:gdLst>
                  <a:gd name="T0" fmla="*/ 0 w 154"/>
                  <a:gd name="T1" fmla="*/ 0 h 130"/>
                  <a:gd name="T2" fmla="*/ 14 w 154"/>
                  <a:gd name="T3" fmla="*/ 4 h 130"/>
                  <a:gd name="T4" fmla="*/ 32 w 154"/>
                  <a:gd name="T5" fmla="*/ 10 h 130"/>
                  <a:gd name="T6" fmla="*/ 50 w 154"/>
                  <a:gd name="T7" fmla="*/ 18 h 130"/>
                  <a:gd name="T8" fmla="*/ 66 w 154"/>
                  <a:gd name="T9" fmla="*/ 28 h 130"/>
                  <a:gd name="T10" fmla="*/ 74 w 154"/>
                  <a:gd name="T11" fmla="*/ 38 h 130"/>
                  <a:gd name="T12" fmla="*/ 84 w 154"/>
                  <a:gd name="T13" fmla="*/ 44 h 130"/>
                  <a:gd name="T14" fmla="*/ 100 w 154"/>
                  <a:gd name="T15" fmla="*/ 52 h 130"/>
                  <a:gd name="T16" fmla="*/ 108 w 154"/>
                  <a:gd name="T17" fmla="*/ 58 h 130"/>
                  <a:gd name="T18" fmla="*/ 108 w 154"/>
                  <a:gd name="T19" fmla="*/ 62 h 130"/>
                  <a:gd name="T20" fmla="*/ 110 w 154"/>
                  <a:gd name="T21" fmla="*/ 64 h 130"/>
                  <a:gd name="T22" fmla="*/ 108 w 154"/>
                  <a:gd name="T23" fmla="*/ 66 h 130"/>
                  <a:gd name="T24" fmla="*/ 94 w 154"/>
                  <a:gd name="T25" fmla="*/ 66 h 130"/>
                  <a:gd name="T26" fmla="*/ 100 w 154"/>
                  <a:gd name="T27" fmla="*/ 72 h 130"/>
                  <a:gd name="T28" fmla="*/ 110 w 154"/>
                  <a:gd name="T29" fmla="*/ 86 h 130"/>
                  <a:gd name="T30" fmla="*/ 124 w 154"/>
                  <a:gd name="T31" fmla="*/ 102 h 130"/>
                  <a:gd name="T32" fmla="*/ 130 w 154"/>
                  <a:gd name="T33" fmla="*/ 106 h 130"/>
                  <a:gd name="T34" fmla="*/ 138 w 154"/>
                  <a:gd name="T35" fmla="*/ 114 h 130"/>
                  <a:gd name="T36" fmla="*/ 154 w 154"/>
                  <a:gd name="T37" fmla="*/ 124 h 130"/>
                  <a:gd name="T38" fmla="*/ 152 w 154"/>
                  <a:gd name="T39" fmla="*/ 130 h 130"/>
                  <a:gd name="T40" fmla="*/ 136 w 154"/>
                  <a:gd name="T41" fmla="*/ 122 h 130"/>
                  <a:gd name="T42" fmla="*/ 124 w 154"/>
                  <a:gd name="T43" fmla="*/ 120 h 130"/>
                  <a:gd name="T44" fmla="*/ 104 w 154"/>
                  <a:gd name="T45" fmla="*/ 118 h 130"/>
                  <a:gd name="T46" fmla="*/ 94 w 154"/>
                  <a:gd name="T47" fmla="*/ 106 h 130"/>
                  <a:gd name="T48" fmla="*/ 84 w 154"/>
                  <a:gd name="T49" fmla="*/ 92 h 130"/>
                  <a:gd name="T50" fmla="*/ 72 w 154"/>
                  <a:gd name="T51" fmla="*/ 84 h 130"/>
                  <a:gd name="T52" fmla="*/ 60 w 154"/>
                  <a:gd name="T53" fmla="*/ 76 h 130"/>
                  <a:gd name="T54" fmla="*/ 46 w 154"/>
                  <a:gd name="T55" fmla="*/ 70 h 130"/>
                  <a:gd name="T56" fmla="*/ 46 w 154"/>
                  <a:gd name="T57" fmla="*/ 80 h 130"/>
                  <a:gd name="T58" fmla="*/ 42 w 154"/>
                  <a:gd name="T59" fmla="*/ 86 h 130"/>
                  <a:gd name="T60" fmla="*/ 28 w 154"/>
                  <a:gd name="T61" fmla="*/ 88 h 130"/>
                  <a:gd name="T62" fmla="*/ 30 w 154"/>
                  <a:gd name="T63" fmla="*/ 96 h 130"/>
                  <a:gd name="T64" fmla="*/ 38 w 154"/>
                  <a:gd name="T65" fmla="*/ 100 h 130"/>
                  <a:gd name="T66" fmla="*/ 32 w 154"/>
                  <a:gd name="T67" fmla="*/ 106 h 130"/>
                  <a:gd name="T68" fmla="*/ 18 w 154"/>
                  <a:gd name="T69" fmla="*/ 102 h 130"/>
                  <a:gd name="T70" fmla="*/ 8 w 154"/>
                  <a:gd name="T71" fmla="*/ 102 h 130"/>
                  <a:gd name="T72" fmla="*/ 0 w 154"/>
                  <a:gd name="T73" fmla="*/ 102 h 130"/>
                  <a:gd name="T74" fmla="*/ 0 w 154"/>
                  <a:gd name="T7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30">
                    <a:moveTo>
                      <a:pt x="0" y="0"/>
                    </a:moveTo>
                    <a:lnTo>
                      <a:pt x="14" y="4"/>
                    </a:lnTo>
                    <a:lnTo>
                      <a:pt x="32" y="10"/>
                    </a:lnTo>
                    <a:lnTo>
                      <a:pt x="50" y="18"/>
                    </a:lnTo>
                    <a:lnTo>
                      <a:pt x="66" y="28"/>
                    </a:lnTo>
                    <a:lnTo>
                      <a:pt x="74" y="38"/>
                    </a:lnTo>
                    <a:lnTo>
                      <a:pt x="84" y="44"/>
                    </a:lnTo>
                    <a:lnTo>
                      <a:pt x="100" y="52"/>
                    </a:lnTo>
                    <a:lnTo>
                      <a:pt x="108" y="58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08" y="66"/>
                    </a:lnTo>
                    <a:lnTo>
                      <a:pt x="94" y="66"/>
                    </a:lnTo>
                    <a:lnTo>
                      <a:pt x="100" y="72"/>
                    </a:lnTo>
                    <a:lnTo>
                      <a:pt x="110" y="86"/>
                    </a:lnTo>
                    <a:lnTo>
                      <a:pt x="124" y="102"/>
                    </a:lnTo>
                    <a:lnTo>
                      <a:pt x="130" y="106"/>
                    </a:lnTo>
                    <a:lnTo>
                      <a:pt x="138" y="114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36" y="122"/>
                    </a:lnTo>
                    <a:lnTo>
                      <a:pt x="124" y="120"/>
                    </a:lnTo>
                    <a:lnTo>
                      <a:pt x="104" y="118"/>
                    </a:lnTo>
                    <a:lnTo>
                      <a:pt x="94" y="106"/>
                    </a:lnTo>
                    <a:lnTo>
                      <a:pt x="84" y="92"/>
                    </a:lnTo>
                    <a:lnTo>
                      <a:pt x="72" y="84"/>
                    </a:lnTo>
                    <a:lnTo>
                      <a:pt x="60" y="76"/>
                    </a:lnTo>
                    <a:lnTo>
                      <a:pt x="46" y="70"/>
                    </a:lnTo>
                    <a:lnTo>
                      <a:pt x="46" y="80"/>
                    </a:lnTo>
                    <a:lnTo>
                      <a:pt x="42" y="86"/>
                    </a:lnTo>
                    <a:lnTo>
                      <a:pt x="28" y="88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32" y="106"/>
                    </a:lnTo>
                    <a:lnTo>
                      <a:pt x="18" y="102"/>
                    </a:lnTo>
                    <a:lnTo>
                      <a:pt x="8" y="102"/>
                    </a:lnTo>
                    <a:lnTo>
                      <a:pt x="0" y="1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261"/>
              <p:cNvSpPr>
                <a:spLocks/>
              </p:cNvSpPr>
              <p:nvPr/>
            </p:nvSpPr>
            <p:spPr bwMode="auto">
              <a:xfrm>
                <a:off x="8037513" y="4183063"/>
                <a:ext cx="92075" cy="57150"/>
              </a:xfrm>
              <a:custGeom>
                <a:avLst/>
                <a:gdLst>
                  <a:gd name="T0" fmla="*/ 0 w 58"/>
                  <a:gd name="T1" fmla="*/ 22 h 36"/>
                  <a:gd name="T2" fmla="*/ 14 w 58"/>
                  <a:gd name="T3" fmla="*/ 22 h 36"/>
                  <a:gd name="T4" fmla="*/ 34 w 58"/>
                  <a:gd name="T5" fmla="*/ 22 h 36"/>
                  <a:gd name="T6" fmla="*/ 40 w 58"/>
                  <a:gd name="T7" fmla="*/ 16 h 36"/>
                  <a:gd name="T8" fmla="*/ 50 w 58"/>
                  <a:gd name="T9" fmla="*/ 6 h 36"/>
                  <a:gd name="T10" fmla="*/ 56 w 58"/>
                  <a:gd name="T11" fmla="*/ 0 h 36"/>
                  <a:gd name="T12" fmla="*/ 58 w 58"/>
                  <a:gd name="T13" fmla="*/ 10 h 36"/>
                  <a:gd name="T14" fmla="*/ 54 w 58"/>
                  <a:gd name="T15" fmla="*/ 18 h 36"/>
                  <a:gd name="T16" fmla="*/ 46 w 58"/>
                  <a:gd name="T17" fmla="*/ 22 h 36"/>
                  <a:gd name="T18" fmla="*/ 38 w 58"/>
                  <a:gd name="T19" fmla="*/ 28 h 36"/>
                  <a:gd name="T20" fmla="*/ 32 w 58"/>
                  <a:gd name="T21" fmla="*/ 34 h 36"/>
                  <a:gd name="T22" fmla="*/ 20 w 58"/>
                  <a:gd name="T23" fmla="*/ 36 h 36"/>
                  <a:gd name="T24" fmla="*/ 6 w 58"/>
                  <a:gd name="T25" fmla="*/ 32 h 36"/>
                  <a:gd name="T26" fmla="*/ 0 w 58"/>
                  <a:gd name="T27" fmla="*/ 28 h 36"/>
                  <a:gd name="T28" fmla="*/ 0 w 58"/>
                  <a:gd name="T2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0" y="22"/>
                    </a:moveTo>
                    <a:lnTo>
                      <a:pt x="14" y="22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6"/>
                    </a:lnTo>
                    <a:lnTo>
                      <a:pt x="56" y="0"/>
                    </a:lnTo>
                    <a:lnTo>
                      <a:pt x="58" y="10"/>
                    </a:lnTo>
                    <a:lnTo>
                      <a:pt x="54" y="18"/>
                    </a:lnTo>
                    <a:lnTo>
                      <a:pt x="46" y="22"/>
                    </a:lnTo>
                    <a:lnTo>
                      <a:pt x="38" y="28"/>
                    </a:lnTo>
                    <a:lnTo>
                      <a:pt x="32" y="34"/>
                    </a:lnTo>
                    <a:lnTo>
                      <a:pt x="20" y="36"/>
                    </a:lnTo>
                    <a:lnTo>
                      <a:pt x="6" y="32"/>
                    </a:lnTo>
                    <a:lnTo>
                      <a:pt x="0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262"/>
              <p:cNvSpPr>
                <a:spLocks/>
              </p:cNvSpPr>
              <p:nvPr/>
            </p:nvSpPr>
            <p:spPr bwMode="auto">
              <a:xfrm>
                <a:off x="8183563" y="4211638"/>
                <a:ext cx="34925" cy="44450"/>
              </a:xfrm>
              <a:custGeom>
                <a:avLst/>
                <a:gdLst>
                  <a:gd name="T0" fmla="*/ 0 w 22"/>
                  <a:gd name="T1" fmla="*/ 0 h 28"/>
                  <a:gd name="T2" fmla="*/ 10 w 22"/>
                  <a:gd name="T3" fmla="*/ 6 h 28"/>
                  <a:gd name="T4" fmla="*/ 20 w 22"/>
                  <a:gd name="T5" fmla="*/ 16 h 28"/>
                  <a:gd name="T6" fmla="*/ 22 w 22"/>
                  <a:gd name="T7" fmla="*/ 28 h 28"/>
                  <a:gd name="T8" fmla="*/ 12 w 22"/>
                  <a:gd name="T9" fmla="*/ 22 h 28"/>
                  <a:gd name="T10" fmla="*/ 8 w 22"/>
                  <a:gd name="T11" fmla="*/ 14 h 28"/>
                  <a:gd name="T12" fmla="*/ 2 w 22"/>
                  <a:gd name="T13" fmla="*/ 8 h 28"/>
                  <a:gd name="T14" fmla="*/ 0 w 22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lnTo>
                      <a:pt x="10" y="6"/>
                    </a:lnTo>
                    <a:lnTo>
                      <a:pt x="20" y="16"/>
                    </a:lnTo>
                    <a:lnTo>
                      <a:pt x="22" y="28"/>
                    </a:lnTo>
                    <a:lnTo>
                      <a:pt x="12" y="22"/>
                    </a:lnTo>
                    <a:lnTo>
                      <a:pt x="8" y="14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9" name="Freeform 170"/>
            <p:cNvSpPr>
              <a:spLocks/>
            </p:cNvSpPr>
            <p:nvPr/>
          </p:nvSpPr>
          <p:spPr bwMode="auto">
            <a:xfrm>
              <a:off x="5102366" y="4225084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0" name="Freeform 166"/>
            <p:cNvSpPr>
              <a:spLocks/>
            </p:cNvSpPr>
            <p:nvPr/>
          </p:nvSpPr>
          <p:spPr bwMode="auto">
            <a:xfrm>
              <a:off x="4915182" y="4381325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" name="Freeform 206"/>
            <p:cNvSpPr>
              <a:spLocks/>
            </p:cNvSpPr>
            <p:nvPr/>
          </p:nvSpPr>
          <p:spPr bwMode="auto">
            <a:xfrm>
              <a:off x="4361712" y="2487482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82" name="Group 81"/>
            <p:cNvGrpSpPr/>
            <p:nvPr/>
          </p:nvGrpSpPr>
          <p:grpSpPr>
            <a:xfrm>
              <a:off x="8235297" y="4158277"/>
              <a:ext cx="130969" cy="99219"/>
              <a:chOff x="8246269" y="4255294"/>
              <a:chExt cx="130969" cy="99219"/>
            </a:xfrm>
            <a:noFill/>
          </p:grpSpPr>
          <p:sp>
            <p:nvSpPr>
              <p:cNvPr id="83" name="Freeform 263"/>
              <p:cNvSpPr>
                <a:spLocks/>
              </p:cNvSpPr>
              <p:nvPr/>
            </p:nvSpPr>
            <p:spPr bwMode="auto">
              <a:xfrm>
                <a:off x="8307388" y="4313238"/>
                <a:ext cx="31750" cy="19050"/>
              </a:xfrm>
              <a:custGeom>
                <a:avLst/>
                <a:gdLst>
                  <a:gd name="T0" fmla="*/ 4 w 20"/>
                  <a:gd name="T1" fmla="*/ 0 h 12"/>
                  <a:gd name="T2" fmla="*/ 10 w 20"/>
                  <a:gd name="T3" fmla="*/ 0 h 12"/>
                  <a:gd name="T4" fmla="*/ 20 w 20"/>
                  <a:gd name="T5" fmla="*/ 8 h 12"/>
                  <a:gd name="T6" fmla="*/ 20 w 20"/>
                  <a:gd name="T7" fmla="*/ 10 h 12"/>
                  <a:gd name="T8" fmla="*/ 20 w 20"/>
                  <a:gd name="T9" fmla="*/ 12 h 12"/>
                  <a:gd name="T10" fmla="*/ 18 w 20"/>
                  <a:gd name="T11" fmla="*/ 12 h 12"/>
                  <a:gd name="T12" fmla="*/ 4 w 20"/>
                  <a:gd name="T13" fmla="*/ 10 h 12"/>
                  <a:gd name="T14" fmla="*/ 0 w 20"/>
                  <a:gd name="T15" fmla="*/ 4 h 12"/>
                  <a:gd name="T16" fmla="*/ 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lnTo>
                      <a:pt x="10" y="0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64"/>
              <p:cNvSpPr>
                <a:spLocks/>
              </p:cNvSpPr>
              <p:nvPr/>
            </p:nvSpPr>
            <p:spPr bwMode="auto">
              <a:xfrm>
                <a:off x="8332788" y="4287838"/>
                <a:ext cx="25400" cy="31750"/>
              </a:xfrm>
              <a:custGeom>
                <a:avLst/>
                <a:gdLst>
                  <a:gd name="T0" fmla="*/ 0 w 16"/>
                  <a:gd name="T1" fmla="*/ 0 h 20"/>
                  <a:gd name="T2" fmla="*/ 2 w 16"/>
                  <a:gd name="T3" fmla="*/ 8 h 20"/>
                  <a:gd name="T4" fmla="*/ 6 w 16"/>
                  <a:gd name="T5" fmla="*/ 18 h 20"/>
                  <a:gd name="T6" fmla="*/ 16 w 16"/>
                  <a:gd name="T7" fmla="*/ 20 h 20"/>
                  <a:gd name="T8" fmla="*/ 14 w 16"/>
                  <a:gd name="T9" fmla="*/ 8 h 20"/>
                  <a:gd name="T10" fmla="*/ 8 w 16"/>
                  <a:gd name="T11" fmla="*/ 4 h 20"/>
                  <a:gd name="T12" fmla="*/ 0 w 1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lnTo>
                      <a:pt x="2" y="8"/>
                    </a:lnTo>
                    <a:lnTo>
                      <a:pt x="6" y="18"/>
                    </a:lnTo>
                    <a:lnTo>
                      <a:pt x="16" y="20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65"/>
              <p:cNvSpPr>
                <a:spLocks/>
              </p:cNvSpPr>
              <p:nvPr/>
            </p:nvSpPr>
            <p:spPr bwMode="auto">
              <a:xfrm>
                <a:off x="8355013" y="4338638"/>
                <a:ext cx="22225" cy="15875"/>
              </a:xfrm>
              <a:custGeom>
                <a:avLst/>
                <a:gdLst>
                  <a:gd name="T0" fmla="*/ 0 w 14"/>
                  <a:gd name="T1" fmla="*/ 2 h 10"/>
                  <a:gd name="T2" fmla="*/ 6 w 14"/>
                  <a:gd name="T3" fmla="*/ 0 h 10"/>
                  <a:gd name="T4" fmla="*/ 14 w 14"/>
                  <a:gd name="T5" fmla="*/ 4 h 10"/>
                  <a:gd name="T6" fmla="*/ 14 w 14"/>
                  <a:gd name="T7" fmla="*/ 10 h 10"/>
                  <a:gd name="T8" fmla="*/ 6 w 14"/>
                  <a:gd name="T9" fmla="*/ 8 h 10"/>
                  <a:gd name="T10" fmla="*/ 0 w 14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6" y="8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5"/>
              <p:cNvSpPr/>
              <p:nvPr/>
            </p:nvSpPr>
            <p:spPr bwMode="auto">
              <a:xfrm>
                <a:off x="8246269" y="4255294"/>
                <a:ext cx="50083" cy="38182"/>
              </a:xfrm>
              <a:custGeom>
                <a:avLst/>
                <a:gdLst>
                  <a:gd name="connsiteX0" fmla="*/ 50006 w 50083"/>
                  <a:gd name="connsiteY0" fmla="*/ 26194 h 38182"/>
                  <a:gd name="connsiteX1" fmla="*/ 38100 w 50083"/>
                  <a:gd name="connsiteY1" fmla="*/ 19050 h 38182"/>
                  <a:gd name="connsiteX2" fmla="*/ 30956 w 50083"/>
                  <a:gd name="connsiteY2" fmla="*/ 14287 h 38182"/>
                  <a:gd name="connsiteX3" fmla="*/ 23812 w 50083"/>
                  <a:gd name="connsiteY3" fmla="*/ 11906 h 38182"/>
                  <a:gd name="connsiteX4" fmla="*/ 2381 w 50083"/>
                  <a:gd name="connsiteY4" fmla="*/ 0 h 38182"/>
                  <a:gd name="connsiteX5" fmla="*/ 0 w 50083"/>
                  <a:gd name="connsiteY5" fmla="*/ 7144 h 38182"/>
                  <a:gd name="connsiteX6" fmla="*/ 2381 w 50083"/>
                  <a:gd name="connsiteY6" fmla="*/ 14287 h 38182"/>
                  <a:gd name="connsiteX7" fmla="*/ 16669 w 50083"/>
                  <a:gd name="connsiteY7" fmla="*/ 21431 h 38182"/>
                  <a:gd name="connsiteX8" fmla="*/ 21431 w 50083"/>
                  <a:gd name="connsiteY8" fmla="*/ 28575 h 38182"/>
                  <a:gd name="connsiteX9" fmla="*/ 35719 w 50083"/>
                  <a:gd name="connsiteY9" fmla="*/ 33337 h 38182"/>
                  <a:gd name="connsiteX10" fmla="*/ 42862 w 50083"/>
                  <a:gd name="connsiteY10" fmla="*/ 38100 h 38182"/>
                  <a:gd name="connsiteX11" fmla="*/ 50006 w 50083"/>
                  <a:gd name="connsiteY11" fmla="*/ 26194 h 3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83" h="38182">
                    <a:moveTo>
                      <a:pt x="50006" y="26194"/>
                    </a:moveTo>
                    <a:cubicBezTo>
                      <a:pt x="49212" y="23019"/>
                      <a:pt x="42025" y="21503"/>
                      <a:pt x="38100" y="19050"/>
                    </a:cubicBezTo>
                    <a:cubicBezTo>
                      <a:pt x="35673" y="17533"/>
                      <a:pt x="33516" y="15567"/>
                      <a:pt x="30956" y="14287"/>
                    </a:cubicBezTo>
                    <a:cubicBezTo>
                      <a:pt x="28711" y="13164"/>
                      <a:pt x="26193" y="12700"/>
                      <a:pt x="23812" y="11906"/>
                    </a:cubicBezTo>
                    <a:cubicBezTo>
                      <a:pt x="7436" y="989"/>
                      <a:pt x="14955" y="4191"/>
                      <a:pt x="2381" y="0"/>
                    </a:cubicBezTo>
                    <a:cubicBezTo>
                      <a:pt x="1587" y="2381"/>
                      <a:pt x="0" y="4634"/>
                      <a:pt x="0" y="7144"/>
                    </a:cubicBezTo>
                    <a:cubicBezTo>
                      <a:pt x="0" y="9654"/>
                      <a:pt x="813" y="12327"/>
                      <a:pt x="2381" y="14287"/>
                    </a:cubicBezTo>
                    <a:cubicBezTo>
                      <a:pt x="5739" y="18485"/>
                      <a:pt x="11962" y="19862"/>
                      <a:pt x="16669" y="21431"/>
                    </a:cubicBezTo>
                    <a:cubicBezTo>
                      <a:pt x="18256" y="23812"/>
                      <a:pt x="19004" y="27058"/>
                      <a:pt x="21431" y="28575"/>
                    </a:cubicBezTo>
                    <a:cubicBezTo>
                      <a:pt x="25688" y="31236"/>
                      <a:pt x="35719" y="33337"/>
                      <a:pt x="35719" y="33337"/>
                    </a:cubicBezTo>
                    <a:cubicBezTo>
                      <a:pt x="38100" y="34925"/>
                      <a:pt x="40086" y="38794"/>
                      <a:pt x="42862" y="38100"/>
                    </a:cubicBezTo>
                    <a:cubicBezTo>
                      <a:pt x="45297" y="37491"/>
                      <a:pt x="50800" y="29369"/>
                      <a:pt x="50006" y="26194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87" name="Freeform 86"/>
              <p:cNvSpPr/>
              <p:nvPr/>
            </p:nvSpPr>
            <p:spPr bwMode="auto">
              <a:xfrm>
                <a:off x="8271744" y="4301681"/>
                <a:ext cx="22150" cy="22736"/>
              </a:xfrm>
              <a:custGeom>
                <a:avLst/>
                <a:gdLst>
                  <a:gd name="connsiteX0" fmla="*/ 719 w 22150"/>
                  <a:gd name="connsiteY0" fmla="*/ 1238 h 22736"/>
                  <a:gd name="connsiteX1" fmla="*/ 10244 w 22150"/>
                  <a:gd name="connsiteY1" fmla="*/ 22669 h 22736"/>
                  <a:gd name="connsiteX2" fmla="*/ 19769 w 22150"/>
                  <a:gd name="connsiteY2" fmla="*/ 20288 h 22736"/>
                  <a:gd name="connsiteX3" fmla="*/ 22150 w 22150"/>
                  <a:gd name="connsiteY3" fmla="*/ 13144 h 22736"/>
                  <a:gd name="connsiteX4" fmla="*/ 19769 w 22150"/>
                  <a:gd name="connsiteY4" fmla="*/ 6000 h 22736"/>
                  <a:gd name="connsiteX5" fmla="*/ 719 w 22150"/>
                  <a:gd name="connsiteY5" fmla="*/ 1238 h 2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50" h="22736">
                    <a:moveTo>
                      <a:pt x="719" y="1238"/>
                    </a:moveTo>
                    <a:cubicBezTo>
                      <a:pt x="-868" y="4016"/>
                      <a:pt x="-668" y="21110"/>
                      <a:pt x="10244" y="22669"/>
                    </a:cubicBezTo>
                    <a:cubicBezTo>
                      <a:pt x="13484" y="23132"/>
                      <a:pt x="16594" y="21082"/>
                      <a:pt x="19769" y="20288"/>
                    </a:cubicBezTo>
                    <a:cubicBezTo>
                      <a:pt x="20563" y="17907"/>
                      <a:pt x="22150" y="15654"/>
                      <a:pt x="22150" y="13144"/>
                    </a:cubicBezTo>
                    <a:cubicBezTo>
                      <a:pt x="22150" y="10634"/>
                      <a:pt x="21812" y="7459"/>
                      <a:pt x="19769" y="6000"/>
                    </a:cubicBezTo>
                    <a:cubicBezTo>
                      <a:pt x="12048" y="485"/>
                      <a:pt x="2306" y="-1540"/>
                      <a:pt x="719" y="1238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92" name="Freeform 210"/>
            <p:cNvSpPr>
              <a:spLocks/>
            </p:cNvSpPr>
            <p:nvPr/>
          </p:nvSpPr>
          <p:spPr bwMode="auto">
            <a:xfrm>
              <a:off x="4430994" y="2440602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3" name="Freeform 177"/>
            <p:cNvSpPr>
              <a:spLocks/>
            </p:cNvSpPr>
            <p:nvPr/>
          </p:nvSpPr>
          <p:spPr bwMode="auto">
            <a:xfrm>
              <a:off x="4591191" y="3844787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4" name="Freeform 239"/>
            <p:cNvSpPr>
              <a:spLocks/>
            </p:cNvSpPr>
            <p:nvPr/>
          </p:nvSpPr>
          <p:spPr bwMode="auto">
            <a:xfrm>
              <a:off x="6288229" y="3735822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" name="Freeform 164"/>
            <p:cNvSpPr>
              <a:spLocks/>
            </p:cNvSpPr>
            <p:nvPr/>
          </p:nvSpPr>
          <p:spPr bwMode="auto">
            <a:xfrm>
              <a:off x="5365891" y="4285098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8" name="Freeform 225"/>
            <p:cNvSpPr>
              <a:spLocks/>
            </p:cNvSpPr>
            <p:nvPr/>
          </p:nvSpPr>
          <p:spPr bwMode="auto">
            <a:xfrm>
              <a:off x="4804056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0" name="Freeform 215"/>
            <p:cNvSpPr>
              <a:spLocks/>
            </p:cNvSpPr>
            <p:nvPr/>
          </p:nvSpPr>
          <p:spPr bwMode="auto">
            <a:xfrm>
              <a:off x="4691997" y="265076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1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02" name="Group 101"/>
            <p:cNvGrpSpPr/>
            <p:nvPr/>
          </p:nvGrpSpPr>
          <p:grpSpPr>
            <a:xfrm>
              <a:off x="8458081" y="4303143"/>
              <a:ext cx="106193" cy="190500"/>
              <a:chOff x="8469053" y="4400550"/>
              <a:chExt cx="106193" cy="190500"/>
            </a:xfrm>
            <a:noFill/>
          </p:grpSpPr>
          <p:sp>
            <p:nvSpPr>
              <p:cNvPr id="103" name="Freeform 102"/>
              <p:cNvSpPr/>
              <p:nvPr/>
            </p:nvSpPr>
            <p:spPr bwMode="auto">
              <a:xfrm>
                <a:off x="8531322" y="4481113"/>
                <a:ext cx="22128" cy="21447"/>
              </a:xfrm>
              <a:custGeom>
                <a:avLst/>
                <a:gdLst>
                  <a:gd name="connsiteX0" fmla="*/ 697 w 22128"/>
                  <a:gd name="connsiteY0" fmla="*/ 7543 h 21447"/>
                  <a:gd name="connsiteX1" fmla="*/ 3078 w 22128"/>
                  <a:gd name="connsiteY1" fmla="*/ 19450 h 21447"/>
                  <a:gd name="connsiteX2" fmla="*/ 22128 w 22128"/>
                  <a:gd name="connsiteY2" fmla="*/ 9925 h 21447"/>
                  <a:gd name="connsiteX3" fmla="*/ 10222 w 22128"/>
                  <a:gd name="connsiteY3" fmla="*/ 400 h 21447"/>
                  <a:gd name="connsiteX4" fmla="*/ 697 w 22128"/>
                  <a:gd name="connsiteY4" fmla="*/ 7543 h 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28" h="21447">
                    <a:moveTo>
                      <a:pt x="697" y="7543"/>
                    </a:moveTo>
                    <a:cubicBezTo>
                      <a:pt x="-494" y="10718"/>
                      <a:pt x="-436" y="17442"/>
                      <a:pt x="3078" y="19450"/>
                    </a:cubicBezTo>
                    <a:cubicBezTo>
                      <a:pt x="14091" y="25743"/>
                      <a:pt x="18301" y="15665"/>
                      <a:pt x="22128" y="9925"/>
                    </a:cubicBezTo>
                    <a:cubicBezTo>
                      <a:pt x="20311" y="7200"/>
                      <a:pt x="16277" y="-2021"/>
                      <a:pt x="10222" y="400"/>
                    </a:cubicBezTo>
                    <a:cubicBezTo>
                      <a:pt x="7565" y="1463"/>
                      <a:pt x="1888" y="4368"/>
                      <a:pt x="697" y="7543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4" name="Freeform 103"/>
              <p:cNvSpPr/>
              <p:nvPr/>
            </p:nvSpPr>
            <p:spPr bwMode="auto">
              <a:xfrm>
                <a:off x="8469053" y="4412456"/>
                <a:ext cx="41947" cy="47625"/>
              </a:xfrm>
              <a:custGeom>
                <a:avLst/>
                <a:gdLst>
                  <a:gd name="connsiteX0" fmla="*/ 1053 w 41947"/>
                  <a:gd name="connsiteY0" fmla="*/ 9525 h 47625"/>
                  <a:gd name="connsiteX1" fmla="*/ 17722 w 41947"/>
                  <a:gd name="connsiteY1" fmla="*/ 35719 h 47625"/>
                  <a:gd name="connsiteX2" fmla="*/ 39153 w 41947"/>
                  <a:gd name="connsiteY2" fmla="*/ 47625 h 47625"/>
                  <a:gd name="connsiteX3" fmla="*/ 34391 w 41947"/>
                  <a:gd name="connsiteY3" fmla="*/ 35719 h 47625"/>
                  <a:gd name="connsiteX4" fmla="*/ 24866 w 41947"/>
                  <a:gd name="connsiteY4" fmla="*/ 14288 h 47625"/>
                  <a:gd name="connsiteX5" fmla="*/ 10578 w 41947"/>
                  <a:gd name="connsiteY5" fmla="*/ 4763 h 47625"/>
                  <a:gd name="connsiteX6" fmla="*/ 3435 w 41947"/>
                  <a:gd name="connsiteY6" fmla="*/ 0 h 47625"/>
                  <a:gd name="connsiteX7" fmla="*/ 1053 w 4194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7" h="47625">
                    <a:moveTo>
                      <a:pt x="1053" y="9525"/>
                    </a:moveTo>
                    <a:cubicBezTo>
                      <a:pt x="3434" y="15478"/>
                      <a:pt x="15706" y="34375"/>
                      <a:pt x="17722" y="35719"/>
                    </a:cubicBezTo>
                    <a:cubicBezTo>
                      <a:pt x="34098" y="46636"/>
                      <a:pt x="26580" y="43434"/>
                      <a:pt x="39153" y="47625"/>
                    </a:cubicBezTo>
                    <a:cubicBezTo>
                      <a:pt x="45140" y="29672"/>
                      <a:pt x="40545" y="51105"/>
                      <a:pt x="34391" y="35719"/>
                    </a:cubicBezTo>
                    <a:cubicBezTo>
                      <a:pt x="24864" y="11900"/>
                      <a:pt x="40762" y="19586"/>
                      <a:pt x="24866" y="14288"/>
                    </a:cubicBezTo>
                    <a:lnTo>
                      <a:pt x="10578" y="4763"/>
                    </a:lnTo>
                    <a:lnTo>
                      <a:pt x="3435" y="0"/>
                    </a:lnTo>
                    <a:cubicBezTo>
                      <a:pt x="698" y="8209"/>
                      <a:pt x="-1328" y="3572"/>
                      <a:pt x="1053" y="9525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5" name="Freeform 104"/>
              <p:cNvSpPr/>
              <p:nvPr/>
            </p:nvSpPr>
            <p:spPr bwMode="auto">
              <a:xfrm>
                <a:off x="8524748" y="4441031"/>
                <a:ext cx="21272" cy="22381"/>
              </a:xfrm>
              <a:custGeom>
                <a:avLst/>
                <a:gdLst>
                  <a:gd name="connsiteX0" fmla="*/ 4890 w 21272"/>
                  <a:gd name="connsiteY0" fmla="*/ 16669 h 22381"/>
                  <a:gd name="connsiteX1" fmla="*/ 16796 w 21272"/>
                  <a:gd name="connsiteY1" fmla="*/ 21432 h 22381"/>
                  <a:gd name="connsiteX2" fmla="*/ 4890 w 21272"/>
                  <a:gd name="connsiteY2" fmla="*/ 0 h 22381"/>
                  <a:gd name="connsiteX3" fmla="*/ 127 w 21272"/>
                  <a:gd name="connsiteY3" fmla="*/ 7144 h 22381"/>
                  <a:gd name="connsiteX4" fmla="*/ 2508 w 21272"/>
                  <a:gd name="connsiteY4" fmla="*/ 16669 h 22381"/>
                  <a:gd name="connsiteX5" fmla="*/ 4890 w 21272"/>
                  <a:gd name="connsiteY5" fmla="*/ 16669 h 2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2" h="22381">
                    <a:moveTo>
                      <a:pt x="4890" y="16669"/>
                    </a:moveTo>
                    <a:cubicBezTo>
                      <a:pt x="7271" y="17463"/>
                      <a:pt x="14425" y="24989"/>
                      <a:pt x="16796" y="21432"/>
                    </a:cubicBezTo>
                    <a:cubicBezTo>
                      <a:pt x="29139" y="2918"/>
                      <a:pt x="12886" y="2000"/>
                      <a:pt x="4890" y="0"/>
                    </a:cubicBezTo>
                    <a:cubicBezTo>
                      <a:pt x="3302" y="2381"/>
                      <a:pt x="532" y="4311"/>
                      <a:pt x="127" y="7144"/>
                    </a:cubicBezTo>
                    <a:cubicBezTo>
                      <a:pt x="-336" y="10384"/>
                      <a:pt x="464" y="14113"/>
                      <a:pt x="2508" y="16669"/>
                    </a:cubicBezTo>
                    <a:cubicBezTo>
                      <a:pt x="4814" y="19552"/>
                      <a:pt x="2509" y="15875"/>
                      <a:pt x="4890" y="16669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6" name="Freeform 105"/>
              <p:cNvSpPr/>
              <p:nvPr/>
            </p:nvSpPr>
            <p:spPr bwMode="auto">
              <a:xfrm>
                <a:off x="8527204" y="4410075"/>
                <a:ext cx="16741" cy="22181"/>
              </a:xfrm>
              <a:custGeom>
                <a:avLst/>
                <a:gdLst>
                  <a:gd name="connsiteX0" fmla="*/ 52 w 16741"/>
                  <a:gd name="connsiteY0" fmla="*/ 21431 h 22181"/>
                  <a:gd name="connsiteX1" fmla="*/ 11959 w 16741"/>
                  <a:gd name="connsiteY1" fmla="*/ 19050 h 22181"/>
                  <a:gd name="connsiteX2" fmla="*/ 14340 w 16741"/>
                  <a:gd name="connsiteY2" fmla="*/ 0 h 22181"/>
                  <a:gd name="connsiteX3" fmla="*/ 9577 w 16741"/>
                  <a:gd name="connsiteY3" fmla="*/ 7144 h 22181"/>
                  <a:gd name="connsiteX4" fmla="*/ 52 w 16741"/>
                  <a:gd name="connsiteY4" fmla="*/ 21431 h 2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1" h="22181">
                    <a:moveTo>
                      <a:pt x="52" y="21431"/>
                    </a:moveTo>
                    <a:cubicBezTo>
                      <a:pt x="449" y="23415"/>
                      <a:pt x="8445" y="21058"/>
                      <a:pt x="11959" y="19050"/>
                    </a:cubicBezTo>
                    <a:cubicBezTo>
                      <a:pt x="20134" y="14379"/>
                      <a:pt x="15630" y="6453"/>
                      <a:pt x="14340" y="0"/>
                    </a:cubicBezTo>
                    <a:cubicBezTo>
                      <a:pt x="12752" y="2381"/>
                      <a:pt x="10739" y="4529"/>
                      <a:pt x="9577" y="7144"/>
                    </a:cubicBezTo>
                    <a:cubicBezTo>
                      <a:pt x="1388" y="25570"/>
                      <a:pt x="-345" y="19447"/>
                      <a:pt x="52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7" name="Freeform 106"/>
              <p:cNvSpPr/>
              <p:nvPr/>
            </p:nvSpPr>
            <p:spPr bwMode="auto">
              <a:xfrm>
                <a:off x="8512273" y="4400550"/>
                <a:ext cx="22127" cy="21563"/>
              </a:xfrm>
              <a:custGeom>
                <a:avLst/>
                <a:gdLst>
                  <a:gd name="connsiteX0" fmla="*/ 696 w 22127"/>
                  <a:gd name="connsiteY0" fmla="*/ 11906 h 21563"/>
                  <a:gd name="connsiteX1" fmla="*/ 19746 w 22127"/>
                  <a:gd name="connsiteY1" fmla="*/ 19050 h 21563"/>
                  <a:gd name="connsiteX2" fmla="*/ 22127 w 22127"/>
                  <a:gd name="connsiteY2" fmla="*/ 11906 h 21563"/>
                  <a:gd name="connsiteX3" fmla="*/ 19746 w 22127"/>
                  <a:gd name="connsiteY3" fmla="*/ 4763 h 21563"/>
                  <a:gd name="connsiteX4" fmla="*/ 5458 w 22127"/>
                  <a:gd name="connsiteY4" fmla="*/ 0 h 21563"/>
                  <a:gd name="connsiteX5" fmla="*/ 696 w 22127"/>
                  <a:gd name="connsiteY5" fmla="*/ 11906 h 2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27" h="21563">
                    <a:moveTo>
                      <a:pt x="696" y="11906"/>
                    </a:moveTo>
                    <a:cubicBezTo>
                      <a:pt x="3077" y="15081"/>
                      <a:pt x="12212" y="26584"/>
                      <a:pt x="19746" y="19050"/>
                    </a:cubicBezTo>
                    <a:cubicBezTo>
                      <a:pt x="21521" y="17275"/>
                      <a:pt x="21333" y="14287"/>
                      <a:pt x="22127" y="11906"/>
                    </a:cubicBezTo>
                    <a:cubicBezTo>
                      <a:pt x="21333" y="9525"/>
                      <a:pt x="21788" y="6222"/>
                      <a:pt x="19746" y="4763"/>
                    </a:cubicBezTo>
                    <a:cubicBezTo>
                      <a:pt x="15661" y="1845"/>
                      <a:pt x="5458" y="0"/>
                      <a:pt x="5458" y="0"/>
                    </a:cubicBezTo>
                    <a:cubicBezTo>
                      <a:pt x="2575" y="8650"/>
                      <a:pt x="-1685" y="8731"/>
                      <a:pt x="696" y="11906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8" name="Freeform 107"/>
              <p:cNvSpPr/>
              <p:nvPr/>
            </p:nvSpPr>
            <p:spPr bwMode="auto">
              <a:xfrm>
                <a:off x="8550835" y="4525794"/>
                <a:ext cx="12853" cy="21230"/>
              </a:xfrm>
              <a:custGeom>
                <a:avLst/>
                <a:gdLst>
                  <a:gd name="connsiteX0" fmla="*/ 234 w 12853"/>
                  <a:gd name="connsiteY0" fmla="*/ 962 h 21230"/>
                  <a:gd name="connsiteX1" fmla="*/ 2615 w 12853"/>
                  <a:gd name="connsiteY1" fmla="*/ 20012 h 21230"/>
                  <a:gd name="connsiteX2" fmla="*/ 12140 w 12853"/>
                  <a:gd name="connsiteY2" fmla="*/ 17631 h 21230"/>
                  <a:gd name="connsiteX3" fmla="*/ 9759 w 12853"/>
                  <a:gd name="connsiteY3" fmla="*/ 5725 h 21230"/>
                  <a:gd name="connsiteX4" fmla="*/ 2615 w 12853"/>
                  <a:gd name="connsiteY4" fmla="*/ 3344 h 21230"/>
                  <a:gd name="connsiteX5" fmla="*/ 234 w 12853"/>
                  <a:gd name="connsiteY5" fmla="*/ 962 h 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3" h="21230">
                    <a:moveTo>
                      <a:pt x="234" y="962"/>
                    </a:moveTo>
                    <a:cubicBezTo>
                      <a:pt x="234" y="3740"/>
                      <a:pt x="-1104" y="14805"/>
                      <a:pt x="2615" y="20012"/>
                    </a:cubicBezTo>
                    <a:cubicBezTo>
                      <a:pt x="4517" y="22675"/>
                      <a:pt x="10676" y="20558"/>
                      <a:pt x="12140" y="17631"/>
                    </a:cubicBezTo>
                    <a:cubicBezTo>
                      <a:pt x="13950" y="14011"/>
                      <a:pt x="12004" y="9092"/>
                      <a:pt x="9759" y="5725"/>
                    </a:cubicBezTo>
                    <a:cubicBezTo>
                      <a:pt x="8367" y="3636"/>
                      <a:pt x="4767" y="4635"/>
                      <a:pt x="2615" y="3344"/>
                    </a:cubicBezTo>
                    <a:cubicBezTo>
                      <a:pt x="690" y="2189"/>
                      <a:pt x="234" y="-1816"/>
                      <a:pt x="234" y="96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9" name="Freeform 108"/>
              <p:cNvSpPr/>
              <p:nvPr/>
            </p:nvSpPr>
            <p:spPr bwMode="auto">
              <a:xfrm>
                <a:off x="8562996" y="4564414"/>
                <a:ext cx="12250" cy="26636"/>
              </a:xfrm>
              <a:custGeom>
                <a:avLst/>
                <a:gdLst>
                  <a:gd name="connsiteX0" fmla="*/ 2360 w 12250"/>
                  <a:gd name="connsiteY0" fmla="*/ 442 h 26636"/>
                  <a:gd name="connsiteX1" fmla="*/ 2360 w 12250"/>
                  <a:gd name="connsiteY1" fmla="*/ 21874 h 26636"/>
                  <a:gd name="connsiteX2" fmla="*/ 9504 w 12250"/>
                  <a:gd name="connsiteY2" fmla="*/ 26636 h 26636"/>
                  <a:gd name="connsiteX3" fmla="*/ 9504 w 12250"/>
                  <a:gd name="connsiteY3" fmla="*/ 7586 h 26636"/>
                  <a:gd name="connsiteX4" fmla="*/ 2360 w 12250"/>
                  <a:gd name="connsiteY4" fmla="*/ 442 h 2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0" h="26636">
                    <a:moveTo>
                      <a:pt x="2360" y="442"/>
                    </a:moveTo>
                    <a:cubicBezTo>
                      <a:pt x="1169" y="2823"/>
                      <a:pt x="-2296" y="14890"/>
                      <a:pt x="2360" y="21874"/>
                    </a:cubicBezTo>
                    <a:cubicBezTo>
                      <a:pt x="3948" y="24255"/>
                      <a:pt x="7123" y="25049"/>
                      <a:pt x="9504" y="26636"/>
                    </a:cubicBezTo>
                    <a:cubicBezTo>
                      <a:pt x="12096" y="18860"/>
                      <a:pt x="14101" y="16781"/>
                      <a:pt x="9504" y="7586"/>
                    </a:cubicBezTo>
                    <a:cubicBezTo>
                      <a:pt x="8710" y="5999"/>
                      <a:pt x="3551" y="-1939"/>
                      <a:pt x="2360" y="44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110" name="Freeform 120"/>
            <p:cNvSpPr>
              <a:spLocks/>
            </p:cNvSpPr>
            <p:nvPr/>
          </p:nvSpPr>
          <p:spPr bwMode="auto">
            <a:xfrm>
              <a:off x="5192854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4" name="Freeform 119"/>
            <p:cNvSpPr>
              <a:spLocks/>
            </p:cNvSpPr>
            <p:nvPr/>
          </p:nvSpPr>
          <p:spPr bwMode="auto">
            <a:xfrm>
              <a:off x="5182534" y="3084333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5" name="Freeform 199"/>
            <p:cNvSpPr>
              <a:spLocks/>
            </p:cNvSpPr>
            <p:nvPr/>
          </p:nvSpPr>
          <p:spPr bwMode="auto">
            <a:xfrm>
              <a:off x="4429851" y="2673171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6" name="Freeform 286"/>
            <p:cNvSpPr>
              <a:spLocks/>
            </p:cNvSpPr>
            <p:nvPr/>
          </p:nvSpPr>
          <p:spPr bwMode="auto">
            <a:xfrm>
              <a:off x="6128794" y="2491699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7" name="Freeform 139"/>
            <p:cNvSpPr>
              <a:spLocks/>
            </p:cNvSpPr>
            <p:nvPr/>
          </p:nvSpPr>
          <p:spPr bwMode="auto">
            <a:xfrm>
              <a:off x="4056203" y="3007339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8808882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no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0" name="Freeform 119"/>
            <p:cNvSpPr/>
            <p:nvPr/>
          </p:nvSpPr>
          <p:spPr bwMode="auto">
            <a:xfrm>
              <a:off x="8828228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noFill/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121" name="Group 120"/>
            <p:cNvGrpSpPr/>
            <p:nvPr/>
          </p:nvGrpSpPr>
          <p:grpSpPr>
            <a:xfrm>
              <a:off x="9048690" y="4316956"/>
              <a:ext cx="51278" cy="38101"/>
              <a:chOff x="9048690" y="4316956"/>
              <a:chExt cx="51278" cy="38101"/>
            </a:xfrm>
            <a:noFill/>
          </p:grpSpPr>
          <p:sp>
            <p:nvSpPr>
              <p:cNvPr id="122" name="Freeform 121"/>
              <p:cNvSpPr/>
              <p:nvPr/>
            </p:nvSpPr>
            <p:spPr bwMode="auto">
              <a:xfrm>
                <a:off x="9068883" y="4336007"/>
                <a:ext cx="31085" cy="19050"/>
              </a:xfrm>
              <a:custGeom>
                <a:avLst/>
                <a:gdLst>
                  <a:gd name="connsiteX0" fmla="*/ 0 w 31085"/>
                  <a:gd name="connsiteY0" fmla="*/ 2382 h 19050"/>
                  <a:gd name="connsiteX1" fmla="*/ 7144 w 31085"/>
                  <a:gd name="connsiteY1" fmla="*/ 14288 h 19050"/>
                  <a:gd name="connsiteX2" fmla="*/ 21431 w 31085"/>
                  <a:gd name="connsiteY2" fmla="*/ 19050 h 19050"/>
                  <a:gd name="connsiteX3" fmla="*/ 30956 w 31085"/>
                  <a:gd name="connsiteY3" fmla="*/ 16669 h 19050"/>
                  <a:gd name="connsiteX4" fmla="*/ 23813 w 31085"/>
                  <a:gd name="connsiteY4" fmla="*/ 14288 h 19050"/>
                  <a:gd name="connsiteX5" fmla="*/ 21431 w 31085"/>
                  <a:gd name="connsiteY5" fmla="*/ 7144 h 19050"/>
                  <a:gd name="connsiteX6" fmla="*/ 16669 w 31085"/>
                  <a:gd name="connsiteY6" fmla="*/ 0 h 19050"/>
                  <a:gd name="connsiteX7" fmla="*/ 0 w 31085"/>
                  <a:gd name="connsiteY7" fmla="*/ 238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85" h="19050">
                    <a:moveTo>
                      <a:pt x="0" y="2382"/>
                    </a:moveTo>
                    <a:cubicBezTo>
                      <a:pt x="2381" y="6351"/>
                      <a:pt x="3491" y="11447"/>
                      <a:pt x="7144" y="14288"/>
                    </a:cubicBezTo>
                    <a:cubicBezTo>
                      <a:pt x="11107" y="17370"/>
                      <a:pt x="21431" y="19050"/>
                      <a:pt x="21431" y="19050"/>
                    </a:cubicBezTo>
                    <a:cubicBezTo>
                      <a:pt x="24606" y="18256"/>
                      <a:pt x="29492" y="19596"/>
                      <a:pt x="30956" y="16669"/>
                    </a:cubicBezTo>
                    <a:cubicBezTo>
                      <a:pt x="32079" y="14424"/>
                      <a:pt x="25588" y="16063"/>
                      <a:pt x="23813" y="14288"/>
                    </a:cubicBezTo>
                    <a:cubicBezTo>
                      <a:pt x="22038" y="12513"/>
                      <a:pt x="22554" y="9389"/>
                      <a:pt x="21431" y="7144"/>
                    </a:cubicBezTo>
                    <a:cubicBezTo>
                      <a:pt x="20151" y="4584"/>
                      <a:pt x="18256" y="2381"/>
                      <a:pt x="16669" y="0"/>
                    </a:cubicBezTo>
                    <a:lnTo>
                      <a:pt x="0" y="2382"/>
                    </a:ln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23" name="Freeform 122"/>
              <p:cNvSpPr/>
              <p:nvPr/>
            </p:nvSpPr>
            <p:spPr bwMode="auto">
              <a:xfrm>
                <a:off x="9048690" y="4316956"/>
                <a:ext cx="27397" cy="21747"/>
              </a:xfrm>
              <a:custGeom>
                <a:avLst/>
                <a:gdLst>
                  <a:gd name="connsiteX0" fmla="*/ 8316 w 27397"/>
                  <a:gd name="connsiteY0" fmla="*/ 21431 h 21747"/>
                  <a:gd name="connsiteX1" fmla="*/ 24985 w 27397"/>
                  <a:gd name="connsiteY1" fmla="*/ 19050 h 21747"/>
                  <a:gd name="connsiteX2" fmla="*/ 24985 w 27397"/>
                  <a:gd name="connsiteY2" fmla="*/ 2381 h 21747"/>
                  <a:gd name="connsiteX3" fmla="*/ 17841 w 27397"/>
                  <a:gd name="connsiteY3" fmla="*/ 0 h 21747"/>
                  <a:gd name="connsiteX4" fmla="*/ 1172 w 27397"/>
                  <a:gd name="connsiteY4" fmla="*/ 2381 h 21747"/>
                  <a:gd name="connsiteX5" fmla="*/ 3554 w 27397"/>
                  <a:gd name="connsiteY5" fmla="*/ 14288 h 21747"/>
                  <a:gd name="connsiteX6" fmla="*/ 8316 w 27397"/>
                  <a:gd name="connsiteY6" fmla="*/ 21431 h 2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397" h="21747">
                    <a:moveTo>
                      <a:pt x="8316" y="21431"/>
                    </a:moveTo>
                    <a:cubicBezTo>
                      <a:pt x="11888" y="22225"/>
                      <a:pt x="19965" y="21560"/>
                      <a:pt x="24985" y="19050"/>
                    </a:cubicBezTo>
                    <a:cubicBezTo>
                      <a:pt x="29677" y="16704"/>
                      <a:pt x="26310" y="4038"/>
                      <a:pt x="24985" y="2381"/>
                    </a:cubicBezTo>
                    <a:cubicBezTo>
                      <a:pt x="23417" y="421"/>
                      <a:pt x="20222" y="794"/>
                      <a:pt x="17841" y="0"/>
                    </a:cubicBezTo>
                    <a:cubicBezTo>
                      <a:pt x="12285" y="794"/>
                      <a:pt x="5141" y="-1588"/>
                      <a:pt x="1172" y="2381"/>
                    </a:cubicBezTo>
                    <a:cubicBezTo>
                      <a:pt x="-1690" y="5243"/>
                      <a:pt x="1309" y="10920"/>
                      <a:pt x="3554" y="14288"/>
                    </a:cubicBezTo>
                    <a:cubicBezTo>
                      <a:pt x="5643" y="17422"/>
                      <a:pt x="4744" y="20637"/>
                      <a:pt x="8316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124" name="Freeform 204"/>
            <p:cNvSpPr>
              <a:spLocks/>
            </p:cNvSpPr>
            <p:nvPr/>
          </p:nvSpPr>
          <p:spPr bwMode="auto">
            <a:xfrm>
              <a:off x="4490300" y="2887751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5" name="Freeform 221"/>
            <p:cNvSpPr>
              <a:spLocks/>
            </p:cNvSpPr>
            <p:nvPr/>
          </p:nvSpPr>
          <p:spPr bwMode="auto">
            <a:xfrm>
              <a:off x="4599838" y="2976651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6" name="Freeform 222"/>
            <p:cNvSpPr>
              <a:spLocks/>
            </p:cNvSpPr>
            <p:nvPr/>
          </p:nvSpPr>
          <p:spPr bwMode="auto">
            <a:xfrm>
              <a:off x="4452200" y="2700426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1" name="Freeform 202"/>
            <p:cNvSpPr>
              <a:spLocks/>
            </p:cNvSpPr>
            <p:nvPr/>
          </p:nvSpPr>
          <p:spPr bwMode="auto">
            <a:xfrm>
              <a:off x="4042715" y="2803820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74" name="Group 173"/>
            <p:cNvGrpSpPr/>
            <p:nvPr/>
          </p:nvGrpSpPr>
          <p:grpSpPr>
            <a:xfrm>
              <a:off x="8474215" y="4878939"/>
              <a:ext cx="298450" cy="368300"/>
              <a:chOff x="8485188" y="4976813"/>
              <a:chExt cx="298450" cy="368300"/>
            </a:xfrm>
            <a:noFill/>
          </p:grpSpPr>
          <p:sp>
            <p:nvSpPr>
              <p:cNvPr id="175" name="Freeform 267"/>
              <p:cNvSpPr>
                <a:spLocks/>
              </p:cNvSpPr>
              <p:nvPr/>
            </p:nvSpPr>
            <p:spPr bwMode="auto">
              <a:xfrm>
                <a:off x="8643938" y="4976813"/>
                <a:ext cx="139700" cy="215900"/>
              </a:xfrm>
              <a:custGeom>
                <a:avLst/>
                <a:gdLst>
                  <a:gd name="T0" fmla="*/ 20 w 88"/>
                  <a:gd name="T1" fmla="*/ 98 h 136"/>
                  <a:gd name="T2" fmla="*/ 14 w 88"/>
                  <a:gd name="T3" fmla="*/ 90 h 136"/>
                  <a:gd name="T4" fmla="*/ 22 w 88"/>
                  <a:gd name="T5" fmla="*/ 84 h 136"/>
                  <a:gd name="T6" fmla="*/ 28 w 88"/>
                  <a:gd name="T7" fmla="*/ 80 h 136"/>
                  <a:gd name="T8" fmla="*/ 28 w 88"/>
                  <a:gd name="T9" fmla="*/ 62 h 136"/>
                  <a:gd name="T10" fmla="*/ 30 w 88"/>
                  <a:gd name="T11" fmla="*/ 46 h 136"/>
                  <a:gd name="T12" fmla="*/ 20 w 88"/>
                  <a:gd name="T13" fmla="*/ 34 h 136"/>
                  <a:gd name="T14" fmla="*/ 8 w 88"/>
                  <a:gd name="T15" fmla="*/ 26 h 136"/>
                  <a:gd name="T16" fmla="*/ 2 w 88"/>
                  <a:gd name="T17" fmla="*/ 10 h 136"/>
                  <a:gd name="T18" fmla="*/ 0 w 88"/>
                  <a:gd name="T19" fmla="*/ 0 h 136"/>
                  <a:gd name="T20" fmla="*/ 10 w 88"/>
                  <a:gd name="T21" fmla="*/ 10 h 136"/>
                  <a:gd name="T22" fmla="*/ 22 w 88"/>
                  <a:gd name="T23" fmla="*/ 18 h 136"/>
                  <a:gd name="T24" fmla="*/ 30 w 88"/>
                  <a:gd name="T25" fmla="*/ 26 h 136"/>
                  <a:gd name="T26" fmla="*/ 28 w 88"/>
                  <a:gd name="T27" fmla="*/ 34 h 136"/>
                  <a:gd name="T28" fmla="*/ 34 w 88"/>
                  <a:gd name="T29" fmla="*/ 44 h 136"/>
                  <a:gd name="T30" fmla="*/ 38 w 88"/>
                  <a:gd name="T31" fmla="*/ 52 h 136"/>
                  <a:gd name="T32" fmla="*/ 44 w 88"/>
                  <a:gd name="T33" fmla="*/ 46 h 136"/>
                  <a:gd name="T34" fmla="*/ 46 w 88"/>
                  <a:gd name="T35" fmla="*/ 52 h 136"/>
                  <a:gd name="T36" fmla="*/ 52 w 88"/>
                  <a:gd name="T37" fmla="*/ 60 h 136"/>
                  <a:gd name="T38" fmla="*/ 64 w 88"/>
                  <a:gd name="T39" fmla="*/ 68 h 136"/>
                  <a:gd name="T40" fmla="*/ 76 w 88"/>
                  <a:gd name="T41" fmla="*/ 66 h 136"/>
                  <a:gd name="T42" fmla="*/ 82 w 88"/>
                  <a:gd name="T43" fmla="*/ 60 h 136"/>
                  <a:gd name="T44" fmla="*/ 88 w 88"/>
                  <a:gd name="T45" fmla="*/ 62 h 136"/>
                  <a:gd name="T46" fmla="*/ 88 w 88"/>
                  <a:gd name="T47" fmla="*/ 74 h 136"/>
                  <a:gd name="T48" fmla="*/ 80 w 88"/>
                  <a:gd name="T49" fmla="*/ 80 h 136"/>
                  <a:gd name="T50" fmla="*/ 80 w 88"/>
                  <a:gd name="T51" fmla="*/ 88 h 136"/>
                  <a:gd name="T52" fmla="*/ 64 w 88"/>
                  <a:gd name="T53" fmla="*/ 90 h 136"/>
                  <a:gd name="T54" fmla="*/ 64 w 88"/>
                  <a:gd name="T55" fmla="*/ 98 h 136"/>
                  <a:gd name="T56" fmla="*/ 64 w 88"/>
                  <a:gd name="T57" fmla="*/ 106 h 136"/>
                  <a:gd name="T58" fmla="*/ 58 w 88"/>
                  <a:gd name="T59" fmla="*/ 114 h 136"/>
                  <a:gd name="T60" fmla="*/ 50 w 88"/>
                  <a:gd name="T61" fmla="*/ 126 h 136"/>
                  <a:gd name="T62" fmla="*/ 40 w 88"/>
                  <a:gd name="T63" fmla="*/ 136 h 136"/>
                  <a:gd name="T64" fmla="*/ 32 w 88"/>
                  <a:gd name="T65" fmla="*/ 134 h 136"/>
                  <a:gd name="T66" fmla="*/ 30 w 88"/>
                  <a:gd name="T67" fmla="*/ 122 h 136"/>
                  <a:gd name="T68" fmla="*/ 36 w 88"/>
                  <a:gd name="T69" fmla="*/ 116 h 136"/>
                  <a:gd name="T70" fmla="*/ 36 w 88"/>
                  <a:gd name="T71" fmla="*/ 108 h 136"/>
                  <a:gd name="T72" fmla="*/ 30 w 88"/>
                  <a:gd name="T73" fmla="*/ 100 h 136"/>
                  <a:gd name="T74" fmla="*/ 20 w 88"/>
                  <a:gd name="T7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136">
                    <a:moveTo>
                      <a:pt x="20" y="98"/>
                    </a:moveTo>
                    <a:lnTo>
                      <a:pt x="14" y="90"/>
                    </a:lnTo>
                    <a:lnTo>
                      <a:pt x="22" y="84"/>
                    </a:lnTo>
                    <a:lnTo>
                      <a:pt x="28" y="80"/>
                    </a:lnTo>
                    <a:lnTo>
                      <a:pt x="28" y="62"/>
                    </a:lnTo>
                    <a:lnTo>
                      <a:pt x="30" y="46"/>
                    </a:lnTo>
                    <a:lnTo>
                      <a:pt x="20" y="34"/>
                    </a:lnTo>
                    <a:lnTo>
                      <a:pt x="8" y="26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10" y="10"/>
                    </a:lnTo>
                    <a:lnTo>
                      <a:pt x="22" y="18"/>
                    </a:lnTo>
                    <a:lnTo>
                      <a:pt x="30" y="26"/>
                    </a:lnTo>
                    <a:lnTo>
                      <a:pt x="28" y="34"/>
                    </a:lnTo>
                    <a:lnTo>
                      <a:pt x="34" y="44"/>
                    </a:lnTo>
                    <a:lnTo>
                      <a:pt x="38" y="52"/>
                    </a:lnTo>
                    <a:lnTo>
                      <a:pt x="44" y="46"/>
                    </a:lnTo>
                    <a:lnTo>
                      <a:pt x="46" y="52"/>
                    </a:lnTo>
                    <a:lnTo>
                      <a:pt x="52" y="60"/>
                    </a:lnTo>
                    <a:lnTo>
                      <a:pt x="64" y="68"/>
                    </a:lnTo>
                    <a:lnTo>
                      <a:pt x="76" y="66"/>
                    </a:lnTo>
                    <a:lnTo>
                      <a:pt x="82" y="60"/>
                    </a:lnTo>
                    <a:lnTo>
                      <a:pt x="88" y="62"/>
                    </a:lnTo>
                    <a:lnTo>
                      <a:pt x="88" y="74"/>
                    </a:lnTo>
                    <a:lnTo>
                      <a:pt x="80" y="80"/>
                    </a:lnTo>
                    <a:lnTo>
                      <a:pt x="80" y="88"/>
                    </a:lnTo>
                    <a:lnTo>
                      <a:pt x="64" y="90"/>
                    </a:lnTo>
                    <a:lnTo>
                      <a:pt x="64" y="98"/>
                    </a:lnTo>
                    <a:lnTo>
                      <a:pt x="64" y="106"/>
                    </a:lnTo>
                    <a:lnTo>
                      <a:pt x="58" y="114"/>
                    </a:lnTo>
                    <a:lnTo>
                      <a:pt x="50" y="126"/>
                    </a:lnTo>
                    <a:lnTo>
                      <a:pt x="40" y="136"/>
                    </a:lnTo>
                    <a:lnTo>
                      <a:pt x="32" y="134"/>
                    </a:lnTo>
                    <a:lnTo>
                      <a:pt x="30" y="122"/>
                    </a:lnTo>
                    <a:lnTo>
                      <a:pt x="36" y="116"/>
                    </a:lnTo>
                    <a:lnTo>
                      <a:pt x="36" y="108"/>
                    </a:lnTo>
                    <a:lnTo>
                      <a:pt x="30" y="100"/>
                    </a:lnTo>
                    <a:lnTo>
                      <a:pt x="20" y="9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268"/>
              <p:cNvSpPr>
                <a:spLocks/>
              </p:cNvSpPr>
              <p:nvPr/>
            </p:nvSpPr>
            <p:spPr bwMode="auto">
              <a:xfrm>
                <a:off x="8485188" y="5160963"/>
                <a:ext cx="193675" cy="184150"/>
              </a:xfrm>
              <a:custGeom>
                <a:avLst/>
                <a:gdLst>
                  <a:gd name="T0" fmla="*/ 92 w 122"/>
                  <a:gd name="T1" fmla="*/ 0 h 116"/>
                  <a:gd name="T2" fmla="*/ 100 w 122"/>
                  <a:gd name="T3" fmla="*/ 2 h 116"/>
                  <a:gd name="T4" fmla="*/ 106 w 122"/>
                  <a:gd name="T5" fmla="*/ 10 h 116"/>
                  <a:gd name="T6" fmla="*/ 116 w 122"/>
                  <a:gd name="T7" fmla="*/ 10 h 116"/>
                  <a:gd name="T8" fmla="*/ 122 w 122"/>
                  <a:gd name="T9" fmla="*/ 10 h 116"/>
                  <a:gd name="T10" fmla="*/ 122 w 122"/>
                  <a:gd name="T11" fmla="*/ 20 h 116"/>
                  <a:gd name="T12" fmla="*/ 116 w 122"/>
                  <a:gd name="T13" fmla="*/ 30 h 116"/>
                  <a:gd name="T14" fmla="*/ 110 w 122"/>
                  <a:gd name="T15" fmla="*/ 38 h 116"/>
                  <a:gd name="T16" fmla="*/ 100 w 122"/>
                  <a:gd name="T17" fmla="*/ 46 h 116"/>
                  <a:gd name="T18" fmla="*/ 100 w 122"/>
                  <a:gd name="T19" fmla="*/ 60 h 116"/>
                  <a:gd name="T20" fmla="*/ 90 w 122"/>
                  <a:gd name="T21" fmla="*/ 62 h 116"/>
                  <a:gd name="T22" fmla="*/ 80 w 122"/>
                  <a:gd name="T23" fmla="*/ 66 h 116"/>
                  <a:gd name="T24" fmla="*/ 74 w 122"/>
                  <a:gd name="T25" fmla="*/ 74 h 116"/>
                  <a:gd name="T26" fmla="*/ 70 w 122"/>
                  <a:gd name="T27" fmla="*/ 90 h 116"/>
                  <a:gd name="T28" fmla="*/ 58 w 122"/>
                  <a:gd name="T29" fmla="*/ 104 h 116"/>
                  <a:gd name="T30" fmla="*/ 48 w 122"/>
                  <a:gd name="T31" fmla="*/ 114 h 116"/>
                  <a:gd name="T32" fmla="*/ 30 w 122"/>
                  <a:gd name="T33" fmla="*/ 116 h 116"/>
                  <a:gd name="T34" fmla="*/ 22 w 122"/>
                  <a:gd name="T35" fmla="*/ 110 h 116"/>
                  <a:gd name="T36" fmla="*/ 16 w 122"/>
                  <a:gd name="T37" fmla="*/ 108 h 116"/>
                  <a:gd name="T38" fmla="*/ 0 w 122"/>
                  <a:gd name="T39" fmla="*/ 106 h 116"/>
                  <a:gd name="T40" fmla="*/ 4 w 122"/>
                  <a:gd name="T41" fmla="*/ 92 h 116"/>
                  <a:gd name="T42" fmla="*/ 14 w 122"/>
                  <a:gd name="T43" fmla="*/ 80 h 116"/>
                  <a:gd name="T44" fmla="*/ 30 w 122"/>
                  <a:gd name="T45" fmla="*/ 64 h 116"/>
                  <a:gd name="T46" fmla="*/ 38 w 122"/>
                  <a:gd name="T47" fmla="*/ 64 h 116"/>
                  <a:gd name="T48" fmla="*/ 48 w 122"/>
                  <a:gd name="T49" fmla="*/ 52 h 116"/>
                  <a:gd name="T50" fmla="*/ 60 w 122"/>
                  <a:gd name="T51" fmla="*/ 52 h 116"/>
                  <a:gd name="T52" fmla="*/ 72 w 122"/>
                  <a:gd name="T53" fmla="*/ 36 h 116"/>
                  <a:gd name="T54" fmla="*/ 78 w 122"/>
                  <a:gd name="T55" fmla="*/ 26 h 116"/>
                  <a:gd name="T56" fmla="*/ 88 w 122"/>
                  <a:gd name="T57" fmla="*/ 20 h 116"/>
                  <a:gd name="T58" fmla="*/ 88 w 122"/>
                  <a:gd name="T59" fmla="*/ 10 h 116"/>
                  <a:gd name="T60" fmla="*/ 92 w 122"/>
                  <a:gd name="T6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116">
                    <a:moveTo>
                      <a:pt x="92" y="0"/>
                    </a:moveTo>
                    <a:lnTo>
                      <a:pt x="100" y="2"/>
                    </a:lnTo>
                    <a:lnTo>
                      <a:pt x="106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2" y="20"/>
                    </a:lnTo>
                    <a:lnTo>
                      <a:pt x="116" y="30"/>
                    </a:lnTo>
                    <a:lnTo>
                      <a:pt x="110" y="38"/>
                    </a:lnTo>
                    <a:lnTo>
                      <a:pt x="100" y="46"/>
                    </a:lnTo>
                    <a:lnTo>
                      <a:pt x="100" y="60"/>
                    </a:lnTo>
                    <a:lnTo>
                      <a:pt x="90" y="62"/>
                    </a:lnTo>
                    <a:lnTo>
                      <a:pt x="80" y="66"/>
                    </a:lnTo>
                    <a:lnTo>
                      <a:pt x="74" y="74"/>
                    </a:lnTo>
                    <a:lnTo>
                      <a:pt x="70" y="90"/>
                    </a:lnTo>
                    <a:lnTo>
                      <a:pt x="58" y="104"/>
                    </a:lnTo>
                    <a:lnTo>
                      <a:pt x="48" y="114"/>
                    </a:lnTo>
                    <a:lnTo>
                      <a:pt x="30" y="116"/>
                    </a:lnTo>
                    <a:lnTo>
                      <a:pt x="22" y="110"/>
                    </a:lnTo>
                    <a:lnTo>
                      <a:pt x="16" y="108"/>
                    </a:lnTo>
                    <a:lnTo>
                      <a:pt x="0" y="106"/>
                    </a:lnTo>
                    <a:lnTo>
                      <a:pt x="4" y="92"/>
                    </a:lnTo>
                    <a:lnTo>
                      <a:pt x="14" y="80"/>
                    </a:lnTo>
                    <a:lnTo>
                      <a:pt x="30" y="64"/>
                    </a:lnTo>
                    <a:lnTo>
                      <a:pt x="38" y="64"/>
                    </a:lnTo>
                    <a:lnTo>
                      <a:pt x="48" y="52"/>
                    </a:lnTo>
                    <a:lnTo>
                      <a:pt x="60" y="52"/>
                    </a:lnTo>
                    <a:lnTo>
                      <a:pt x="72" y="36"/>
                    </a:lnTo>
                    <a:lnTo>
                      <a:pt x="78" y="26"/>
                    </a:lnTo>
                    <a:lnTo>
                      <a:pt x="88" y="20"/>
                    </a:lnTo>
                    <a:lnTo>
                      <a:pt x="88" y="10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77" name="Freeform 266"/>
            <p:cNvSpPr>
              <a:spLocks/>
            </p:cNvSpPr>
            <p:nvPr/>
          </p:nvSpPr>
          <p:spPr bwMode="auto">
            <a:xfrm>
              <a:off x="8416579" y="4498975"/>
              <a:ext cx="69850" cy="57150"/>
            </a:xfrm>
            <a:custGeom>
              <a:avLst/>
              <a:gdLst>
                <a:gd name="T0" fmla="*/ 0 w 44"/>
                <a:gd name="T1" fmla="*/ 0 h 36"/>
                <a:gd name="T2" fmla="*/ 14 w 44"/>
                <a:gd name="T3" fmla="*/ 6 h 36"/>
                <a:gd name="T4" fmla="*/ 24 w 44"/>
                <a:gd name="T5" fmla="*/ 18 h 36"/>
                <a:gd name="T6" fmla="*/ 34 w 44"/>
                <a:gd name="T7" fmla="*/ 24 h 36"/>
                <a:gd name="T8" fmla="*/ 44 w 44"/>
                <a:gd name="T9" fmla="*/ 32 h 36"/>
                <a:gd name="T10" fmla="*/ 42 w 44"/>
                <a:gd name="T11" fmla="*/ 36 h 36"/>
                <a:gd name="T12" fmla="*/ 30 w 44"/>
                <a:gd name="T13" fmla="*/ 28 h 36"/>
                <a:gd name="T14" fmla="*/ 20 w 44"/>
                <a:gd name="T15" fmla="*/ 20 h 36"/>
                <a:gd name="T16" fmla="*/ 10 w 44"/>
                <a:gd name="T17" fmla="*/ 12 h 36"/>
                <a:gd name="T18" fmla="*/ 2 w 44"/>
                <a:gd name="T19" fmla="*/ 8 h 36"/>
                <a:gd name="T20" fmla="*/ 0 w 4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lnTo>
                    <a:pt x="14" y="6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0" y="28"/>
                  </a:lnTo>
                  <a:lnTo>
                    <a:pt x="20" y="20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8" name="Freeform 269"/>
            <p:cNvSpPr>
              <a:spLocks/>
            </p:cNvSpPr>
            <p:nvPr/>
          </p:nvSpPr>
          <p:spPr bwMode="auto">
            <a:xfrm>
              <a:off x="7922496" y="5063089"/>
              <a:ext cx="92075" cy="92075"/>
            </a:xfrm>
            <a:custGeom>
              <a:avLst/>
              <a:gdLst>
                <a:gd name="T0" fmla="*/ 2 w 58"/>
                <a:gd name="T1" fmla="*/ 0 h 58"/>
                <a:gd name="T2" fmla="*/ 12 w 58"/>
                <a:gd name="T3" fmla="*/ 6 h 58"/>
                <a:gd name="T4" fmla="*/ 26 w 58"/>
                <a:gd name="T5" fmla="*/ 12 h 58"/>
                <a:gd name="T6" fmla="*/ 40 w 58"/>
                <a:gd name="T7" fmla="*/ 10 h 58"/>
                <a:gd name="T8" fmla="*/ 52 w 58"/>
                <a:gd name="T9" fmla="*/ 8 h 58"/>
                <a:gd name="T10" fmla="*/ 58 w 58"/>
                <a:gd name="T11" fmla="*/ 10 h 58"/>
                <a:gd name="T12" fmla="*/ 58 w 58"/>
                <a:gd name="T13" fmla="*/ 26 h 58"/>
                <a:gd name="T14" fmla="*/ 54 w 58"/>
                <a:gd name="T15" fmla="*/ 34 h 58"/>
                <a:gd name="T16" fmla="*/ 52 w 58"/>
                <a:gd name="T17" fmla="*/ 42 h 58"/>
                <a:gd name="T18" fmla="*/ 48 w 58"/>
                <a:gd name="T19" fmla="*/ 46 h 58"/>
                <a:gd name="T20" fmla="*/ 42 w 58"/>
                <a:gd name="T21" fmla="*/ 46 h 58"/>
                <a:gd name="T22" fmla="*/ 40 w 58"/>
                <a:gd name="T23" fmla="*/ 50 h 58"/>
                <a:gd name="T24" fmla="*/ 32 w 58"/>
                <a:gd name="T25" fmla="*/ 58 h 58"/>
                <a:gd name="T26" fmla="*/ 24 w 58"/>
                <a:gd name="T27" fmla="*/ 56 h 58"/>
                <a:gd name="T28" fmla="*/ 16 w 58"/>
                <a:gd name="T29" fmla="*/ 48 h 58"/>
                <a:gd name="T30" fmla="*/ 10 w 58"/>
                <a:gd name="T31" fmla="*/ 40 h 58"/>
                <a:gd name="T32" fmla="*/ 12 w 58"/>
                <a:gd name="T33" fmla="*/ 26 h 58"/>
                <a:gd name="T34" fmla="*/ 8 w 58"/>
                <a:gd name="T35" fmla="*/ 18 h 58"/>
                <a:gd name="T36" fmla="*/ 0 w 58"/>
                <a:gd name="T37" fmla="*/ 12 h 58"/>
                <a:gd name="T38" fmla="*/ 2 w 58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8">
                  <a:moveTo>
                    <a:pt x="2" y="0"/>
                  </a:moveTo>
                  <a:lnTo>
                    <a:pt x="12" y="6"/>
                  </a:lnTo>
                  <a:lnTo>
                    <a:pt x="26" y="12"/>
                  </a:lnTo>
                  <a:lnTo>
                    <a:pt x="40" y="1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2" y="58"/>
                  </a:lnTo>
                  <a:lnTo>
                    <a:pt x="24" y="56"/>
                  </a:lnTo>
                  <a:lnTo>
                    <a:pt x="16" y="48"/>
                  </a:lnTo>
                  <a:lnTo>
                    <a:pt x="10" y="40"/>
                  </a:lnTo>
                  <a:lnTo>
                    <a:pt x="12" y="26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9" name="Freeform 270"/>
            <p:cNvSpPr>
              <a:spLocks/>
            </p:cNvSpPr>
            <p:nvPr/>
          </p:nvSpPr>
          <p:spPr bwMode="auto">
            <a:xfrm>
              <a:off x="7128746" y="4256639"/>
              <a:ext cx="1016000" cy="755650"/>
            </a:xfrm>
            <a:custGeom>
              <a:avLst/>
              <a:gdLst>
                <a:gd name="T0" fmla="*/ 308 w 640"/>
                <a:gd name="T1" fmla="*/ 18 h 476"/>
                <a:gd name="T2" fmla="*/ 308 w 640"/>
                <a:gd name="T3" fmla="*/ 4 h 476"/>
                <a:gd name="T4" fmla="*/ 340 w 640"/>
                <a:gd name="T5" fmla="*/ 18 h 476"/>
                <a:gd name="T6" fmla="*/ 362 w 640"/>
                <a:gd name="T7" fmla="*/ 22 h 476"/>
                <a:gd name="T8" fmla="*/ 372 w 640"/>
                <a:gd name="T9" fmla="*/ 30 h 476"/>
                <a:gd name="T10" fmla="*/ 352 w 640"/>
                <a:gd name="T11" fmla="*/ 54 h 476"/>
                <a:gd name="T12" fmla="*/ 372 w 640"/>
                <a:gd name="T13" fmla="*/ 78 h 476"/>
                <a:gd name="T14" fmla="*/ 416 w 640"/>
                <a:gd name="T15" fmla="*/ 102 h 476"/>
                <a:gd name="T16" fmla="*/ 450 w 640"/>
                <a:gd name="T17" fmla="*/ 84 h 476"/>
                <a:gd name="T18" fmla="*/ 456 w 640"/>
                <a:gd name="T19" fmla="*/ 22 h 476"/>
                <a:gd name="T20" fmla="*/ 470 w 640"/>
                <a:gd name="T21" fmla="*/ 6 h 476"/>
                <a:gd name="T22" fmla="*/ 484 w 640"/>
                <a:gd name="T23" fmla="*/ 54 h 476"/>
                <a:gd name="T24" fmla="*/ 510 w 640"/>
                <a:gd name="T25" fmla="*/ 72 h 476"/>
                <a:gd name="T26" fmla="*/ 522 w 640"/>
                <a:gd name="T27" fmla="*/ 102 h 476"/>
                <a:gd name="T28" fmla="*/ 532 w 640"/>
                <a:gd name="T29" fmla="*/ 134 h 476"/>
                <a:gd name="T30" fmla="*/ 568 w 640"/>
                <a:gd name="T31" fmla="*/ 162 h 476"/>
                <a:gd name="T32" fmla="*/ 582 w 640"/>
                <a:gd name="T33" fmla="*/ 188 h 476"/>
                <a:gd name="T34" fmla="*/ 612 w 640"/>
                <a:gd name="T35" fmla="*/ 214 h 476"/>
                <a:gd name="T36" fmla="*/ 634 w 640"/>
                <a:gd name="T37" fmla="*/ 254 h 476"/>
                <a:gd name="T38" fmla="*/ 640 w 640"/>
                <a:gd name="T39" fmla="*/ 300 h 476"/>
                <a:gd name="T40" fmla="*/ 624 w 640"/>
                <a:gd name="T41" fmla="*/ 358 h 476"/>
                <a:gd name="T42" fmla="*/ 596 w 640"/>
                <a:gd name="T43" fmla="*/ 402 h 476"/>
                <a:gd name="T44" fmla="*/ 582 w 640"/>
                <a:gd name="T45" fmla="*/ 450 h 476"/>
                <a:gd name="T46" fmla="*/ 550 w 640"/>
                <a:gd name="T47" fmla="*/ 452 h 476"/>
                <a:gd name="T48" fmla="*/ 532 w 640"/>
                <a:gd name="T49" fmla="*/ 474 h 476"/>
                <a:gd name="T50" fmla="*/ 516 w 640"/>
                <a:gd name="T51" fmla="*/ 468 h 476"/>
                <a:gd name="T52" fmla="*/ 500 w 640"/>
                <a:gd name="T53" fmla="*/ 460 h 476"/>
                <a:gd name="T54" fmla="*/ 462 w 640"/>
                <a:gd name="T55" fmla="*/ 464 h 476"/>
                <a:gd name="T56" fmla="*/ 430 w 640"/>
                <a:gd name="T57" fmla="*/ 452 h 476"/>
                <a:gd name="T58" fmla="*/ 418 w 640"/>
                <a:gd name="T59" fmla="*/ 424 h 476"/>
                <a:gd name="T60" fmla="*/ 400 w 640"/>
                <a:gd name="T61" fmla="*/ 408 h 476"/>
                <a:gd name="T62" fmla="*/ 390 w 640"/>
                <a:gd name="T63" fmla="*/ 402 h 476"/>
                <a:gd name="T64" fmla="*/ 392 w 640"/>
                <a:gd name="T65" fmla="*/ 382 h 476"/>
                <a:gd name="T66" fmla="*/ 382 w 640"/>
                <a:gd name="T67" fmla="*/ 376 h 476"/>
                <a:gd name="T68" fmla="*/ 360 w 640"/>
                <a:gd name="T69" fmla="*/ 402 h 476"/>
                <a:gd name="T70" fmla="*/ 340 w 640"/>
                <a:gd name="T71" fmla="*/ 372 h 476"/>
                <a:gd name="T72" fmla="*/ 298 w 640"/>
                <a:gd name="T73" fmla="*/ 350 h 476"/>
                <a:gd name="T74" fmla="*/ 228 w 640"/>
                <a:gd name="T75" fmla="*/ 356 h 476"/>
                <a:gd name="T76" fmla="*/ 172 w 640"/>
                <a:gd name="T77" fmla="*/ 372 h 476"/>
                <a:gd name="T78" fmla="*/ 108 w 640"/>
                <a:gd name="T79" fmla="*/ 386 h 476"/>
                <a:gd name="T80" fmla="*/ 80 w 640"/>
                <a:gd name="T81" fmla="*/ 406 h 476"/>
                <a:gd name="T82" fmla="*/ 30 w 640"/>
                <a:gd name="T83" fmla="*/ 394 h 476"/>
                <a:gd name="T84" fmla="*/ 40 w 640"/>
                <a:gd name="T85" fmla="*/ 356 h 476"/>
                <a:gd name="T86" fmla="*/ 30 w 640"/>
                <a:gd name="T87" fmla="*/ 310 h 476"/>
                <a:gd name="T88" fmla="*/ 4 w 640"/>
                <a:gd name="T89" fmla="*/ 254 h 476"/>
                <a:gd name="T90" fmla="*/ 10 w 640"/>
                <a:gd name="T91" fmla="*/ 254 h 476"/>
                <a:gd name="T92" fmla="*/ 12 w 640"/>
                <a:gd name="T93" fmla="*/ 238 h 476"/>
                <a:gd name="T94" fmla="*/ 12 w 640"/>
                <a:gd name="T95" fmla="*/ 188 h 476"/>
                <a:gd name="T96" fmla="*/ 24 w 640"/>
                <a:gd name="T97" fmla="*/ 178 h 476"/>
                <a:gd name="T98" fmla="*/ 62 w 640"/>
                <a:gd name="T99" fmla="*/ 158 h 476"/>
                <a:gd name="T100" fmla="*/ 122 w 640"/>
                <a:gd name="T101" fmla="*/ 144 h 476"/>
                <a:gd name="T102" fmla="*/ 146 w 640"/>
                <a:gd name="T103" fmla="*/ 98 h 476"/>
                <a:gd name="T104" fmla="*/ 164 w 640"/>
                <a:gd name="T105" fmla="*/ 102 h 476"/>
                <a:gd name="T106" fmla="*/ 176 w 640"/>
                <a:gd name="T107" fmla="*/ 88 h 476"/>
                <a:gd name="T108" fmla="*/ 192 w 640"/>
                <a:gd name="T109" fmla="*/ 66 h 476"/>
                <a:gd name="T110" fmla="*/ 220 w 640"/>
                <a:gd name="T111" fmla="*/ 48 h 476"/>
                <a:gd name="T112" fmla="*/ 242 w 640"/>
                <a:gd name="T113" fmla="*/ 66 h 476"/>
                <a:gd name="T114" fmla="*/ 256 w 640"/>
                <a:gd name="T115" fmla="*/ 52 h 476"/>
                <a:gd name="T116" fmla="*/ 282 w 640"/>
                <a:gd name="T117" fmla="*/ 24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0" h="476">
                  <a:moveTo>
                    <a:pt x="286" y="20"/>
                  </a:moveTo>
                  <a:lnTo>
                    <a:pt x="296" y="22"/>
                  </a:lnTo>
                  <a:lnTo>
                    <a:pt x="308" y="18"/>
                  </a:lnTo>
                  <a:lnTo>
                    <a:pt x="310" y="12"/>
                  </a:lnTo>
                  <a:lnTo>
                    <a:pt x="302" y="6"/>
                  </a:lnTo>
                  <a:lnTo>
                    <a:pt x="308" y="4"/>
                  </a:lnTo>
                  <a:lnTo>
                    <a:pt x="322" y="10"/>
                  </a:lnTo>
                  <a:lnTo>
                    <a:pt x="330" y="14"/>
                  </a:lnTo>
                  <a:lnTo>
                    <a:pt x="340" y="18"/>
                  </a:lnTo>
                  <a:lnTo>
                    <a:pt x="348" y="20"/>
                  </a:lnTo>
                  <a:lnTo>
                    <a:pt x="354" y="22"/>
                  </a:lnTo>
                  <a:lnTo>
                    <a:pt x="362" y="22"/>
                  </a:lnTo>
                  <a:lnTo>
                    <a:pt x="372" y="18"/>
                  </a:lnTo>
                  <a:lnTo>
                    <a:pt x="380" y="22"/>
                  </a:lnTo>
                  <a:lnTo>
                    <a:pt x="372" y="30"/>
                  </a:lnTo>
                  <a:lnTo>
                    <a:pt x="366" y="40"/>
                  </a:lnTo>
                  <a:lnTo>
                    <a:pt x="360" y="48"/>
                  </a:lnTo>
                  <a:lnTo>
                    <a:pt x="352" y="54"/>
                  </a:lnTo>
                  <a:lnTo>
                    <a:pt x="352" y="62"/>
                  </a:lnTo>
                  <a:lnTo>
                    <a:pt x="358" y="68"/>
                  </a:lnTo>
                  <a:lnTo>
                    <a:pt x="372" y="78"/>
                  </a:lnTo>
                  <a:lnTo>
                    <a:pt x="388" y="84"/>
                  </a:lnTo>
                  <a:lnTo>
                    <a:pt x="404" y="96"/>
                  </a:lnTo>
                  <a:lnTo>
                    <a:pt x="416" y="102"/>
                  </a:lnTo>
                  <a:lnTo>
                    <a:pt x="432" y="112"/>
                  </a:lnTo>
                  <a:lnTo>
                    <a:pt x="442" y="100"/>
                  </a:lnTo>
                  <a:lnTo>
                    <a:pt x="450" y="84"/>
                  </a:lnTo>
                  <a:lnTo>
                    <a:pt x="452" y="66"/>
                  </a:lnTo>
                  <a:lnTo>
                    <a:pt x="450" y="40"/>
                  </a:lnTo>
                  <a:lnTo>
                    <a:pt x="456" y="22"/>
                  </a:lnTo>
                  <a:lnTo>
                    <a:pt x="460" y="10"/>
                  </a:lnTo>
                  <a:lnTo>
                    <a:pt x="464" y="0"/>
                  </a:lnTo>
                  <a:lnTo>
                    <a:pt x="470" y="6"/>
                  </a:lnTo>
                  <a:lnTo>
                    <a:pt x="478" y="20"/>
                  </a:lnTo>
                  <a:lnTo>
                    <a:pt x="482" y="32"/>
                  </a:lnTo>
                  <a:lnTo>
                    <a:pt x="484" y="54"/>
                  </a:lnTo>
                  <a:lnTo>
                    <a:pt x="494" y="58"/>
                  </a:lnTo>
                  <a:lnTo>
                    <a:pt x="506" y="62"/>
                  </a:lnTo>
                  <a:lnTo>
                    <a:pt x="510" y="72"/>
                  </a:lnTo>
                  <a:lnTo>
                    <a:pt x="512" y="82"/>
                  </a:lnTo>
                  <a:lnTo>
                    <a:pt x="512" y="96"/>
                  </a:lnTo>
                  <a:lnTo>
                    <a:pt x="522" y="102"/>
                  </a:lnTo>
                  <a:lnTo>
                    <a:pt x="526" y="112"/>
                  </a:lnTo>
                  <a:lnTo>
                    <a:pt x="526" y="124"/>
                  </a:lnTo>
                  <a:lnTo>
                    <a:pt x="532" y="134"/>
                  </a:lnTo>
                  <a:lnTo>
                    <a:pt x="544" y="138"/>
                  </a:lnTo>
                  <a:lnTo>
                    <a:pt x="558" y="148"/>
                  </a:lnTo>
                  <a:lnTo>
                    <a:pt x="568" y="162"/>
                  </a:lnTo>
                  <a:lnTo>
                    <a:pt x="578" y="172"/>
                  </a:lnTo>
                  <a:lnTo>
                    <a:pt x="578" y="182"/>
                  </a:lnTo>
                  <a:lnTo>
                    <a:pt x="582" y="188"/>
                  </a:lnTo>
                  <a:lnTo>
                    <a:pt x="594" y="188"/>
                  </a:lnTo>
                  <a:lnTo>
                    <a:pt x="598" y="204"/>
                  </a:lnTo>
                  <a:lnTo>
                    <a:pt x="612" y="214"/>
                  </a:lnTo>
                  <a:lnTo>
                    <a:pt x="624" y="228"/>
                  </a:lnTo>
                  <a:lnTo>
                    <a:pt x="630" y="242"/>
                  </a:lnTo>
                  <a:lnTo>
                    <a:pt x="634" y="254"/>
                  </a:lnTo>
                  <a:lnTo>
                    <a:pt x="636" y="270"/>
                  </a:lnTo>
                  <a:lnTo>
                    <a:pt x="638" y="282"/>
                  </a:lnTo>
                  <a:lnTo>
                    <a:pt x="640" y="300"/>
                  </a:lnTo>
                  <a:lnTo>
                    <a:pt x="634" y="322"/>
                  </a:lnTo>
                  <a:lnTo>
                    <a:pt x="632" y="340"/>
                  </a:lnTo>
                  <a:lnTo>
                    <a:pt x="624" y="358"/>
                  </a:lnTo>
                  <a:lnTo>
                    <a:pt x="612" y="368"/>
                  </a:lnTo>
                  <a:lnTo>
                    <a:pt x="606" y="380"/>
                  </a:lnTo>
                  <a:lnTo>
                    <a:pt x="596" y="402"/>
                  </a:lnTo>
                  <a:lnTo>
                    <a:pt x="590" y="418"/>
                  </a:lnTo>
                  <a:lnTo>
                    <a:pt x="582" y="432"/>
                  </a:lnTo>
                  <a:lnTo>
                    <a:pt x="582" y="450"/>
                  </a:lnTo>
                  <a:lnTo>
                    <a:pt x="576" y="454"/>
                  </a:lnTo>
                  <a:lnTo>
                    <a:pt x="566" y="454"/>
                  </a:lnTo>
                  <a:lnTo>
                    <a:pt x="550" y="452"/>
                  </a:lnTo>
                  <a:lnTo>
                    <a:pt x="546" y="464"/>
                  </a:lnTo>
                  <a:lnTo>
                    <a:pt x="534" y="472"/>
                  </a:lnTo>
                  <a:lnTo>
                    <a:pt x="532" y="474"/>
                  </a:lnTo>
                  <a:lnTo>
                    <a:pt x="526" y="476"/>
                  </a:lnTo>
                  <a:lnTo>
                    <a:pt x="520" y="472"/>
                  </a:lnTo>
                  <a:lnTo>
                    <a:pt x="516" y="468"/>
                  </a:lnTo>
                  <a:lnTo>
                    <a:pt x="510" y="462"/>
                  </a:lnTo>
                  <a:lnTo>
                    <a:pt x="506" y="458"/>
                  </a:lnTo>
                  <a:lnTo>
                    <a:pt x="500" y="460"/>
                  </a:lnTo>
                  <a:lnTo>
                    <a:pt x="486" y="474"/>
                  </a:lnTo>
                  <a:lnTo>
                    <a:pt x="474" y="470"/>
                  </a:lnTo>
                  <a:lnTo>
                    <a:pt x="462" y="464"/>
                  </a:lnTo>
                  <a:lnTo>
                    <a:pt x="450" y="464"/>
                  </a:lnTo>
                  <a:lnTo>
                    <a:pt x="438" y="462"/>
                  </a:lnTo>
                  <a:lnTo>
                    <a:pt x="430" y="452"/>
                  </a:lnTo>
                  <a:lnTo>
                    <a:pt x="424" y="444"/>
                  </a:lnTo>
                  <a:lnTo>
                    <a:pt x="426" y="434"/>
                  </a:lnTo>
                  <a:lnTo>
                    <a:pt x="418" y="424"/>
                  </a:lnTo>
                  <a:lnTo>
                    <a:pt x="410" y="416"/>
                  </a:lnTo>
                  <a:lnTo>
                    <a:pt x="402" y="416"/>
                  </a:lnTo>
                  <a:lnTo>
                    <a:pt x="400" y="408"/>
                  </a:lnTo>
                  <a:lnTo>
                    <a:pt x="406" y="398"/>
                  </a:lnTo>
                  <a:lnTo>
                    <a:pt x="398" y="394"/>
                  </a:lnTo>
                  <a:lnTo>
                    <a:pt x="390" y="402"/>
                  </a:lnTo>
                  <a:lnTo>
                    <a:pt x="380" y="408"/>
                  </a:lnTo>
                  <a:lnTo>
                    <a:pt x="386" y="388"/>
                  </a:lnTo>
                  <a:lnTo>
                    <a:pt x="392" y="382"/>
                  </a:lnTo>
                  <a:lnTo>
                    <a:pt x="394" y="376"/>
                  </a:lnTo>
                  <a:lnTo>
                    <a:pt x="390" y="366"/>
                  </a:lnTo>
                  <a:lnTo>
                    <a:pt x="382" y="376"/>
                  </a:lnTo>
                  <a:lnTo>
                    <a:pt x="376" y="386"/>
                  </a:lnTo>
                  <a:lnTo>
                    <a:pt x="366" y="394"/>
                  </a:lnTo>
                  <a:lnTo>
                    <a:pt x="360" y="402"/>
                  </a:lnTo>
                  <a:lnTo>
                    <a:pt x="352" y="398"/>
                  </a:lnTo>
                  <a:lnTo>
                    <a:pt x="350" y="386"/>
                  </a:lnTo>
                  <a:lnTo>
                    <a:pt x="340" y="372"/>
                  </a:lnTo>
                  <a:lnTo>
                    <a:pt x="334" y="364"/>
                  </a:lnTo>
                  <a:lnTo>
                    <a:pt x="328" y="358"/>
                  </a:lnTo>
                  <a:lnTo>
                    <a:pt x="298" y="350"/>
                  </a:lnTo>
                  <a:lnTo>
                    <a:pt x="258" y="344"/>
                  </a:lnTo>
                  <a:lnTo>
                    <a:pt x="246" y="348"/>
                  </a:lnTo>
                  <a:lnTo>
                    <a:pt x="228" y="356"/>
                  </a:lnTo>
                  <a:lnTo>
                    <a:pt x="200" y="358"/>
                  </a:lnTo>
                  <a:lnTo>
                    <a:pt x="184" y="368"/>
                  </a:lnTo>
                  <a:lnTo>
                    <a:pt x="172" y="372"/>
                  </a:lnTo>
                  <a:lnTo>
                    <a:pt x="170" y="380"/>
                  </a:lnTo>
                  <a:lnTo>
                    <a:pt x="164" y="386"/>
                  </a:lnTo>
                  <a:lnTo>
                    <a:pt x="108" y="386"/>
                  </a:lnTo>
                  <a:lnTo>
                    <a:pt x="100" y="394"/>
                  </a:lnTo>
                  <a:lnTo>
                    <a:pt x="90" y="394"/>
                  </a:lnTo>
                  <a:lnTo>
                    <a:pt x="80" y="406"/>
                  </a:lnTo>
                  <a:lnTo>
                    <a:pt x="54" y="408"/>
                  </a:lnTo>
                  <a:lnTo>
                    <a:pt x="42" y="400"/>
                  </a:lnTo>
                  <a:lnTo>
                    <a:pt x="30" y="394"/>
                  </a:lnTo>
                  <a:lnTo>
                    <a:pt x="28" y="384"/>
                  </a:lnTo>
                  <a:lnTo>
                    <a:pt x="40" y="378"/>
                  </a:lnTo>
                  <a:lnTo>
                    <a:pt x="40" y="356"/>
                  </a:lnTo>
                  <a:lnTo>
                    <a:pt x="40" y="342"/>
                  </a:lnTo>
                  <a:lnTo>
                    <a:pt x="30" y="328"/>
                  </a:lnTo>
                  <a:lnTo>
                    <a:pt x="30" y="310"/>
                  </a:lnTo>
                  <a:lnTo>
                    <a:pt x="18" y="280"/>
                  </a:lnTo>
                  <a:lnTo>
                    <a:pt x="10" y="264"/>
                  </a:lnTo>
                  <a:lnTo>
                    <a:pt x="4" y="254"/>
                  </a:lnTo>
                  <a:lnTo>
                    <a:pt x="0" y="246"/>
                  </a:lnTo>
                  <a:lnTo>
                    <a:pt x="6" y="248"/>
                  </a:lnTo>
                  <a:lnTo>
                    <a:pt x="10" y="254"/>
                  </a:lnTo>
                  <a:lnTo>
                    <a:pt x="18" y="254"/>
                  </a:lnTo>
                  <a:lnTo>
                    <a:pt x="20" y="244"/>
                  </a:lnTo>
                  <a:lnTo>
                    <a:pt x="12" y="238"/>
                  </a:lnTo>
                  <a:lnTo>
                    <a:pt x="6" y="218"/>
                  </a:lnTo>
                  <a:lnTo>
                    <a:pt x="6" y="204"/>
                  </a:lnTo>
                  <a:lnTo>
                    <a:pt x="12" y="188"/>
                  </a:lnTo>
                  <a:lnTo>
                    <a:pt x="14" y="180"/>
                  </a:lnTo>
                  <a:lnTo>
                    <a:pt x="20" y="186"/>
                  </a:lnTo>
                  <a:lnTo>
                    <a:pt x="24" y="178"/>
                  </a:lnTo>
                  <a:lnTo>
                    <a:pt x="34" y="178"/>
                  </a:lnTo>
                  <a:lnTo>
                    <a:pt x="48" y="162"/>
                  </a:lnTo>
                  <a:lnTo>
                    <a:pt x="62" y="158"/>
                  </a:lnTo>
                  <a:lnTo>
                    <a:pt x="86" y="154"/>
                  </a:lnTo>
                  <a:lnTo>
                    <a:pt x="110" y="146"/>
                  </a:lnTo>
                  <a:lnTo>
                    <a:pt x="122" y="144"/>
                  </a:lnTo>
                  <a:lnTo>
                    <a:pt x="144" y="118"/>
                  </a:lnTo>
                  <a:lnTo>
                    <a:pt x="142" y="106"/>
                  </a:lnTo>
                  <a:lnTo>
                    <a:pt x="146" y="98"/>
                  </a:lnTo>
                  <a:lnTo>
                    <a:pt x="156" y="92"/>
                  </a:lnTo>
                  <a:lnTo>
                    <a:pt x="160" y="98"/>
                  </a:lnTo>
                  <a:lnTo>
                    <a:pt x="164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76" y="88"/>
                  </a:lnTo>
                  <a:lnTo>
                    <a:pt x="180" y="84"/>
                  </a:lnTo>
                  <a:lnTo>
                    <a:pt x="182" y="72"/>
                  </a:lnTo>
                  <a:lnTo>
                    <a:pt x="192" y="66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20" y="48"/>
                  </a:lnTo>
                  <a:lnTo>
                    <a:pt x="230" y="54"/>
                  </a:lnTo>
                  <a:lnTo>
                    <a:pt x="236" y="60"/>
                  </a:lnTo>
                  <a:lnTo>
                    <a:pt x="242" y="66"/>
                  </a:lnTo>
                  <a:lnTo>
                    <a:pt x="254" y="64"/>
                  </a:lnTo>
                  <a:lnTo>
                    <a:pt x="262" y="62"/>
                  </a:lnTo>
                  <a:lnTo>
                    <a:pt x="256" y="52"/>
                  </a:lnTo>
                  <a:lnTo>
                    <a:pt x="268" y="40"/>
                  </a:lnTo>
                  <a:lnTo>
                    <a:pt x="274" y="28"/>
                  </a:lnTo>
                  <a:lnTo>
                    <a:pt x="282" y="24"/>
                  </a:lnTo>
                  <a:lnTo>
                    <a:pt x="286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0" name="Freeform 165"/>
            <p:cNvSpPr>
              <a:spLocks/>
            </p:cNvSpPr>
            <p:nvPr/>
          </p:nvSpPr>
          <p:spPr bwMode="auto">
            <a:xfrm>
              <a:off x="4697312" y="4549596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1" name="Freeform 198"/>
            <p:cNvSpPr>
              <a:spLocks/>
            </p:cNvSpPr>
            <p:nvPr/>
          </p:nvSpPr>
          <p:spPr bwMode="auto">
            <a:xfrm>
              <a:off x="4018103" y="2455563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2" name="Freeform 205"/>
            <p:cNvSpPr>
              <a:spLocks/>
            </p:cNvSpPr>
            <p:nvPr/>
          </p:nvSpPr>
          <p:spPr bwMode="auto">
            <a:xfrm>
              <a:off x="4351270" y="2562775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3" name="Freeform 196"/>
            <p:cNvSpPr>
              <a:spLocks/>
            </p:cNvSpPr>
            <p:nvPr/>
          </p:nvSpPr>
          <p:spPr bwMode="auto">
            <a:xfrm>
              <a:off x="4128370" y="2299938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88C00"/>
                </a:solidFill>
              </a:endParaRPr>
            </a:p>
          </p:txBody>
        </p:sp>
        <p:sp>
          <p:nvSpPr>
            <p:cNvPr id="184" name="Freeform 200"/>
            <p:cNvSpPr>
              <a:spLocks/>
            </p:cNvSpPr>
            <p:nvPr/>
          </p:nvSpPr>
          <p:spPr bwMode="auto">
            <a:xfrm>
              <a:off x="4158724" y="2567649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87" name="Group 298"/>
            <p:cNvGrpSpPr>
              <a:grpSpLocks/>
            </p:cNvGrpSpPr>
            <p:nvPr/>
          </p:nvGrpSpPr>
          <p:grpSpPr bwMode="auto">
            <a:xfrm>
              <a:off x="4969016" y="1260296"/>
              <a:ext cx="4095750" cy="1793875"/>
              <a:chOff x="3137" y="855"/>
              <a:chExt cx="2580" cy="1130"/>
            </a:xfrm>
            <a:noFill/>
          </p:grpSpPr>
          <p:sp>
            <p:nvSpPr>
              <p:cNvPr id="188" name="Freeform 187"/>
              <p:cNvSpPr>
                <a:spLocks/>
              </p:cNvSpPr>
              <p:nvPr/>
            </p:nvSpPr>
            <p:spPr bwMode="auto">
              <a:xfrm>
                <a:off x="3393" y="1873"/>
                <a:ext cx="52" cy="44"/>
              </a:xfrm>
              <a:custGeom>
                <a:avLst/>
                <a:gdLst>
                  <a:gd name="T0" fmla="*/ 0 w 52"/>
                  <a:gd name="T1" fmla="*/ 6 h 44"/>
                  <a:gd name="T2" fmla="*/ 6 w 52"/>
                  <a:gd name="T3" fmla="*/ 4 h 44"/>
                  <a:gd name="T4" fmla="*/ 16 w 52"/>
                  <a:gd name="T5" fmla="*/ 0 h 44"/>
                  <a:gd name="T6" fmla="*/ 24 w 52"/>
                  <a:gd name="T7" fmla="*/ 0 h 44"/>
                  <a:gd name="T8" fmla="*/ 28 w 52"/>
                  <a:gd name="T9" fmla="*/ 4 h 44"/>
                  <a:gd name="T10" fmla="*/ 30 w 52"/>
                  <a:gd name="T11" fmla="*/ 10 h 44"/>
                  <a:gd name="T12" fmla="*/ 32 w 52"/>
                  <a:gd name="T13" fmla="*/ 18 h 44"/>
                  <a:gd name="T14" fmla="*/ 36 w 52"/>
                  <a:gd name="T15" fmla="*/ 24 h 44"/>
                  <a:gd name="T16" fmla="*/ 40 w 52"/>
                  <a:gd name="T17" fmla="*/ 28 h 44"/>
                  <a:gd name="T18" fmla="*/ 46 w 52"/>
                  <a:gd name="T19" fmla="*/ 30 h 44"/>
                  <a:gd name="T20" fmla="*/ 50 w 52"/>
                  <a:gd name="T21" fmla="*/ 34 h 44"/>
                  <a:gd name="T22" fmla="*/ 52 w 52"/>
                  <a:gd name="T23" fmla="*/ 38 h 44"/>
                  <a:gd name="T24" fmla="*/ 50 w 52"/>
                  <a:gd name="T25" fmla="*/ 44 h 44"/>
                  <a:gd name="T26" fmla="*/ 42 w 52"/>
                  <a:gd name="T27" fmla="*/ 42 h 44"/>
                  <a:gd name="T28" fmla="*/ 40 w 52"/>
                  <a:gd name="T29" fmla="*/ 34 h 44"/>
                  <a:gd name="T30" fmla="*/ 34 w 52"/>
                  <a:gd name="T31" fmla="*/ 32 h 44"/>
                  <a:gd name="T32" fmla="*/ 28 w 52"/>
                  <a:gd name="T33" fmla="*/ 28 h 44"/>
                  <a:gd name="T34" fmla="*/ 20 w 52"/>
                  <a:gd name="T35" fmla="*/ 28 h 44"/>
                  <a:gd name="T36" fmla="*/ 18 w 52"/>
                  <a:gd name="T37" fmla="*/ 32 h 44"/>
                  <a:gd name="T38" fmla="*/ 12 w 52"/>
                  <a:gd name="T39" fmla="*/ 28 h 44"/>
                  <a:gd name="T40" fmla="*/ 0 w 52"/>
                  <a:gd name="T41" fmla="*/ 28 h 44"/>
                  <a:gd name="T42" fmla="*/ 0 w 52"/>
                  <a:gd name="T43" fmla="*/ 16 h 44"/>
                  <a:gd name="T44" fmla="*/ 0 w 52"/>
                  <a:gd name="T45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44">
                    <a:moveTo>
                      <a:pt x="0" y="6"/>
                    </a:moveTo>
                    <a:lnTo>
                      <a:pt x="6" y="4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4"/>
                    </a:lnTo>
                    <a:lnTo>
                      <a:pt x="30" y="10"/>
                    </a:lnTo>
                    <a:lnTo>
                      <a:pt x="32" y="18"/>
                    </a:lnTo>
                    <a:lnTo>
                      <a:pt x="36" y="24"/>
                    </a:lnTo>
                    <a:lnTo>
                      <a:pt x="40" y="28"/>
                    </a:lnTo>
                    <a:lnTo>
                      <a:pt x="46" y="30"/>
                    </a:lnTo>
                    <a:lnTo>
                      <a:pt x="50" y="34"/>
                    </a:lnTo>
                    <a:lnTo>
                      <a:pt x="52" y="38"/>
                    </a:lnTo>
                    <a:lnTo>
                      <a:pt x="50" y="44"/>
                    </a:lnTo>
                    <a:lnTo>
                      <a:pt x="42" y="42"/>
                    </a:lnTo>
                    <a:lnTo>
                      <a:pt x="40" y="34"/>
                    </a:lnTo>
                    <a:lnTo>
                      <a:pt x="34" y="32"/>
                    </a:lnTo>
                    <a:lnTo>
                      <a:pt x="28" y="28"/>
                    </a:lnTo>
                    <a:lnTo>
                      <a:pt x="20" y="28"/>
                    </a:lnTo>
                    <a:lnTo>
                      <a:pt x="18" y="32"/>
                    </a:lnTo>
                    <a:lnTo>
                      <a:pt x="12" y="28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88"/>
              <p:cNvSpPr>
                <a:spLocks/>
              </p:cNvSpPr>
              <p:nvPr/>
            </p:nvSpPr>
            <p:spPr bwMode="auto">
              <a:xfrm>
                <a:off x="3417" y="1861"/>
                <a:ext cx="84" cy="66"/>
              </a:xfrm>
              <a:custGeom>
                <a:avLst/>
                <a:gdLst>
                  <a:gd name="T0" fmla="*/ 20 w 84"/>
                  <a:gd name="T1" fmla="*/ 0 h 66"/>
                  <a:gd name="T2" fmla="*/ 26 w 84"/>
                  <a:gd name="T3" fmla="*/ 2 h 66"/>
                  <a:gd name="T4" fmla="*/ 32 w 84"/>
                  <a:gd name="T5" fmla="*/ 8 h 66"/>
                  <a:gd name="T6" fmla="*/ 42 w 84"/>
                  <a:gd name="T7" fmla="*/ 14 h 66"/>
                  <a:gd name="T8" fmla="*/ 46 w 84"/>
                  <a:gd name="T9" fmla="*/ 12 h 66"/>
                  <a:gd name="T10" fmla="*/ 52 w 84"/>
                  <a:gd name="T11" fmla="*/ 6 h 66"/>
                  <a:gd name="T12" fmla="*/ 56 w 84"/>
                  <a:gd name="T13" fmla="*/ 2 h 66"/>
                  <a:gd name="T14" fmla="*/ 60 w 84"/>
                  <a:gd name="T15" fmla="*/ 8 h 66"/>
                  <a:gd name="T16" fmla="*/ 66 w 84"/>
                  <a:gd name="T17" fmla="*/ 20 h 66"/>
                  <a:gd name="T18" fmla="*/ 70 w 84"/>
                  <a:gd name="T19" fmla="*/ 24 h 66"/>
                  <a:gd name="T20" fmla="*/ 80 w 84"/>
                  <a:gd name="T21" fmla="*/ 28 h 66"/>
                  <a:gd name="T22" fmla="*/ 84 w 84"/>
                  <a:gd name="T23" fmla="*/ 30 h 66"/>
                  <a:gd name="T24" fmla="*/ 84 w 84"/>
                  <a:gd name="T25" fmla="*/ 36 h 66"/>
                  <a:gd name="T26" fmla="*/ 72 w 84"/>
                  <a:gd name="T27" fmla="*/ 36 h 66"/>
                  <a:gd name="T28" fmla="*/ 68 w 84"/>
                  <a:gd name="T29" fmla="*/ 38 h 66"/>
                  <a:gd name="T30" fmla="*/ 66 w 84"/>
                  <a:gd name="T31" fmla="*/ 44 h 66"/>
                  <a:gd name="T32" fmla="*/ 68 w 84"/>
                  <a:gd name="T33" fmla="*/ 48 h 66"/>
                  <a:gd name="T34" fmla="*/ 68 w 84"/>
                  <a:gd name="T35" fmla="*/ 50 h 66"/>
                  <a:gd name="T36" fmla="*/ 68 w 84"/>
                  <a:gd name="T37" fmla="*/ 52 h 66"/>
                  <a:gd name="T38" fmla="*/ 68 w 84"/>
                  <a:gd name="T39" fmla="*/ 54 h 66"/>
                  <a:gd name="T40" fmla="*/ 60 w 84"/>
                  <a:gd name="T41" fmla="*/ 54 h 66"/>
                  <a:gd name="T42" fmla="*/ 60 w 84"/>
                  <a:gd name="T43" fmla="*/ 58 h 66"/>
                  <a:gd name="T44" fmla="*/ 60 w 84"/>
                  <a:gd name="T45" fmla="*/ 62 h 66"/>
                  <a:gd name="T46" fmla="*/ 60 w 84"/>
                  <a:gd name="T47" fmla="*/ 66 h 66"/>
                  <a:gd name="T48" fmla="*/ 52 w 84"/>
                  <a:gd name="T49" fmla="*/ 66 h 66"/>
                  <a:gd name="T50" fmla="*/ 46 w 84"/>
                  <a:gd name="T51" fmla="*/ 62 h 66"/>
                  <a:gd name="T52" fmla="*/ 52 w 84"/>
                  <a:gd name="T53" fmla="*/ 58 h 66"/>
                  <a:gd name="T54" fmla="*/ 48 w 84"/>
                  <a:gd name="T55" fmla="*/ 52 h 66"/>
                  <a:gd name="T56" fmla="*/ 48 w 84"/>
                  <a:gd name="T57" fmla="*/ 44 h 66"/>
                  <a:gd name="T58" fmla="*/ 44 w 84"/>
                  <a:gd name="T59" fmla="*/ 42 h 66"/>
                  <a:gd name="T60" fmla="*/ 42 w 84"/>
                  <a:gd name="T61" fmla="*/ 44 h 66"/>
                  <a:gd name="T62" fmla="*/ 38 w 84"/>
                  <a:gd name="T63" fmla="*/ 48 h 66"/>
                  <a:gd name="T64" fmla="*/ 32 w 84"/>
                  <a:gd name="T65" fmla="*/ 52 h 66"/>
                  <a:gd name="T66" fmla="*/ 26 w 84"/>
                  <a:gd name="T67" fmla="*/ 56 h 66"/>
                  <a:gd name="T68" fmla="*/ 28 w 84"/>
                  <a:gd name="T69" fmla="*/ 50 h 66"/>
                  <a:gd name="T70" fmla="*/ 26 w 84"/>
                  <a:gd name="T71" fmla="*/ 46 h 66"/>
                  <a:gd name="T72" fmla="*/ 12 w 84"/>
                  <a:gd name="T73" fmla="*/ 36 h 66"/>
                  <a:gd name="T74" fmla="*/ 6 w 84"/>
                  <a:gd name="T75" fmla="*/ 20 h 66"/>
                  <a:gd name="T76" fmla="*/ 4 w 84"/>
                  <a:gd name="T77" fmla="*/ 16 h 66"/>
                  <a:gd name="T78" fmla="*/ 0 w 84"/>
                  <a:gd name="T79" fmla="*/ 12 h 66"/>
                  <a:gd name="T80" fmla="*/ 6 w 84"/>
                  <a:gd name="T81" fmla="*/ 8 h 66"/>
                  <a:gd name="T82" fmla="*/ 12 w 84"/>
                  <a:gd name="T83" fmla="*/ 12 h 66"/>
                  <a:gd name="T84" fmla="*/ 18 w 84"/>
                  <a:gd name="T85" fmla="*/ 18 h 66"/>
                  <a:gd name="T86" fmla="*/ 24 w 84"/>
                  <a:gd name="T87" fmla="*/ 18 h 66"/>
                  <a:gd name="T88" fmla="*/ 26 w 84"/>
                  <a:gd name="T89" fmla="*/ 14 h 66"/>
                  <a:gd name="T90" fmla="*/ 22 w 84"/>
                  <a:gd name="T91" fmla="*/ 8 h 66"/>
                  <a:gd name="T92" fmla="*/ 16 w 84"/>
                  <a:gd name="T93" fmla="*/ 2 h 66"/>
                  <a:gd name="T94" fmla="*/ 20 w 84"/>
                  <a:gd name="T9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4" h="66">
                    <a:moveTo>
                      <a:pt x="20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42" y="14"/>
                    </a:lnTo>
                    <a:lnTo>
                      <a:pt x="46" y="12"/>
                    </a:lnTo>
                    <a:lnTo>
                      <a:pt x="52" y="6"/>
                    </a:lnTo>
                    <a:lnTo>
                      <a:pt x="56" y="2"/>
                    </a:lnTo>
                    <a:lnTo>
                      <a:pt x="60" y="8"/>
                    </a:lnTo>
                    <a:lnTo>
                      <a:pt x="66" y="20"/>
                    </a:lnTo>
                    <a:lnTo>
                      <a:pt x="70" y="24"/>
                    </a:lnTo>
                    <a:lnTo>
                      <a:pt x="80" y="28"/>
                    </a:lnTo>
                    <a:lnTo>
                      <a:pt x="84" y="30"/>
                    </a:lnTo>
                    <a:lnTo>
                      <a:pt x="84" y="36"/>
                    </a:lnTo>
                    <a:lnTo>
                      <a:pt x="72" y="36"/>
                    </a:lnTo>
                    <a:lnTo>
                      <a:pt x="68" y="38"/>
                    </a:lnTo>
                    <a:lnTo>
                      <a:pt x="66" y="44"/>
                    </a:lnTo>
                    <a:lnTo>
                      <a:pt x="68" y="48"/>
                    </a:lnTo>
                    <a:lnTo>
                      <a:pt x="68" y="50"/>
                    </a:lnTo>
                    <a:lnTo>
                      <a:pt x="68" y="52"/>
                    </a:lnTo>
                    <a:lnTo>
                      <a:pt x="68" y="54"/>
                    </a:lnTo>
                    <a:lnTo>
                      <a:pt x="60" y="54"/>
                    </a:lnTo>
                    <a:lnTo>
                      <a:pt x="60" y="58"/>
                    </a:lnTo>
                    <a:lnTo>
                      <a:pt x="60" y="62"/>
                    </a:lnTo>
                    <a:lnTo>
                      <a:pt x="60" y="66"/>
                    </a:lnTo>
                    <a:lnTo>
                      <a:pt x="52" y="66"/>
                    </a:lnTo>
                    <a:lnTo>
                      <a:pt x="46" y="62"/>
                    </a:lnTo>
                    <a:lnTo>
                      <a:pt x="52" y="58"/>
                    </a:lnTo>
                    <a:lnTo>
                      <a:pt x="48" y="52"/>
                    </a:lnTo>
                    <a:lnTo>
                      <a:pt x="48" y="44"/>
                    </a:lnTo>
                    <a:lnTo>
                      <a:pt x="44" y="42"/>
                    </a:lnTo>
                    <a:lnTo>
                      <a:pt x="42" y="44"/>
                    </a:lnTo>
                    <a:lnTo>
                      <a:pt x="38" y="48"/>
                    </a:lnTo>
                    <a:lnTo>
                      <a:pt x="32" y="52"/>
                    </a:lnTo>
                    <a:lnTo>
                      <a:pt x="26" y="56"/>
                    </a:lnTo>
                    <a:lnTo>
                      <a:pt x="28" y="50"/>
                    </a:lnTo>
                    <a:lnTo>
                      <a:pt x="26" y="46"/>
                    </a:lnTo>
                    <a:lnTo>
                      <a:pt x="12" y="36"/>
                    </a:lnTo>
                    <a:lnTo>
                      <a:pt x="6" y="20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6" y="8"/>
                    </a:lnTo>
                    <a:lnTo>
                      <a:pt x="12" y="12"/>
                    </a:lnTo>
                    <a:lnTo>
                      <a:pt x="18" y="18"/>
                    </a:lnTo>
                    <a:lnTo>
                      <a:pt x="24" y="18"/>
                    </a:lnTo>
                    <a:lnTo>
                      <a:pt x="26" y="14"/>
                    </a:lnTo>
                    <a:lnTo>
                      <a:pt x="22" y="8"/>
                    </a:lnTo>
                    <a:lnTo>
                      <a:pt x="16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89"/>
              <p:cNvSpPr>
                <a:spLocks/>
              </p:cNvSpPr>
              <p:nvPr/>
            </p:nvSpPr>
            <p:spPr bwMode="auto">
              <a:xfrm>
                <a:off x="3335" y="1829"/>
                <a:ext cx="108" cy="50"/>
              </a:xfrm>
              <a:custGeom>
                <a:avLst/>
                <a:gdLst>
                  <a:gd name="T0" fmla="*/ 0 w 108"/>
                  <a:gd name="T1" fmla="*/ 2 h 50"/>
                  <a:gd name="T2" fmla="*/ 12 w 108"/>
                  <a:gd name="T3" fmla="*/ 0 h 50"/>
                  <a:gd name="T4" fmla="*/ 18 w 108"/>
                  <a:gd name="T5" fmla="*/ 4 h 50"/>
                  <a:gd name="T6" fmla="*/ 24 w 108"/>
                  <a:gd name="T7" fmla="*/ 8 h 50"/>
                  <a:gd name="T8" fmla="*/ 34 w 108"/>
                  <a:gd name="T9" fmla="*/ 6 h 50"/>
                  <a:gd name="T10" fmla="*/ 42 w 108"/>
                  <a:gd name="T11" fmla="*/ 6 h 50"/>
                  <a:gd name="T12" fmla="*/ 52 w 108"/>
                  <a:gd name="T13" fmla="*/ 12 h 50"/>
                  <a:gd name="T14" fmla="*/ 56 w 108"/>
                  <a:gd name="T15" fmla="*/ 14 h 50"/>
                  <a:gd name="T16" fmla="*/ 66 w 108"/>
                  <a:gd name="T17" fmla="*/ 18 h 50"/>
                  <a:gd name="T18" fmla="*/ 72 w 108"/>
                  <a:gd name="T19" fmla="*/ 18 h 50"/>
                  <a:gd name="T20" fmla="*/ 82 w 108"/>
                  <a:gd name="T21" fmla="*/ 16 h 50"/>
                  <a:gd name="T22" fmla="*/ 92 w 108"/>
                  <a:gd name="T23" fmla="*/ 22 h 50"/>
                  <a:gd name="T24" fmla="*/ 94 w 108"/>
                  <a:gd name="T25" fmla="*/ 24 h 50"/>
                  <a:gd name="T26" fmla="*/ 102 w 108"/>
                  <a:gd name="T27" fmla="*/ 32 h 50"/>
                  <a:gd name="T28" fmla="*/ 98 w 108"/>
                  <a:gd name="T29" fmla="*/ 34 h 50"/>
                  <a:gd name="T30" fmla="*/ 104 w 108"/>
                  <a:gd name="T31" fmla="*/ 40 h 50"/>
                  <a:gd name="T32" fmla="*/ 108 w 108"/>
                  <a:gd name="T33" fmla="*/ 46 h 50"/>
                  <a:gd name="T34" fmla="*/ 106 w 108"/>
                  <a:gd name="T35" fmla="*/ 50 h 50"/>
                  <a:gd name="T36" fmla="*/ 100 w 108"/>
                  <a:gd name="T37" fmla="*/ 50 h 50"/>
                  <a:gd name="T38" fmla="*/ 88 w 108"/>
                  <a:gd name="T39" fmla="*/ 40 h 50"/>
                  <a:gd name="T40" fmla="*/ 82 w 108"/>
                  <a:gd name="T41" fmla="*/ 44 h 50"/>
                  <a:gd name="T42" fmla="*/ 74 w 108"/>
                  <a:gd name="T43" fmla="*/ 44 h 50"/>
                  <a:gd name="T44" fmla="*/ 66 w 108"/>
                  <a:gd name="T45" fmla="*/ 46 h 50"/>
                  <a:gd name="T46" fmla="*/ 58 w 108"/>
                  <a:gd name="T47" fmla="*/ 50 h 50"/>
                  <a:gd name="T48" fmla="*/ 52 w 108"/>
                  <a:gd name="T49" fmla="*/ 46 h 50"/>
                  <a:gd name="T50" fmla="*/ 46 w 108"/>
                  <a:gd name="T51" fmla="*/ 40 h 50"/>
                  <a:gd name="T52" fmla="*/ 38 w 108"/>
                  <a:gd name="T53" fmla="*/ 38 h 50"/>
                  <a:gd name="T54" fmla="*/ 36 w 108"/>
                  <a:gd name="T55" fmla="*/ 44 h 50"/>
                  <a:gd name="T56" fmla="*/ 26 w 108"/>
                  <a:gd name="T57" fmla="*/ 40 h 50"/>
                  <a:gd name="T58" fmla="*/ 30 w 108"/>
                  <a:gd name="T59" fmla="*/ 32 h 50"/>
                  <a:gd name="T60" fmla="*/ 26 w 108"/>
                  <a:gd name="T61" fmla="*/ 22 h 50"/>
                  <a:gd name="T62" fmla="*/ 20 w 108"/>
                  <a:gd name="T63" fmla="*/ 14 h 50"/>
                  <a:gd name="T64" fmla="*/ 12 w 108"/>
                  <a:gd name="T65" fmla="*/ 10 h 50"/>
                  <a:gd name="T66" fmla="*/ 6 w 108"/>
                  <a:gd name="T67" fmla="*/ 6 h 50"/>
                  <a:gd name="T68" fmla="*/ 0 w 108"/>
                  <a:gd name="T6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8" h="50">
                    <a:moveTo>
                      <a:pt x="0" y="2"/>
                    </a:moveTo>
                    <a:lnTo>
                      <a:pt x="12" y="0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34" y="6"/>
                    </a:lnTo>
                    <a:lnTo>
                      <a:pt x="42" y="6"/>
                    </a:lnTo>
                    <a:lnTo>
                      <a:pt x="52" y="12"/>
                    </a:lnTo>
                    <a:lnTo>
                      <a:pt x="56" y="14"/>
                    </a:lnTo>
                    <a:lnTo>
                      <a:pt x="66" y="18"/>
                    </a:lnTo>
                    <a:lnTo>
                      <a:pt x="72" y="18"/>
                    </a:lnTo>
                    <a:lnTo>
                      <a:pt x="82" y="16"/>
                    </a:lnTo>
                    <a:lnTo>
                      <a:pt x="92" y="22"/>
                    </a:lnTo>
                    <a:lnTo>
                      <a:pt x="94" y="24"/>
                    </a:lnTo>
                    <a:lnTo>
                      <a:pt x="102" y="32"/>
                    </a:lnTo>
                    <a:lnTo>
                      <a:pt x="98" y="34"/>
                    </a:lnTo>
                    <a:lnTo>
                      <a:pt x="104" y="40"/>
                    </a:lnTo>
                    <a:lnTo>
                      <a:pt x="108" y="46"/>
                    </a:lnTo>
                    <a:lnTo>
                      <a:pt x="106" y="50"/>
                    </a:lnTo>
                    <a:lnTo>
                      <a:pt x="100" y="50"/>
                    </a:lnTo>
                    <a:lnTo>
                      <a:pt x="88" y="40"/>
                    </a:lnTo>
                    <a:lnTo>
                      <a:pt x="82" y="44"/>
                    </a:lnTo>
                    <a:lnTo>
                      <a:pt x="74" y="44"/>
                    </a:lnTo>
                    <a:lnTo>
                      <a:pt x="66" y="46"/>
                    </a:lnTo>
                    <a:lnTo>
                      <a:pt x="58" y="50"/>
                    </a:lnTo>
                    <a:lnTo>
                      <a:pt x="52" y="46"/>
                    </a:lnTo>
                    <a:lnTo>
                      <a:pt x="46" y="40"/>
                    </a:lnTo>
                    <a:lnTo>
                      <a:pt x="38" y="38"/>
                    </a:lnTo>
                    <a:lnTo>
                      <a:pt x="36" y="44"/>
                    </a:lnTo>
                    <a:lnTo>
                      <a:pt x="26" y="40"/>
                    </a:lnTo>
                    <a:lnTo>
                      <a:pt x="30" y="32"/>
                    </a:lnTo>
                    <a:lnTo>
                      <a:pt x="26" y="22"/>
                    </a:lnTo>
                    <a:lnTo>
                      <a:pt x="20" y="14"/>
                    </a:lnTo>
                    <a:lnTo>
                      <a:pt x="12" y="10"/>
                    </a:lnTo>
                    <a:lnTo>
                      <a:pt x="6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90"/>
              <p:cNvSpPr>
                <a:spLocks/>
              </p:cNvSpPr>
              <p:nvPr/>
            </p:nvSpPr>
            <p:spPr bwMode="auto">
              <a:xfrm>
                <a:off x="3537" y="1847"/>
                <a:ext cx="222" cy="138"/>
              </a:xfrm>
              <a:custGeom>
                <a:avLst/>
                <a:gdLst>
                  <a:gd name="T0" fmla="*/ 20 w 222"/>
                  <a:gd name="T1" fmla="*/ 104 h 138"/>
                  <a:gd name="T2" fmla="*/ 18 w 222"/>
                  <a:gd name="T3" fmla="*/ 80 h 138"/>
                  <a:gd name="T4" fmla="*/ 24 w 222"/>
                  <a:gd name="T5" fmla="*/ 72 h 138"/>
                  <a:gd name="T6" fmla="*/ 12 w 222"/>
                  <a:gd name="T7" fmla="*/ 56 h 138"/>
                  <a:gd name="T8" fmla="*/ 8 w 222"/>
                  <a:gd name="T9" fmla="*/ 50 h 138"/>
                  <a:gd name="T10" fmla="*/ 0 w 222"/>
                  <a:gd name="T11" fmla="*/ 52 h 138"/>
                  <a:gd name="T12" fmla="*/ 0 w 222"/>
                  <a:gd name="T13" fmla="*/ 44 h 138"/>
                  <a:gd name="T14" fmla="*/ 6 w 222"/>
                  <a:gd name="T15" fmla="*/ 36 h 138"/>
                  <a:gd name="T16" fmla="*/ 12 w 222"/>
                  <a:gd name="T17" fmla="*/ 40 h 138"/>
                  <a:gd name="T18" fmla="*/ 28 w 222"/>
                  <a:gd name="T19" fmla="*/ 40 h 138"/>
                  <a:gd name="T20" fmla="*/ 34 w 222"/>
                  <a:gd name="T21" fmla="*/ 32 h 138"/>
                  <a:gd name="T22" fmla="*/ 26 w 222"/>
                  <a:gd name="T23" fmla="*/ 24 h 138"/>
                  <a:gd name="T24" fmla="*/ 20 w 222"/>
                  <a:gd name="T25" fmla="*/ 16 h 138"/>
                  <a:gd name="T26" fmla="*/ 14 w 222"/>
                  <a:gd name="T27" fmla="*/ 10 h 138"/>
                  <a:gd name="T28" fmla="*/ 4 w 222"/>
                  <a:gd name="T29" fmla="*/ 14 h 138"/>
                  <a:gd name="T30" fmla="*/ 2 w 222"/>
                  <a:gd name="T31" fmla="*/ 28 h 138"/>
                  <a:gd name="T32" fmla="*/ 0 w 222"/>
                  <a:gd name="T33" fmla="*/ 22 h 138"/>
                  <a:gd name="T34" fmla="*/ 0 w 222"/>
                  <a:gd name="T35" fmla="*/ 12 h 138"/>
                  <a:gd name="T36" fmla="*/ 10 w 222"/>
                  <a:gd name="T37" fmla="*/ 6 h 138"/>
                  <a:gd name="T38" fmla="*/ 24 w 222"/>
                  <a:gd name="T39" fmla="*/ 4 h 138"/>
                  <a:gd name="T40" fmla="*/ 36 w 222"/>
                  <a:gd name="T41" fmla="*/ 12 h 138"/>
                  <a:gd name="T42" fmla="*/ 44 w 222"/>
                  <a:gd name="T43" fmla="*/ 26 h 138"/>
                  <a:gd name="T44" fmla="*/ 54 w 222"/>
                  <a:gd name="T45" fmla="*/ 28 h 138"/>
                  <a:gd name="T46" fmla="*/ 68 w 222"/>
                  <a:gd name="T47" fmla="*/ 26 h 138"/>
                  <a:gd name="T48" fmla="*/ 68 w 222"/>
                  <a:gd name="T49" fmla="*/ 14 h 138"/>
                  <a:gd name="T50" fmla="*/ 96 w 222"/>
                  <a:gd name="T51" fmla="*/ 0 h 138"/>
                  <a:gd name="T52" fmla="*/ 102 w 222"/>
                  <a:gd name="T53" fmla="*/ 6 h 138"/>
                  <a:gd name="T54" fmla="*/ 116 w 222"/>
                  <a:gd name="T55" fmla="*/ 8 h 138"/>
                  <a:gd name="T56" fmla="*/ 118 w 222"/>
                  <a:gd name="T57" fmla="*/ 12 h 138"/>
                  <a:gd name="T58" fmla="*/ 118 w 222"/>
                  <a:gd name="T59" fmla="*/ 28 h 138"/>
                  <a:gd name="T60" fmla="*/ 144 w 222"/>
                  <a:gd name="T61" fmla="*/ 28 h 138"/>
                  <a:gd name="T62" fmla="*/ 158 w 222"/>
                  <a:gd name="T63" fmla="*/ 54 h 138"/>
                  <a:gd name="T64" fmla="*/ 178 w 222"/>
                  <a:gd name="T65" fmla="*/ 66 h 138"/>
                  <a:gd name="T66" fmla="*/ 200 w 222"/>
                  <a:gd name="T67" fmla="*/ 82 h 138"/>
                  <a:gd name="T68" fmla="*/ 212 w 222"/>
                  <a:gd name="T69" fmla="*/ 84 h 138"/>
                  <a:gd name="T70" fmla="*/ 222 w 222"/>
                  <a:gd name="T71" fmla="*/ 90 h 138"/>
                  <a:gd name="T72" fmla="*/ 222 w 222"/>
                  <a:gd name="T73" fmla="*/ 98 h 138"/>
                  <a:gd name="T74" fmla="*/ 210 w 222"/>
                  <a:gd name="T75" fmla="*/ 98 h 138"/>
                  <a:gd name="T76" fmla="*/ 194 w 222"/>
                  <a:gd name="T77" fmla="*/ 104 h 138"/>
                  <a:gd name="T78" fmla="*/ 182 w 222"/>
                  <a:gd name="T79" fmla="*/ 122 h 138"/>
                  <a:gd name="T80" fmla="*/ 170 w 222"/>
                  <a:gd name="T81" fmla="*/ 126 h 138"/>
                  <a:gd name="T82" fmla="*/ 160 w 222"/>
                  <a:gd name="T83" fmla="*/ 138 h 138"/>
                  <a:gd name="T84" fmla="*/ 150 w 222"/>
                  <a:gd name="T85" fmla="*/ 134 h 138"/>
                  <a:gd name="T86" fmla="*/ 138 w 222"/>
                  <a:gd name="T87" fmla="*/ 134 h 138"/>
                  <a:gd name="T88" fmla="*/ 136 w 222"/>
                  <a:gd name="T89" fmla="*/ 112 h 138"/>
                  <a:gd name="T90" fmla="*/ 126 w 222"/>
                  <a:gd name="T91" fmla="*/ 110 h 138"/>
                  <a:gd name="T92" fmla="*/ 68 w 222"/>
                  <a:gd name="T93" fmla="*/ 84 h 138"/>
                  <a:gd name="T94" fmla="*/ 42 w 222"/>
                  <a:gd name="T95" fmla="*/ 88 h 138"/>
                  <a:gd name="T96" fmla="*/ 20 w 222"/>
                  <a:gd name="T97" fmla="*/ 10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2" h="138">
                    <a:moveTo>
                      <a:pt x="20" y="104"/>
                    </a:moveTo>
                    <a:lnTo>
                      <a:pt x="18" y="80"/>
                    </a:lnTo>
                    <a:lnTo>
                      <a:pt x="24" y="72"/>
                    </a:lnTo>
                    <a:lnTo>
                      <a:pt x="12" y="56"/>
                    </a:lnTo>
                    <a:lnTo>
                      <a:pt x="8" y="50"/>
                    </a:lnTo>
                    <a:lnTo>
                      <a:pt x="0" y="52"/>
                    </a:lnTo>
                    <a:lnTo>
                      <a:pt x="0" y="44"/>
                    </a:lnTo>
                    <a:lnTo>
                      <a:pt x="6" y="36"/>
                    </a:lnTo>
                    <a:lnTo>
                      <a:pt x="12" y="40"/>
                    </a:lnTo>
                    <a:lnTo>
                      <a:pt x="28" y="40"/>
                    </a:lnTo>
                    <a:lnTo>
                      <a:pt x="34" y="32"/>
                    </a:lnTo>
                    <a:lnTo>
                      <a:pt x="26" y="24"/>
                    </a:lnTo>
                    <a:lnTo>
                      <a:pt x="20" y="16"/>
                    </a:lnTo>
                    <a:lnTo>
                      <a:pt x="14" y="10"/>
                    </a:lnTo>
                    <a:lnTo>
                      <a:pt x="4" y="14"/>
                    </a:lnTo>
                    <a:lnTo>
                      <a:pt x="2" y="28"/>
                    </a:lnTo>
                    <a:lnTo>
                      <a:pt x="0" y="22"/>
                    </a:lnTo>
                    <a:lnTo>
                      <a:pt x="0" y="12"/>
                    </a:lnTo>
                    <a:lnTo>
                      <a:pt x="10" y="6"/>
                    </a:lnTo>
                    <a:lnTo>
                      <a:pt x="24" y="4"/>
                    </a:lnTo>
                    <a:lnTo>
                      <a:pt x="36" y="12"/>
                    </a:lnTo>
                    <a:lnTo>
                      <a:pt x="44" y="26"/>
                    </a:lnTo>
                    <a:lnTo>
                      <a:pt x="54" y="28"/>
                    </a:lnTo>
                    <a:lnTo>
                      <a:pt x="68" y="26"/>
                    </a:lnTo>
                    <a:lnTo>
                      <a:pt x="68" y="14"/>
                    </a:lnTo>
                    <a:lnTo>
                      <a:pt x="96" y="0"/>
                    </a:lnTo>
                    <a:lnTo>
                      <a:pt x="102" y="6"/>
                    </a:lnTo>
                    <a:lnTo>
                      <a:pt x="116" y="8"/>
                    </a:lnTo>
                    <a:lnTo>
                      <a:pt x="118" y="12"/>
                    </a:lnTo>
                    <a:lnTo>
                      <a:pt x="118" y="28"/>
                    </a:lnTo>
                    <a:lnTo>
                      <a:pt x="144" y="28"/>
                    </a:lnTo>
                    <a:lnTo>
                      <a:pt x="158" y="54"/>
                    </a:lnTo>
                    <a:lnTo>
                      <a:pt x="178" y="66"/>
                    </a:lnTo>
                    <a:lnTo>
                      <a:pt x="200" y="82"/>
                    </a:lnTo>
                    <a:lnTo>
                      <a:pt x="212" y="84"/>
                    </a:lnTo>
                    <a:lnTo>
                      <a:pt x="222" y="90"/>
                    </a:lnTo>
                    <a:lnTo>
                      <a:pt x="222" y="98"/>
                    </a:lnTo>
                    <a:lnTo>
                      <a:pt x="210" y="98"/>
                    </a:lnTo>
                    <a:lnTo>
                      <a:pt x="194" y="104"/>
                    </a:lnTo>
                    <a:lnTo>
                      <a:pt x="182" y="122"/>
                    </a:lnTo>
                    <a:lnTo>
                      <a:pt x="170" y="126"/>
                    </a:lnTo>
                    <a:lnTo>
                      <a:pt x="160" y="138"/>
                    </a:lnTo>
                    <a:lnTo>
                      <a:pt x="150" y="134"/>
                    </a:lnTo>
                    <a:lnTo>
                      <a:pt x="138" y="134"/>
                    </a:lnTo>
                    <a:lnTo>
                      <a:pt x="136" y="112"/>
                    </a:lnTo>
                    <a:lnTo>
                      <a:pt x="126" y="110"/>
                    </a:lnTo>
                    <a:lnTo>
                      <a:pt x="68" y="84"/>
                    </a:lnTo>
                    <a:lnTo>
                      <a:pt x="42" y="88"/>
                    </a:lnTo>
                    <a:lnTo>
                      <a:pt x="20" y="10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91"/>
              <p:cNvSpPr>
                <a:spLocks/>
              </p:cNvSpPr>
              <p:nvPr/>
            </p:nvSpPr>
            <p:spPr bwMode="auto">
              <a:xfrm>
                <a:off x="3771" y="1881"/>
                <a:ext cx="118" cy="76"/>
              </a:xfrm>
              <a:custGeom>
                <a:avLst/>
                <a:gdLst>
                  <a:gd name="T0" fmla="*/ 24 w 118"/>
                  <a:gd name="T1" fmla="*/ 14 h 76"/>
                  <a:gd name="T2" fmla="*/ 32 w 118"/>
                  <a:gd name="T3" fmla="*/ 10 h 76"/>
                  <a:gd name="T4" fmla="*/ 36 w 118"/>
                  <a:gd name="T5" fmla="*/ 2 h 76"/>
                  <a:gd name="T6" fmla="*/ 48 w 118"/>
                  <a:gd name="T7" fmla="*/ 0 h 76"/>
                  <a:gd name="T8" fmla="*/ 54 w 118"/>
                  <a:gd name="T9" fmla="*/ 2 h 76"/>
                  <a:gd name="T10" fmla="*/ 52 w 118"/>
                  <a:gd name="T11" fmla="*/ 8 h 76"/>
                  <a:gd name="T12" fmla="*/ 50 w 118"/>
                  <a:gd name="T13" fmla="*/ 14 h 76"/>
                  <a:gd name="T14" fmla="*/ 52 w 118"/>
                  <a:gd name="T15" fmla="*/ 20 h 76"/>
                  <a:gd name="T16" fmla="*/ 54 w 118"/>
                  <a:gd name="T17" fmla="*/ 28 h 76"/>
                  <a:gd name="T18" fmla="*/ 66 w 118"/>
                  <a:gd name="T19" fmla="*/ 28 h 76"/>
                  <a:gd name="T20" fmla="*/ 80 w 118"/>
                  <a:gd name="T21" fmla="*/ 30 h 76"/>
                  <a:gd name="T22" fmla="*/ 100 w 118"/>
                  <a:gd name="T23" fmla="*/ 30 h 76"/>
                  <a:gd name="T24" fmla="*/ 98 w 118"/>
                  <a:gd name="T25" fmla="*/ 36 h 76"/>
                  <a:gd name="T26" fmla="*/ 100 w 118"/>
                  <a:gd name="T27" fmla="*/ 44 h 76"/>
                  <a:gd name="T28" fmla="*/ 106 w 118"/>
                  <a:gd name="T29" fmla="*/ 46 h 76"/>
                  <a:gd name="T30" fmla="*/ 118 w 118"/>
                  <a:gd name="T31" fmla="*/ 44 h 76"/>
                  <a:gd name="T32" fmla="*/ 118 w 118"/>
                  <a:gd name="T33" fmla="*/ 64 h 76"/>
                  <a:gd name="T34" fmla="*/ 90 w 118"/>
                  <a:gd name="T35" fmla="*/ 64 h 76"/>
                  <a:gd name="T36" fmla="*/ 80 w 118"/>
                  <a:gd name="T37" fmla="*/ 70 h 76"/>
                  <a:gd name="T38" fmla="*/ 64 w 118"/>
                  <a:gd name="T39" fmla="*/ 76 h 76"/>
                  <a:gd name="T40" fmla="*/ 64 w 118"/>
                  <a:gd name="T41" fmla="*/ 70 h 76"/>
                  <a:gd name="T42" fmla="*/ 66 w 118"/>
                  <a:gd name="T43" fmla="*/ 62 h 76"/>
                  <a:gd name="T44" fmla="*/ 64 w 118"/>
                  <a:gd name="T45" fmla="*/ 50 h 76"/>
                  <a:gd name="T46" fmla="*/ 56 w 118"/>
                  <a:gd name="T47" fmla="*/ 44 h 76"/>
                  <a:gd name="T48" fmla="*/ 46 w 118"/>
                  <a:gd name="T49" fmla="*/ 60 h 76"/>
                  <a:gd name="T50" fmla="*/ 38 w 118"/>
                  <a:gd name="T51" fmla="*/ 62 h 76"/>
                  <a:gd name="T52" fmla="*/ 18 w 118"/>
                  <a:gd name="T53" fmla="*/ 74 h 76"/>
                  <a:gd name="T54" fmla="*/ 8 w 118"/>
                  <a:gd name="T55" fmla="*/ 70 h 76"/>
                  <a:gd name="T56" fmla="*/ 8 w 118"/>
                  <a:gd name="T57" fmla="*/ 62 h 76"/>
                  <a:gd name="T58" fmla="*/ 16 w 118"/>
                  <a:gd name="T59" fmla="*/ 52 h 76"/>
                  <a:gd name="T60" fmla="*/ 10 w 118"/>
                  <a:gd name="T61" fmla="*/ 50 h 76"/>
                  <a:gd name="T62" fmla="*/ 12 w 118"/>
                  <a:gd name="T63" fmla="*/ 36 h 76"/>
                  <a:gd name="T64" fmla="*/ 0 w 118"/>
                  <a:gd name="T65" fmla="*/ 36 h 76"/>
                  <a:gd name="T66" fmla="*/ 0 w 118"/>
                  <a:gd name="T67" fmla="*/ 26 h 76"/>
                  <a:gd name="T68" fmla="*/ 20 w 118"/>
                  <a:gd name="T69" fmla="*/ 26 h 76"/>
                  <a:gd name="T70" fmla="*/ 18 w 118"/>
                  <a:gd name="T71" fmla="*/ 12 h 76"/>
                  <a:gd name="T72" fmla="*/ 24 w 118"/>
                  <a:gd name="T73" fmla="*/ 1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8" h="76">
                    <a:moveTo>
                      <a:pt x="24" y="14"/>
                    </a:moveTo>
                    <a:lnTo>
                      <a:pt x="32" y="10"/>
                    </a:lnTo>
                    <a:lnTo>
                      <a:pt x="36" y="2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2" y="8"/>
                    </a:lnTo>
                    <a:lnTo>
                      <a:pt x="50" y="14"/>
                    </a:lnTo>
                    <a:lnTo>
                      <a:pt x="52" y="20"/>
                    </a:lnTo>
                    <a:lnTo>
                      <a:pt x="54" y="28"/>
                    </a:lnTo>
                    <a:lnTo>
                      <a:pt x="66" y="28"/>
                    </a:lnTo>
                    <a:lnTo>
                      <a:pt x="80" y="30"/>
                    </a:lnTo>
                    <a:lnTo>
                      <a:pt x="100" y="30"/>
                    </a:lnTo>
                    <a:lnTo>
                      <a:pt x="98" y="36"/>
                    </a:lnTo>
                    <a:lnTo>
                      <a:pt x="100" y="44"/>
                    </a:lnTo>
                    <a:lnTo>
                      <a:pt x="106" y="46"/>
                    </a:lnTo>
                    <a:lnTo>
                      <a:pt x="118" y="44"/>
                    </a:lnTo>
                    <a:lnTo>
                      <a:pt x="118" y="64"/>
                    </a:lnTo>
                    <a:lnTo>
                      <a:pt x="90" y="64"/>
                    </a:lnTo>
                    <a:lnTo>
                      <a:pt x="80" y="70"/>
                    </a:lnTo>
                    <a:lnTo>
                      <a:pt x="64" y="76"/>
                    </a:lnTo>
                    <a:lnTo>
                      <a:pt x="64" y="70"/>
                    </a:lnTo>
                    <a:lnTo>
                      <a:pt x="66" y="62"/>
                    </a:lnTo>
                    <a:lnTo>
                      <a:pt x="64" y="50"/>
                    </a:lnTo>
                    <a:lnTo>
                      <a:pt x="56" y="44"/>
                    </a:lnTo>
                    <a:lnTo>
                      <a:pt x="46" y="60"/>
                    </a:lnTo>
                    <a:lnTo>
                      <a:pt x="38" y="62"/>
                    </a:lnTo>
                    <a:lnTo>
                      <a:pt x="18" y="74"/>
                    </a:lnTo>
                    <a:lnTo>
                      <a:pt x="8" y="70"/>
                    </a:lnTo>
                    <a:lnTo>
                      <a:pt x="8" y="62"/>
                    </a:lnTo>
                    <a:lnTo>
                      <a:pt x="16" y="52"/>
                    </a:lnTo>
                    <a:lnTo>
                      <a:pt x="10" y="50"/>
                    </a:lnTo>
                    <a:lnTo>
                      <a:pt x="12" y="36"/>
                    </a:lnTo>
                    <a:lnTo>
                      <a:pt x="0" y="36"/>
                    </a:lnTo>
                    <a:lnTo>
                      <a:pt x="0" y="26"/>
                    </a:lnTo>
                    <a:lnTo>
                      <a:pt x="20" y="26"/>
                    </a:lnTo>
                    <a:lnTo>
                      <a:pt x="18" y="12"/>
                    </a:lnTo>
                    <a:lnTo>
                      <a:pt x="24" y="1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92"/>
              <p:cNvSpPr>
                <a:spLocks/>
              </p:cNvSpPr>
              <p:nvPr/>
            </p:nvSpPr>
            <p:spPr bwMode="auto">
              <a:xfrm>
                <a:off x="3591" y="1793"/>
                <a:ext cx="266" cy="158"/>
              </a:xfrm>
              <a:custGeom>
                <a:avLst/>
                <a:gdLst>
                  <a:gd name="T0" fmla="*/ 0 w 266"/>
                  <a:gd name="T1" fmla="*/ 82 h 158"/>
                  <a:gd name="T2" fmla="*/ 0 w 266"/>
                  <a:gd name="T3" fmla="*/ 8 h 158"/>
                  <a:gd name="T4" fmla="*/ 18 w 266"/>
                  <a:gd name="T5" fmla="*/ 4 h 158"/>
                  <a:gd name="T6" fmla="*/ 46 w 266"/>
                  <a:gd name="T7" fmla="*/ 0 h 158"/>
                  <a:gd name="T8" fmla="*/ 54 w 266"/>
                  <a:gd name="T9" fmla="*/ 6 h 158"/>
                  <a:gd name="T10" fmla="*/ 70 w 266"/>
                  <a:gd name="T11" fmla="*/ 16 h 158"/>
                  <a:gd name="T12" fmla="*/ 80 w 266"/>
                  <a:gd name="T13" fmla="*/ 20 h 158"/>
                  <a:gd name="T14" fmla="*/ 94 w 266"/>
                  <a:gd name="T15" fmla="*/ 38 h 158"/>
                  <a:gd name="T16" fmla="*/ 132 w 266"/>
                  <a:gd name="T17" fmla="*/ 36 h 158"/>
                  <a:gd name="T18" fmla="*/ 140 w 266"/>
                  <a:gd name="T19" fmla="*/ 34 h 158"/>
                  <a:gd name="T20" fmla="*/ 158 w 266"/>
                  <a:gd name="T21" fmla="*/ 52 h 158"/>
                  <a:gd name="T22" fmla="*/ 158 w 266"/>
                  <a:gd name="T23" fmla="*/ 60 h 158"/>
                  <a:gd name="T24" fmla="*/ 168 w 266"/>
                  <a:gd name="T25" fmla="*/ 68 h 158"/>
                  <a:gd name="T26" fmla="*/ 170 w 266"/>
                  <a:gd name="T27" fmla="*/ 84 h 158"/>
                  <a:gd name="T28" fmla="*/ 188 w 266"/>
                  <a:gd name="T29" fmla="*/ 82 h 158"/>
                  <a:gd name="T30" fmla="*/ 192 w 266"/>
                  <a:gd name="T31" fmla="*/ 84 h 158"/>
                  <a:gd name="T32" fmla="*/ 192 w 266"/>
                  <a:gd name="T33" fmla="*/ 94 h 158"/>
                  <a:gd name="T34" fmla="*/ 200 w 266"/>
                  <a:gd name="T35" fmla="*/ 94 h 158"/>
                  <a:gd name="T36" fmla="*/ 202 w 266"/>
                  <a:gd name="T37" fmla="*/ 84 h 158"/>
                  <a:gd name="T38" fmla="*/ 214 w 266"/>
                  <a:gd name="T39" fmla="*/ 74 h 158"/>
                  <a:gd name="T40" fmla="*/ 234 w 266"/>
                  <a:gd name="T41" fmla="*/ 62 h 158"/>
                  <a:gd name="T42" fmla="*/ 230 w 266"/>
                  <a:gd name="T43" fmla="*/ 72 h 158"/>
                  <a:gd name="T44" fmla="*/ 228 w 266"/>
                  <a:gd name="T45" fmla="*/ 76 h 158"/>
                  <a:gd name="T46" fmla="*/ 236 w 266"/>
                  <a:gd name="T47" fmla="*/ 80 h 158"/>
                  <a:gd name="T48" fmla="*/ 248 w 266"/>
                  <a:gd name="T49" fmla="*/ 76 h 158"/>
                  <a:gd name="T50" fmla="*/ 258 w 266"/>
                  <a:gd name="T51" fmla="*/ 82 h 158"/>
                  <a:gd name="T52" fmla="*/ 266 w 266"/>
                  <a:gd name="T53" fmla="*/ 90 h 158"/>
                  <a:gd name="T54" fmla="*/ 258 w 266"/>
                  <a:gd name="T55" fmla="*/ 98 h 158"/>
                  <a:gd name="T56" fmla="*/ 248 w 266"/>
                  <a:gd name="T57" fmla="*/ 102 h 158"/>
                  <a:gd name="T58" fmla="*/ 236 w 266"/>
                  <a:gd name="T59" fmla="*/ 102 h 158"/>
                  <a:gd name="T60" fmla="*/ 232 w 266"/>
                  <a:gd name="T61" fmla="*/ 98 h 158"/>
                  <a:gd name="T62" fmla="*/ 234 w 266"/>
                  <a:gd name="T63" fmla="*/ 90 h 158"/>
                  <a:gd name="T64" fmla="*/ 228 w 266"/>
                  <a:gd name="T65" fmla="*/ 88 h 158"/>
                  <a:gd name="T66" fmla="*/ 216 w 266"/>
                  <a:gd name="T67" fmla="*/ 90 h 158"/>
                  <a:gd name="T68" fmla="*/ 212 w 266"/>
                  <a:gd name="T69" fmla="*/ 98 h 158"/>
                  <a:gd name="T70" fmla="*/ 204 w 266"/>
                  <a:gd name="T71" fmla="*/ 102 h 158"/>
                  <a:gd name="T72" fmla="*/ 198 w 266"/>
                  <a:gd name="T73" fmla="*/ 100 h 158"/>
                  <a:gd name="T74" fmla="*/ 200 w 266"/>
                  <a:gd name="T75" fmla="*/ 114 h 158"/>
                  <a:gd name="T76" fmla="*/ 180 w 266"/>
                  <a:gd name="T77" fmla="*/ 114 h 158"/>
                  <a:gd name="T78" fmla="*/ 180 w 266"/>
                  <a:gd name="T79" fmla="*/ 124 h 158"/>
                  <a:gd name="T80" fmla="*/ 192 w 266"/>
                  <a:gd name="T81" fmla="*/ 124 h 158"/>
                  <a:gd name="T82" fmla="*/ 190 w 266"/>
                  <a:gd name="T83" fmla="*/ 138 h 158"/>
                  <a:gd name="T84" fmla="*/ 196 w 266"/>
                  <a:gd name="T85" fmla="*/ 140 h 158"/>
                  <a:gd name="T86" fmla="*/ 188 w 266"/>
                  <a:gd name="T87" fmla="*/ 150 h 158"/>
                  <a:gd name="T88" fmla="*/ 188 w 266"/>
                  <a:gd name="T89" fmla="*/ 158 h 158"/>
                  <a:gd name="T90" fmla="*/ 168 w 266"/>
                  <a:gd name="T91" fmla="*/ 152 h 158"/>
                  <a:gd name="T92" fmla="*/ 168 w 266"/>
                  <a:gd name="T93" fmla="*/ 144 h 158"/>
                  <a:gd name="T94" fmla="*/ 158 w 266"/>
                  <a:gd name="T95" fmla="*/ 138 h 158"/>
                  <a:gd name="T96" fmla="*/ 146 w 266"/>
                  <a:gd name="T97" fmla="*/ 136 h 158"/>
                  <a:gd name="T98" fmla="*/ 104 w 266"/>
                  <a:gd name="T99" fmla="*/ 108 h 158"/>
                  <a:gd name="T100" fmla="*/ 90 w 266"/>
                  <a:gd name="T101" fmla="*/ 82 h 158"/>
                  <a:gd name="T102" fmla="*/ 64 w 266"/>
                  <a:gd name="T103" fmla="*/ 82 h 158"/>
                  <a:gd name="T104" fmla="*/ 64 w 266"/>
                  <a:gd name="T105" fmla="*/ 66 h 158"/>
                  <a:gd name="T106" fmla="*/ 62 w 266"/>
                  <a:gd name="T107" fmla="*/ 62 h 158"/>
                  <a:gd name="T108" fmla="*/ 48 w 266"/>
                  <a:gd name="T109" fmla="*/ 60 h 158"/>
                  <a:gd name="T110" fmla="*/ 42 w 266"/>
                  <a:gd name="T111" fmla="*/ 54 h 158"/>
                  <a:gd name="T112" fmla="*/ 14 w 266"/>
                  <a:gd name="T113" fmla="*/ 68 h 158"/>
                  <a:gd name="T114" fmla="*/ 14 w 266"/>
                  <a:gd name="T115" fmla="*/ 80 h 158"/>
                  <a:gd name="T116" fmla="*/ 0 w 266"/>
                  <a:gd name="T117" fmla="*/ 8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6" h="158">
                    <a:moveTo>
                      <a:pt x="0" y="82"/>
                    </a:moveTo>
                    <a:lnTo>
                      <a:pt x="0" y="8"/>
                    </a:lnTo>
                    <a:lnTo>
                      <a:pt x="18" y="4"/>
                    </a:lnTo>
                    <a:lnTo>
                      <a:pt x="46" y="0"/>
                    </a:lnTo>
                    <a:lnTo>
                      <a:pt x="54" y="6"/>
                    </a:lnTo>
                    <a:lnTo>
                      <a:pt x="70" y="16"/>
                    </a:lnTo>
                    <a:lnTo>
                      <a:pt x="80" y="20"/>
                    </a:lnTo>
                    <a:lnTo>
                      <a:pt x="94" y="38"/>
                    </a:lnTo>
                    <a:lnTo>
                      <a:pt x="132" y="36"/>
                    </a:lnTo>
                    <a:lnTo>
                      <a:pt x="140" y="34"/>
                    </a:lnTo>
                    <a:lnTo>
                      <a:pt x="158" y="52"/>
                    </a:lnTo>
                    <a:lnTo>
                      <a:pt x="158" y="60"/>
                    </a:lnTo>
                    <a:lnTo>
                      <a:pt x="168" y="68"/>
                    </a:lnTo>
                    <a:lnTo>
                      <a:pt x="170" y="84"/>
                    </a:lnTo>
                    <a:lnTo>
                      <a:pt x="188" y="82"/>
                    </a:lnTo>
                    <a:lnTo>
                      <a:pt x="192" y="84"/>
                    </a:lnTo>
                    <a:lnTo>
                      <a:pt x="192" y="94"/>
                    </a:lnTo>
                    <a:lnTo>
                      <a:pt x="200" y="94"/>
                    </a:lnTo>
                    <a:lnTo>
                      <a:pt x="202" y="84"/>
                    </a:lnTo>
                    <a:lnTo>
                      <a:pt x="214" y="74"/>
                    </a:lnTo>
                    <a:lnTo>
                      <a:pt x="234" y="62"/>
                    </a:lnTo>
                    <a:lnTo>
                      <a:pt x="230" y="72"/>
                    </a:lnTo>
                    <a:lnTo>
                      <a:pt x="228" y="76"/>
                    </a:lnTo>
                    <a:lnTo>
                      <a:pt x="236" y="80"/>
                    </a:lnTo>
                    <a:lnTo>
                      <a:pt x="248" y="76"/>
                    </a:lnTo>
                    <a:lnTo>
                      <a:pt x="258" y="82"/>
                    </a:lnTo>
                    <a:lnTo>
                      <a:pt x="266" y="90"/>
                    </a:lnTo>
                    <a:lnTo>
                      <a:pt x="258" y="98"/>
                    </a:lnTo>
                    <a:lnTo>
                      <a:pt x="248" y="102"/>
                    </a:lnTo>
                    <a:lnTo>
                      <a:pt x="236" y="102"/>
                    </a:lnTo>
                    <a:lnTo>
                      <a:pt x="232" y="98"/>
                    </a:lnTo>
                    <a:lnTo>
                      <a:pt x="234" y="90"/>
                    </a:lnTo>
                    <a:lnTo>
                      <a:pt x="228" y="88"/>
                    </a:lnTo>
                    <a:lnTo>
                      <a:pt x="216" y="90"/>
                    </a:lnTo>
                    <a:lnTo>
                      <a:pt x="212" y="98"/>
                    </a:lnTo>
                    <a:lnTo>
                      <a:pt x="204" y="102"/>
                    </a:lnTo>
                    <a:lnTo>
                      <a:pt x="198" y="100"/>
                    </a:lnTo>
                    <a:lnTo>
                      <a:pt x="200" y="114"/>
                    </a:lnTo>
                    <a:lnTo>
                      <a:pt x="180" y="114"/>
                    </a:lnTo>
                    <a:lnTo>
                      <a:pt x="180" y="124"/>
                    </a:lnTo>
                    <a:lnTo>
                      <a:pt x="192" y="124"/>
                    </a:lnTo>
                    <a:lnTo>
                      <a:pt x="190" y="138"/>
                    </a:lnTo>
                    <a:lnTo>
                      <a:pt x="196" y="140"/>
                    </a:lnTo>
                    <a:lnTo>
                      <a:pt x="188" y="150"/>
                    </a:lnTo>
                    <a:lnTo>
                      <a:pt x="188" y="158"/>
                    </a:lnTo>
                    <a:lnTo>
                      <a:pt x="168" y="152"/>
                    </a:lnTo>
                    <a:lnTo>
                      <a:pt x="168" y="144"/>
                    </a:lnTo>
                    <a:lnTo>
                      <a:pt x="158" y="138"/>
                    </a:lnTo>
                    <a:lnTo>
                      <a:pt x="146" y="136"/>
                    </a:lnTo>
                    <a:lnTo>
                      <a:pt x="104" y="108"/>
                    </a:lnTo>
                    <a:lnTo>
                      <a:pt x="90" y="82"/>
                    </a:lnTo>
                    <a:lnTo>
                      <a:pt x="64" y="82"/>
                    </a:lnTo>
                    <a:lnTo>
                      <a:pt x="64" y="66"/>
                    </a:lnTo>
                    <a:lnTo>
                      <a:pt x="62" y="62"/>
                    </a:lnTo>
                    <a:lnTo>
                      <a:pt x="48" y="60"/>
                    </a:lnTo>
                    <a:lnTo>
                      <a:pt x="42" y="54"/>
                    </a:lnTo>
                    <a:lnTo>
                      <a:pt x="14" y="68"/>
                    </a:lnTo>
                    <a:lnTo>
                      <a:pt x="14" y="80"/>
                    </a:lnTo>
                    <a:lnTo>
                      <a:pt x="0" y="8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93"/>
              <p:cNvSpPr>
                <a:spLocks/>
              </p:cNvSpPr>
              <p:nvPr/>
            </p:nvSpPr>
            <p:spPr bwMode="auto">
              <a:xfrm>
                <a:off x="3819" y="1835"/>
                <a:ext cx="158" cy="76"/>
              </a:xfrm>
              <a:custGeom>
                <a:avLst/>
                <a:gdLst>
                  <a:gd name="T0" fmla="*/ 6 w 158"/>
                  <a:gd name="T1" fmla="*/ 20 h 76"/>
                  <a:gd name="T2" fmla="*/ 16 w 158"/>
                  <a:gd name="T3" fmla="*/ 8 h 76"/>
                  <a:gd name="T4" fmla="*/ 28 w 158"/>
                  <a:gd name="T5" fmla="*/ 8 h 76"/>
                  <a:gd name="T6" fmla="*/ 32 w 158"/>
                  <a:gd name="T7" fmla="*/ 12 h 76"/>
                  <a:gd name="T8" fmla="*/ 50 w 158"/>
                  <a:gd name="T9" fmla="*/ 10 h 76"/>
                  <a:gd name="T10" fmla="*/ 52 w 158"/>
                  <a:gd name="T11" fmla="*/ 4 h 76"/>
                  <a:gd name="T12" fmla="*/ 60 w 158"/>
                  <a:gd name="T13" fmla="*/ 0 h 76"/>
                  <a:gd name="T14" fmla="*/ 72 w 158"/>
                  <a:gd name="T15" fmla="*/ 2 h 76"/>
                  <a:gd name="T16" fmla="*/ 74 w 158"/>
                  <a:gd name="T17" fmla="*/ 10 h 76"/>
                  <a:gd name="T18" fmla="*/ 134 w 158"/>
                  <a:gd name="T19" fmla="*/ 8 h 76"/>
                  <a:gd name="T20" fmla="*/ 140 w 158"/>
                  <a:gd name="T21" fmla="*/ 14 h 76"/>
                  <a:gd name="T22" fmla="*/ 148 w 158"/>
                  <a:gd name="T23" fmla="*/ 16 h 76"/>
                  <a:gd name="T24" fmla="*/ 158 w 158"/>
                  <a:gd name="T25" fmla="*/ 20 h 76"/>
                  <a:gd name="T26" fmla="*/ 152 w 158"/>
                  <a:gd name="T27" fmla="*/ 24 h 76"/>
                  <a:gd name="T28" fmla="*/ 138 w 158"/>
                  <a:gd name="T29" fmla="*/ 32 h 76"/>
                  <a:gd name="T30" fmla="*/ 126 w 158"/>
                  <a:gd name="T31" fmla="*/ 36 h 76"/>
                  <a:gd name="T32" fmla="*/ 122 w 158"/>
                  <a:gd name="T33" fmla="*/ 44 h 76"/>
                  <a:gd name="T34" fmla="*/ 102 w 158"/>
                  <a:gd name="T35" fmla="*/ 44 h 76"/>
                  <a:gd name="T36" fmla="*/ 98 w 158"/>
                  <a:gd name="T37" fmla="*/ 54 h 76"/>
                  <a:gd name="T38" fmla="*/ 82 w 158"/>
                  <a:gd name="T39" fmla="*/ 58 h 76"/>
                  <a:gd name="T40" fmla="*/ 82 w 158"/>
                  <a:gd name="T41" fmla="*/ 52 h 76"/>
                  <a:gd name="T42" fmla="*/ 68 w 158"/>
                  <a:gd name="T43" fmla="*/ 52 h 76"/>
                  <a:gd name="T44" fmla="*/ 66 w 158"/>
                  <a:gd name="T45" fmla="*/ 58 h 76"/>
                  <a:gd name="T46" fmla="*/ 58 w 158"/>
                  <a:gd name="T47" fmla="*/ 62 h 76"/>
                  <a:gd name="T48" fmla="*/ 54 w 158"/>
                  <a:gd name="T49" fmla="*/ 66 h 76"/>
                  <a:gd name="T50" fmla="*/ 52 w 158"/>
                  <a:gd name="T51" fmla="*/ 76 h 76"/>
                  <a:gd name="T52" fmla="*/ 32 w 158"/>
                  <a:gd name="T53" fmla="*/ 76 h 76"/>
                  <a:gd name="T54" fmla="*/ 18 w 158"/>
                  <a:gd name="T55" fmla="*/ 74 h 76"/>
                  <a:gd name="T56" fmla="*/ 6 w 158"/>
                  <a:gd name="T57" fmla="*/ 74 h 76"/>
                  <a:gd name="T58" fmla="*/ 4 w 158"/>
                  <a:gd name="T59" fmla="*/ 66 h 76"/>
                  <a:gd name="T60" fmla="*/ 2 w 158"/>
                  <a:gd name="T61" fmla="*/ 60 h 76"/>
                  <a:gd name="T62" fmla="*/ 4 w 158"/>
                  <a:gd name="T63" fmla="*/ 56 h 76"/>
                  <a:gd name="T64" fmla="*/ 8 w 158"/>
                  <a:gd name="T65" fmla="*/ 60 h 76"/>
                  <a:gd name="T66" fmla="*/ 20 w 158"/>
                  <a:gd name="T67" fmla="*/ 60 h 76"/>
                  <a:gd name="T68" fmla="*/ 30 w 158"/>
                  <a:gd name="T69" fmla="*/ 56 h 76"/>
                  <a:gd name="T70" fmla="*/ 38 w 158"/>
                  <a:gd name="T71" fmla="*/ 48 h 76"/>
                  <a:gd name="T72" fmla="*/ 30 w 158"/>
                  <a:gd name="T73" fmla="*/ 40 h 76"/>
                  <a:gd name="T74" fmla="*/ 20 w 158"/>
                  <a:gd name="T75" fmla="*/ 34 h 76"/>
                  <a:gd name="T76" fmla="*/ 8 w 158"/>
                  <a:gd name="T77" fmla="*/ 38 h 76"/>
                  <a:gd name="T78" fmla="*/ 0 w 158"/>
                  <a:gd name="T79" fmla="*/ 34 h 76"/>
                  <a:gd name="T80" fmla="*/ 2 w 158"/>
                  <a:gd name="T81" fmla="*/ 30 h 76"/>
                  <a:gd name="T82" fmla="*/ 6 w 158"/>
                  <a:gd name="T83" fmla="*/ 2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" h="76">
                    <a:moveTo>
                      <a:pt x="6" y="20"/>
                    </a:moveTo>
                    <a:lnTo>
                      <a:pt x="16" y="8"/>
                    </a:lnTo>
                    <a:lnTo>
                      <a:pt x="28" y="8"/>
                    </a:lnTo>
                    <a:lnTo>
                      <a:pt x="32" y="12"/>
                    </a:lnTo>
                    <a:lnTo>
                      <a:pt x="50" y="10"/>
                    </a:lnTo>
                    <a:lnTo>
                      <a:pt x="52" y="4"/>
                    </a:lnTo>
                    <a:lnTo>
                      <a:pt x="60" y="0"/>
                    </a:lnTo>
                    <a:lnTo>
                      <a:pt x="72" y="2"/>
                    </a:lnTo>
                    <a:lnTo>
                      <a:pt x="74" y="10"/>
                    </a:lnTo>
                    <a:lnTo>
                      <a:pt x="134" y="8"/>
                    </a:lnTo>
                    <a:lnTo>
                      <a:pt x="140" y="14"/>
                    </a:lnTo>
                    <a:lnTo>
                      <a:pt x="148" y="16"/>
                    </a:lnTo>
                    <a:lnTo>
                      <a:pt x="158" y="20"/>
                    </a:lnTo>
                    <a:lnTo>
                      <a:pt x="152" y="24"/>
                    </a:lnTo>
                    <a:lnTo>
                      <a:pt x="138" y="32"/>
                    </a:lnTo>
                    <a:lnTo>
                      <a:pt x="126" y="36"/>
                    </a:lnTo>
                    <a:lnTo>
                      <a:pt x="122" y="44"/>
                    </a:lnTo>
                    <a:lnTo>
                      <a:pt x="102" y="44"/>
                    </a:lnTo>
                    <a:lnTo>
                      <a:pt x="98" y="54"/>
                    </a:lnTo>
                    <a:lnTo>
                      <a:pt x="82" y="58"/>
                    </a:lnTo>
                    <a:lnTo>
                      <a:pt x="82" y="52"/>
                    </a:lnTo>
                    <a:lnTo>
                      <a:pt x="68" y="52"/>
                    </a:lnTo>
                    <a:lnTo>
                      <a:pt x="66" y="58"/>
                    </a:lnTo>
                    <a:lnTo>
                      <a:pt x="58" y="62"/>
                    </a:lnTo>
                    <a:lnTo>
                      <a:pt x="54" y="66"/>
                    </a:lnTo>
                    <a:lnTo>
                      <a:pt x="52" y="76"/>
                    </a:lnTo>
                    <a:lnTo>
                      <a:pt x="32" y="76"/>
                    </a:lnTo>
                    <a:lnTo>
                      <a:pt x="18" y="74"/>
                    </a:lnTo>
                    <a:lnTo>
                      <a:pt x="6" y="74"/>
                    </a:lnTo>
                    <a:lnTo>
                      <a:pt x="4" y="66"/>
                    </a:lnTo>
                    <a:lnTo>
                      <a:pt x="2" y="60"/>
                    </a:lnTo>
                    <a:lnTo>
                      <a:pt x="4" y="56"/>
                    </a:lnTo>
                    <a:lnTo>
                      <a:pt x="8" y="60"/>
                    </a:lnTo>
                    <a:lnTo>
                      <a:pt x="20" y="60"/>
                    </a:lnTo>
                    <a:lnTo>
                      <a:pt x="30" y="56"/>
                    </a:lnTo>
                    <a:lnTo>
                      <a:pt x="38" y="48"/>
                    </a:lnTo>
                    <a:lnTo>
                      <a:pt x="30" y="40"/>
                    </a:lnTo>
                    <a:lnTo>
                      <a:pt x="20" y="34"/>
                    </a:lnTo>
                    <a:lnTo>
                      <a:pt x="8" y="38"/>
                    </a:lnTo>
                    <a:lnTo>
                      <a:pt x="0" y="34"/>
                    </a:lnTo>
                    <a:lnTo>
                      <a:pt x="2" y="30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94"/>
              <p:cNvSpPr>
                <a:spLocks/>
              </p:cNvSpPr>
              <p:nvPr/>
            </p:nvSpPr>
            <p:spPr bwMode="auto">
              <a:xfrm>
                <a:off x="3441" y="1589"/>
                <a:ext cx="640" cy="298"/>
              </a:xfrm>
              <a:custGeom>
                <a:avLst/>
                <a:gdLst>
                  <a:gd name="T0" fmla="*/ 94 w 640"/>
                  <a:gd name="T1" fmla="*/ 260 h 298"/>
                  <a:gd name="T2" fmla="*/ 66 w 640"/>
                  <a:gd name="T3" fmla="*/ 234 h 298"/>
                  <a:gd name="T4" fmla="*/ 64 w 640"/>
                  <a:gd name="T5" fmla="*/ 220 h 298"/>
                  <a:gd name="T6" fmla="*/ 76 w 640"/>
                  <a:gd name="T7" fmla="*/ 210 h 298"/>
                  <a:gd name="T8" fmla="*/ 94 w 640"/>
                  <a:gd name="T9" fmla="*/ 208 h 298"/>
                  <a:gd name="T10" fmla="*/ 108 w 640"/>
                  <a:gd name="T11" fmla="*/ 196 h 298"/>
                  <a:gd name="T12" fmla="*/ 82 w 640"/>
                  <a:gd name="T13" fmla="*/ 176 h 298"/>
                  <a:gd name="T14" fmla="*/ 40 w 640"/>
                  <a:gd name="T15" fmla="*/ 188 h 298"/>
                  <a:gd name="T16" fmla="*/ 24 w 640"/>
                  <a:gd name="T17" fmla="*/ 158 h 298"/>
                  <a:gd name="T18" fmla="*/ 0 w 640"/>
                  <a:gd name="T19" fmla="*/ 140 h 298"/>
                  <a:gd name="T20" fmla="*/ 18 w 640"/>
                  <a:gd name="T21" fmla="*/ 102 h 298"/>
                  <a:gd name="T22" fmla="*/ 34 w 640"/>
                  <a:gd name="T23" fmla="*/ 114 h 298"/>
                  <a:gd name="T24" fmla="*/ 60 w 640"/>
                  <a:gd name="T25" fmla="*/ 84 h 298"/>
                  <a:gd name="T26" fmla="*/ 112 w 640"/>
                  <a:gd name="T27" fmla="*/ 84 h 298"/>
                  <a:gd name="T28" fmla="*/ 150 w 640"/>
                  <a:gd name="T29" fmla="*/ 100 h 298"/>
                  <a:gd name="T30" fmla="*/ 190 w 640"/>
                  <a:gd name="T31" fmla="*/ 90 h 298"/>
                  <a:gd name="T32" fmla="*/ 226 w 640"/>
                  <a:gd name="T33" fmla="*/ 98 h 298"/>
                  <a:gd name="T34" fmla="*/ 228 w 640"/>
                  <a:gd name="T35" fmla="*/ 80 h 298"/>
                  <a:gd name="T36" fmla="*/ 220 w 640"/>
                  <a:gd name="T37" fmla="*/ 68 h 298"/>
                  <a:gd name="T38" fmla="*/ 228 w 640"/>
                  <a:gd name="T39" fmla="*/ 52 h 298"/>
                  <a:gd name="T40" fmla="*/ 236 w 640"/>
                  <a:gd name="T41" fmla="*/ 40 h 298"/>
                  <a:gd name="T42" fmla="*/ 254 w 640"/>
                  <a:gd name="T43" fmla="*/ 28 h 298"/>
                  <a:gd name="T44" fmla="*/ 316 w 640"/>
                  <a:gd name="T45" fmla="*/ 10 h 298"/>
                  <a:gd name="T46" fmla="*/ 364 w 640"/>
                  <a:gd name="T47" fmla="*/ 0 h 298"/>
                  <a:gd name="T48" fmla="*/ 388 w 640"/>
                  <a:gd name="T49" fmla="*/ 16 h 298"/>
                  <a:gd name="T50" fmla="*/ 418 w 640"/>
                  <a:gd name="T51" fmla="*/ 28 h 298"/>
                  <a:gd name="T52" fmla="*/ 456 w 640"/>
                  <a:gd name="T53" fmla="*/ 28 h 298"/>
                  <a:gd name="T54" fmla="*/ 480 w 640"/>
                  <a:gd name="T55" fmla="*/ 32 h 298"/>
                  <a:gd name="T56" fmla="*/ 510 w 640"/>
                  <a:gd name="T57" fmla="*/ 60 h 298"/>
                  <a:gd name="T58" fmla="*/ 528 w 640"/>
                  <a:gd name="T59" fmla="*/ 92 h 298"/>
                  <a:gd name="T60" fmla="*/ 540 w 640"/>
                  <a:gd name="T61" fmla="*/ 84 h 298"/>
                  <a:gd name="T62" fmla="*/ 562 w 640"/>
                  <a:gd name="T63" fmla="*/ 96 h 298"/>
                  <a:gd name="T64" fmla="*/ 590 w 640"/>
                  <a:gd name="T65" fmla="*/ 92 h 298"/>
                  <a:gd name="T66" fmla="*/ 614 w 640"/>
                  <a:gd name="T67" fmla="*/ 116 h 298"/>
                  <a:gd name="T68" fmla="*/ 640 w 640"/>
                  <a:gd name="T69" fmla="*/ 132 h 298"/>
                  <a:gd name="T70" fmla="*/ 626 w 640"/>
                  <a:gd name="T71" fmla="*/ 142 h 298"/>
                  <a:gd name="T72" fmla="*/ 622 w 640"/>
                  <a:gd name="T73" fmla="*/ 170 h 298"/>
                  <a:gd name="T74" fmla="*/ 596 w 640"/>
                  <a:gd name="T75" fmla="*/ 172 h 298"/>
                  <a:gd name="T76" fmla="*/ 570 w 640"/>
                  <a:gd name="T77" fmla="*/ 194 h 298"/>
                  <a:gd name="T78" fmla="*/ 548 w 640"/>
                  <a:gd name="T79" fmla="*/ 208 h 298"/>
                  <a:gd name="T80" fmla="*/ 538 w 640"/>
                  <a:gd name="T81" fmla="*/ 232 h 298"/>
                  <a:gd name="T82" fmla="*/ 536 w 640"/>
                  <a:gd name="T83" fmla="*/ 256 h 298"/>
                  <a:gd name="T84" fmla="*/ 526 w 640"/>
                  <a:gd name="T85" fmla="*/ 262 h 298"/>
                  <a:gd name="T86" fmla="*/ 512 w 640"/>
                  <a:gd name="T87" fmla="*/ 254 h 298"/>
                  <a:gd name="T88" fmla="*/ 450 w 640"/>
                  <a:gd name="T89" fmla="*/ 248 h 298"/>
                  <a:gd name="T90" fmla="*/ 430 w 640"/>
                  <a:gd name="T91" fmla="*/ 250 h 298"/>
                  <a:gd name="T92" fmla="*/ 410 w 640"/>
                  <a:gd name="T93" fmla="*/ 258 h 298"/>
                  <a:gd name="T94" fmla="*/ 394 w 640"/>
                  <a:gd name="T95" fmla="*/ 254 h 298"/>
                  <a:gd name="T96" fmla="*/ 376 w 640"/>
                  <a:gd name="T97" fmla="*/ 270 h 298"/>
                  <a:gd name="T98" fmla="*/ 350 w 640"/>
                  <a:gd name="T99" fmla="*/ 298 h 298"/>
                  <a:gd name="T100" fmla="*/ 342 w 640"/>
                  <a:gd name="T101" fmla="*/ 288 h 298"/>
                  <a:gd name="T102" fmla="*/ 320 w 640"/>
                  <a:gd name="T103" fmla="*/ 288 h 298"/>
                  <a:gd name="T104" fmla="*/ 308 w 640"/>
                  <a:gd name="T105" fmla="*/ 264 h 298"/>
                  <a:gd name="T106" fmla="*/ 290 w 640"/>
                  <a:gd name="T107" fmla="*/ 238 h 298"/>
                  <a:gd name="T108" fmla="*/ 244 w 640"/>
                  <a:gd name="T109" fmla="*/ 242 h 298"/>
                  <a:gd name="T110" fmla="*/ 204 w 640"/>
                  <a:gd name="T111" fmla="*/ 210 h 298"/>
                  <a:gd name="T112" fmla="*/ 168 w 640"/>
                  <a:gd name="T113" fmla="*/ 208 h 298"/>
                  <a:gd name="T114" fmla="*/ 150 w 640"/>
                  <a:gd name="T115" fmla="*/ 286 h 298"/>
                  <a:gd name="T116" fmla="*/ 132 w 640"/>
                  <a:gd name="T117" fmla="*/ 270 h 298"/>
                  <a:gd name="T118" fmla="*/ 114 w 640"/>
                  <a:gd name="T119" fmla="*/ 264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40" h="298">
                    <a:moveTo>
                      <a:pt x="108" y="262"/>
                    </a:moveTo>
                    <a:lnTo>
                      <a:pt x="94" y="260"/>
                    </a:lnTo>
                    <a:lnTo>
                      <a:pt x="78" y="248"/>
                    </a:lnTo>
                    <a:lnTo>
                      <a:pt x="66" y="234"/>
                    </a:lnTo>
                    <a:lnTo>
                      <a:pt x="58" y="224"/>
                    </a:lnTo>
                    <a:lnTo>
                      <a:pt x="64" y="220"/>
                    </a:lnTo>
                    <a:lnTo>
                      <a:pt x="78" y="222"/>
                    </a:lnTo>
                    <a:lnTo>
                      <a:pt x="76" y="210"/>
                    </a:lnTo>
                    <a:lnTo>
                      <a:pt x="82" y="206"/>
                    </a:lnTo>
                    <a:lnTo>
                      <a:pt x="94" y="208"/>
                    </a:lnTo>
                    <a:lnTo>
                      <a:pt x="104" y="210"/>
                    </a:lnTo>
                    <a:lnTo>
                      <a:pt x="108" y="196"/>
                    </a:lnTo>
                    <a:lnTo>
                      <a:pt x="100" y="176"/>
                    </a:lnTo>
                    <a:lnTo>
                      <a:pt x="82" y="176"/>
                    </a:lnTo>
                    <a:lnTo>
                      <a:pt x="64" y="178"/>
                    </a:lnTo>
                    <a:lnTo>
                      <a:pt x="40" y="188"/>
                    </a:lnTo>
                    <a:lnTo>
                      <a:pt x="36" y="174"/>
                    </a:lnTo>
                    <a:lnTo>
                      <a:pt x="24" y="158"/>
                    </a:lnTo>
                    <a:lnTo>
                      <a:pt x="10" y="154"/>
                    </a:lnTo>
                    <a:lnTo>
                      <a:pt x="0" y="140"/>
                    </a:lnTo>
                    <a:lnTo>
                      <a:pt x="6" y="116"/>
                    </a:lnTo>
                    <a:lnTo>
                      <a:pt x="18" y="102"/>
                    </a:lnTo>
                    <a:lnTo>
                      <a:pt x="26" y="118"/>
                    </a:lnTo>
                    <a:lnTo>
                      <a:pt x="34" y="114"/>
                    </a:lnTo>
                    <a:lnTo>
                      <a:pt x="36" y="102"/>
                    </a:lnTo>
                    <a:lnTo>
                      <a:pt x="60" y="84"/>
                    </a:lnTo>
                    <a:lnTo>
                      <a:pt x="76" y="78"/>
                    </a:lnTo>
                    <a:lnTo>
                      <a:pt x="112" y="84"/>
                    </a:lnTo>
                    <a:lnTo>
                      <a:pt x="136" y="98"/>
                    </a:lnTo>
                    <a:lnTo>
                      <a:pt x="150" y="100"/>
                    </a:lnTo>
                    <a:lnTo>
                      <a:pt x="172" y="90"/>
                    </a:lnTo>
                    <a:lnTo>
                      <a:pt x="190" y="90"/>
                    </a:lnTo>
                    <a:lnTo>
                      <a:pt x="200" y="100"/>
                    </a:lnTo>
                    <a:lnTo>
                      <a:pt x="226" y="98"/>
                    </a:lnTo>
                    <a:lnTo>
                      <a:pt x="238" y="88"/>
                    </a:lnTo>
                    <a:lnTo>
                      <a:pt x="228" y="80"/>
                    </a:lnTo>
                    <a:lnTo>
                      <a:pt x="214" y="76"/>
                    </a:lnTo>
                    <a:lnTo>
                      <a:pt x="220" y="68"/>
                    </a:lnTo>
                    <a:lnTo>
                      <a:pt x="226" y="62"/>
                    </a:lnTo>
                    <a:lnTo>
                      <a:pt x="228" y="52"/>
                    </a:lnTo>
                    <a:lnTo>
                      <a:pt x="240" y="48"/>
                    </a:lnTo>
                    <a:lnTo>
                      <a:pt x="236" y="40"/>
                    </a:lnTo>
                    <a:lnTo>
                      <a:pt x="232" y="30"/>
                    </a:lnTo>
                    <a:lnTo>
                      <a:pt x="254" y="28"/>
                    </a:lnTo>
                    <a:lnTo>
                      <a:pt x="280" y="20"/>
                    </a:lnTo>
                    <a:lnTo>
                      <a:pt x="316" y="10"/>
                    </a:lnTo>
                    <a:lnTo>
                      <a:pt x="346" y="4"/>
                    </a:lnTo>
                    <a:lnTo>
                      <a:pt x="364" y="0"/>
                    </a:lnTo>
                    <a:lnTo>
                      <a:pt x="384" y="2"/>
                    </a:lnTo>
                    <a:lnTo>
                      <a:pt x="388" y="16"/>
                    </a:lnTo>
                    <a:lnTo>
                      <a:pt x="398" y="22"/>
                    </a:lnTo>
                    <a:lnTo>
                      <a:pt x="418" y="28"/>
                    </a:lnTo>
                    <a:lnTo>
                      <a:pt x="438" y="38"/>
                    </a:lnTo>
                    <a:lnTo>
                      <a:pt x="456" y="28"/>
                    </a:lnTo>
                    <a:lnTo>
                      <a:pt x="478" y="22"/>
                    </a:lnTo>
                    <a:lnTo>
                      <a:pt x="480" y="32"/>
                    </a:lnTo>
                    <a:lnTo>
                      <a:pt x="498" y="44"/>
                    </a:lnTo>
                    <a:lnTo>
                      <a:pt x="510" y="60"/>
                    </a:lnTo>
                    <a:lnTo>
                      <a:pt x="524" y="84"/>
                    </a:lnTo>
                    <a:lnTo>
                      <a:pt x="528" y="92"/>
                    </a:lnTo>
                    <a:lnTo>
                      <a:pt x="536" y="92"/>
                    </a:lnTo>
                    <a:lnTo>
                      <a:pt x="540" y="84"/>
                    </a:lnTo>
                    <a:lnTo>
                      <a:pt x="550" y="90"/>
                    </a:lnTo>
                    <a:lnTo>
                      <a:pt x="562" y="96"/>
                    </a:lnTo>
                    <a:lnTo>
                      <a:pt x="572" y="94"/>
                    </a:lnTo>
                    <a:lnTo>
                      <a:pt x="590" y="92"/>
                    </a:lnTo>
                    <a:lnTo>
                      <a:pt x="600" y="106"/>
                    </a:lnTo>
                    <a:lnTo>
                      <a:pt x="614" y="116"/>
                    </a:lnTo>
                    <a:lnTo>
                      <a:pt x="636" y="118"/>
                    </a:lnTo>
                    <a:lnTo>
                      <a:pt x="640" y="132"/>
                    </a:lnTo>
                    <a:lnTo>
                      <a:pt x="638" y="142"/>
                    </a:lnTo>
                    <a:lnTo>
                      <a:pt x="626" y="142"/>
                    </a:lnTo>
                    <a:lnTo>
                      <a:pt x="622" y="156"/>
                    </a:lnTo>
                    <a:lnTo>
                      <a:pt x="622" y="170"/>
                    </a:lnTo>
                    <a:lnTo>
                      <a:pt x="612" y="172"/>
                    </a:lnTo>
                    <a:lnTo>
                      <a:pt x="596" y="172"/>
                    </a:lnTo>
                    <a:lnTo>
                      <a:pt x="580" y="170"/>
                    </a:lnTo>
                    <a:lnTo>
                      <a:pt x="570" y="194"/>
                    </a:lnTo>
                    <a:lnTo>
                      <a:pt x="566" y="208"/>
                    </a:lnTo>
                    <a:lnTo>
                      <a:pt x="548" y="208"/>
                    </a:lnTo>
                    <a:lnTo>
                      <a:pt x="536" y="214"/>
                    </a:lnTo>
                    <a:lnTo>
                      <a:pt x="538" y="232"/>
                    </a:lnTo>
                    <a:lnTo>
                      <a:pt x="544" y="248"/>
                    </a:lnTo>
                    <a:lnTo>
                      <a:pt x="536" y="256"/>
                    </a:lnTo>
                    <a:lnTo>
                      <a:pt x="536" y="266"/>
                    </a:lnTo>
                    <a:lnTo>
                      <a:pt x="526" y="262"/>
                    </a:lnTo>
                    <a:lnTo>
                      <a:pt x="518" y="260"/>
                    </a:lnTo>
                    <a:lnTo>
                      <a:pt x="512" y="254"/>
                    </a:lnTo>
                    <a:lnTo>
                      <a:pt x="452" y="256"/>
                    </a:lnTo>
                    <a:lnTo>
                      <a:pt x="450" y="248"/>
                    </a:lnTo>
                    <a:lnTo>
                      <a:pt x="438" y="246"/>
                    </a:lnTo>
                    <a:lnTo>
                      <a:pt x="430" y="250"/>
                    </a:lnTo>
                    <a:lnTo>
                      <a:pt x="428" y="256"/>
                    </a:lnTo>
                    <a:lnTo>
                      <a:pt x="410" y="258"/>
                    </a:lnTo>
                    <a:lnTo>
                      <a:pt x="406" y="254"/>
                    </a:lnTo>
                    <a:lnTo>
                      <a:pt x="394" y="254"/>
                    </a:lnTo>
                    <a:lnTo>
                      <a:pt x="384" y="266"/>
                    </a:lnTo>
                    <a:lnTo>
                      <a:pt x="376" y="270"/>
                    </a:lnTo>
                    <a:lnTo>
                      <a:pt x="352" y="288"/>
                    </a:lnTo>
                    <a:lnTo>
                      <a:pt x="350" y="298"/>
                    </a:lnTo>
                    <a:lnTo>
                      <a:pt x="342" y="298"/>
                    </a:lnTo>
                    <a:lnTo>
                      <a:pt x="342" y="288"/>
                    </a:lnTo>
                    <a:lnTo>
                      <a:pt x="338" y="286"/>
                    </a:lnTo>
                    <a:lnTo>
                      <a:pt x="320" y="288"/>
                    </a:lnTo>
                    <a:lnTo>
                      <a:pt x="318" y="272"/>
                    </a:lnTo>
                    <a:lnTo>
                      <a:pt x="308" y="264"/>
                    </a:lnTo>
                    <a:lnTo>
                      <a:pt x="308" y="256"/>
                    </a:lnTo>
                    <a:lnTo>
                      <a:pt x="290" y="238"/>
                    </a:lnTo>
                    <a:lnTo>
                      <a:pt x="282" y="240"/>
                    </a:lnTo>
                    <a:lnTo>
                      <a:pt x="244" y="242"/>
                    </a:lnTo>
                    <a:lnTo>
                      <a:pt x="230" y="224"/>
                    </a:lnTo>
                    <a:lnTo>
                      <a:pt x="204" y="210"/>
                    </a:lnTo>
                    <a:lnTo>
                      <a:pt x="196" y="204"/>
                    </a:lnTo>
                    <a:lnTo>
                      <a:pt x="168" y="208"/>
                    </a:lnTo>
                    <a:lnTo>
                      <a:pt x="150" y="212"/>
                    </a:lnTo>
                    <a:lnTo>
                      <a:pt x="150" y="286"/>
                    </a:lnTo>
                    <a:lnTo>
                      <a:pt x="140" y="284"/>
                    </a:lnTo>
                    <a:lnTo>
                      <a:pt x="132" y="270"/>
                    </a:lnTo>
                    <a:lnTo>
                      <a:pt x="120" y="262"/>
                    </a:lnTo>
                    <a:lnTo>
                      <a:pt x="114" y="264"/>
                    </a:lnTo>
                    <a:lnTo>
                      <a:pt x="108" y="2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95"/>
              <p:cNvSpPr>
                <a:spLocks/>
              </p:cNvSpPr>
              <p:nvPr/>
            </p:nvSpPr>
            <p:spPr bwMode="auto">
              <a:xfrm>
                <a:off x="3137" y="985"/>
                <a:ext cx="2580" cy="890"/>
              </a:xfrm>
              <a:custGeom>
                <a:avLst/>
                <a:gdLst>
                  <a:gd name="T0" fmla="*/ 336 w 2580"/>
                  <a:gd name="T1" fmla="*/ 878 h 890"/>
                  <a:gd name="T2" fmla="*/ 254 w 2580"/>
                  <a:gd name="T3" fmla="*/ 858 h 890"/>
                  <a:gd name="T4" fmla="*/ 174 w 2580"/>
                  <a:gd name="T5" fmla="*/ 796 h 890"/>
                  <a:gd name="T6" fmla="*/ 164 w 2580"/>
                  <a:gd name="T7" fmla="*/ 716 h 890"/>
                  <a:gd name="T8" fmla="*/ 72 w 2580"/>
                  <a:gd name="T9" fmla="*/ 674 h 890"/>
                  <a:gd name="T10" fmla="*/ 14 w 2580"/>
                  <a:gd name="T11" fmla="*/ 584 h 890"/>
                  <a:gd name="T12" fmla="*/ 22 w 2580"/>
                  <a:gd name="T13" fmla="*/ 486 h 890"/>
                  <a:gd name="T14" fmla="*/ 34 w 2580"/>
                  <a:gd name="T15" fmla="*/ 336 h 890"/>
                  <a:gd name="T16" fmla="*/ 80 w 2580"/>
                  <a:gd name="T17" fmla="*/ 244 h 890"/>
                  <a:gd name="T18" fmla="*/ 172 w 2580"/>
                  <a:gd name="T19" fmla="*/ 348 h 890"/>
                  <a:gd name="T20" fmla="*/ 122 w 2580"/>
                  <a:gd name="T21" fmla="*/ 386 h 890"/>
                  <a:gd name="T22" fmla="*/ 180 w 2580"/>
                  <a:gd name="T23" fmla="*/ 380 h 890"/>
                  <a:gd name="T24" fmla="*/ 262 w 2580"/>
                  <a:gd name="T25" fmla="*/ 310 h 890"/>
                  <a:gd name="T26" fmla="*/ 318 w 2580"/>
                  <a:gd name="T27" fmla="*/ 326 h 890"/>
                  <a:gd name="T28" fmla="*/ 476 w 2580"/>
                  <a:gd name="T29" fmla="*/ 278 h 890"/>
                  <a:gd name="T30" fmla="*/ 498 w 2580"/>
                  <a:gd name="T31" fmla="*/ 226 h 890"/>
                  <a:gd name="T32" fmla="*/ 626 w 2580"/>
                  <a:gd name="T33" fmla="*/ 246 h 890"/>
                  <a:gd name="T34" fmla="*/ 716 w 2580"/>
                  <a:gd name="T35" fmla="*/ 182 h 890"/>
                  <a:gd name="T36" fmla="*/ 666 w 2580"/>
                  <a:gd name="T37" fmla="*/ 324 h 890"/>
                  <a:gd name="T38" fmla="*/ 778 w 2580"/>
                  <a:gd name="T39" fmla="*/ 270 h 890"/>
                  <a:gd name="T40" fmla="*/ 734 w 2580"/>
                  <a:gd name="T41" fmla="*/ 204 h 890"/>
                  <a:gd name="T42" fmla="*/ 780 w 2580"/>
                  <a:gd name="T43" fmla="*/ 204 h 890"/>
                  <a:gd name="T44" fmla="*/ 798 w 2580"/>
                  <a:gd name="T45" fmla="*/ 162 h 890"/>
                  <a:gd name="T46" fmla="*/ 946 w 2580"/>
                  <a:gd name="T47" fmla="*/ 120 h 890"/>
                  <a:gd name="T48" fmla="*/ 1230 w 2580"/>
                  <a:gd name="T49" fmla="*/ 2 h 890"/>
                  <a:gd name="T50" fmla="*/ 1326 w 2580"/>
                  <a:gd name="T51" fmla="*/ 102 h 890"/>
                  <a:gd name="T52" fmla="*/ 1336 w 2580"/>
                  <a:gd name="T53" fmla="*/ 122 h 890"/>
                  <a:gd name="T54" fmla="*/ 1564 w 2580"/>
                  <a:gd name="T55" fmla="*/ 138 h 890"/>
                  <a:gd name="T56" fmla="*/ 1720 w 2580"/>
                  <a:gd name="T57" fmla="*/ 190 h 890"/>
                  <a:gd name="T58" fmla="*/ 1926 w 2580"/>
                  <a:gd name="T59" fmla="*/ 172 h 890"/>
                  <a:gd name="T60" fmla="*/ 2108 w 2580"/>
                  <a:gd name="T61" fmla="*/ 246 h 890"/>
                  <a:gd name="T62" fmla="*/ 2274 w 2580"/>
                  <a:gd name="T63" fmla="*/ 272 h 890"/>
                  <a:gd name="T64" fmla="*/ 2442 w 2580"/>
                  <a:gd name="T65" fmla="*/ 276 h 890"/>
                  <a:gd name="T66" fmla="*/ 2568 w 2580"/>
                  <a:gd name="T67" fmla="*/ 332 h 890"/>
                  <a:gd name="T68" fmla="*/ 2446 w 2580"/>
                  <a:gd name="T69" fmla="*/ 360 h 890"/>
                  <a:gd name="T70" fmla="*/ 2368 w 2580"/>
                  <a:gd name="T71" fmla="*/ 380 h 890"/>
                  <a:gd name="T72" fmla="*/ 2306 w 2580"/>
                  <a:gd name="T73" fmla="*/ 464 h 890"/>
                  <a:gd name="T74" fmla="*/ 2136 w 2580"/>
                  <a:gd name="T75" fmla="*/ 534 h 890"/>
                  <a:gd name="T76" fmla="*/ 2104 w 2580"/>
                  <a:gd name="T77" fmla="*/ 634 h 890"/>
                  <a:gd name="T78" fmla="*/ 2034 w 2580"/>
                  <a:gd name="T79" fmla="*/ 582 h 890"/>
                  <a:gd name="T80" fmla="*/ 2166 w 2580"/>
                  <a:gd name="T81" fmla="*/ 430 h 890"/>
                  <a:gd name="T82" fmla="*/ 2058 w 2580"/>
                  <a:gd name="T83" fmla="*/ 456 h 890"/>
                  <a:gd name="T84" fmla="*/ 1966 w 2580"/>
                  <a:gd name="T85" fmla="*/ 504 h 890"/>
                  <a:gd name="T86" fmla="*/ 1734 w 2580"/>
                  <a:gd name="T87" fmla="*/ 620 h 890"/>
                  <a:gd name="T88" fmla="*/ 1794 w 2580"/>
                  <a:gd name="T89" fmla="*/ 728 h 890"/>
                  <a:gd name="T90" fmla="*/ 1660 w 2580"/>
                  <a:gd name="T91" fmla="*/ 810 h 890"/>
                  <a:gd name="T92" fmla="*/ 1666 w 2580"/>
                  <a:gd name="T93" fmla="*/ 764 h 890"/>
                  <a:gd name="T94" fmla="*/ 1472 w 2580"/>
                  <a:gd name="T95" fmla="*/ 652 h 890"/>
                  <a:gd name="T96" fmla="*/ 1418 w 2580"/>
                  <a:gd name="T97" fmla="*/ 718 h 890"/>
                  <a:gd name="T98" fmla="*/ 1276 w 2580"/>
                  <a:gd name="T99" fmla="*/ 718 h 890"/>
                  <a:gd name="T100" fmla="*/ 1132 w 2580"/>
                  <a:gd name="T101" fmla="*/ 674 h 890"/>
                  <a:gd name="T102" fmla="*/ 1024 w 2580"/>
                  <a:gd name="T103" fmla="*/ 700 h 890"/>
                  <a:gd name="T104" fmla="*/ 894 w 2580"/>
                  <a:gd name="T105" fmla="*/ 696 h 890"/>
                  <a:gd name="T106" fmla="*/ 760 w 2580"/>
                  <a:gd name="T107" fmla="*/ 632 h 890"/>
                  <a:gd name="T108" fmla="*/ 536 w 2580"/>
                  <a:gd name="T109" fmla="*/ 634 h 890"/>
                  <a:gd name="T110" fmla="*/ 530 w 2580"/>
                  <a:gd name="T111" fmla="*/ 702 h 890"/>
                  <a:gd name="T112" fmla="*/ 340 w 2580"/>
                  <a:gd name="T113" fmla="*/ 706 h 890"/>
                  <a:gd name="T114" fmla="*/ 344 w 2580"/>
                  <a:gd name="T115" fmla="*/ 792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80" h="890">
                    <a:moveTo>
                      <a:pt x="344" y="792"/>
                    </a:moveTo>
                    <a:lnTo>
                      <a:pt x="328" y="804"/>
                    </a:lnTo>
                    <a:lnTo>
                      <a:pt x="318" y="810"/>
                    </a:lnTo>
                    <a:lnTo>
                      <a:pt x="314" y="818"/>
                    </a:lnTo>
                    <a:lnTo>
                      <a:pt x="306" y="828"/>
                    </a:lnTo>
                    <a:lnTo>
                      <a:pt x="314" y="834"/>
                    </a:lnTo>
                    <a:lnTo>
                      <a:pt x="320" y="844"/>
                    </a:lnTo>
                    <a:lnTo>
                      <a:pt x="322" y="862"/>
                    </a:lnTo>
                    <a:lnTo>
                      <a:pt x="336" y="878"/>
                    </a:lnTo>
                    <a:lnTo>
                      <a:pt x="326" y="888"/>
                    </a:lnTo>
                    <a:lnTo>
                      <a:pt x="322" y="890"/>
                    </a:lnTo>
                    <a:lnTo>
                      <a:pt x="306" y="878"/>
                    </a:lnTo>
                    <a:lnTo>
                      <a:pt x="300" y="876"/>
                    </a:lnTo>
                    <a:lnTo>
                      <a:pt x="290" y="866"/>
                    </a:lnTo>
                    <a:lnTo>
                      <a:pt x="280" y="860"/>
                    </a:lnTo>
                    <a:lnTo>
                      <a:pt x="270" y="862"/>
                    </a:lnTo>
                    <a:lnTo>
                      <a:pt x="264" y="862"/>
                    </a:lnTo>
                    <a:lnTo>
                      <a:pt x="254" y="858"/>
                    </a:lnTo>
                    <a:lnTo>
                      <a:pt x="240" y="850"/>
                    </a:lnTo>
                    <a:lnTo>
                      <a:pt x="232" y="850"/>
                    </a:lnTo>
                    <a:lnTo>
                      <a:pt x="222" y="852"/>
                    </a:lnTo>
                    <a:lnTo>
                      <a:pt x="210" y="844"/>
                    </a:lnTo>
                    <a:lnTo>
                      <a:pt x="198" y="846"/>
                    </a:lnTo>
                    <a:lnTo>
                      <a:pt x="172" y="828"/>
                    </a:lnTo>
                    <a:lnTo>
                      <a:pt x="158" y="822"/>
                    </a:lnTo>
                    <a:lnTo>
                      <a:pt x="162" y="808"/>
                    </a:lnTo>
                    <a:lnTo>
                      <a:pt x="174" y="796"/>
                    </a:lnTo>
                    <a:lnTo>
                      <a:pt x="172" y="786"/>
                    </a:lnTo>
                    <a:lnTo>
                      <a:pt x="188" y="776"/>
                    </a:lnTo>
                    <a:lnTo>
                      <a:pt x="170" y="774"/>
                    </a:lnTo>
                    <a:lnTo>
                      <a:pt x="172" y="766"/>
                    </a:lnTo>
                    <a:lnTo>
                      <a:pt x="182" y="762"/>
                    </a:lnTo>
                    <a:lnTo>
                      <a:pt x="198" y="758"/>
                    </a:lnTo>
                    <a:lnTo>
                      <a:pt x="200" y="726"/>
                    </a:lnTo>
                    <a:lnTo>
                      <a:pt x="184" y="716"/>
                    </a:lnTo>
                    <a:lnTo>
                      <a:pt x="164" y="716"/>
                    </a:lnTo>
                    <a:lnTo>
                      <a:pt x="162" y="710"/>
                    </a:lnTo>
                    <a:lnTo>
                      <a:pt x="130" y="708"/>
                    </a:lnTo>
                    <a:lnTo>
                      <a:pt x="126" y="694"/>
                    </a:lnTo>
                    <a:lnTo>
                      <a:pt x="108" y="690"/>
                    </a:lnTo>
                    <a:lnTo>
                      <a:pt x="110" y="678"/>
                    </a:lnTo>
                    <a:lnTo>
                      <a:pt x="106" y="668"/>
                    </a:lnTo>
                    <a:lnTo>
                      <a:pt x="82" y="668"/>
                    </a:lnTo>
                    <a:lnTo>
                      <a:pt x="78" y="672"/>
                    </a:lnTo>
                    <a:lnTo>
                      <a:pt x="72" y="674"/>
                    </a:lnTo>
                    <a:lnTo>
                      <a:pt x="64" y="670"/>
                    </a:lnTo>
                    <a:lnTo>
                      <a:pt x="64" y="650"/>
                    </a:lnTo>
                    <a:lnTo>
                      <a:pt x="82" y="650"/>
                    </a:lnTo>
                    <a:lnTo>
                      <a:pt x="84" y="648"/>
                    </a:lnTo>
                    <a:lnTo>
                      <a:pt x="56" y="618"/>
                    </a:lnTo>
                    <a:lnTo>
                      <a:pt x="52" y="596"/>
                    </a:lnTo>
                    <a:lnTo>
                      <a:pt x="32" y="594"/>
                    </a:lnTo>
                    <a:lnTo>
                      <a:pt x="32" y="588"/>
                    </a:lnTo>
                    <a:lnTo>
                      <a:pt x="14" y="584"/>
                    </a:lnTo>
                    <a:lnTo>
                      <a:pt x="10" y="578"/>
                    </a:lnTo>
                    <a:lnTo>
                      <a:pt x="6" y="562"/>
                    </a:lnTo>
                    <a:lnTo>
                      <a:pt x="0" y="550"/>
                    </a:lnTo>
                    <a:lnTo>
                      <a:pt x="2" y="538"/>
                    </a:lnTo>
                    <a:lnTo>
                      <a:pt x="2" y="522"/>
                    </a:lnTo>
                    <a:lnTo>
                      <a:pt x="8" y="510"/>
                    </a:lnTo>
                    <a:lnTo>
                      <a:pt x="26" y="496"/>
                    </a:lnTo>
                    <a:lnTo>
                      <a:pt x="40" y="494"/>
                    </a:lnTo>
                    <a:lnTo>
                      <a:pt x="22" y="486"/>
                    </a:lnTo>
                    <a:lnTo>
                      <a:pt x="12" y="474"/>
                    </a:lnTo>
                    <a:lnTo>
                      <a:pt x="56" y="438"/>
                    </a:lnTo>
                    <a:lnTo>
                      <a:pt x="64" y="424"/>
                    </a:lnTo>
                    <a:lnTo>
                      <a:pt x="40" y="406"/>
                    </a:lnTo>
                    <a:lnTo>
                      <a:pt x="50" y="396"/>
                    </a:lnTo>
                    <a:lnTo>
                      <a:pt x="42" y="382"/>
                    </a:lnTo>
                    <a:lnTo>
                      <a:pt x="32" y="372"/>
                    </a:lnTo>
                    <a:lnTo>
                      <a:pt x="40" y="352"/>
                    </a:lnTo>
                    <a:lnTo>
                      <a:pt x="34" y="336"/>
                    </a:lnTo>
                    <a:lnTo>
                      <a:pt x="24" y="318"/>
                    </a:lnTo>
                    <a:lnTo>
                      <a:pt x="40" y="302"/>
                    </a:lnTo>
                    <a:lnTo>
                      <a:pt x="16" y="288"/>
                    </a:lnTo>
                    <a:lnTo>
                      <a:pt x="20" y="266"/>
                    </a:lnTo>
                    <a:lnTo>
                      <a:pt x="30" y="256"/>
                    </a:lnTo>
                    <a:lnTo>
                      <a:pt x="40" y="254"/>
                    </a:lnTo>
                    <a:lnTo>
                      <a:pt x="40" y="248"/>
                    </a:lnTo>
                    <a:lnTo>
                      <a:pt x="62" y="244"/>
                    </a:lnTo>
                    <a:lnTo>
                      <a:pt x="80" y="244"/>
                    </a:lnTo>
                    <a:lnTo>
                      <a:pt x="86" y="254"/>
                    </a:lnTo>
                    <a:lnTo>
                      <a:pt x="96" y="258"/>
                    </a:lnTo>
                    <a:lnTo>
                      <a:pt x="134" y="260"/>
                    </a:lnTo>
                    <a:lnTo>
                      <a:pt x="162" y="274"/>
                    </a:lnTo>
                    <a:lnTo>
                      <a:pt x="188" y="290"/>
                    </a:lnTo>
                    <a:lnTo>
                      <a:pt x="218" y="306"/>
                    </a:lnTo>
                    <a:lnTo>
                      <a:pt x="220" y="324"/>
                    </a:lnTo>
                    <a:lnTo>
                      <a:pt x="202" y="340"/>
                    </a:lnTo>
                    <a:lnTo>
                      <a:pt x="172" y="348"/>
                    </a:lnTo>
                    <a:lnTo>
                      <a:pt x="146" y="338"/>
                    </a:lnTo>
                    <a:lnTo>
                      <a:pt x="116" y="332"/>
                    </a:lnTo>
                    <a:lnTo>
                      <a:pt x="94" y="324"/>
                    </a:lnTo>
                    <a:lnTo>
                      <a:pt x="76" y="316"/>
                    </a:lnTo>
                    <a:lnTo>
                      <a:pt x="90" y="334"/>
                    </a:lnTo>
                    <a:lnTo>
                      <a:pt x="106" y="342"/>
                    </a:lnTo>
                    <a:lnTo>
                      <a:pt x="114" y="348"/>
                    </a:lnTo>
                    <a:lnTo>
                      <a:pt x="116" y="360"/>
                    </a:lnTo>
                    <a:lnTo>
                      <a:pt x="122" y="386"/>
                    </a:lnTo>
                    <a:lnTo>
                      <a:pt x="132" y="388"/>
                    </a:lnTo>
                    <a:lnTo>
                      <a:pt x="148" y="402"/>
                    </a:lnTo>
                    <a:lnTo>
                      <a:pt x="168" y="402"/>
                    </a:lnTo>
                    <a:lnTo>
                      <a:pt x="170" y="392"/>
                    </a:lnTo>
                    <a:lnTo>
                      <a:pt x="158" y="388"/>
                    </a:lnTo>
                    <a:lnTo>
                      <a:pt x="148" y="376"/>
                    </a:lnTo>
                    <a:lnTo>
                      <a:pt x="156" y="366"/>
                    </a:lnTo>
                    <a:lnTo>
                      <a:pt x="168" y="376"/>
                    </a:lnTo>
                    <a:lnTo>
                      <a:pt x="180" y="380"/>
                    </a:lnTo>
                    <a:lnTo>
                      <a:pt x="206" y="386"/>
                    </a:lnTo>
                    <a:lnTo>
                      <a:pt x="206" y="376"/>
                    </a:lnTo>
                    <a:lnTo>
                      <a:pt x="196" y="364"/>
                    </a:lnTo>
                    <a:lnTo>
                      <a:pt x="208" y="352"/>
                    </a:lnTo>
                    <a:lnTo>
                      <a:pt x="226" y="342"/>
                    </a:lnTo>
                    <a:lnTo>
                      <a:pt x="236" y="334"/>
                    </a:lnTo>
                    <a:lnTo>
                      <a:pt x="264" y="342"/>
                    </a:lnTo>
                    <a:lnTo>
                      <a:pt x="270" y="318"/>
                    </a:lnTo>
                    <a:lnTo>
                      <a:pt x="262" y="310"/>
                    </a:lnTo>
                    <a:lnTo>
                      <a:pt x="266" y="288"/>
                    </a:lnTo>
                    <a:lnTo>
                      <a:pt x="258" y="280"/>
                    </a:lnTo>
                    <a:lnTo>
                      <a:pt x="292" y="278"/>
                    </a:lnTo>
                    <a:lnTo>
                      <a:pt x="304" y="292"/>
                    </a:lnTo>
                    <a:lnTo>
                      <a:pt x="304" y="300"/>
                    </a:lnTo>
                    <a:lnTo>
                      <a:pt x="288" y="300"/>
                    </a:lnTo>
                    <a:lnTo>
                      <a:pt x="278" y="310"/>
                    </a:lnTo>
                    <a:lnTo>
                      <a:pt x="294" y="324"/>
                    </a:lnTo>
                    <a:lnTo>
                      <a:pt x="318" y="326"/>
                    </a:lnTo>
                    <a:lnTo>
                      <a:pt x="328" y="302"/>
                    </a:lnTo>
                    <a:lnTo>
                      <a:pt x="386" y="280"/>
                    </a:lnTo>
                    <a:lnTo>
                      <a:pt x="396" y="282"/>
                    </a:lnTo>
                    <a:lnTo>
                      <a:pt x="408" y="270"/>
                    </a:lnTo>
                    <a:lnTo>
                      <a:pt x="420" y="266"/>
                    </a:lnTo>
                    <a:lnTo>
                      <a:pt x="416" y="284"/>
                    </a:lnTo>
                    <a:lnTo>
                      <a:pt x="436" y="284"/>
                    </a:lnTo>
                    <a:lnTo>
                      <a:pt x="440" y="276"/>
                    </a:lnTo>
                    <a:lnTo>
                      <a:pt x="476" y="278"/>
                    </a:lnTo>
                    <a:lnTo>
                      <a:pt x="500" y="264"/>
                    </a:lnTo>
                    <a:lnTo>
                      <a:pt x="504" y="274"/>
                    </a:lnTo>
                    <a:lnTo>
                      <a:pt x="502" y="282"/>
                    </a:lnTo>
                    <a:lnTo>
                      <a:pt x="512" y="282"/>
                    </a:lnTo>
                    <a:lnTo>
                      <a:pt x="516" y="274"/>
                    </a:lnTo>
                    <a:lnTo>
                      <a:pt x="532" y="264"/>
                    </a:lnTo>
                    <a:lnTo>
                      <a:pt x="520" y="248"/>
                    </a:lnTo>
                    <a:lnTo>
                      <a:pt x="498" y="240"/>
                    </a:lnTo>
                    <a:lnTo>
                      <a:pt x="498" y="226"/>
                    </a:lnTo>
                    <a:lnTo>
                      <a:pt x="506" y="224"/>
                    </a:lnTo>
                    <a:lnTo>
                      <a:pt x="526" y="242"/>
                    </a:lnTo>
                    <a:lnTo>
                      <a:pt x="558" y="244"/>
                    </a:lnTo>
                    <a:lnTo>
                      <a:pt x="592" y="256"/>
                    </a:lnTo>
                    <a:lnTo>
                      <a:pt x="620" y="268"/>
                    </a:lnTo>
                    <a:lnTo>
                      <a:pt x="650" y="284"/>
                    </a:lnTo>
                    <a:lnTo>
                      <a:pt x="658" y="270"/>
                    </a:lnTo>
                    <a:lnTo>
                      <a:pt x="644" y="256"/>
                    </a:lnTo>
                    <a:lnTo>
                      <a:pt x="626" y="246"/>
                    </a:lnTo>
                    <a:lnTo>
                      <a:pt x="626" y="236"/>
                    </a:lnTo>
                    <a:lnTo>
                      <a:pt x="634" y="216"/>
                    </a:lnTo>
                    <a:lnTo>
                      <a:pt x="624" y="210"/>
                    </a:lnTo>
                    <a:lnTo>
                      <a:pt x="626" y="204"/>
                    </a:lnTo>
                    <a:lnTo>
                      <a:pt x="650" y="186"/>
                    </a:lnTo>
                    <a:lnTo>
                      <a:pt x="666" y="154"/>
                    </a:lnTo>
                    <a:lnTo>
                      <a:pt x="716" y="158"/>
                    </a:lnTo>
                    <a:lnTo>
                      <a:pt x="720" y="164"/>
                    </a:lnTo>
                    <a:lnTo>
                      <a:pt x="716" y="182"/>
                    </a:lnTo>
                    <a:lnTo>
                      <a:pt x="706" y="198"/>
                    </a:lnTo>
                    <a:lnTo>
                      <a:pt x="716" y="206"/>
                    </a:lnTo>
                    <a:lnTo>
                      <a:pt x="720" y="224"/>
                    </a:lnTo>
                    <a:lnTo>
                      <a:pt x="716" y="268"/>
                    </a:lnTo>
                    <a:lnTo>
                      <a:pt x="732" y="280"/>
                    </a:lnTo>
                    <a:lnTo>
                      <a:pt x="724" y="298"/>
                    </a:lnTo>
                    <a:lnTo>
                      <a:pt x="696" y="322"/>
                    </a:lnTo>
                    <a:lnTo>
                      <a:pt x="682" y="328"/>
                    </a:lnTo>
                    <a:lnTo>
                      <a:pt x="666" y="324"/>
                    </a:lnTo>
                    <a:lnTo>
                      <a:pt x="658" y="328"/>
                    </a:lnTo>
                    <a:lnTo>
                      <a:pt x="670" y="336"/>
                    </a:lnTo>
                    <a:lnTo>
                      <a:pt x="688" y="340"/>
                    </a:lnTo>
                    <a:lnTo>
                      <a:pt x="706" y="342"/>
                    </a:lnTo>
                    <a:lnTo>
                      <a:pt x="726" y="326"/>
                    </a:lnTo>
                    <a:lnTo>
                      <a:pt x="754" y="298"/>
                    </a:lnTo>
                    <a:lnTo>
                      <a:pt x="746" y="282"/>
                    </a:lnTo>
                    <a:lnTo>
                      <a:pt x="756" y="266"/>
                    </a:lnTo>
                    <a:lnTo>
                      <a:pt x="778" y="270"/>
                    </a:lnTo>
                    <a:lnTo>
                      <a:pt x="788" y="280"/>
                    </a:lnTo>
                    <a:lnTo>
                      <a:pt x="792" y="296"/>
                    </a:lnTo>
                    <a:lnTo>
                      <a:pt x="806" y="284"/>
                    </a:lnTo>
                    <a:lnTo>
                      <a:pt x="798" y="268"/>
                    </a:lnTo>
                    <a:lnTo>
                      <a:pt x="778" y="262"/>
                    </a:lnTo>
                    <a:lnTo>
                      <a:pt x="736" y="260"/>
                    </a:lnTo>
                    <a:lnTo>
                      <a:pt x="736" y="240"/>
                    </a:lnTo>
                    <a:lnTo>
                      <a:pt x="744" y="220"/>
                    </a:lnTo>
                    <a:lnTo>
                      <a:pt x="734" y="204"/>
                    </a:lnTo>
                    <a:lnTo>
                      <a:pt x="728" y="192"/>
                    </a:lnTo>
                    <a:lnTo>
                      <a:pt x="740" y="180"/>
                    </a:lnTo>
                    <a:lnTo>
                      <a:pt x="754" y="174"/>
                    </a:lnTo>
                    <a:lnTo>
                      <a:pt x="756" y="158"/>
                    </a:lnTo>
                    <a:lnTo>
                      <a:pt x="764" y="158"/>
                    </a:lnTo>
                    <a:lnTo>
                      <a:pt x="766" y="176"/>
                    </a:lnTo>
                    <a:lnTo>
                      <a:pt x="760" y="190"/>
                    </a:lnTo>
                    <a:lnTo>
                      <a:pt x="764" y="200"/>
                    </a:lnTo>
                    <a:lnTo>
                      <a:pt x="780" y="204"/>
                    </a:lnTo>
                    <a:lnTo>
                      <a:pt x="804" y="210"/>
                    </a:lnTo>
                    <a:lnTo>
                      <a:pt x="816" y="210"/>
                    </a:lnTo>
                    <a:lnTo>
                      <a:pt x="802" y="200"/>
                    </a:lnTo>
                    <a:lnTo>
                      <a:pt x="782" y="194"/>
                    </a:lnTo>
                    <a:lnTo>
                      <a:pt x="774" y="182"/>
                    </a:lnTo>
                    <a:lnTo>
                      <a:pt x="786" y="178"/>
                    </a:lnTo>
                    <a:lnTo>
                      <a:pt x="806" y="182"/>
                    </a:lnTo>
                    <a:lnTo>
                      <a:pt x="792" y="166"/>
                    </a:lnTo>
                    <a:lnTo>
                      <a:pt x="798" y="162"/>
                    </a:lnTo>
                    <a:lnTo>
                      <a:pt x="832" y="172"/>
                    </a:lnTo>
                    <a:lnTo>
                      <a:pt x="852" y="188"/>
                    </a:lnTo>
                    <a:lnTo>
                      <a:pt x="880" y="188"/>
                    </a:lnTo>
                    <a:lnTo>
                      <a:pt x="866" y="174"/>
                    </a:lnTo>
                    <a:lnTo>
                      <a:pt x="848" y="160"/>
                    </a:lnTo>
                    <a:lnTo>
                      <a:pt x="842" y="138"/>
                    </a:lnTo>
                    <a:lnTo>
                      <a:pt x="854" y="130"/>
                    </a:lnTo>
                    <a:lnTo>
                      <a:pt x="900" y="128"/>
                    </a:lnTo>
                    <a:lnTo>
                      <a:pt x="946" y="120"/>
                    </a:lnTo>
                    <a:lnTo>
                      <a:pt x="934" y="98"/>
                    </a:lnTo>
                    <a:lnTo>
                      <a:pt x="972" y="80"/>
                    </a:lnTo>
                    <a:lnTo>
                      <a:pt x="1056" y="52"/>
                    </a:lnTo>
                    <a:lnTo>
                      <a:pt x="1092" y="48"/>
                    </a:lnTo>
                    <a:lnTo>
                      <a:pt x="1126" y="52"/>
                    </a:lnTo>
                    <a:lnTo>
                      <a:pt x="1176" y="36"/>
                    </a:lnTo>
                    <a:lnTo>
                      <a:pt x="1172" y="20"/>
                    </a:lnTo>
                    <a:lnTo>
                      <a:pt x="1196" y="0"/>
                    </a:lnTo>
                    <a:lnTo>
                      <a:pt x="1230" y="2"/>
                    </a:lnTo>
                    <a:lnTo>
                      <a:pt x="1248" y="8"/>
                    </a:lnTo>
                    <a:lnTo>
                      <a:pt x="1226" y="20"/>
                    </a:lnTo>
                    <a:lnTo>
                      <a:pt x="1268" y="22"/>
                    </a:lnTo>
                    <a:lnTo>
                      <a:pt x="1260" y="36"/>
                    </a:lnTo>
                    <a:lnTo>
                      <a:pt x="1336" y="34"/>
                    </a:lnTo>
                    <a:lnTo>
                      <a:pt x="1364" y="52"/>
                    </a:lnTo>
                    <a:lnTo>
                      <a:pt x="1368" y="64"/>
                    </a:lnTo>
                    <a:lnTo>
                      <a:pt x="1360" y="84"/>
                    </a:lnTo>
                    <a:lnTo>
                      <a:pt x="1326" y="102"/>
                    </a:lnTo>
                    <a:lnTo>
                      <a:pt x="1290" y="122"/>
                    </a:lnTo>
                    <a:lnTo>
                      <a:pt x="1240" y="150"/>
                    </a:lnTo>
                    <a:lnTo>
                      <a:pt x="1244" y="154"/>
                    </a:lnTo>
                    <a:lnTo>
                      <a:pt x="1266" y="146"/>
                    </a:lnTo>
                    <a:lnTo>
                      <a:pt x="1308" y="134"/>
                    </a:lnTo>
                    <a:lnTo>
                      <a:pt x="1306" y="126"/>
                    </a:lnTo>
                    <a:lnTo>
                      <a:pt x="1316" y="116"/>
                    </a:lnTo>
                    <a:lnTo>
                      <a:pt x="1332" y="112"/>
                    </a:lnTo>
                    <a:lnTo>
                      <a:pt x="1336" y="122"/>
                    </a:lnTo>
                    <a:lnTo>
                      <a:pt x="1348" y="126"/>
                    </a:lnTo>
                    <a:lnTo>
                      <a:pt x="1366" y="138"/>
                    </a:lnTo>
                    <a:lnTo>
                      <a:pt x="1376" y="132"/>
                    </a:lnTo>
                    <a:lnTo>
                      <a:pt x="1450" y="134"/>
                    </a:lnTo>
                    <a:lnTo>
                      <a:pt x="1450" y="144"/>
                    </a:lnTo>
                    <a:lnTo>
                      <a:pt x="1522" y="152"/>
                    </a:lnTo>
                    <a:lnTo>
                      <a:pt x="1530" y="126"/>
                    </a:lnTo>
                    <a:lnTo>
                      <a:pt x="1544" y="128"/>
                    </a:lnTo>
                    <a:lnTo>
                      <a:pt x="1564" y="138"/>
                    </a:lnTo>
                    <a:lnTo>
                      <a:pt x="1596" y="136"/>
                    </a:lnTo>
                    <a:lnTo>
                      <a:pt x="1614" y="156"/>
                    </a:lnTo>
                    <a:lnTo>
                      <a:pt x="1618" y="174"/>
                    </a:lnTo>
                    <a:lnTo>
                      <a:pt x="1606" y="182"/>
                    </a:lnTo>
                    <a:lnTo>
                      <a:pt x="1628" y="208"/>
                    </a:lnTo>
                    <a:lnTo>
                      <a:pt x="1650" y="214"/>
                    </a:lnTo>
                    <a:lnTo>
                      <a:pt x="1670" y="184"/>
                    </a:lnTo>
                    <a:lnTo>
                      <a:pt x="1696" y="198"/>
                    </a:lnTo>
                    <a:lnTo>
                      <a:pt x="1720" y="190"/>
                    </a:lnTo>
                    <a:lnTo>
                      <a:pt x="1746" y="200"/>
                    </a:lnTo>
                    <a:lnTo>
                      <a:pt x="1768" y="192"/>
                    </a:lnTo>
                    <a:lnTo>
                      <a:pt x="1784" y="184"/>
                    </a:lnTo>
                    <a:lnTo>
                      <a:pt x="1782" y="166"/>
                    </a:lnTo>
                    <a:lnTo>
                      <a:pt x="1804" y="158"/>
                    </a:lnTo>
                    <a:lnTo>
                      <a:pt x="1872" y="162"/>
                    </a:lnTo>
                    <a:lnTo>
                      <a:pt x="1884" y="172"/>
                    </a:lnTo>
                    <a:lnTo>
                      <a:pt x="1890" y="176"/>
                    </a:lnTo>
                    <a:lnTo>
                      <a:pt x="1926" y="172"/>
                    </a:lnTo>
                    <a:lnTo>
                      <a:pt x="1942" y="180"/>
                    </a:lnTo>
                    <a:lnTo>
                      <a:pt x="1934" y="190"/>
                    </a:lnTo>
                    <a:lnTo>
                      <a:pt x="1948" y="196"/>
                    </a:lnTo>
                    <a:lnTo>
                      <a:pt x="1978" y="208"/>
                    </a:lnTo>
                    <a:lnTo>
                      <a:pt x="2030" y="210"/>
                    </a:lnTo>
                    <a:lnTo>
                      <a:pt x="2084" y="212"/>
                    </a:lnTo>
                    <a:lnTo>
                      <a:pt x="2106" y="224"/>
                    </a:lnTo>
                    <a:lnTo>
                      <a:pt x="2104" y="238"/>
                    </a:lnTo>
                    <a:lnTo>
                      <a:pt x="2108" y="246"/>
                    </a:lnTo>
                    <a:lnTo>
                      <a:pt x="2126" y="252"/>
                    </a:lnTo>
                    <a:lnTo>
                      <a:pt x="2140" y="246"/>
                    </a:lnTo>
                    <a:lnTo>
                      <a:pt x="2206" y="250"/>
                    </a:lnTo>
                    <a:lnTo>
                      <a:pt x="2214" y="250"/>
                    </a:lnTo>
                    <a:lnTo>
                      <a:pt x="2230" y="242"/>
                    </a:lnTo>
                    <a:lnTo>
                      <a:pt x="2236" y="244"/>
                    </a:lnTo>
                    <a:lnTo>
                      <a:pt x="2236" y="256"/>
                    </a:lnTo>
                    <a:lnTo>
                      <a:pt x="2254" y="270"/>
                    </a:lnTo>
                    <a:lnTo>
                      <a:pt x="2274" y="272"/>
                    </a:lnTo>
                    <a:lnTo>
                      <a:pt x="2280" y="264"/>
                    </a:lnTo>
                    <a:lnTo>
                      <a:pt x="2274" y="252"/>
                    </a:lnTo>
                    <a:lnTo>
                      <a:pt x="2272" y="234"/>
                    </a:lnTo>
                    <a:lnTo>
                      <a:pt x="2284" y="232"/>
                    </a:lnTo>
                    <a:lnTo>
                      <a:pt x="2302" y="240"/>
                    </a:lnTo>
                    <a:lnTo>
                      <a:pt x="2334" y="240"/>
                    </a:lnTo>
                    <a:lnTo>
                      <a:pt x="2372" y="246"/>
                    </a:lnTo>
                    <a:lnTo>
                      <a:pt x="2416" y="262"/>
                    </a:lnTo>
                    <a:lnTo>
                      <a:pt x="2442" y="276"/>
                    </a:lnTo>
                    <a:lnTo>
                      <a:pt x="2488" y="296"/>
                    </a:lnTo>
                    <a:lnTo>
                      <a:pt x="2496" y="308"/>
                    </a:lnTo>
                    <a:lnTo>
                      <a:pt x="2502" y="320"/>
                    </a:lnTo>
                    <a:lnTo>
                      <a:pt x="2512" y="336"/>
                    </a:lnTo>
                    <a:lnTo>
                      <a:pt x="2520" y="332"/>
                    </a:lnTo>
                    <a:lnTo>
                      <a:pt x="2514" y="314"/>
                    </a:lnTo>
                    <a:lnTo>
                      <a:pt x="2530" y="316"/>
                    </a:lnTo>
                    <a:lnTo>
                      <a:pt x="2550" y="320"/>
                    </a:lnTo>
                    <a:lnTo>
                      <a:pt x="2568" y="332"/>
                    </a:lnTo>
                    <a:lnTo>
                      <a:pt x="2580" y="344"/>
                    </a:lnTo>
                    <a:lnTo>
                      <a:pt x="2568" y="356"/>
                    </a:lnTo>
                    <a:lnTo>
                      <a:pt x="2542" y="362"/>
                    </a:lnTo>
                    <a:lnTo>
                      <a:pt x="2538" y="376"/>
                    </a:lnTo>
                    <a:lnTo>
                      <a:pt x="2530" y="394"/>
                    </a:lnTo>
                    <a:lnTo>
                      <a:pt x="2502" y="380"/>
                    </a:lnTo>
                    <a:lnTo>
                      <a:pt x="2486" y="374"/>
                    </a:lnTo>
                    <a:lnTo>
                      <a:pt x="2488" y="358"/>
                    </a:lnTo>
                    <a:lnTo>
                      <a:pt x="2446" y="360"/>
                    </a:lnTo>
                    <a:lnTo>
                      <a:pt x="2440" y="340"/>
                    </a:lnTo>
                    <a:lnTo>
                      <a:pt x="2426" y="342"/>
                    </a:lnTo>
                    <a:lnTo>
                      <a:pt x="2424" y="356"/>
                    </a:lnTo>
                    <a:lnTo>
                      <a:pt x="2430" y="362"/>
                    </a:lnTo>
                    <a:lnTo>
                      <a:pt x="2412" y="378"/>
                    </a:lnTo>
                    <a:lnTo>
                      <a:pt x="2392" y="380"/>
                    </a:lnTo>
                    <a:lnTo>
                      <a:pt x="2378" y="378"/>
                    </a:lnTo>
                    <a:lnTo>
                      <a:pt x="2370" y="372"/>
                    </a:lnTo>
                    <a:lnTo>
                      <a:pt x="2368" y="380"/>
                    </a:lnTo>
                    <a:lnTo>
                      <a:pt x="2382" y="386"/>
                    </a:lnTo>
                    <a:lnTo>
                      <a:pt x="2396" y="394"/>
                    </a:lnTo>
                    <a:lnTo>
                      <a:pt x="2402" y="412"/>
                    </a:lnTo>
                    <a:lnTo>
                      <a:pt x="2414" y="430"/>
                    </a:lnTo>
                    <a:lnTo>
                      <a:pt x="2400" y="438"/>
                    </a:lnTo>
                    <a:lnTo>
                      <a:pt x="2374" y="428"/>
                    </a:lnTo>
                    <a:lnTo>
                      <a:pt x="2362" y="438"/>
                    </a:lnTo>
                    <a:lnTo>
                      <a:pt x="2326" y="454"/>
                    </a:lnTo>
                    <a:lnTo>
                      <a:pt x="2306" y="464"/>
                    </a:lnTo>
                    <a:lnTo>
                      <a:pt x="2266" y="496"/>
                    </a:lnTo>
                    <a:lnTo>
                      <a:pt x="2252" y="484"/>
                    </a:lnTo>
                    <a:lnTo>
                      <a:pt x="2222" y="484"/>
                    </a:lnTo>
                    <a:lnTo>
                      <a:pt x="2206" y="500"/>
                    </a:lnTo>
                    <a:lnTo>
                      <a:pt x="2202" y="484"/>
                    </a:lnTo>
                    <a:lnTo>
                      <a:pt x="2192" y="484"/>
                    </a:lnTo>
                    <a:lnTo>
                      <a:pt x="2188" y="496"/>
                    </a:lnTo>
                    <a:lnTo>
                      <a:pt x="2160" y="496"/>
                    </a:lnTo>
                    <a:lnTo>
                      <a:pt x="2136" y="534"/>
                    </a:lnTo>
                    <a:lnTo>
                      <a:pt x="2136" y="546"/>
                    </a:lnTo>
                    <a:lnTo>
                      <a:pt x="2152" y="546"/>
                    </a:lnTo>
                    <a:lnTo>
                      <a:pt x="2148" y="564"/>
                    </a:lnTo>
                    <a:lnTo>
                      <a:pt x="2154" y="580"/>
                    </a:lnTo>
                    <a:lnTo>
                      <a:pt x="2136" y="586"/>
                    </a:lnTo>
                    <a:lnTo>
                      <a:pt x="2130" y="600"/>
                    </a:lnTo>
                    <a:lnTo>
                      <a:pt x="2136" y="618"/>
                    </a:lnTo>
                    <a:lnTo>
                      <a:pt x="2112" y="626"/>
                    </a:lnTo>
                    <a:lnTo>
                      <a:pt x="2104" y="634"/>
                    </a:lnTo>
                    <a:lnTo>
                      <a:pt x="2104" y="640"/>
                    </a:lnTo>
                    <a:lnTo>
                      <a:pt x="2106" y="644"/>
                    </a:lnTo>
                    <a:lnTo>
                      <a:pt x="2104" y="648"/>
                    </a:lnTo>
                    <a:lnTo>
                      <a:pt x="2080" y="656"/>
                    </a:lnTo>
                    <a:lnTo>
                      <a:pt x="2080" y="670"/>
                    </a:lnTo>
                    <a:lnTo>
                      <a:pt x="2050" y="700"/>
                    </a:lnTo>
                    <a:lnTo>
                      <a:pt x="2046" y="668"/>
                    </a:lnTo>
                    <a:lnTo>
                      <a:pt x="2034" y="618"/>
                    </a:lnTo>
                    <a:lnTo>
                      <a:pt x="2034" y="582"/>
                    </a:lnTo>
                    <a:lnTo>
                      <a:pt x="2046" y="568"/>
                    </a:lnTo>
                    <a:lnTo>
                      <a:pt x="2058" y="546"/>
                    </a:lnTo>
                    <a:lnTo>
                      <a:pt x="2074" y="542"/>
                    </a:lnTo>
                    <a:lnTo>
                      <a:pt x="2116" y="502"/>
                    </a:lnTo>
                    <a:lnTo>
                      <a:pt x="2148" y="480"/>
                    </a:lnTo>
                    <a:lnTo>
                      <a:pt x="2158" y="476"/>
                    </a:lnTo>
                    <a:lnTo>
                      <a:pt x="2174" y="440"/>
                    </a:lnTo>
                    <a:lnTo>
                      <a:pt x="2182" y="436"/>
                    </a:lnTo>
                    <a:lnTo>
                      <a:pt x="2166" y="430"/>
                    </a:lnTo>
                    <a:lnTo>
                      <a:pt x="2160" y="432"/>
                    </a:lnTo>
                    <a:lnTo>
                      <a:pt x="2154" y="438"/>
                    </a:lnTo>
                    <a:lnTo>
                      <a:pt x="2154" y="456"/>
                    </a:lnTo>
                    <a:lnTo>
                      <a:pt x="2140" y="456"/>
                    </a:lnTo>
                    <a:lnTo>
                      <a:pt x="2108" y="476"/>
                    </a:lnTo>
                    <a:lnTo>
                      <a:pt x="2100" y="468"/>
                    </a:lnTo>
                    <a:lnTo>
                      <a:pt x="2108" y="452"/>
                    </a:lnTo>
                    <a:lnTo>
                      <a:pt x="2098" y="456"/>
                    </a:lnTo>
                    <a:lnTo>
                      <a:pt x="2058" y="456"/>
                    </a:lnTo>
                    <a:lnTo>
                      <a:pt x="2020" y="486"/>
                    </a:lnTo>
                    <a:lnTo>
                      <a:pt x="2012" y="502"/>
                    </a:lnTo>
                    <a:lnTo>
                      <a:pt x="2016" y="506"/>
                    </a:lnTo>
                    <a:lnTo>
                      <a:pt x="2026" y="516"/>
                    </a:lnTo>
                    <a:lnTo>
                      <a:pt x="2010" y="516"/>
                    </a:lnTo>
                    <a:lnTo>
                      <a:pt x="1994" y="518"/>
                    </a:lnTo>
                    <a:lnTo>
                      <a:pt x="1964" y="520"/>
                    </a:lnTo>
                    <a:lnTo>
                      <a:pt x="1972" y="512"/>
                    </a:lnTo>
                    <a:lnTo>
                      <a:pt x="1966" y="504"/>
                    </a:lnTo>
                    <a:lnTo>
                      <a:pt x="1944" y="502"/>
                    </a:lnTo>
                    <a:lnTo>
                      <a:pt x="1930" y="504"/>
                    </a:lnTo>
                    <a:lnTo>
                      <a:pt x="1924" y="512"/>
                    </a:lnTo>
                    <a:lnTo>
                      <a:pt x="1894" y="510"/>
                    </a:lnTo>
                    <a:lnTo>
                      <a:pt x="1880" y="512"/>
                    </a:lnTo>
                    <a:lnTo>
                      <a:pt x="1828" y="512"/>
                    </a:lnTo>
                    <a:lnTo>
                      <a:pt x="1712" y="612"/>
                    </a:lnTo>
                    <a:lnTo>
                      <a:pt x="1714" y="622"/>
                    </a:lnTo>
                    <a:lnTo>
                      <a:pt x="1734" y="620"/>
                    </a:lnTo>
                    <a:lnTo>
                      <a:pt x="1736" y="636"/>
                    </a:lnTo>
                    <a:lnTo>
                      <a:pt x="1746" y="624"/>
                    </a:lnTo>
                    <a:lnTo>
                      <a:pt x="1756" y="640"/>
                    </a:lnTo>
                    <a:lnTo>
                      <a:pt x="1770" y="628"/>
                    </a:lnTo>
                    <a:lnTo>
                      <a:pt x="1792" y="632"/>
                    </a:lnTo>
                    <a:lnTo>
                      <a:pt x="1808" y="652"/>
                    </a:lnTo>
                    <a:lnTo>
                      <a:pt x="1804" y="674"/>
                    </a:lnTo>
                    <a:lnTo>
                      <a:pt x="1796" y="696"/>
                    </a:lnTo>
                    <a:lnTo>
                      <a:pt x="1794" y="728"/>
                    </a:lnTo>
                    <a:lnTo>
                      <a:pt x="1788" y="746"/>
                    </a:lnTo>
                    <a:lnTo>
                      <a:pt x="1728" y="820"/>
                    </a:lnTo>
                    <a:lnTo>
                      <a:pt x="1710" y="842"/>
                    </a:lnTo>
                    <a:lnTo>
                      <a:pt x="1696" y="852"/>
                    </a:lnTo>
                    <a:lnTo>
                      <a:pt x="1678" y="860"/>
                    </a:lnTo>
                    <a:lnTo>
                      <a:pt x="1664" y="852"/>
                    </a:lnTo>
                    <a:lnTo>
                      <a:pt x="1646" y="856"/>
                    </a:lnTo>
                    <a:lnTo>
                      <a:pt x="1646" y="820"/>
                    </a:lnTo>
                    <a:lnTo>
                      <a:pt x="1660" y="810"/>
                    </a:lnTo>
                    <a:lnTo>
                      <a:pt x="1666" y="816"/>
                    </a:lnTo>
                    <a:lnTo>
                      <a:pt x="1678" y="814"/>
                    </a:lnTo>
                    <a:lnTo>
                      <a:pt x="1690" y="792"/>
                    </a:lnTo>
                    <a:lnTo>
                      <a:pt x="1696" y="770"/>
                    </a:lnTo>
                    <a:lnTo>
                      <a:pt x="1704" y="766"/>
                    </a:lnTo>
                    <a:lnTo>
                      <a:pt x="1702" y="752"/>
                    </a:lnTo>
                    <a:lnTo>
                      <a:pt x="1686" y="754"/>
                    </a:lnTo>
                    <a:lnTo>
                      <a:pt x="1672" y="756"/>
                    </a:lnTo>
                    <a:lnTo>
                      <a:pt x="1666" y="764"/>
                    </a:lnTo>
                    <a:lnTo>
                      <a:pt x="1644" y="762"/>
                    </a:lnTo>
                    <a:lnTo>
                      <a:pt x="1640" y="742"/>
                    </a:lnTo>
                    <a:lnTo>
                      <a:pt x="1610" y="726"/>
                    </a:lnTo>
                    <a:lnTo>
                      <a:pt x="1594" y="726"/>
                    </a:lnTo>
                    <a:lnTo>
                      <a:pt x="1572" y="674"/>
                    </a:lnTo>
                    <a:lnTo>
                      <a:pt x="1560" y="654"/>
                    </a:lnTo>
                    <a:lnTo>
                      <a:pt x="1530" y="642"/>
                    </a:lnTo>
                    <a:lnTo>
                      <a:pt x="1486" y="646"/>
                    </a:lnTo>
                    <a:lnTo>
                      <a:pt x="1472" y="652"/>
                    </a:lnTo>
                    <a:lnTo>
                      <a:pt x="1470" y="660"/>
                    </a:lnTo>
                    <a:lnTo>
                      <a:pt x="1482" y="662"/>
                    </a:lnTo>
                    <a:lnTo>
                      <a:pt x="1482" y="676"/>
                    </a:lnTo>
                    <a:lnTo>
                      <a:pt x="1472" y="682"/>
                    </a:lnTo>
                    <a:lnTo>
                      <a:pt x="1462" y="700"/>
                    </a:lnTo>
                    <a:lnTo>
                      <a:pt x="1458" y="716"/>
                    </a:lnTo>
                    <a:lnTo>
                      <a:pt x="1446" y="718"/>
                    </a:lnTo>
                    <a:lnTo>
                      <a:pt x="1436" y="728"/>
                    </a:lnTo>
                    <a:lnTo>
                      <a:pt x="1418" y="718"/>
                    </a:lnTo>
                    <a:lnTo>
                      <a:pt x="1394" y="716"/>
                    </a:lnTo>
                    <a:lnTo>
                      <a:pt x="1386" y="710"/>
                    </a:lnTo>
                    <a:lnTo>
                      <a:pt x="1376" y="712"/>
                    </a:lnTo>
                    <a:lnTo>
                      <a:pt x="1358" y="726"/>
                    </a:lnTo>
                    <a:lnTo>
                      <a:pt x="1328" y="732"/>
                    </a:lnTo>
                    <a:lnTo>
                      <a:pt x="1310" y="734"/>
                    </a:lnTo>
                    <a:lnTo>
                      <a:pt x="1288" y="732"/>
                    </a:lnTo>
                    <a:lnTo>
                      <a:pt x="1282" y="726"/>
                    </a:lnTo>
                    <a:lnTo>
                      <a:pt x="1276" y="718"/>
                    </a:lnTo>
                    <a:lnTo>
                      <a:pt x="1266" y="716"/>
                    </a:lnTo>
                    <a:lnTo>
                      <a:pt x="1260" y="710"/>
                    </a:lnTo>
                    <a:lnTo>
                      <a:pt x="1236" y="706"/>
                    </a:lnTo>
                    <a:lnTo>
                      <a:pt x="1222" y="714"/>
                    </a:lnTo>
                    <a:lnTo>
                      <a:pt x="1196" y="710"/>
                    </a:lnTo>
                    <a:lnTo>
                      <a:pt x="1186" y="698"/>
                    </a:lnTo>
                    <a:lnTo>
                      <a:pt x="1184" y="688"/>
                    </a:lnTo>
                    <a:lnTo>
                      <a:pt x="1160" y="680"/>
                    </a:lnTo>
                    <a:lnTo>
                      <a:pt x="1132" y="674"/>
                    </a:lnTo>
                    <a:lnTo>
                      <a:pt x="1114" y="692"/>
                    </a:lnTo>
                    <a:lnTo>
                      <a:pt x="1126" y="706"/>
                    </a:lnTo>
                    <a:lnTo>
                      <a:pt x="1124" y="714"/>
                    </a:lnTo>
                    <a:lnTo>
                      <a:pt x="1112" y="724"/>
                    </a:lnTo>
                    <a:lnTo>
                      <a:pt x="1104" y="718"/>
                    </a:lnTo>
                    <a:lnTo>
                      <a:pt x="1072" y="718"/>
                    </a:lnTo>
                    <a:lnTo>
                      <a:pt x="1062" y="706"/>
                    </a:lnTo>
                    <a:lnTo>
                      <a:pt x="1042" y="702"/>
                    </a:lnTo>
                    <a:lnTo>
                      <a:pt x="1024" y="700"/>
                    </a:lnTo>
                    <a:lnTo>
                      <a:pt x="990" y="718"/>
                    </a:lnTo>
                    <a:lnTo>
                      <a:pt x="982" y="726"/>
                    </a:lnTo>
                    <a:lnTo>
                      <a:pt x="968" y="728"/>
                    </a:lnTo>
                    <a:lnTo>
                      <a:pt x="960" y="736"/>
                    </a:lnTo>
                    <a:lnTo>
                      <a:pt x="944" y="736"/>
                    </a:lnTo>
                    <a:lnTo>
                      <a:pt x="940" y="722"/>
                    </a:lnTo>
                    <a:lnTo>
                      <a:pt x="918" y="720"/>
                    </a:lnTo>
                    <a:lnTo>
                      <a:pt x="904" y="710"/>
                    </a:lnTo>
                    <a:lnTo>
                      <a:pt x="894" y="696"/>
                    </a:lnTo>
                    <a:lnTo>
                      <a:pt x="866" y="700"/>
                    </a:lnTo>
                    <a:lnTo>
                      <a:pt x="844" y="688"/>
                    </a:lnTo>
                    <a:lnTo>
                      <a:pt x="840" y="696"/>
                    </a:lnTo>
                    <a:lnTo>
                      <a:pt x="832" y="696"/>
                    </a:lnTo>
                    <a:lnTo>
                      <a:pt x="818" y="672"/>
                    </a:lnTo>
                    <a:lnTo>
                      <a:pt x="802" y="648"/>
                    </a:lnTo>
                    <a:lnTo>
                      <a:pt x="784" y="636"/>
                    </a:lnTo>
                    <a:lnTo>
                      <a:pt x="782" y="626"/>
                    </a:lnTo>
                    <a:lnTo>
                      <a:pt x="760" y="632"/>
                    </a:lnTo>
                    <a:lnTo>
                      <a:pt x="742" y="642"/>
                    </a:lnTo>
                    <a:lnTo>
                      <a:pt x="722" y="632"/>
                    </a:lnTo>
                    <a:lnTo>
                      <a:pt x="702" y="626"/>
                    </a:lnTo>
                    <a:lnTo>
                      <a:pt x="692" y="620"/>
                    </a:lnTo>
                    <a:lnTo>
                      <a:pt x="688" y="606"/>
                    </a:lnTo>
                    <a:lnTo>
                      <a:pt x="668" y="604"/>
                    </a:lnTo>
                    <a:lnTo>
                      <a:pt x="646" y="608"/>
                    </a:lnTo>
                    <a:lnTo>
                      <a:pt x="558" y="632"/>
                    </a:lnTo>
                    <a:lnTo>
                      <a:pt x="536" y="634"/>
                    </a:lnTo>
                    <a:lnTo>
                      <a:pt x="540" y="644"/>
                    </a:lnTo>
                    <a:lnTo>
                      <a:pt x="544" y="652"/>
                    </a:lnTo>
                    <a:lnTo>
                      <a:pt x="532" y="656"/>
                    </a:lnTo>
                    <a:lnTo>
                      <a:pt x="530" y="666"/>
                    </a:lnTo>
                    <a:lnTo>
                      <a:pt x="524" y="672"/>
                    </a:lnTo>
                    <a:lnTo>
                      <a:pt x="518" y="680"/>
                    </a:lnTo>
                    <a:lnTo>
                      <a:pt x="532" y="684"/>
                    </a:lnTo>
                    <a:lnTo>
                      <a:pt x="540" y="692"/>
                    </a:lnTo>
                    <a:lnTo>
                      <a:pt x="530" y="702"/>
                    </a:lnTo>
                    <a:lnTo>
                      <a:pt x="504" y="704"/>
                    </a:lnTo>
                    <a:lnTo>
                      <a:pt x="494" y="694"/>
                    </a:lnTo>
                    <a:lnTo>
                      <a:pt x="476" y="694"/>
                    </a:lnTo>
                    <a:lnTo>
                      <a:pt x="454" y="704"/>
                    </a:lnTo>
                    <a:lnTo>
                      <a:pt x="438" y="702"/>
                    </a:lnTo>
                    <a:lnTo>
                      <a:pt x="416" y="688"/>
                    </a:lnTo>
                    <a:lnTo>
                      <a:pt x="380" y="682"/>
                    </a:lnTo>
                    <a:lnTo>
                      <a:pt x="364" y="688"/>
                    </a:lnTo>
                    <a:lnTo>
                      <a:pt x="340" y="706"/>
                    </a:lnTo>
                    <a:lnTo>
                      <a:pt x="338" y="718"/>
                    </a:lnTo>
                    <a:lnTo>
                      <a:pt x="330" y="722"/>
                    </a:lnTo>
                    <a:lnTo>
                      <a:pt x="322" y="706"/>
                    </a:lnTo>
                    <a:lnTo>
                      <a:pt x="310" y="720"/>
                    </a:lnTo>
                    <a:lnTo>
                      <a:pt x="304" y="744"/>
                    </a:lnTo>
                    <a:lnTo>
                      <a:pt x="314" y="758"/>
                    </a:lnTo>
                    <a:lnTo>
                      <a:pt x="328" y="762"/>
                    </a:lnTo>
                    <a:lnTo>
                      <a:pt x="340" y="778"/>
                    </a:lnTo>
                    <a:lnTo>
                      <a:pt x="344" y="79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96"/>
              <p:cNvSpPr>
                <a:spLocks/>
              </p:cNvSpPr>
              <p:nvPr/>
            </p:nvSpPr>
            <p:spPr bwMode="auto">
              <a:xfrm>
                <a:off x="3519" y="1007"/>
                <a:ext cx="276" cy="196"/>
              </a:xfrm>
              <a:custGeom>
                <a:avLst/>
                <a:gdLst>
                  <a:gd name="T0" fmla="*/ 88 w 276"/>
                  <a:gd name="T1" fmla="*/ 196 h 196"/>
                  <a:gd name="T2" fmla="*/ 36 w 276"/>
                  <a:gd name="T3" fmla="*/ 194 h 196"/>
                  <a:gd name="T4" fmla="*/ 36 w 276"/>
                  <a:gd name="T5" fmla="*/ 182 h 196"/>
                  <a:gd name="T6" fmla="*/ 30 w 276"/>
                  <a:gd name="T7" fmla="*/ 176 h 196"/>
                  <a:gd name="T8" fmla="*/ 20 w 276"/>
                  <a:gd name="T9" fmla="*/ 182 h 196"/>
                  <a:gd name="T10" fmla="*/ 10 w 276"/>
                  <a:gd name="T11" fmla="*/ 176 h 196"/>
                  <a:gd name="T12" fmla="*/ 0 w 276"/>
                  <a:gd name="T13" fmla="*/ 166 h 196"/>
                  <a:gd name="T14" fmla="*/ 0 w 276"/>
                  <a:gd name="T15" fmla="*/ 154 h 196"/>
                  <a:gd name="T16" fmla="*/ 12 w 276"/>
                  <a:gd name="T17" fmla="*/ 150 h 196"/>
                  <a:gd name="T18" fmla="*/ 20 w 276"/>
                  <a:gd name="T19" fmla="*/ 142 h 196"/>
                  <a:gd name="T20" fmla="*/ 20 w 276"/>
                  <a:gd name="T21" fmla="*/ 132 h 196"/>
                  <a:gd name="T22" fmla="*/ 34 w 276"/>
                  <a:gd name="T23" fmla="*/ 118 h 196"/>
                  <a:gd name="T24" fmla="*/ 44 w 276"/>
                  <a:gd name="T25" fmla="*/ 116 h 196"/>
                  <a:gd name="T26" fmla="*/ 48 w 276"/>
                  <a:gd name="T27" fmla="*/ 108 h 196"/>
                  <a:gd name="T28" fmla="*/ 38 w 276"/>
                  <a:gd name="T29" fmla="*/ 106 h 196"/>
                  <a:gd name="T30" fmla="*/ 64 w 276"/>
                  <a:gd name="T31" fmla="*/ 84 h 196"/>
                  <a:gd name="T32" fmla="*/ 76 w 276"/>
                  <a:gd name="T33" fmla="*/ 66 h 196"/>
                  <a:gd name="T34" fmla="*/ 110 w 276"/>
                  <a:gd name="T35" fmla="*/ 40 h 196"/>
                  <a:gd name="T36" fmla="*/ 132 w 276"/>
                  <a:gd name="T37" fmla="*/ 36 h 196"/>
                  <a:gd name="T38" fmla="*/ 140 w 276"/>
                  <a:gd name="T39" fmla="*/ 28 h 196"/>
                  <a:gd name="T40" fmla="*/ 176 w 276"/>
                  <a:gd name="T41" fmla="*/ 24 h 196"/>
                  <a:gd name="T42" fmla="*/ 210 w 276"/>
                  <a:gd name="T43" fmla="*/ 20 h 196"/>
                  <a:gd name="T44" fmla="*/ 230 w 276"/>
                  <a:gd name="T45" fmla="*/ 8 h 196"/>
                  <a:gd name="T46" fmla="*/ 250 w 276"/>
                  <a:gd name="T47" fmla="*/ 0 h 196"/>
                  <a:gd name="T48" fmla="*/ 266 w 276"/>
                  <a:gd name="T49" fmla="*/ 0 h 196"/>
                  <a:gd name="T50" fmla="*/ 276 w 276"/>
                  <a:gd name="T51" fmla="*/ 6 h 196"/>
                  <a:gd name="T52" fmla="*/ 272 w 276"/>
                  <a:gd name="T53" fmla="*/ 18 h 196"/>
                  <a:gd name="T54" fmla="*/ 254 w 276"/>
                  <a:gd name="T55" fmla="*/ 30 h 196"/>
                  <a:gd name="T56" fmla="*/ 222 w 276"/>
                  <a:gd name="T57" fmla="*/ 40 h 196"/>
                  <a:gd name="T58" fmla="*/ 166 w 276"/>
                  <a:gd name="T59" fmla="*/ 50 h 196"/>
                  <a:gd name="T60" fmla="*/ 136 w 276"/>
                  <a:gd name="T61" fmla="*/ 74 h 196"/>
                  <a:gd name="T62" fmla="*/ 122 w 276"/>
                  <a:gd name="T63" fmla="*/ 80 h 196"/>
                  <a:gd name="T64" fmla="*/ 110 w 276"/>
                  <a:gd name="T65" fmla="*/ 82 h 196"/>
                  <a:gd name="T66" fmla="*/ 110 w 276"/>
                  <a:gd name="T67" fmla="*/ 94 h 196"/>
                  <a:gd name="T68" fmla="*/ 96 w 276"/>
                  <a:gd name="T69" fmla="*/ 102 h 196"/>
                  <a:gd name="T70" fmla="*/ 86 w 276"/>
                  <a:gd name="T71" fmla="*/ 116 h 196"/>
                  <a:gd name="T72" fmla="*/ 64 w 276"/>
                  <a:gd name="T73" fmla="*/ 140 h 196"/>
                  <a:gd name="T74" fmla="*/ 62 w 276"/>
                  <a:gd name="T75" fmla="*/ 166 h 196"/>
                  <a:gd name="T76" fmla="*/ 72 w 276"/>
                  <a:gd name="T77" fmla="*/ 174 h 196"/>
                  <a:gd name="T78" fmla="*/ 74 w 276"/>
                  <a:gd name="T79" fmla="*/ 184 h 196"/>
                  <a:gd name="T80" fmla="*/ 88 w 276"/>
                  <a:gd name="T81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6" h="196">
                    <a:moveTo>
                      <a:pt x="88" y="196"/>
                    </a:moveTo>
                    <a:lnTo>
                      <a:pt x="36" y="194"/>
                    </a:lnTo>
                    <a:lnTo>
                      <a:pt x="36" y="182"/>
                    </a:lnTo>
                    <a:lnTo>
                      <a:pt x="30" y="176"/>
                    </a:lnTo>
                    <a:lnTo>
                      <a:pt x="20" y="182"/>
                    </a:lnTo>
                    <a:lnTo>
                      <a:pt x="10" y="176"/>
                    </a:lnTo>
                    <a:lnTo>
                      <a:pt x="0" y="166"/>
                    </a:lnTo>
                    <a:lnTo>
                      <a:pt x="0" y="154"/>
                    </a:lnTo>
                    <a:lnTo>
                      <a:pt x="12" y="150"/>
                    </a:lnTo>
                    <a:lnTo>
                      <a:pt x="20" y="142"/>
                    </a:lnTo>
                    <a:lnTo>
                      <a:pt x="20" y="132"/>
                    </a:lnTo>
                    <a:lnTo>
                      <a:pt x="34" y="118"/>
                    </a:lnTo>
                    <a:lnTo>
                      <a:pt x="44" y="116"/>
                    </a:lnTo>
                    <a:lnTo>
                      <a:pt x="48" y="108"/>
                    </a:lnTo>
                    <a:lnTo>
                      <a:pt x="38" y="106"/>
                    </a:lnTo>
                    <a:lnTo>
                      <a:pt x="64" y="84"/>
                    </a:lnTo>
                    <a:lnTo>
                      <a:pt x="76" y="66"/>
                    </a:lnTo>
                    <a:lnTo>
                      <a:pt x="110" y="40"/>
                    </a:lnTo>
                    <a:lnTo>
                      <a:pt x="132" y="36"/>
                    </a:lnTo>
                    <a:lnTo>
                      <a:pt x="140" y="28"/>
                    </a:lnTo>
                    <a:lnTo>
                      <a:pt x="176" y="24"/>
                    </a:lnTo>
                    <a:lnTo>
                      <a:pt x="210" y="20"/>
                    </a:lnTo>
                    <a:lnTo>
                      <a:pt x="230" y="8"/>
                    </a:lnTo>
                    <a:lnTo>
                      <a:pt x="250" y="0"/>
                    </a:lnTo>
                    <a:lnTo>
                      <a:pt x="266" y="0"/>
                    </a:lnTo>
                    <a:lnTo>
                      <a:pt x="276" y="6"/>
                    </a:lnTo>
                    <a:lnTo>
                      <a:pt x="272" y="18"/>
                    </a:lnTo>
                    <a:lnTo>
                      <a:pt x="254" y="30"/>
                    </a:lnTo>
                    <a:lnTo>
                      <a:pt x="222" y="40"/>
                    </a:lnTo>
                    <a:lnTo>
                      <a:pt x="166" y="50"/>
                    </a:lnTo>
                    <a:lnTo>
                      <a:pt x="136" y="74"/>
                    </a:lnTo>
                    <a:lnTo>
                      <a:pt x="122" y="80"/>
                    </a:lnTo>
                    <a:lnTo>
                      <a:pt x="110" y="82"/>
                    </a:lnTo>
                    <a:lnTo>
                      <a:pt x="110" y="94"/>
                    </a:lnTo>
                    <a:lnTo>
                      <a:pt x="96" y="102"/>
                    </a:lnTo>
                    <a:lnTo>
                      <a:pt x="86" y="116"/>
                    </a:lnTo>
                    <a:lnTo>
                      <a:pt x="64" y="140"/>
                    </a:lnTo>
                    <a:lnTo>
                      <a:pt x="62" y="166"/>
                    </a:lnTo>
                    <a:lnTo>
                      <a:pt x="72" y="174"/>
                    </a:lnTo>
                    <a:lnTo>
                      <a:pt x="74" y="184"/>
                    </a:lnTo>
                    <a:lnTo>
                      <a:pt x="88" y="19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97"/>
              <p:cNvSpPr>
                <a:spLocks/>
              </p:cNvSpPr>
              <p:nvPr/>
            </p:nvSpPr>
            <p:spPr bwMode="auto">
              <a:xfrm>
                <a:off x="4277" y="925"/>
                <a:ext cx="96" cy="52"/>
              </a:xfrm>
              <a:custGeom>
                <a:avLst/>
                <a:gdLst>
                  <a:gd name="T0" fmla="*/ 0 w 96"/>
                  <a:gd name="T1" fmla="*/ 48 h 52"/>
                  <a:gd name="T2" fmla="*/ 16 w 96"/>
                  <a:gd name="T3" fmla="*/ 30 h 52"/>
                  <a:gd name="T4" fmla="*/ 28 w 96"/>
                  <a:gd name="T5" fmla="*/ 14 h 52"/>
                  <a:gd name="T6" fmla="*/ 40 w 96"/>
                  <a:gd name="T7" fmla="*/ 2 h 52"/>
                  <a:gd name="T8" fmla="*/ 58 w 96"/>
                  <a:gd name="T9" fmla="*/ 0 h 52"/>
                  <a:gd name="T10" fmla="*/ 54 w 96"/>
                  <a:gd name="T11" fmla="*/ 14 h 52"/>
                  <a:gd name="T12" fmla="*/ 70 w 96"/>
                  <a:gd name="T13" fmla="*/ 6 h 52"/>
                  <a:gd name="T14" fmla="*/ 82 w 96"/>
                  <a:gd name="T15" fmla="*/ 16 h 52"/>
                  <a:gd name="T16" fmla="*/ 96 w 96"/>
                  <a:gd name="T17" fmla="*/ 22 h 52"/>
                  <a:gd name="T18" fmla="*/ 94 w 96"/>
                  <a:gd name="T19" fmla="*/ 32 h 52"/>
                  <a:gd name="T20" fmla="*/ 86 w 96"/>
                  <a:gd name="T21" fmla="*/ 40 h 52"/>
                  <a:gd name="T22" fmla="*/ 58 w 96"/>
                  <a:gd name="T23" fmla="*/ 40 h 52"/>
                  <a:gd name="T24" fmla="*/ 26 w 96"/>
                  <a:gd name="T25" fmla="*/ 42 h 52"/>
                  <a:gd name="T26" fmla="*/ 20 w 96"/>
                  <a:gd name="T27" fmla="*/ 48 h 52"/>
                  <a:gd name="T28" fmla="*/ 8 w 96"/>
                  <a:gd name="T29" fmla="*/ 52 h 52"/>
                  <a:gd name="T30" fmla="*/ 0 w 96"/>
                  <a:gd name="T3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52">
                    <a:moveTo>
                      <a:pt x="0" y="48"/>
                    </a:moveTo>
                    <a:lnTo>
                      <a:pt x="16" y="30"/>
                    </a:lnTo>
                    <a:lnTo>
                      <a:pt x="28" y="14"/>
                    </a:lnTo>
                    <a:lnTo>
                      <a:pt x="40" y="2"/>
                    </a:lnTo>
                    <a:lnTo>
                      <a:pt x="58" y="0"/>
                    </a:lnTo>
                    <a:lnTo>
                      <a:pt x="54" y="14"/>
                    </a:lnTo>
                    <a:lnTo>
                      <a:pt x="70" y="6"/>
                    </a:lnTo>
                    <a:lnTo>
                      <a:pt x="82" y="16"/>
                    </a:lnTo>
                    <a:lnTo>
                      <a:pt x="96" y="22"/>
                    </a:lnTo>
                    <a:lnTo>
                      <a:pt x="94" y="32"/>
                    </a:lnTo>
                    <a:lnTo>
                      <a:pt x="86" y="40"/>
                    </a:lnTo>
                    <a:lnTo>
                      <a:pt x="58" y="40"/>
                    </a:lnTo>
                    <a:lnTo>
                      <a:pt x="26" y="42"/>
                    </a:lnTo>
                    <a:lnTo>
                      <a:pt x="20" y="48"/>
                    </a:lnTo>
                    <a:lnTo>
                      <a:pt x="8" y="52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98"/>
              <p:cNvSpPr>
                <a:spLocks/>
              </p:cNvSpPr>
              <p:nvPr/>
            </p:nvSpPr>
            <p:spPr bwMode="auto">
              <a:xfrm>
                <a:off x="4189" y="897"/>
                <a:ext cx="96" cy="46"/>
              </a:xfrm>
              <a:custGeom>
                <a:avLst/>
                <a:gdLst>
                  <a:gd name="T0" fmla="*/ 0 w 96"/>
                  <a:gd name="T1" fmla="*/ 22 h 46"/>
                  <a:gd name="T2" fmla="*/ 16 w 96"/>
                  <a:gd name="T3" fmla="*/ 6 h 46"/>
                  <a:gd name="T4" fmla="*/ 46 w 96"/>
                  <a:gd name="T5" fmla="*/ 0 h 46"/>
                  <a:gd name="T6" fmla="*/ 64 w 96"/>
                  <a:gd name="T7" fmla="*/ 2 h 46"/>
                  <a:gd name="T8" fmla="*/ 64 w 96"/>
                  <a:gd name="T9" fmla="*/ 10 h 46"/>
                  <a:gd name="T10" fmla="*/ 76 w 96"/>
                  <a:gd name="T11" fmla="*/ 8 h 46"/>
                  <a:gd name="T12" fmla="*/ 88 w 96"/>
                  <a:gd name="T13" fmla="*/ 6 h 46"/>
                  <a:gd name="T14" fmla="*/ 96 w 96"/>
                  <a:gd name="T15" fmla="*/ 14 h 46"/>
                  <a:gd name="T16" fmla="*/ 96 w 96"/>
                  <a:gd name="T17" fmla="*/ 26 h 46"/>
                  <a:gd name="T18" fmla="*/ 84 w 96"/>
                  <a:gd name="T19" fmla="*/ 36 h 46"/>
                  <a:gd name="T20" fmla="*/ 92 w 96"/>
                  <a:gd name="T21" fmla="*/ 46 h 46"/>
                  <a:gd name="T22" fmla="*/ 54 w 96"/>
                  <a:gd name="T23" fmla="*/ 46 h 46"/>
                  <a:gd name="T24" fmla="*/ 40 w 96"/>
                  <a:gd name="T25" fmla="*/ 40 h 46"/>
                  <a:gd name="T26" fmla="*/ 16 w 96"/>
                  <a:gd name="T27" fmla="*/ 40 h 46"/>
                  <a:gd name="T28" fmla="*/ 8 w 96"/>
                  <a:gd name="T29" fmla="*/ 28 h 46"/>
                  <a:gd name="T30" fmla="*/ 0 w 96"/>
                  <a:gd name="T31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46">
                    <a:moveTo>
                      <a:pt x="0" y="22"/>
                    </a:moveTo>
                    <a:lnTo>
                      <a:pt x="16" y="6"/>
                    </a:lnTo>
                    <a:lnTo>
                      <a:pt x="46" y="0"/>
                    </a:lnTo>
                    <a:lnTo>
                      <a:pt x="64" y="2"/>
                    </a:lnTo>
                    <a:lnTo>
                      <a:pt x="64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96" y="14"/>
                    </a:lnTo>
                    <a:lnTo>
                      <a:pt x="96" y="26"/>
                    </a:lnTo>
                    <a:lnTo>
                      <a:pt x="84" y="36"/>
                    </a:lnTo>
                    <a:lnTo>
                      <a:pt x="92" y="46"/>
                    </a:lnTo>
                    <a:lnTo>
                      <a:pt x="54" y="46"/>
                    </a:lnTo>
                    <a:lnTo>
                      <a:pt x="40" y="40"/>
                    </a:lnTo>
                    <a:lnTo>
                      <a:pt x="16" y="40"/>
                    </a:lnTo>
                    <a:lnTo>
                      <a:pt x="8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99"/>
              <p:cNvSpPr>
                <a:spLocks/>
              </p:cNvSpPr>
              <p:nvPr/>
            </p:nvSpPr>
            <p:spPr bwMode="auto">
              <a:xfrm>
                <a:off x="4165" y="855"/>
                <a:ext cx="84" cy="44"/>
              </a:xfrm>
              <a:custGeom>
                <a:avLst/>
                <a:gdLst>
                  <a:gd name="T0" fmla="*/ 0 w 84"/>
                  <a:gd name="T1" fmla="*/ 34 h 44"/>
                  <a:gd name="T2" fmla="*/ 22 w 84"/>
                  <a:gd name="T3" fmla="*/ 44 h 44"/>
                  <a:gd name="T4" fmla="*/ 36 w 84"/>
                  <a:gd name="T5" fmla="*/ 42 h 44"/>
                  <a:gd name="T6" fmla="*/ 56 w 84"/>
                  <a:gd name="T7" fmla="*/ 38 h 44"/>
                  <a:gd name="T8" fmla="*/ 74 w 84"/>
                  <a:gd name="T9" fmla="*/ 36 h 44"/>
                  <a:gd name="T10" fmla="*/ 76 w 84"/>
                  <a:gd name="T11" fmla="*/ 28 h 44"/>
                  <a:gd name="T12" fmla="*/ 84 w 84"/>
                  <a:gd name="T13" fmla="*/ 22 h 44"/>
                  <a:gd name="T14" fmla="*/ 72 w 84"/>
                  <a:gd name="T15" fmla="*/ 14 h 44"/>
                  <a:gd name="T16" fmla="*/ 60 w 84"/>
                  <a:gd name="T17" fmla="*/ 2 h 44"/>
                  <a:gd name="T18" fmla="*/ 44 w 84"/>
                  <a:gd name="T19" fmla="*/ 0 h 44"/>
                  <a:gd name="T20" fmla="*/ 40 w 84"/>
                  <a:gd name="T21" fmla="*/ 10 h 44"/>
                  <a:gd name="T22" fmla="*/ 16 w 84"/>
                  <a:gd name="T23" fmla="*/ 12 h 44"/>
                  <a:gd name="T24" fmla="*/ 12 w 84"/>
                  <a:gd name="T25" fmla="*/ 18 h 44"/>
                  <a:gd name="T26" fmla="*/ 10 w 84"/>
                  <a:gd name="T27" fmla="*/ 28 h 44"/>
                  <a:gd name="T28" fmla="*/ 0 w 84"/>
                  <a:gd name="T29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4" h="44">
                    <a:moveTo>
                      <a:pt x="0" y="34"/>
                    </a:moveTo>
                    <a:lnTo>
                      <a:pt x="22" y="44"/>
                    </a:lnTo>
                    <a:lnTo>
                      <a:pt x="36" y="42"/>
                    </a:lnTo>
                    <a:lnTo>
                      <a:pt x="56" y="38"/>
                    </a:lnTo>
                    <a:lnTo>
                      <a:pt x="74" y="36"/>
                    </a:lnTo>
                    <a:lnTo>
                      <a:pt x="76" y="28"/>
                    </a:lnTo>
                    <a:lnTo>
                      <a:pt x="84" y="22"/>
                    </a:lnTo>
                    <a:lnTo>
                      <a:pt x="72" y="14"/>
                    </a:lnTo>
                    <a:lnTo>
                      <a:pt x="60" y="2"/>
                    </a:lnTo>
                    <a:lnTo>
                      <a:pt x="44" y="0"/>
                    </a:lnTo>
                    <a:lnTo>
                      <a:pt x="40" y="10"/>
                    </a:lnTo>
                    <a:lnTo>
                      <a:pt x="16" y="12"/>
                    </a:lnTo>
                    <a:lnTo>
                      <a:pt x="12" y="18"/>
                    </a:lnTo>
                    <a:lnTo>
                      <a:pt x="10" y="28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200"/>
              <p:cNvSpPr>
                <a:spLocks/>
              </p:cNvSpPr>
              <p:nvPr/>
            </p:nvSpPr>
            <p:spPr bwMode="auto">
              <a:xfrm>
                <a:off x="4877" y="1037"/>
                <a:ext cx="128" cy="44"/>
              </a:xfrm>
              <a:custGeom>
                <a:avLst/>
                <a:gdLst>
                  <a:gd name="T0" fmla="*/ 38 w 128"/>
                  <a:gd name="T1" fmla="*/ 42 h 44"/>
                  <a:gd name="T2" fmla="*/ 26 w 128"/>
                  <a:gd name="T3" fmla="*/ 44 h 44"/>
                  <a:gd name="T4" fmla="*/ 2 w 128"/>
                  <a:gd name="T5" fmla="*/ 32 h 44"/>
                  <a:gd name="T6" fmla="*/ 0 w 128"/>
                  <a:gd name="T7" fmla="*/ 20 h 44"/>
                  <a:gd name="T8" fmla="*/ 6 w 128"/>
                  <a:gd name="T9" fmla="*/ 6 h 44"/>
                  <a:gd name="T10" fmla="*/ 18 w 128"/>
                  <a:gd name="T11" fmla="*/ 0 h 44"/>
                  <a:gd name="T12" fmla="*/ 30 w 128"/>
                  <a:gd name="T13" fmla="*/ 0 h 44"/>
                  <a:gd name="T14" fmla="*/ 46 w 128"/>
                  <a:gd name="T15" fmla="*/ 8 h 44"/>
                  <a:gd name="T16" fmla="*/ 58 w 128"/>
                  <a:gd name="T17" fmla="*/ 16 h 44"/>
                  <a:gd name="T18" fmla="*/ 64 w 128"/>
                  <a:gd name="T19" fmla="*/ 4 h 44"/>
                  <a:gd name="T20" fmla="*/ 76 w 128"/>
                  <a:gd name="T21" fmla="*/ 4 h 44"/>
                  <a:gd name="T22" fmla="*/ 86 w 128"/>
                  <a:gd name="T23" fmla="*/ 10 h 44"/>
                  <a:gd name="T24" fmla="*/ 100 w 128"/>
                  <a:gd name="T25" fmla="*/ 8 h 44"/>
                  <a:gd name="T26" fmla="*/ 120 w 128"/>
                  <a:gd name="T27" fmla="*/ 14 h 44"/>
                  <a:gd name="T28" fmla="*/ 128 w 128"/>
                  <a:gd name="T29" fmla="*/ 20 h 44"/>
                  <a:gd name="T30" fmla="*/ 120 w 128"/>
                  <a:gd name="T31" fmla="*/ 32 h 44"/>
                  <a:gd name="T32" fmla="*/ 104 w 128"/>
                  <a:gd name="T33" fmla="*/ 36 h 44"/>
                  <a:gd name="T34" fmla="*/ 92 w 128"/>
                  <a:gd name="T35" fmla="*/ 32 h 44"/>
                  <a:gd name="T36" fmla="*/ 86 w 128"/>
                  <a:gd name="T37" fmla="*/ 24 h 44"/>
                  <a:gd name="T38" fmla="*/ 90 w 128"/>
                  <a:gd name="T39" fmla="*/ 14 h 44"/>
                  <a:gd name="T40" fmla="*/ 78 w 128"/>
                  <a:gd name="T41" fmla="*/ 16 h 44"/>
                  <a:gd name="T42" fmla="*/ 80 w 128"/>
                  <a:gd name="T43" fmla="*/ 24 h 44"/>
                  <a:gd name="T44" fmla="*/ 84 w 128"/>
                  <a:gd name="T45" fmla="*/ 30 h 44"/>
                  <a:gd name="T46" fmla="*/ 88 w 128"/>
                  <a:gd name="T47" fmla="*/ 38 h 44"/>
                  <a:gd name="T48" fmla="*/ 78 w 128"/>
                  <a:gd name="T49" fmla="*/ 38 h 44"/>
                  <a:gd name="T50" fmla="*/ 62 w 128"/>
                  <a:gd name="T51" fmla="*/ 36 h 44"/>
                  <a:gd name="T52" fmla="*/ 48 w 128"/>
                  <a:gd name="T53" fmla="*/ 36 h 44"/>
                  <a:gd name="T54" fmla="*/ 38 w 128"/>
                  <a:gd name="T55" fmla="*/ 34 h 44"/>
                  <a:gd name="T56" fmla="*/ 38 w 128"/>
                  <a:gd name="T57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" h="44">
                    <a:moveTo>
                      <a:pt x="38" y="42"/>
                    </a:moveTo>
                    <a:lnTo>
                      <a:pt x="26" y="44"/>
                    </a:lnTo>
                    <a:lnTo>
                      <a:pt x="2" y="32"/>
                    </a:lnTo>
                    <a:lnTo>
                      <a:pt x="0" y="20"/>
                    </a:lnTo>
                    <a:lnTo>
                      <a:pt x="6" y="6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6" y="8"/>
                    </a:lnTo>
                    <a:lnTo>
                      <a:pt x="58" y="16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6" y="10"/>
                    </a:lnTo>
                    <a:lnTo>
                      <a:pt x="100" y="8"/>
                    </a:lnTo>
                    <a:lnTo>
                      <a:pt x="120" y="14"/>
                    </a:lnTo>
                    <a:lnTo>
                      <a:pt x="128" y="20"/>
                    </a:lnTo>
                    <a:lnTo>
                      <a:pt x="120" y="32"/>
                    </a:lnTo>
                    <a:lnTo>
                      <a:pt x="104" y="36"/>
                    </a:lnTo>
                    <a:lnTo>
                      <a:pt x="92" y="32"/>
                    </a:lnTo>
                    <a:lnTo>
                      <a:pt x="86" y="24"/>
                    </a:lnTo>
                    <a:lnTo>
                      <a:pt x="90" y="14"/>
                    </a:lnTo>
                    <a:lnTo>
                      <a:pt x="78" y="16"/>
                    </a:lnTo>
                    <a:lnTo>
                      <a:pt x="80" y="24"/>
                    </a:lnTo>
                    <a:lnTo>
                      <a:pt x="84" y="30"/>
                    </a:lnTo>
                    <a:lnTo>
                      <a:pt x="88" y="38"/>
                    </a:lnTo>
                    <a:lnTo>
                      <a:pt x="78" y="38"/>
                    </a:lnTo>
                    <a:lnTo>
                      <a:pt x="62" y="36"/>
                    </a:lnTo>
                    <a:lnTo>
                      <a:pt x="48" y="36"/>
                    </a:lnTo>
                    <a:lnTo>
                      <a:pt x="38" y="34"/>
                    </a:lnTo>
                    <a:lnTo>
                      <a:pt x="38" y="4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201"/>
              <p:cNvSpPr>
                <a:spLocks/>
              </p:cNvSpPr>
              <p:nvPr/>
            </p:nvSpPr>
            <p:spPr bwMode="auto">
              <a:xfrm>
                <a:off x="5021" y="1057"/>
                <a:ext cx="74" cy="24"/>
              </a:xfrm>
              <a:custGeom>
                <a:avLst/>
                <a:gdLst>
                  <a:gd name="T0" fmla="*/ 6 w 74"/>
                  <a:gd name="T1" fmla="*/ 0 h 24"/>
                  <a:gd name="T2" fmla="*/ 16 w 74"/>
                  <a:gd name="T3" fmla="*/ 4 h 24"/>
                  <a:gd name="T4" fmla="*/ 36 w 74"/>
                  <a:gd name="T5" fmla="*/ 4 h 24"/>
                  <a:gd name="T6" fmla="*/ 50 w 74"/>
                  <a:gd name="T7" fmla="*/ 8 h 24"/>
                  <a:gd name="T8" fmla="*/ 68 w 74"/>
                  <a:gd name="T9" fmla="*/ 10 h 24"/>
                  <a:gd name="T10" fmla="*/ 74 w 74"/>
                  <a:gd name="T11" fmla="*/ 14 h 24"/>
                  <a:gd name="T12" fmla="*/ 60 w 74"/>
                  <a:gd name="T13" fmla="*/ 20 h 24"/>
                  <a:gd name="T14" fmla="*/ 48 w 74"/>
                  <a:gd name="T15" fmla="*/ 24 h 24"/>
                  <a:gd name="T16" fmla="*/ 36 w 74"/>
                  <a:gd name="T17" fmla="*/ 24 h 24"/>
                  <a:gd name="T18" fmla="*/ 20 w 74"/>
                  <a:gd name="T19" fmla="*/ 20 h 24"/>
                  <a:gd name="T20" fmla="*/ 4 w 74"/>
                  <a:gd name="T21" fmla="*/ 16 h 24"/>
                  <a:gd name="T22" fmla="*/ 0 w 74"/>
                  <a:gd name="T23" fmla="*/ 8 h 24"/>
                  <a:gd name="T24" fmla="*/ 6 w 7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4">
                    <a:moveTo>
                      <a:pt x="6" y="0"/>
                    </a:moveTo>
                    <a:lnTo>
                      <a:pt x="16" y="4"/>
                    </a:lnTo>
                    <a:lnTo>
                      <a:pt x="36" y="4"/>
                    </a:lnTo>
                    <a:lnTo>
                      <a:pt x="50" y="8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60" y="20"/>
                    </a:lnTo>
                    <a:lnTo>
                      <a:pt x="48" y="24"/>
                    </a:lnTo>
                    <a:lnTo>
                      <a:pt x="36" y="24"/>
                    </a:lnTo>
                    <a:lnTo>
                      <a:pt x="20" y="2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202"/>
              <p:cNvSpPr>
                <a:spLocks/>
              </p:cNvSpPr>
              <p:nvPr/>
            </p:nvSpPr>
            <p:spPr bwMode="auto">
              <a:xfrm>
                <a:off x="5537" y="1173"/>
                <a:ext cx="58" cy="24"/>
              </a:xfrm>
              <a:custGeom>
                <a:avLst/>
                <a:gdLst>
                  <a:gd name="T0" fmla="*/ 0 w 58"/>
                  <a:gd name="T1" fmla="*/ 16 h 24"/>
                  <a:gd name="T2" fmla="*/ 2 w 58"/>
                  <a:gd name="T3" fmla="*/ 24 h 24"/>
                  <a:gd name="T4" fmla="*/ 10 w 58"/>
                  <a:gd name="T5" fmla="*/ 24 h 24"/>
                  <a:gd name="T6" fmla="*/ 24 w 58"/>
                  <a:gd name="T7" fmla="*/ 24 h 24"/>
                  <a:gd name="T8" fmla="*/ 46 w 58"/>
                  <a:gd name="T9" fmla="*/ 20 h 24"/>
                  <a:gd name="T10" fmla="*/ 58 w 58"/>
                  <a:gd name="T11" fmla="*/ 18 h 24"/>
                  <a:gd name="T12" fmla="*/ 58 w 58"/>
                  <a:gd name="T13" fmla="*/ 8 h 24"/>
                  <a:gd name="T14" fmla="*/ 48 w 58"/>
                  <a:gd name="T15" fmla="*/ 4 h 24"/>
                  <a:gd name="T16" fmla="*/ 36 w 58"/>
                  <a:gd name="T17" fmla="*/ 0 h 24"/>
                  <a:gd name="T18" fmla="*/ 22 w 58"/>
                  <a:gd name="T19" fmla="*/ 2 h 24"/>
                  <a:gd name="T20" fmla="*/ 14 w 58"/>
                  <a:gd name="T21" fmla="*/ 8 h 24"/>
                  <a:gd name="T22" fmla="*/ 0 w 58"/>
                  <a:gd name="T23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24">
                    <a:moveTo>
                      <a:pt x="0" y="16"/>
                    </a:moveTo>
                    <a:lnTo>
                      <a:pt x="2" y="24"/>
                    </a:lnTo>
                    <a:lnTo>
                      <a:pt x="10" y="24"/>
                    </a:lnTo>
                    <a:lnTo>
                      <a:pt x="24" y="24"/>
                    </a:lnTo>
                    <a:lnTo>
                      <a:pt x="46" y="20"/>
                    </a:lnTo>
                    <a:lnTo>
                      <a:pt x="58" y="18"/>
                    </a:lnTo>
                    <a:lnTo>
                      <a:pt x="58" y="8"/>
                    </a:lnTo>
                    <a:lnTo>
                      <a:pt x="48" y="4"/>
                    </a:lnTo>
                    <a:lnTo>
                      <a:pt x="36" y="0"/>
                    </a:lnTo>
                    <a:lnTo>
                      <a:pt x="22" y="2"/>
                    </a:lnTo>
                    <a:lnTo>
                      <a:pt x="14" y="8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203"/>
              <p:cNvSpPr>
                <a:spLocks/>
              </p:cNvSpPr>
              <p:nvPr/>
            </p:nvSpPr>
            <p:spPr bwMode="auto">
              <a:xfrm>
                <a:off x="4951" y="1609"/>
                <a:ext cx="42" cy="174"/>
              </a:xfrm>
              <a:custGeom>
                <a:avLst/>
                <a:gdLst>
                  <a:gd name="T0" fmla="*/ 0 w 42"/>
                  <a:gd name="T1" fmla="*/ 166 h 174"/>
                  <a:gd name="T2" fmla="*/ 6 w 42"/>
                  <a:gd name="T3" fmla="*/ 174 h 174"/>
                  <a:gd name="T4" fmla="*/ 10 w 42"/>
                  <a:gd name="T5" fmla="*/ 160 h 174"/>
                  <a:gd name="T6" fmla="*/ 18 w 42"/>
                  <a:gd name="T7" fmla="*/ 162 h 174"/>
                  <a:gd name="T8" fmla="*/ 24 w 42"/>
                  <a:gd name="T9" fmla="*/ 170 h 174"/>
                  <a:gd name="T10" fmla="*/ 26 w 42"/>
                  <a:gd name="T11" fmla="*/ 162 h 174"/>
                  <a:gd name="T12" fmla="*/ 22 w 42"/>
                  <a:gd name="T13" fmla="*/ 154 h 174"/>
                  <a:gd name="T14" fmla="*/ 14 w 42"/>
                  <a:gd name="T15" fmla="*/ 144 h 174"/>
                  <a:gd name="T16" fmla="*/ 10 w 42"/>
                  <a:gd name="T17" fmla="*/ 134 h 174"/>
                  <a:gd name="T18" fmla="*/ 14 w 42"/>
                  <a:gd name="T19" fmla="*/ 126 h 174"/>
                  <a:gd name="T20" fmla="*/ 18 w 42"/>
                  <a:gd name="T21" fmla="*/ 114 h 174"/>
                  <a:gd name="T22" fmla="*/ 22 w 42"/>
                  <a:gd name="T23" fmla="*/ 108 h 174"/>
                  <a:gd name="T24" fmla="*/ 30 w 42"/>
                  <a:gd name="T25" fmla="*/ 106 h 174"/>
                  <a:gd name="T26" fmla="*/ 42 w 42"/>
                  <a:gd name="T27" fmla="*/ 116 h 174"/>
                  <a:gd name="T28" fmla="*/ 42 w 42"/>
                  <a:gd name="T29" fmla="*/ 104 h 174"/>
                  <a:gd name="T30" fmla="*/ 32 w 42"/>
                  <a:gd name="T31" fmla="*/ 88 h 174"/>
                  <a:gd name="T32" fmla="*/ 28 w 42"/>
                  <a:gd name="T33" fmla="*/ 62 h 174"/>
                  <a:gd name="T34" fmla="*/ 24 w 42"/>
                  <a:gd name="T35" fmla="*/ 42 h 174"/>
                  <a:gd name="T36" fmla="*/ 22 w 42"/>
                  <a:gd name="T37" fmla="*/ 26 h 174"/>
                  <a:gd name="T38" fmla="*/ 20 w 42"/>
                  <a:gd name="T39" fmla="*/ 12 h 174"/>
                  <a:gd name="T40" fmla="*/ 16 w 42"/>
                  <a:gd name="T41" fmla="*/ 0 h 174"/>
                  <a:gd name="T42" fmla="*/ 12 w 42"/>
                  <a:gd name="T43" fmla="*/ 6 h 174"/>
                  <a:gd name="T44" fmla="*/ 12 w 42"/>
                  <a:gd name="T45" fmla="*/ 16 h 174"/>
                  <a:gd name="T46" fmla="*/ 2 w 42"/>
                  <a:gd name="T47" fmla="*/ 20 h 174"/>
                  <a:gd name="T48" fmla="*/ 2 w 42"/>
                  <a:gd name="T49" fmla="*/ 36 h 174"/>
                  <a:gd name="T50" fmla="*/ 2 w 42"/>
                  <a:gd name="T51" fmla="*/ 50 h 174"/>
                  <a:gd name="T52" fmla="*/ 2 w 42"/>
                  <a:gd name="T53" fmla="*/ 62 h 174"/>
                  <a:gd name="T54" fmla="*/ 8 w 42"/>
                  <a:gd name="T55" fmla="*/ 70 h 174"/>
                  <a:gd name="T56" fmla="*/ 6 w 42"/>
                  <a:gd name="T57" fmla="*/ 82 h 174"/>
                  <a:gd name="T58" fmla="*/ 6 w 42"/>
                  <a:gd name="T59" fmla="*/ 102 h 174"/>
                  <a:gd name="T60" fmla="*/ 6 w 42"/>
                  <a:gd name="T61" fmla="*/ 126 h 174"/>
                  <a:gd name="T62" fmla="*/ 6 w 42"/>
                  <a:gd name="T63" fmla="*/ 146 h 174"/>
                  <a:gd name="T64" fmla="*/ 6 w 42"/>
                  <a:gd name="T65" fmla="*/ 158 h 174"/>
                  <a:gd name="T66" fmla="*/ 0 w 42"/>
                  <a:gd name="T67" fmla="*/ 16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174">
                    <a:moveTo>
                      <a:pt x="0" y="166"/>
                    </a:moveTo>
                    <a:lnTo>
                      <a:pt x="6" y="174"/>
                    </a:lnTo>
                    <a:lnTo>
                      <a:pt x="10" y="160"/>
                    </a:lnTo>
                    <a:lnTo>
                      <a:pt x="18" y="162"/>
                    </a:lnTo>
                    <a:lnTo>
                      <a:pt x="24" y="170"/>
                    </a:lnTo>
                    <a:lnTo>
                      <a:pt x="26" y="162"/>
                    </a:lnTo>
                    <a:lnTo>
                      <a:pt x="22" y="154"/>
                    </a:lnTo>
                    <a:lnTo>
                      <a:pt x="14" y="144"/>
                    </a:lnTo>
                    <a:lnTo>
                      <a:pt x="10" y="134"/>
                    </a:lnTo>
                    <a:lnTo>
                      <a:pt x="14" y="126"/>
                    </a:lnTo>
                    <a:lnTo>
                      <a:pt x="18" y="114"/>
                    </a:lnTo>
                    <a:lnTo>
                      <a:pt x="22" y="108"/>
                    </a:lnTo>
                    <a:lnTo>
                      <a:pt x="30" y="106"/>
                    </a:lnTo>
                    <a:lnTo>
                      <a:pt x="42" y="116"/>
                    </a:lnTo>
                    <a:lnTo>
                      <a:pt x="42" y="104"/>
                    </a:lnTo>
                    <a:lnTo>
                      <a:pt x="32" y="88"/>
                    </a:lnTo>
                    <a:lnTo>
                      <a:pt x="28" y="62"/>
                    </a:lnTo>
                    <a:lnTo>
                      <a:pt x="24" y="42"/>
                    </a:lnTo>
                    <a:lnTo>
                      <a:pt x="22" y="26"/>
                    </a:lnTo>
                    <a:lnTo>
                      <a:pt x="20" y="12"/>
                    </a:lnTo>
                    <a:lnTo>
                      <a:pt x="16" y="0"/>
                    </a:lnTo>
                    <a:lnTo>
                      <a:pt x="12" y="6"/>
                    </a:lnTo>
                    <a:lnTo>
                      <a:pt x="12" y="16"/>
                    </a:lnTo>
                    <a:lnTo>
                      <a:pt x="2" y="20"/>
                    </a:lnTo>
                    <a:lnTo>
                      <a:pt x="2" y="36"/>
                    </a:lnTo>
                    <a:lnTo>
                      <a:pt x="2" y="50"/>
                    </a:lnTo>
                    <a:lnTo>
                      <a:pt x="2" y="62"/>
                    </a:lnTo>
                    <a:lnTo>
                      <a:pt x="8" y="70"/>
                    </a:lnTo>
                    <a:lnTo>
                      <a:pt x="6" y="82"/>
                    </a:lnTo>
                    <a:lnTo>
                      <a:pt x="6" y="102"/>
                    </a:lnTo>
                    <a:lnTo>
                      <a:pt x="6" y="126"/>
                    </a:lnTo>
                    <a:lnTo>
                      <a:pt x="6" y="146"/>
                    </a:lnTo>
                    <a:lnTo>
                      <a:pt x="6" y="158"/>
                    </a:lnTo>
                    <a:lnTo>
                      <a:pt x="0" y="16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204"/>
              <p:cNvSpPr>
                <a:spLocks/>
              </p:cNvSpPr>
              <p:nvPr/>
            </p:nvSpPr>
            <p:spPr bwMode="auto">
              <a:xfrm>
                <a:off x="3411" y="1901"/>
                <a:ext cx="24" cy="20"/>
              </a:xfrm>
              <a:custGeom>
                <a:avLst/>
                <a:gdLst>
                  <a:gd name="T0" fmla="*/ 22 w 24"/>
                  <a:gd name="T1" fmla="*/ 20 h 20"/>
                  <a:gd name="T2" fmla="*/ 14 w 24"/>
                  <a:gd name="T3" fmla="*/ 16 h 20"/>
                  <a:gd name="T4" fmla="*/ 8 w 24"/>
                  <a:gd name="T5" fmla="*/ 12 h 20"/>
                  <a:gd name="T6" fmla="*/ 0 w 24"/>
                  <a:gd name="T7" fmla="*/ 4 h 20"/>
                  <a:gd name="T8" fmla="*/ 2 w 24"/>
                  <a:gd name="T9" fmla="*/ 0 h 20"/>
                  <a:gd name="T10" fmla="*/ 10 w 24"/>
                  <a:gd name="T11" fmla="*/ 0 h 20"/>
                  <a:gd name="T12" fmla="*/ 16 w 24"/>
                  <a:gd name="T13" fmla="*/ 4 h 20"/>
                  <a:gd name="T14" fmla="*/ 22 w 24"/>
                  <a:gd name="T15" fmla="*/ 6 h 20"/>
                  <a:gd name="T16" fmla="*/ 24 w 24"/>
                  <a:gd name="T17" fmla="*/ 14 h 20"/>
                  <a:gd name="T18" fmla="*/ 22 w 24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0">
                    <a:moveTo>
                      <a:pt x="22" y="20"/>
                    </a:moveTo>
                    <a:lnTo>
                      <a:pt x="14" y="16"/>
                    </a:lnTo>
                    <a:lnTo>
                      <a:pt x="8" y="12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2" y="6"/>
                    </a:lnTo>
                    <a:lnTo>
                      <a:pt x="24" y="14"/>
                    </a:lnTo>
                    <a:lnTo>
                      <a:pt x="22" y="2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08"/>
              <p:cNvSpPr>
                <a:spLocks/>
              </p:cNvSpPr>
              <p:nvPr/>
            </p:nvSpPr>
            <p:spPr bwMode="auto">
              <a:xfrm>
                <a:off x="4283" y="925"/>
                <a:ext cx="96" cy="52"/>
              </a:xfrm>
              <a:custGeom>
                <a:avLst/>
                <a:gdLst>
                  <a:gd name="T0" fmla="*/ 0 w 96"/>
                  <a:gd name="T1" fmla="*/ 48 h 52"/>
                  <a:gd name="T2" fmla="*/ 16 w 96"/>
                  <a:gd name="T3" fmla="*/ 30 h 52"/>
                  <a:gd name="T4" fmla="*/ 28 w 96"/>
                  <a:gd name="T5" fmla="*/ 14 h 52"/>
                  <a:gd name="T6" fmla="*/ 40 w 96"/>
                  <a:gd name="T7" fmla="*/ 2 h 52"/>
                  <a:gd name="T8" fmla="*/ 58 w 96"/>
                  <a:gd name="T9" fmla="*/ 0 h 52"/>
                  <a:gd name="T10" fmla="*/ 54 w 96"/>
                  <a:gd name="T11" fmla="*/ 14 h 52"/>
                  <a:gd name="T12" fmla="*/ 70 w 96"/>
                  <a:gd name="T13" fmla="*/ 6 h 52"/>
                  <a:gd name="T14" fmla="*/ 82 w 96"/>
                  <a:gd name="T15" fmla="*/ 16 h 52"/>
                  <a:gd name="T16" fmla="*/ 96 w 96"/>
                  <a:gd name="T17" fmla="*/ 22 h 52"/>
                  <a:gd name="T18" fmla="*/ 94 w 96"/>
                  <a:gd name="T19" fmla="*/ 32 h 52"/>
                  <a:gd name="T20" fmla="*/ 86 w 96"/>
                  <a:gd name="T21" fmla="*/ 40 h 52"/>
                  <a:gd name="T22" fmla="*/ 58 w 96"/>
                  <a:gd name="T23" fmla="*/ 40 h 52"/>
                  <a:gd name="T24" fmla="*/ 26 w 96"/>
                  <a:gd name="T25" fmla="*/ 42 h 52"/>
                  <a:gd name="T26" fmla="*/ 20 w 96"/>
                  <a:gd name="T27" fmla="*/ 48 h 52"/>
                  <a:gd name="T28" fmla="*/ 8 w 96"/>
                  <a:gd name="T29" fmla="*/ 52 h 52"/>
                  <a:gd name="T30" fmla="*/ 0 w 96"/>
                  <a:gd name="T3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52">
                    <a:moveTo>
                      <a:pt x="0" y="48"/>
                    </a:moveTo>
                    <a:lnTo>
                      <a:pt x="16" y="30"/>
                    </a:lnTo>
                    <a:lnTo>
                      <a:pt x="28" y="14"/>
                    </a:lnTo>
                    <a:lnTo>
                      <a:pt x="40" y="2"/>
                    </a:lnTo>
                    <a:lnTo>
                      <a:pt x="58" y="0"/>
                    </a:lnTo>
                    <a:lnTo>
                      <a:pt x="54" y="14"/>
                    </a:lnTo>
                    <a:lnTo>
                      <a:pt x="70" y="6"/>
                    </a:lnTo>
                    <a:lnTo>
                      <a:pt x="82" y="16"/>
                    </a:lnTo>
                    <a:lnTo>
                      <a:pt x="96" y="22"/>
                    </a:lnTo>
                    <a:lnTo>
                      <a:pt x="94" y="32"/>
                    </a:lnTo>
                    <a:lnTo>
                      <a:pt x="86" y="40"/>
                    </a:lnTo>
                    <a:lnTo>
                      <a:pt x="58" y="40"/>
                    </a:lnTo>
                    <a:lnTo>
                      <a:pt x="26" y="42"/>
                    </a:lnTo>
                    <a:lnTo>
                      <a:pt x="20" y="48"/>
                    </a:lnTo>
                    <a:lnTo>
                      <a:pt x="8" y="52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09"/>
              <p:cNvSpPr>
                <a:spLocks/>
              </p:cNvSpPr>
              <p:nvPr/>
            </p:nvSpPr>
            <p:spPr bwMode="auto">
              <a:xfrm>
                <a:off x="4195" y="897"/>
                <a:ext cx="96" cy="46"/>
              </a:xfrm>
              <a:custGeom>
                <a:avLst/>
                <a:gdLst>
                  <a:gd name="T0" fmla="*/ 0 w 96"/>
                  <a:gd name="T1" fmla="*/ 22 h 46"/>
                  <a:gd name="T2" fmla="*/ 16 w 96"/>
                  <a:gd name="T3" fmla="*/ 6 h 46"/>
                  <a:gd name="T4" fmla="*/ 46 w 96"/>
                  <a:gd name="T5" fmla="*/ 0 h 46"/>
                  <a:gd name="T6" fmla="*/ 64 w 96"/>
                  <a:gd name="T7" fmla="*/ 2 h 46"/>
                  <a:gd name="T8" fmla="*/ 64 w 96"/>
                  <a:gd name="T9" fmla="*/ 10 h 46"/>
                  <a:gd name="T10" fmla="*/ 76 w 96"/>
                  <a:gd name="T11" fmla="*/ 8 h 46"/>
                  <a:gd name="T12" fmla="*/ 88 w 96"/>
                  <a:gd name="T13" fmla="*/ 6 h 46"/>
                  <a:gd name="T14" fmla="*/ 96 w 96"/>
                  <a:gd name="T15" fmla="*/ 14 h 46"/>
                  <a:gd name="T16" fmla="*/ 96 w 96"/>
                  <a:gd name="T17" fmla="*/ 26 h 46"/>
                  <a:gd name="T18" fmla="*/ 84 w 96"/>
                  <a:gd name="T19" fmla="*/ 36 h 46"/>
                  <a:gd name="T20" fmla="*/ 92 w 96"/>
                  <a:gd name="T21" fmla="*/ 46 h 46"/>
                  <a:gd name="T22" fmla="*/ 54 w 96"/>
                  <a:gd name="T23" fmla="*/ 46 h 46"/>
                  <a:gd name="T24" fmla="*/ 40 w 96"/>
                  <a:gd name="T25" fmla="*/ 40 h 46"/>
                  <a:gd name="T26" fmla="*/ 16 w 96"/>
                  <a:gd name="T27" fmla="*/ 40 h 46"/>
                  <a:gd name="T28" fmla="*/ 8 w 96"/>
                  <a:gd name="T29" fmla="*/ 28 h 46"/>
                  <a:gd name="T30" fmla="*/ 0 w 96"/>
                  <a:gd name="T31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46">
                    <a:moveTo>
                      <a:pt x="0" y="22"/>
                    </a:moveTo>
                    <a:lnTo>
                      <a:pt x="16" y="6"/>
                    </a:lnTo>
                    <a:lnTo>
                      <a:pt x="46" y="0"/>
                    </a:lnTo>
                    <a:lnTo>
                      <a:pt x="64" y="2"/>
                    </a:lnTo>
                    <a:lnTo>
                      <a:pt x="64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96" y="14"/>
                    </a:lnTo>
                    <a:lnTo>
                      <a:pt x="96" y="26"/>
                    </a:lnTo>
                    <a:lnTo>
                      <a:pt x="84" y="36"/>
                    </a:lnTo>
                    <a:lnTo>
                      <a:pt x="92" y="46"/>
                    </a:lnTo>
                    <a:lnTo>
                      <a:pt x="54" y="46"/>
                    </a:lnTo>
                    <a:lnTo>
                      <a:pt x="40" y="40"/>
                    </a:lnTo>
                    <a:lnTo>
                      <a:pt x="16" y="40"/>
                    </a:lnTo>
                    <a:lnTo>
                      <a:pt x="8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10"/>
              <p:cNvSpPr>
                <a:spLocks/>
              </p:cNvSpPr>
              <p:nvPr/>
            </p:nvSpPr>
            <p:spPr bwMode="auto">
              <a:xfrm>
                <a:off x="4171" y="855"/>
                <a:ext cx="84" cy="44"/>
              </a:xfrm>
              <a:custGeom>
                <a:avLst/>
                <a:gdLst>
                  <a:gd name="T0" fmla="*/ 0 w 84"/>
                  <a:gd name="T1" fmla="*/ 34 h 44"/>
                  <a:gd name="T2" fmla="*/ 22 w 84"/>
                  <a:gd name="T3" fmla="*/ 44 h 44"/>
                  <a:gd name="T4" fmla="*/ 36 w 84"/>
                  <a:gd name="T5" fmla="*/ 42 h 44"/>
                  <a:gd name="T6" fmla="*/ 56 w 84"/>
                  <a:gd name="T7" fmla="*/ 38 h 44"/>
                  <a:gd name="T8" fmla="*/ 74 w 84"/>
                  <a:gd name="T9" fmla="*/ 36 h 44"/>
                  <a:gd name="T10" fmla="*/ 76 w 84"/>
                  <a:gd name="T11" fmla="*/ 28 h 44"/>
                  <a:gd name="T12" fmla="*/ 84 w 84"/>
                  <a:gd name="T13" fmla="*/ 22 h 44"/>
                  <a:gd name="T14" fmla="*/ 72 w 84"/>
                  <a:gd name="T15" fmla="*/ 14 h 44"/>
                  <a:gd name="T16" fmla="*/ 60 w 84"/>
                  <a:gd name="T17" fmla="*/ 2 h 44"/>
                  <a:gd name="T18" fmla="*/ 44 w 84"/>
                  <a:gd name="T19" fmla="*/ 0 h 44"/>
                  <a:gd name="T20" fmla="*/ 40 w 84"/>
                  <a:gd name="T21" fmla="*/ 10 h 44"/>
                  <a:gd name="T22" fmla="*/ 16 w 84"/>
                  <a:gd name="T23" fmla="*/ 12 h 44"/>
                  <a:gd name="T24" fmla="*/ 12 w 84"/>
                  <a:gd name="T25" fmla="*/ 18 h 44"/>
                  <a:gd name="T26" fmla="*/ 10 w 84"/>
                  <a:gd name="T27" fmla="*/ 28 h 44"/>
                  <a:gd name="T28" fmla="*/ 0 w 84"/>
                  <a:gd name="T29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4" h="44">
                    <a:moveTo>
                      <a:pt x="0" y="34"/>
                    </a:moveTo>
                    <a:lnTo>
                      <a:pt x="22" y="44"/>
                    </a:lnTo>
                    <a:lnTo>
                      <a:pt x="36" y="42"/>
                    </a:lnTo>
                    <a:lnTo>
                      <a:pt x="56" y="38"/>
                    </a:lnTo>
                    <a:lnTo>
                      <a:pt x="74" y="36"/>
                    </a:lnTo>
                    <a:lnTo>
                      <a:pt x="76" y="28"/>
                    </a:lnTo>
                    <a:lnTo>
                      <a:pt x="84" y="22"/>
                    </a:lnTo>
                    <a:lnTo>
                      <a:pt x="72" y="14"/>
                    </a:lnTo>
                    <a:lnTo>
                      <a:pt x="60" y="2"/>
                    </a:lnTo>
                    <a:lnTo>
                      <a:pt x="44" y="0"/>
                    </a:lnTo>
                    <a:lnTo>
                      <a:pt x="40" y="10"/>
                    </a:lnTo>
                    <a:lnTo>
                      <a:pt x="16" y="12"/>
                    </a:lnTo>
                    <a:lnTo>
                      <a:pt x="12" y="18"/>
                    </a:lnTo>
                    <a:lnTo>
                      <a:pt x="10" y="28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1"/>
              <p:cNvSpPr>
                <a:spLocks/>
              </p:cNvSpPr>
              <p:nvPr/>
            </p:nvSpPr>
            <p:spPr bwMode="auto">
              <a:xfrm>
                <a:off x="4883" y="1037"/>
                <a:ext cx="128" cy="44"/>
              </a:xfrm>
              <a:custGeom>
                <a:avLst/>
                <a:gdLst>
                  <a:gd name="T0" fmla="*/ 38 w 128"/>
                  <a:gd name="T1" fmla="*/ 42 h 44"/>
                  <a:gd name="T2" fmla="*/ 26 w 128"/>
                  <a:gd name="T3" fmla="*/ 44 h 44"/>
                  <a:gd name="T4" fmla="*/ 2 w 128"/>
                  <a:gd name="T5" fmla="*/ 32 h 44"/>
                  <a:gd name="T6" fmla="*/ 0 w 128"/>
                  <a:gd name="T7" fmla="*/ 20 h 44"/>
                  <a:gd name="T8" fmla="*/ 6 w 128"/>
                  <a:gd name="T9" fmla="*/ 6 h 44"/>
                  <a:gd name="T10" fmla="*/ 18 w 128"/>
                  <a:gd name="T11" fmla="*/ 0 h 44"/>
                  <a:gd name="T12" fmla="*/ 30 w 128"/>
                  <a:gd name="T13" fmla="*/ 0 h 44"/>
                  <a:gd name="T14" fmla="*/ 46 w 128"/>
                  <a:gd name="T15" fmla="*/ 8 h 44"/>
                  <a:gd name="T16" fmla="*/ 58 w 128"/>
                  <a:gd name="T17" fmla="*/ 16 h 44"/>
                  <a:gd name="T18" fmla="*/ 64 w 128"/>
                  <a:gd name="T19" fmla="*/ 4 h 44"/>
                  <a:gd name="T20" fmla="*/ 76 w 128"/>
                  <a:gd name="T21" fmla="*/ 4 h 44"/>
                  <a:gd name="T22" fmla="*/ 86 w 128"/>
                  <a:gd name="T23" fmla="*/ 10 h 44"/>
                  <a:gd name="T24" fmla="*/ 100 w 128"/>
                  <a:gd name="T25" fmla="*/ 8 h 44"/>
                  <a:gd name="T26" fmla="*/ 120 w 128"/>
                  <a:gd name="T27" fmla="*/ 14 h 44"/>
                  <a:gd name="T28" fmla="*/ 128 w 128"/>
                  <a:gd name="T29" fmla="*/ 20 h 44"/>
                  <a:gd name="T30" fmla="*/ 120 w 128"/>
                  <a:gd name="T31" fmla="*/ 32 h 44"/>
                  <a:gd name="T32" fmla="*/ 104 w 128"/>
                  <a:gd name="T33" fmla="*/ 36 h 44"/>
                  <a:gd name="T34" fmla="*/ 92 w 128"/>
                  <a:gd name="T35" fmla="*/ 32 h 44"/>
                  <a:gd name="T36" fmla="*/ 86 w 128"/>
                  <a:gd name="T37" fmla="*/ 24 h 44"/>
                  <a:gd name="T38" fmla="*/ 90 w 128"/>
                  <a:gd name="T39" fmla="*/ 14 h 44"/>
                  <a:gd name="T40" fmla="*/ 78 w 128"/>
                  <a:gd name="T41" fmla="*/ 16 h 44"/>
                  <a:gd name="T42" fmla="*/ 80 w 128"/>
                  <a:gd name="T43" fmla="*/ 24 h 44"/>
                  <a:gd name="T44" fmla="*/ 84 w 128"/>
                  <a:gd name="T45" fmla="*/ 30 h 44"/>
                  <a:gd name="T46" fmla="*/ 88 w 128"/>
                  <a:gd name="T47" fmla="*/ 38 h 44"/>
                  <a:gd name="T48" fmla="*/ 78 w 128"/>
                  <a:gd name="T49" fmla="*/ 38 h 44"/>
                  <a:gd name="T50" fmla="*/ 62 w 128"/>
                  <a:gd name="T51" fmla="*/ 36 h 44"/>
                  <a:gd name="T52" fmla="*/ 48 w 128"/>
                  <a:gd name="T53" fmla="*/ 36 h 44"/>
                  <a:gd name="T54" fmla="*/ 38 w 128"/>
                  <a:gd name="T55" fmla="*/ 34 h 44"/>
                  <a:gd name="T56" fmla="*/ 38 w 128"/>
                  <a:gd name="T57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" h="44">
                    <a:moveTo>
                      <a:pt x="38" y="42"/>
                    </a:moveTo>
                    <a:lnTo>
                      <a:pt x="26" y="44"/>
                    </a:lnTo>
                    <a:lnTo>
                      <a:pt x="2" y="32"/>
                    </a:lnTo>
                    <a:lnTo>
                      <a:pt x="0" y="20"/>
                    </a:lnTo>
                    <a:lnTo>
                      <a:pt x="6" y="6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6" y="8"/>
                    </a:lnTo>
                    <a:lnTo>
                      <a:pt x="58" y="16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6" y="10"/>
                    </a:lnTo>
                    <a:lnTo>
                      <a:pt x="100" y="8"/>
                    </a:lnTo>
                    <a:lnTo>
                      <a:pt x="120" y="14"/>
                    </a:lnTo>
                    <a:lnTo>
                      <a:pt x="128" y="20"/>
                    </a:lnTo>
                    <a:lnTo>
                      <a:pt x="120" y="32"/>
                    </a:lnTo>
                    <a:lnTo>
                      <a:pt x="104" y="36"/>
                    </a:lnTo>
                    <a:lnTo>
                      <a:pt x="92" y="32"/>
                    </a:lnTo>
                    <a:lnTo>
                      <a:pt x="86" y="24"/>
                    </a:lnTo>
                    <a:lnTo>
                      <a:pt x="90" y="14"/>
                    </a:lnTo>
                    <a:lnTo>
                      <a:pt x="78" y="16"/>
                    </a:lnTo>
                    <a:lnTo>
                      <a:pt x="80" y="24"/>
                    </a:lnTo>
                    <a:lnTo>
                      <a:pt x="84" y="30"/>
                    </a:lnTo>
                    <a:lnTo>
                      <a:pt x="88" y="38"/>
                    </a:lnTo>
                    <a:lnTo>
                      <a:pt x="78" y="38"/>
                    </a:lnTo>
                    <a:lnTo>
                      <a:pt x="62" y="36"/>
                    </a:lnTo>
                    <a:lnTo>
                      <a:pt x="48" y="36"/>
                    </a:lnTo>
                    <a:lnTo>
                      <a:pt x="38" y="34"/>
                    </a:lnTo>
                    <a:lnTo>
                      <a:pt x="38" y="4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2"/>
              <p:cNvSpPr>
                <a:spLocks/>
              </p:cNvSpPr>
              <p:nvPr/>
            </p:nvSpPr>
            <p:spPr bwMode="auto">
              <a:xfrm>
                <a:off x="5027" y="1057"/>
                <a:ext cx="74" cy="24"/>
              </a:xfrm>
              <a:custGeom>
                <a:avLst/>
                <a:gdLst>
                  <a:gd name="T0" fmla="*/ 6 w 74"/>
                  <a:gd name="T1" fmla="*/ 0 h 24"/>
                  <a:gd name="T2" fmla="*/ 16 w 74"/>
                  <a:gd name="T3" fmla="*/ 4 h 24"/>
                  <a:gd name="T4" fmla="*/ 36 w 74"/>
                  <a:gd name="T5" fmla="*/ 4 h 24"/>
                  <a:gd name="T6" fmla="*/ 50 w 74"/>
                  <a:gd name="T7" fmla="*/ 8 h 24"/>
                  <a:gd name="T8" fmla="*/ 68 w 74"/>
                  <a:gd name="T9" fmla="*/ 10 h 24"/>
                  <a:gd name="T10" fmla="*/ 74 w 74"/>
                  <a:gd name="T11" fmla="*/ 14 h 24"/>
                  <a:gd name="T12" fmla="*/ 60 w 74"/>
                  <a:gd name="T13" fmla="*/ 20 h 24"/>
                  <a:gd name="T14" fmla="*/ 48 w 74"/>
                  <a:gd name="T15" fmla="*/ 24 h 24"/>
                  <a:gd name="T16" fmla="*/ 36 w 74"/>
                  <a:gd name="T17" fmla="*/ 24 h 24"/>
                  <a:gd name="T18" fmla="*/ 20 w 74"/>
                  <a:gd name="T19" fmla="*/ 20 h 24"/>
                  <a:gd name="T20" fmla="*/ 4 w 74"/>
                  <a:gd name="T21" fmla="*/ 16 h 24"/>
                  <a:gd name="T22" fmla="*/ 0 w 74"/>
                  <a:gd name="T23" fmla="*/ 8 h 24"/>
                  <a:gd name="T24" fmla="*/ 6 w 7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4">
                    <a:moveTo>
                      <a:pt x="6" y="0"/>
                    </a:moveTo>
                    <a:lnTo>
                      <a:pt x="16" y="4"/>
                    </a:lnTo>
                    <a:lnTo>
                      <a:pt x="36" y="4"/>
                    </a:lnTo>
                    <a:lnTo>
                      <a:pt x="50" y="8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60" y="20"/>
                    </a:lnTo>
                    <a:lnTo>
                      <a:pt x="48" y="24"/>
                    </a:lnTo>
                    <a:lnTo>
                      <a:pt x="36" y="24"/>
                    </a:lnTo>
                    <a:lnTo>
                      <a:pt x="20" y="2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11" name="Freeform 136"/>
            <p:cNvSpPr>
              <a:spLocks/>
            </p:cNvSpPr>
            <p:nvPr/>
          </p:nvSpPr>
          <p:spPr bwMode="auto">
            <a:xfrm>
              <a:off x="4899166" y="3152596"/>
              <a:ext cx="273050" cy="273050"/>
            </a:xfrm>
            <a:custGeom>
              <a:avLst/>
              <a:gdLst>
                <a:gd name="T0" fmla="*/ 6 w 172"/>
                <a:gd name="T1" fmla="*/ 0 h 172"/>
                <a:gd name="T2" fmla="*/ 16 w 172"/>
                <a:gd name="T3" fmla="*/ 4 h 172"/>
                <a:gd name="T4" fmla="*/ 24 w 172"/>
                <a:gd name="T5" fmla="*/ 2 h 172"/>
                <a:gd name="T6" fmla="*/ 48 w 172"/>
                <a:gd name="T7" fmla="*/ 12 h 172"/>
                <a:gd name="T8" fmla="*/ 66 w 172"/>
                <a:gd name="T9" fmla="*/ 16 h 172"/>
                <a:gd name="T10" fmla="*/ 80 w 172"/>
                <a:gd name="T11" fmla="*/ 14 h 172"/>
                <a:gd name="T12" fmla="*/ 90 w 172"/>
                <a:gd name="T13" fmla="*/ 8 h 172"/>
                <a:gd name="T14" fmla="*/ 112 w 172"/>
                <a:gd name="T15" fmla="*/ 6 h 172"/>
                <a:gd name="T16" fmla="*/ 122 w 172"/>
                <a:gd name="T17" fmla="*/ 12 h 172"/>
                <a:gd name="T18" fmla="*/ 134 w 172"/>
                <a:gd name="T19" fmla="*/ 10 h 172"/>
                <a:gd name="T20" fmla="*/ 150 w 172"/>
                <a:gd name="T21" fmla="*/ 12 h 172"/>
                <a:gd name="T22" fmla="*/ 154 w 172"/>
                <a:gd name="T23" fmla="*/ 20 h 172"/>
                <a:gd name="T24" fmla="*/ 162 w 172"/>
                <a:gd name="T25" fmla="*/ 40 h 172"/>
                <a:gd name="T26" fmla="*/ 158 w 172"/>
                <a:gd name="T27" fmla="*/ 44 h 172"/>
                <a:gd name="T28" fmla="*/ 152 w 172"/>
                <a:gd name="T29" fmla="*/ 56 h 172"/>
                <a:gd name="T30" fmla="*/ 150 w 172"/>
                <a:gd name="T31" fmla="*/ 66 h 172"/>
                <a:gd name="T32" fmla="*/ 146 w 172"/>
                <a:gd name="T33" fmla="*/ 70 h 172"/>
                <a:gd name="T34" fmla="*/ 140 w 172"/>
                <a:gd name="T35" fmla="*/ 60 h 172"/>
                <a:gd name="T36" fmla="*/ 136 w 172"/>
                <a:gd name="T37" fmla="*/ 48 h 172"/>
                <a:gd name="T38" fmla="*/ 130 w 172"/>
                <a:gd name="T39" fmla="*/ 40 h 172"/>
                <a:gd name="T40" fmla="*/ 126 w 172"/>
                <a:gd name="T41" fmla="*/ 28 h 172"/>
                <a:gd name="T42" fmla="*/ 122 w 172"/>
                <a:gd name="T43" fmla="*/ 16 h 172"/>
                <a:gd name="T44" fmla="*/ 122 w 172"/>
                <a:gd name="T45" fmla="*/ 24 h 172"/>
                <a:gd name="T46" fmla="*/ 124 w 172"/>
                <a:gd name="T47" fmla="*/ 42 h 172"/>
                <a:gd name="T48" fmla="*/ 128 w 172"/>
                <a:gd name="T49" fmla="*/ 54 h 172"/>
                <a:gd name="T50" fmla="*/ 136 w 172"/>
                <a:gd name="T51" fmla="*/ 64 h 172"/>
                <a:gd name="T52" fmla="*/ 142 w 172"/>
                <a:gd name="T53" fmla="*/ 72 h 172"/>
                <a:gd name="T54" fmla="*/ 150 w 172"/>
                <a:gd name="T55" fmla="*/ 96 h 172"/>
                <a:gd name="T56" fmla="*/ 170 w 172"/>
                <a:gd name="T57" fmla="*/ 130 h 172"/>
                <a:gd name="T58" fmla="*/ 172 w 172"/>
                <a:gd name="T59" fmla="*/ 136 h 172"/>
                <a:gd name="T60" fmla="*/ 172 w 172"/>
                <a:gd name="T61" fmla="*/ 152 h 172"/>
                <a:gd name="T62" fmla="*/ 164 w 172"/>
                <a:gd name="T63" fmla="*/ 152 h 172"/>
                <a:gd name="T64" fmla="*/ 144 w 172"/>
                <a:gd name="T65" fmla="*/ 172 h 172"/>
                <a:gd name="T66" fmla="*/ 134 w 172"/>
                <a:gd name="T67" fmla="*/ 166 h 172"/>
                <a:gd name="T68" fmla="*/ 6 w 172"/>
                <a:gd name="T69" fmla="*/ 164 h 172"/>
                <a:gd name="T70" fmla="*/ 6 w 172"/>
                <a:gd name="T71" fmla="*/ 38 h 172"/>
                <a:gd name="T72" fmla="*/ 2 w 172"/>
                <a:gd name="T73" fmla="*/ 36 h 172"/>
                <a:gd name="T74" fmla="*/ 0 w 172"/>
                <a:gd name="T75" fmla="*/ 24 h 172"/>
                <a:gd name="T76" fmla="*/ 6 w 172"/>
                <a:gd name="T77" fmla="*/ 20 h 172"/>
                <a:gd name="T78" fmla="*/ 6 w 172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72">
                  <a:moveTo>
                    <a:pt x="6" y="0"/>
                  </a:moveTo>
                  <a:lnTo>
                    <a:pt x="16" y="4"/>
                  </a:lnTo>
                  <a:lnTo>
                    <a:pt x="24" y="2"/>
                  </a:lnTo>
                  <a:lnTo>
                    <a:pt x="48" y="12"/>
                  </a:lnTo>
                  <a:lnTo>
                    <a:pt x="66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112" y="6"/>
                  </a:lnTo>
                  <a:lnTo>
                    <a:pt x="122" y="12"/>
                  </a:lnTo>
                  <a:lnTo>
                    <a:pt x="134" y="10"/>
                  </a:lnTo>
                  <a:lnTo>
                    <a:pt x="150" y="12"/>
                  </a:lnTo>
                  <a:lnTo>
                    <a:pt x="154" y="20"/>
                  </a:lnTo>
                  <a:lnTo>
                    <a:pt x="162" y="40"/>
                  </a:lnTo>
                  <a:lnTo>
                    <a:pt x="158" y="44"/>
                  </a:lnTo>
                  <a:lnTo>
                    <a:pt x="152" y="56"/>
                  </a:lnTo>
                  <a:lnTo>
                    <a:pt x="150" y="66"/>
                  </a:lnTo>
                  <a:lnTo>
                    <a:pt x="146" y="70"/>
                  </a:lnTo>
                  <a:lnTo>
                    <a:pt x="140" y="60"/>
                  </a:lnTo>
                  <a:lnTo>
                    <a:pt x="136" y="48"/>
                  </a:lnTo>
                  <a:lnTo>
                    <a:pt x="130" y="40"/>
                  </a:lnTo>
                  <a:lnTo>
                    <a:pt x="126" y="28"/>
                  </a:lnTo>
                  <a:lnTo>
                    <a:pt x="122" y="16"/>
                  </a:lnTo>
                  <a:lnTo>
                    <a:pt x="122" y="24"/>
                  </a:lnTo>
                  <a:lnTo>
                    <a:pt x="124" y="42"/>
                  </a:lnTo>
                  <a:lnTo>
                    <a:pt x="128" y="54"/>
                  </a:lnTo>
                  <a:lnTo>
                    <a:pt x="136" y="64"/>
                  </a:lnTo>
                  <a:lnTo>
                    <a:pt x="142" y="72"/>
                  </a:lnTo>
                  <a:lnTo>
                    <a:pt x="150" y="96"/>
                  </a:lnTo>
                  <a:lnTo>
                    <a:pt x="170" y="130"/>
                  </a:lnTo>
                  <a:lnTo>
                    <a:pt x="172" y="136"/>
                  </a:lnTo>
                  <a:lnTo>
                    <a:pt x="172" y="152"/>
                  </a:lnTo>
                  <a:lnTo>
                    <a:pt x="164" y="152"/>
                  </a:lnTo>
                  <a:lnTo>
                    <a:pt x="144" y="172"/>
                  </a:lnTo>
                  <a:lnTo>
                    <a:pt x="134" y="166"/>
                  </a:lnTo>
                  <a:lnTo>
                    <a:pt x="6" y="164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24"/>
                  </a:lnTo>
                  <a:lnTo>
                    <a:pt x="6" y="2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2" name="Freeform 137"/>
            <p:cNvSpPr>
              <a:spLocks/>
            </p:cNvSpPr>
            <p:nvPr/>
          </p:nvSpPr>
          <p:spPr bwMode="auto">
            <a:xfrm>
              <a:off x="4513403" y="3114496"/>
              <a:ext cx="395288" cy="352425"/>
            </a:xfrm>
            <a:custGeom>
              <a:avLst/>
              <a:gdLst>
                <a:gd name="T0" fmla="*/ 35 w 249"/>
                <a:gd name="T1" fmla="*/ 0 h 222"/>
                <a:gd name="T2" fmla="*/ 51 w 249"/>
                <a:gd name="T3" fmla="*/ 4 h 222"/>
                <a:gd name="T4" fmla="*/ 79 w 249"/>
                <a:gd name="T5" fmla="*/ 8 h 222"/>
                <a:gd name="T6" fmla="*/ 93 w 249"/>
                <a:gd name="T7" fmla="*/ 16 h 222"/>
                <a:gd name="T8" fmla="*/ 99 w 249"/>
                <a:gd name="T9" fmla="*/ 28 h 222"/>
                <a:gd name="T10" fmla="*/ 107 w 249"/>
                <a:gd name="T11" fmla="*/ 34 h 222"/>
                <a:gd name="T12" fmla="*/ 125 w 249"/>
                <a:gd name="T13" fmla="*/ 34 h 222"/>
                <a:gd name="T14" fmla="*/ 137 w 249"/>
                <a:gd name="T15" fmla="*/ 42 h 222"/>
                <a:gd name="T16" fmla="*/ 157 w 249"/>
                <a:gd name="T17" fmla="*/ 54 h 222"/>
                <a:gd name="T18" fmla="*/ 171 w 249"/>
                <a:gd name="T19" fmla="*/ 40 h 222"/>
                <a:gd name="T20" fmla="*/ 173 w 249"/>
                <a:gd name="T21" fmla="*/ 30 h 222"/>
                <a:gd name="T22" fmla="*/ 167 w 249"/>
                <a:gd name="T23" fmla="*/ 22 h 222"/>
                <a:gd name="T24" fmla="*/ 177 w 249"/>
                <a:gd name="T25" fmla="*/ 12 h 222"/>
                <a:gd name="T26" fmla="*/ 191 w 249"/>
                <a:gd name="T27" fmla="*/ 6 h 222"/>
                <a:gd name="T28" fmla="*/ 209 w 249"/>
                <a:gd name="T29" fmla="*/ 8 h 222"/>
                <a:gd name="T30" fmla="*/ 223 w 249"/>
                <a:gd name="T31" fmla="*/ 16 h 222"/>
                <a:gd name="T32" fmla="*/ 237 w 249"/>
                <a:gd name="T33" fmla="*/ 22 h 222"/>
                <a:gd name="T34" fmla="*/ 249 w 249"/>
                <a:gd name="T35" fmla="*/ 24 h 222"/>
                <a:gd name="T36" fmla="*/ 249 w 249"/>
                <a:gd name="T37" fmla="*/ 44 h 222"/>
                <a:gd name="T38" fmla="*/ 243 w 249"/>
                <a:gd name="T39" fmla="*/ 48 h 222"/>
                <a:gd name="T40" fmla="*/ 245 w 249"/>
                <a:gd name="T41" fmla="*/ 60 h 222"/>
                <a:gd name="T42" fmla="*/ 249 w 249"/>
                <a:gd name="T43" fmla="*/ 62 h 222"/>
                <a:gd name="T44" fmla="*/ 249 w 249"/>
                <a:gd name="T45" fmla="*/ 188 h 222"/>
                <a:gd name="T46" fmla="*/ 249 w 249"/>
                <a:gd name="T47" fmla="*/ 222 h 222"/>
                <a:gd name="T48" fmla="*/ 231 w 249"/>
                <a:gd name="T49" fmla="*/ 222 h 222"/>
                <a:gd name="T50" fmla="*/ 97 w 249"/>
                <a:gd name="T51" fmla="*/ 168 h 222"/>
                <a:gd name="T52" fmla="*/ 91 w 249"/>
                <a:gd name="T53" fmla="*/ 174 h 222"/>
                <a:gd name="T54" fmla="*/ 79 w 249"/>
                <a:gd name="T55" fmla="*/ 180 h 222"/>
                <a:gd name="T56" fmla="*/ 69 w 249"/>
                <a:gd name="T57" fmla="*/ 172 h 222"/>
                <a:gd name="T58" fmla="*/ 59 w 249"/>
                <a:gd name="T59" fmla="*/ 168 h 222"/>
                <a:gd name="T60" fmla="*/ 43 w 249"/>
                <a:gd name="T61" fmla="*/ 164 h 222"/>
                <a:gd name="T62" fmla="*/ 37 w 249"/>
                <a:gd name="T63" fmla="*/ 158 h 222"/>
                <a:gd name="T64" fmla="*/ 33 w 249"/>
                <a:gd name="T65" fmla="*/ 150 h 222"/>
                <a:gd name="T66" fmla="*/ 14 w 249"/>
                <a:gd name="T67" fmla="*/ 148 h 222"/>
                <a:gd name="T68" fmla="*/ 8 w 249"/>
                <a:gd name="T69" fmla="*/ 136 h 222"/>
                <a:gd name="T70" fmla="*/ 4 w 249"/>
                <a:gd name="T71" fmla="*/ 126 h 222"/>
                <a:gd name="T72" fmla="*/ 0 w 249"/>
                <a:gd name="T73" fmla="*/ 116 h 222"/>
                <a:gd name="T74" fmla="*/ 8 w 249"/>
                <a:gd name="T75" fmla="*/ 112 h 222"/>
                <a:gd name="T76" fmla="*/ 8 w 249"/>
                <a:gd name="T77" fmla="*/ 66 h 222"/>
                <a:gd name="T78" fmla="*/ 4 w 249"/>
                <a:gd name="T79" fmla="*/ 48 h 222"/>
                <a:gd name="T80" fmla="*/ 12 w 249"/>
                <a:gd name="T81" fmla="*/ 42 h 222"/>
                <a:gd name="T82" fmla="*/ 12 w 249"/>
                <a:gd name="T83" fmla="*/ 26 h 222"/>
                <a:gd name="T84" fmla="*/ 33 w 249"/>
                <a:gd name="T85" fmla="*/ 12 h 222"/>
                <a:gd name="T86" fmla="*/ 35 w 249"/>
                <a:gd name="T87" fmla="*/ 10 h 222"/>
                <a:gd name="T88" fmla="*/ 35 w 249"/>
                <a:gd name="T8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9" h="222">
                  <a:moveTo>
                    <a:pt x="35" y="0"/>
                  </a:moveTo>
                  <a:lnTo>
                    <a:pt x="51" y="4"/>
                  </a:lnTo>
                  <a:lnTo>
                    <a:pt x="79" y="8"/>
                  </a:lnTo>
                  <a:lnTo>
                    <a:pt x="93" y="16"/>
                  </a:lnTo>
                  <a:lnTo>
                    <a:pt x="99" y="28"/>
                  </a:lnTo>
                  <a:lnTo>
                    <a:pt x="107" y="34"/>
                  </a:lnTo>
                  <a:lnTo>
                    <a:pt x="125" y="34"/>
                  </a:lnTo>
                  <a:lnTo>
                    <a:pt x="137" y="42"/>
                  </a:lnTo>
                  <a:lnTo>
                    <a:pt x="157" y="54"/>
                  </a:lnTo>
                  <a:lnTo>
                    <a:pt x="171" y="40"/>
                  </a:lnTo>
                  <a:lnTo>
                    <a:pt x="173" y="30"/>
                  </a:lnTo>
                  <a:lnTo>
                    <a:pt x="167" y="22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9" y="8"/>
                  </a:lnTo>
                  <a:lnTo>
                    <a:pt x="223" y="16"/>
                  </a:lnTo>
                  <a:lnTo>
                    <a:pt x="237" y="22"/>
                  </a:lnTo>
                  <a:lnTo>
                    <a:pt x="249" y="24"/>
                  </a:lnTo>
                  <a:lnTo>
                    <a:pt x="249" y="44"/>
                  </a:lnTo>
                  <a:lnTo>
                    <a:pt x="243" y="48"/>
                  </a:lnTo>
                  <a:lnTo>
                    <a:pt x="245" y="60"/>
                  </a:lnTo>
                  <a:lnTo>
                    <a:pt x="249" y="62"/>
                  </a:lnTo>
                  <a:lnTo>
                    <a:pt x="249" y="188"/>
                  </a:lnTo>
                  <a:lnTo>
                    <a:pt x="249" y="222"/>
                  </a:lnTo>
                  <a:lnTo>
                    <a:pt x="231" y="222"/>
                  </a:lnTo>
                  <a:lnTo>
                    <a:pt x="97" y="168"/>
                  </a:lnTo>
                  <a:lnTo>
                    <a:pt x="91" y="174"/>
                  </a:lnTo>
                  <a:lnTo>
                    <a:pt x="79" y="180"/>
                  </a:lnTo>
                  <a:lnTo>
                    <a:pt x="69" y="172"/>
                  </a:lnTo>
                  <a:lnTo>
                    <a:pt x="59" y="168"/>
                  </a:lnTo>
                  <a:lnTo>
                    <a:pt x="43" y="164"/>
                  </a:lnTo>
                  <a:lnTo>
                    <a:pt x="37" y="158"/>
                  </a:lnTo>
                  <a:lnTo>
                    <a:pt x="33" y="150"/>
                  </a:lnTo>
                  <a:lnTo>
                    <a:pt x="14" y="148"/>
                  </a:lnTo>
                  <a:lnTo>
                    <a:pt x="8" y="136"/>
                  </a:lnTo>
                  <a:lnTo>
                    <a:pt x="4" y="126"/>
                  </a:lnTo>
                  <a:lnTo>
                    <a:pt x="0" y="116"/>
                  </a:lnTo>
                  <a:lnTo>
                    <a:pt x="8" y="112"/>
                  </a:lnTo>
                  <a:lnTo>
                    <a:pt x="8" y="66"/>
                  </a:lnTo>
                  <a:lnTo>
                    <a:pt x="4" y="4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33" y="12"/>
                  </a:lnTo>
                  <a:lnTo>
                    <a:pt x="35" y="10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3" name="Freeform 138"/>
            <p:cNvSpPr>
              <a:spLocks/>
            </p:cNvSpPr>
            <p:nvPr/>
          </p:nvSpPr>
          <p:spPr bwMode="auto">
            <a:xfrm>
              <a:off x="4465778" y="2997021"/>
              <a:ext cx="103188" cy="193675"/>
            </a:xfrm>
            <a:custGeom>
              <a:avLst/>
              <a:gdLst>
                <a:gd name="T0" fmla="*/ 16 w 65"/>
                <a:gd name="T1" fmla="*/ 6 h 122"/>
                <a:gd name="T2" fmla="*/ 30 w 65"/>
                <a:gd name="T3" fmla="*/ 0 h 122"/>
                <a:gd name="T4" fmla="*/ 38 w 65"/>
                <a:gd name="T5" fmla="*/ 0 h 122"/>
                <a:gd name="T6" fmla="*/ 42 w 65"/>
                <a:gd name="T7" fmla="*/ 8 h 122"/>
                <a:gd name="T8" fmla="*/ 48 w 65"/>
                <a:gd name="T9" fmla="*/ 10 h 122"/>
                <a:gd name="T10" fmla="*/ 54 w 65"/>
                <a:gd name="T11" fmla="*/ 6 h 122"/>
                <a:gd name="T12" fmla="*/ 58 w 65"/>
                <a:gd name="T13" fmla="*/ 8 h 122"/>
                <a:gd name="T14" fmla="*/ 56 w 65"/>
                <a:gd name="T15" fmla="*/ 14 h 122"/>
                <a:gd name="T16" fmla="*/ 50 w 65"/>
                <a:gd name="T17" fmla="*/ 16 h 122"/>
                <a:gd name="T18" fmla="*/ 46 w 65"/>
                <a:gd name="T19" fmla="*/ 24 h 122"/>
                <a:gd name="T20" fmla="*/ 50 w 65"/>
                <a:gd name="T21" fmla="*/ 28 h 122"/>
                <a:gd name="T22" fmla="*/ 58 w 65"/>
                <a:gd name="T23" fmla="*/ 32 h 122"/>
                <a:gd name="T24" fmla="*/ 58 w 65"/>
                <a:gd name="T25" fmla="*/ 38 h 122"/>
                <a:gd name="T26" fmla="*/ 52 w 65"/>
                <a:gd name="T27" fmla="*/ 44 h 122"/>
                <a:gd name="T28" fmla="*/ 46 w 65"/>
                <a:gd name="T29" fmla="*/ 46 h 122"/>
                <a:gd name="T30" fmla="*/ 40 w 65"/>
                <a:gd name="T31" fmla="*/ 54 h 122"/>
                <a:gd name="T32" fmla="*/ 44 w 65"/>
                <a:gd name="T33" fmla="*/ 64 h 122"/>
                <a:gd name="T34" fmla="*/ 54 w 65"/>
                <a:gd name="T35" fmla="*/ 64 h 122"/>
                <a:gd name="T36" fmla="*/ 58 w 65"/>
                <a:gd name="T37" fmla="*/ 70 h 122"/>
                <a:gd name="T38" fmla="*/ 65 w 65"/>
                <a:gd name="T39" fmla="*/ 74 h 122"/>
                <a:gd name="T40" fmla="*/ 65 w 65"/>
                <a:gd name="T41" fmla="*/ 84 h 122"/>
                <a:gd name="T42" fmla="*/ 42 w 65"/>
                <a:gd name="T43" fmla="*/ 100 h 122"/>
                <a:gd name="T44" fmla="*/ 42 w 65"/>
                <a:gd name="T45" fmla="*/ 116 h 122"/>
                <a:gd name="T46" fmla="*/ 34 w 65"/>
                <a:gd name="T47" fmla="*/ 122 h 122"/>
                <a:gd name="T48" fmla="*/ 28 w 65"/>
                <a:gd name="T49" fmla="*/ 120 h 122"/>
                <a:gd name="T50" fmla="*/ 26 w 65"/>
                <a:gd name="T51" fmla="*/ 108 h 122"/>
                <a:gd name="T52" fmla="*/ 24 w 65"/>
                <a:gd name="T53" fmla="*/ 92 h 122"/>
                <a:gd name="T54" fmla="*/ 10 w 65"/>
                <a:gd name="T55" fmla="*/ 76 h 122"/>
                <a:gd name="T56" fmla="*/ 0 w 65"/>
                <a:gd name="T57" fmla="*/ 64 h 122"/>
                <a:gd name="T58" fmla="*/ 0 w 65"/>
                <a:gd name="T59" fmla="*/ 56 h 122"/>
                <a:gd name="T60" fmla="*/ 12 w 65"/>
                <a:gd name="T61" fmla="*/ 46 h 122"/>
                <a:gd name="T62" fmla="*/ 12 w 65"/>
                <a:gd name="T63" fmla="*/ 10 h 122"/>
                <a:gd name="T64" fmla="*/ 16 w 65"/>
                <a:gd name="T65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122">
                  <a:moveTo>
                    <a:pt x="16" y="6"/>
                  </a:move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50" y="16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8" y="32"/>
                  </a:lnTo>
                  <a:lnTo>
                    <a:pt x="58" y="38"/>
                  </a:lnTo>
                  <a:lnTo>
                    <a:pt x="52" y="44"/>
                  </a:lnTo>
                  <a:lnTo>
                    <a:pt x="46" y="46"/>
                  </a:lnTo>
                  <a:lnTo>
                    <a:pt x="40" y="54"/>
                  </a:lnTo>
                  <a:lnTo>
                    <a:pt x="44" y="64"/>
                  </a:lnTo>
                  <a:lnTo>
                    <a:pt x="54" y="64"/>
                  </a:lnTo>
                  <a:lnTo>
                    <a:pt x="58" y="70"/>
                  </a:lnTo>
                  <a:lnTo>
                    <a:pt x="65" y="74"/>
                  </a:lnTo>
                  <a:lnTo>
                    <a:pt x="65" y="84"/>
                  </a:lnTo>
                  <a:lnTo>
                    <a:pt x="42" y="100"/>
                  </a:lnTo>
                  <a:lnTo>
                    <a:pt x="42" y="116"/>
                  </a:lnTo>
                  <a:lnTo>
                    <a:pt x="34" y="122"/>
                  </a:lnTo>
                  <a:lnTo>
                    <a:pt x="28" y="120"/>
                  </a:lnTo>
                  <a:lnTo>
                    <a:pt x="26" y="108"/>
                  </a:lnTo>
                  <a:lnTo>
                    <a:pt x="24" y="92"/>
                  </a:lnTo>
                  <a:lnTo>
                    <a:pt x="10" y="76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2" y="46"/>
                  </a:lnTo>
                  <a:lnTo>
                    <a:pt x="12" y="10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4" name="Freeform 139"/>
            <p:cNvSpPr>
              <a:spLocks/>
            </p:cNvSpPr>
            <p:nvPr/>
          </p:nvSpPr>
          <p:spPr bwMode="auto">
            <a:xfrm>
              <a:off x="4058584" y="3006366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5" name="Freeform 140"/>
            <p:cNvSpPr>
              <a:spLocks/>
            </p:cNvSpPr>
            <p:nvPr/>
          </p:nvSpPr>
          <p:spPr bwMode="auto">
            <a:xfrm>
              <a:off x="3948253" y="3038296"/>
              <a:ext cx="298450" cy="228600"/>
            </a:xfrm>
            <a:custGeom>
              <a:avLst/>
              <a:gdLst>
                <a:gd name="T0" fmla="*/ 68 w 188"/>
                <a:gd name="T1" fmla="*/ 144 h 144"/>
                <a:gd name="T2" fmla="*/ 0 w 188"/>
                <a:gd name="T3" fmla="*/ 144 h 144"/>
                <a:gd name="T4" fmla="*/ 10 w 188"/>
                <a:gd name="T5" fmla="*/ 138 h 144"/>
                <a:gd name="T6" fmla="*/ 28 w 188"/>
                <a:gd name="T7" fmla="*/ 128 h 144"/>
                <a:gd name="T8" fmla="*/ 50 w 188"/>
                <a:gd name="T9" fmla="*/ 110 h 144"/>
                <a:gd name="T10" fmla="*/ 52 w 188"/>
                <a:gd name="T11" fmla="*/ 104 h 144"/>
                <a:gd name="T12" fmla="*/ 52 w 188"/>
                <a:gd name="T13" fmla="*/ 68 h 144"/>
                <a:gd name="T14" fmla="*/ 62 w 188"/>
                <a:gd name="T15" fmla="*/ 56 h 144"/>
                <a:gd name="T16" fmla="*/ 74 w 188"/>
                <a:gd name="T17" fmla="*/ 44 h 144"/>
                <a:gd name="T18" fmla="*/ 88 w 188"/>
                <a:gd name="T19" fmla="*/ 40 h 144"/>
                <a:gd name="T20" fmla="*/ 102 w 188"/>
                <a:gd name="T21" fmla="*/ 30 h 144"/>
                <a:gd name="T22" fmla="*/ 108 w 188"/>
                <a:gd name="T23" fmla="*/ 14 h 144"/>
                <a:gd name="T24" fmla="*/ 112 w 188"/>
                <a:gd name="T25" fmla="*/ 4 h 144"/>
                <a:gd name="T26" fmla="*/ 116 w 188"/>
                <a:gd name="T27" fmla="*/ 0 h 144"/>
                <a:gd name="T28" fmla="*/ 122 w 188"/>
                <a:gd name="T29" fmla="*/ 0 h 144"/>
                <a:gd name="T30" fmla="*/ 126 w 188"/>
                <a:gd name="T31" fmla="*/ 8 h 144"/>
                <a:gd name="T32" fmla="*/ 132 w 188"/>
                <a:gd name="T33" fmla="*/ 12 h 144"/>
                <a:gd name="T34" fmla="*/ 154 w 188"/>
                <a:gd name="T35" fmla="*/ 10 h 144"/>
                <a:gd name="T36" fmla="*/ 164 w 188"/>
                <a:gd name="T37" fmla="*/ 10 h 144"/>
                <a:gd name="T38" fmla="*/ 168 w 188"/>
                <a:gd name="T39" fmla="*/ 14 h 144"/>
                <a:gd name="T40" fmla="*/ 178 w 188"/>
                <a:gd name="T41" fmla="*/ 14 h 144"/>
                <a:gd name="T42" fmla="*/ 180 w 188"/>
                <a:gd name="T43" fmla="*/ 20 h 144"/>
                <a:gd name="T44" fmla="*/ 180 w 188"/>
                <a:gd name="T45" fmla="*/ 46 h 144"/>
                <a:gd name="T46" fmla="*/ 188 w 188"/>
                <a:gd name="T47" fmla="*/ 56 h 144"/>
                <a:gd name="T48" fmla="*/ 188 w 188"/>
                <a:gd name="T49" fmla="*/ 64 h 144"/>
                <a:gd name="T50" fmla="*/ 164 w 188"/>
                <a:gd name="T51" fmla="*/ 66 h 144"/>
                <a:gd name="T52" fmla="*/ 148 w 188"/>
                <a:gd name="T53" fmla="*/ 76 h 144"/>
                <a:gd name="T54" fmla="*/ 146 w 188"/>
                <a:gd name="T55" fmla="*/ 84 h 144"/>
                <a:gd name="T56" fmla="*/ 122 w 188"/>
                <a:gd name="T57" fmla="*/ 104 h 144"/>
                <a:gd name="T58" fmla="*/ 100 w 188"/>
                <a:gd name="T59" fmla="*/ 106 h 144"/>
                <a:gd name="T60" fmla="*/ 68 w 188"/>
                <a:gd name="T61" fmla="*/ 126 h 144"/>
                <a:gd name="T62" fmla="*/ 68 w 188"/>
                <a:gd name="T6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144">
                  <a:moveTo>
                    <a:pt x="68" y="144"/>
                  </a:moveTo>
                  <a:lnTo>
                    <a:pt x="0" y="144"/>
                  </a:lnTo>
                  <a:lnTo>
                    <a:pt x="10" y="138"/>
                  </a:lnTo>
                  <a:lnTo>
                    <a:pt x="28" y="128"/>
                  </a:lnTo>
                  <a:lnTo>
                    <a:pt x="50" y="110"/>
                  </a:lnTo>
                  <a:lnTo>
                    <a:pt x="52" y="104"/>
                  </a:lnTo>
                  <a:lnTo>
                    <a:pt x="52" y="68"/>
                  </a:lnTo>
                  <a:lnTo>
                    <a:pt x="62" y="56"/>
                  </a:lnTo>
                  <a:lnTo>
                    <a:pt x="74" y="44"/>
                  </a:lnTo>
                  <a:lnTo>
                    <a:pt x="88" y="40"/>
                  </a:lnTo>
                  <a:lnTo>
                    <a:pt x="102" y="30"/>
                  </a:lnTo>
                  <a:lnTo>
                    <a:pt x="108" y="14"/>
                  </a:lnTo>
                  <a:lnTo>
                    <a:pt x="112" y="4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26" y="8"/>
                  </a:lnTo>
                  <a:lnTo>
                    <a:pt x="132" y="12"/>
                  </a:lnTo>
                  <a:lnTo>
                    <a:pt x="154" y="10"/>
                  </a:lnTo>
                  <a:lnTo>
                    <a:pt x="164" y="10"/>
                  </a:lnTo>
                  <a:lnTo>
                    <a:pt x="168" y="14"/>
                  </a:lnTo>
                  <a:lnTo>
                    <a:pt x="178" y="14"/>
                  </a:lnTo>
                  <a:lnTo>
                    <a:pt x="180" y="20"/>
                  </a:lnTo>
                  <a:lnTo>
                    <a:pt x="180" y="46"/>
                  </a:lnTo>
                  <a:lnTo>
                    <a:pt x="188" y="56"/>
                  </a:lnTo>
                  <a:lnTo>
                    <a:pt x="188" y="64"/>
                  </a:lnTo>
                  <a:lnTo>
                    <a:pt x="164" y="66"/>
                  </a:lnTo>
                  <a:lnTo>
                    <a:pt x="148" y="76"/>
                  </a:lnTo>
                  <a:lnTo>
                    <a:pt x="146" y="84"/>
                  </a:lnTo>
                  <a:lnTo>
                    <a:pt x="122" y="104"/>
                  </a:lnTo>
                  <a:lnTo>
                    <a:pt x="100" y="106"/>
                  </a:lnTo>
                  <a:lnTo>
                    <a:pt x="68" y="126"/>
                  </a:lnTo>
                  <a:lnTo>
                    <a:pt x="68" y="14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6" name="Freeform 141"/>
            <p:cNvSpPr>
              <a:spLocks/>
            </p:cNvSpPr>
            <p:nvPr/>
          </p:nvSpPr>
          <p:spPr bwMode="auto">
            <a:xfrm>
              <a:off x="3846653" y="3266896"/>
              <a:ext cx="209550" cy="168275"/>
            </a:xfrm>
            <a:custGeom>
              <a:avLst/>
              <a:gdLst>
                <a:gd name="T0" fmla="*/ 0 w 132"/>
                <a:gd name="T1" fmla="*/ 106 h 106"/>
                <a:gd name="T2" fmla="*/ 4 w 132"/>
                <a:gd name="T3" fmla="*/ 94 h 106"/>
                <a:gd name="T4" fmla="*/ 14 w 132"/>
                <a:gd name="T5" fmla="*/ 78 h 106"/>
                <a:gd name="T6" fmla="*/ 20 w 132"/>
                <a:gd name="T7" fmla="*/ 62 h 106"/>
                <a:gd name="T8" fmla="*/ 30 w 132"/>
                <a:gd name="T9" fmla="*/ 54 h 106"/>
                <a:gd name="T10" fmla="*/ 36 w 132"/>
                <a:gd name="T11" fmla="*/ 38 h 106"/>
                <a:gd name="T12" fmla="*/ 46 w 132"/>
                <a:gd name="T13" fmla="*/ 24 h 106"/>
                <a:gd name="T14" fmla="*/ 52 w 132"/>
                <a:gd name="T15" fmla="*/ 18 h 106"/>
                <a:gd name="T16" fmla="*/ 60 w 132"/>
                <a:gd name="T17" fmla="*/ 8 h 106"/>
                <a:gd name="T18" fmla="*/ 64 w 132"/>
                <a:gd name="T19" fmla="*/ 0 h 106"/>
                <a:gd name="T20" fmla="*/ 132 w 132"/>
                <a:gd name="T21" fmla="*/ 0 h 106"/>
                <a:gd name="T22" fmla="*/ 132 w 132"/>
                <a:gd name="T23" fmla="*/ 28 h 106"/>
                <a:gd name="T24" fmla="*/ 82 w 132"/>
                <a:gd name="T25" fmla="*/ 28 h 106"/>
                <a:gd name="T26" fmla="*/ 82 w 132"/>
                <a:gd name="T27" fmla="*/ 70 h 106"/>
                <a:gd name="T28" fmla="*/ 72 w 132"/>
                <a:gd name="T29" fmla="*/ 70 h 106"/>
                <a:gd name="T30" fmla="*/ 64 w 132"/>
                <a:gd name="T31" fmla="*/ 74 h 106"/>
                <a:gd name="T32" fmla="*/ 64 w 132"/>
                <a:gd name="T33" fmla="*/ 82 h 106"/>
                <a:gd name="T34" fmla="*/ 64 w 132"/>
                <a:gd name="T35" fmla="*/ 106 h 106"/>
                <a:gd name="T36" fmla="*/ 0 w 132"/>
                <a:gd name="T3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06">
                  <a:moveTo>
                    <a:pt x="0" y="106"/>
                  </a:moveTo>
                  <a:lnTo>
                    <a:pt x="4" y="94"/>
                  </a:lnTo>
                  <a:lnTo>
                    <a:pt x="14" y="78"/>
                  </a:lnTo>
                  <a:lnTo>
                    <a:pt x="20" y="62"/>
                  </a:lnTo>
                  <a:lnTo>
                    <a:pt x="30" y="54"/>
                  </a:lnTo>
                  <a:lnTo>
                    <a:pt x="36" y="38"/>
                  </a:lnTo>
                  <a:lnTo>
                    <a:pt x="46" y="24"/>
                  </a:lnTo>
                  <a:lnTo>
                    <a:pt x="52" y="18"/>
                  </a:lnTo>
                  <a:lnTo>
                    <a:pt x="60" y="8"/>
                  </a:lnTo>
                  <a:lnTo>
                    <a:pt x="64" y="0"/>
                  </a:lnTo>
                  <a:lnTo>
                    <a:pt x="132" y="0"/>
                  </a:lnTo>
                  <a:lnTo>
                    <a:pt x="132" y="28"/>
                  </a:lnTo>
                  <a:lnTo>
                    <a:pt x="82" y="28"/>
                  </a:lnTo>
                  <a:lnTo>
                    <a:pt x="82" y="70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64" y="82"/>
                  </a:lnTo>
                  <a:lnTo>
                    <a:pt x="64" y="106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7" name="Freeform 142"/>
            <p:cNvSpPr>
              <a:spLocks/>
            </p:cNvSpPr>
            <p:nvPr/>
          </p:nvSpPr>
          <p:spPr bwMode="auto">
            <a:xfrm>
              <a:off x="3859353" y="3657421"/>
              <a:ext cx="76200" cy="44450"/>
            </a:xfrm>
            <a:custGeom>
              <a:avLst/>
              <a:gdLst>
                <a:gd name="T0" fmla="*/ 0 w 48"/>
                <a:gd name="T1" fmla="*/ 6 h 28"/>
                <a:gd name="T2" fmla="*/ 18 w 48"/>
                <a:gd name="T3" fmla="*/ 4 h 28"/>
                <a:gd name="T4" fmla="*/ 22 w 48"/>
                <a:gd name="T5" fmla="*/ 0 h 28"/>
                <a:gd name="T6" fmla="*/ 48 w 48"/>
                <a:gd name="T7" fmla="*/ 0 h 28"/>
                <a:gd name="T8" fmla="*/ 44 w 48"/>
                <a:gd name="T9" fmla="*/ 10 h 28"/>
                <a:gd name="T10" fmla="*/ 42 w 48"/>
                <a:gd name="T11" fmla="*/ 16 h 28"/>
                <a:gd name="T12" fmla="*/ 30 w 48"/>
                <a:gd name="T13" fmla="*/ 20 h 28"/>
                <a:gd name="T14" fmla="*/ 22 w 48"/>
                <a:gd name="T15" fmla="*/ 28 h 28"/>
                <a:gd name="T16" fmla="*/ 16 w 48"/>
                <a:gd name="T17" fmla="*/ 22 h 28"/>
                <a:gd name="T18" fmla="*/ 8 w 48"/>
                <a:gd name="T19" fmla="*/ 14 h 28"/>
                <a:gd name="T20" fmla="*/ 6 w 48"/>
                <a:gd name="T21" fmla="*/ 12 h 28"/>
                <a:gd name="T22" fmla="*/ 0 w 48"/>
                <a:gd name="T23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28">
                  <a:moveTo>
                    <a:pt x="0" y="6"/>
                  </a:moveTo>
                  <a:lnTo>
                    <a:pt x="18" y="4"/>
                  </a:lnTo>
                  <a:lnTo>
                    <a:pt x="22" y="0"/>
                  </a:lnTo>
                  <a:lnTo>
                    <a:pt x="48" y="0"/>
                  </a:lnTo>
                  <a:lnTo>
                    <a:pt x="44" y="10"/>
                  </a:lnTo>
                  <a:lnTo>
                    <a:pt x="42" y="16"/>
                  </a:lnTo>
                  <a:lnTo>
                    <a:pt x="30" y="20"/>
                  </a:lnTo>
                  <a:lnTo>
                    <a:pt x="22" y="28"/>
                  </a:lnTo>
                  <a:lnTo>
                    <a:pt x="16" y="22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8" name="Freeform 143"/>
            <p:cNvSpPr>
              <a:spLocks/>
            </p:cNvSpPr>
            <p:nvPr/>
          </p:nvSpPr>
          <p:spPr bwMode="auto">
            <a:xfrm>
              <a:off x="3945078" y="3727271"/>
              <a:ext cx="69850" cy="76200"/>
            </a:xfrm>
            <a:custGeom>
              <a:avLst/>
              <a:gdLst>
                <a:gd name="T0" fmla="*/ 0 w 44"/>
                <a:gd name="T1" fmla="*/ 16 h 48"/>
                <a:gd name="T2" fmla="*/ 8 w 44"/>
                <a:gd name="T3" fmla="*/ 8 h 48"/>
                <a:gd name="T4" fmla="*/ 16 w 44"/>
                <a:gd name="T5" fmla="*/ 2 h 48"/>
                <a:gd name="T6" fmla="*/ 30 w 44"/>
                <a:gd name="T7" fmla="*/ 0 h 48"/>
                <a:gd name="T8" fmla="*/ 38 w 44"/>
                <a:gd name="T9" fmla="*/ 8 h 48"/>
                <a:gd name="T10" fmla="*/ 44 w 44"/>
                <a:gd name="T11" fmla="*/ 16 h 48"/>
                <a:gd name="T12" fmla="*/ 42 w 44"/>
                <a:gd name="T13" fmla="*/ 24 h 48"/>
                <a:gd name="T14" fmla="*/ 40 w 44"/>
                <a:gd name="T15" fmla="*/ 32 h 48"/>
                <a:gd name="T16" fmla="*/ 34 w 44"/>
                <a:gd name="T17" fmla="*/ 40 h 48"/>
                <a:gd name="T18" fmla="*/ 24 w 44"/>
                <a:gd name="T19" fmla="*/ 48 h 48"/>
                <a:gd name="T20" fmla="*/ 16 w 44"/>
                <a:gd name="T21" fmla="*/ 44 h 48"/>
                <a:gd name="T22" fmla="*/ 4 w 44"/>
                <a:gd name="T23" fmla="*/ 32 h 48"/>
                <a:gd name="T24" fmla="*/ 0 w 44"/>
                <a:gd name="T25" fmla="*/ 24 h 48"/>
                <a:gd name="T26" fmla="*/ 0 w 44"/>
                <a:gd name="T27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8">
                  <a:moveTo>
                    <a:pt x="0" y="16"/>
                  </a:moveTo>
                  <a:lnTo>
                    <a:pt x="8" y="8"/>
                  </a:lnTo>
                  <a:lnTo>
                    <a:pt x="16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6"/>
                  </a:lnTo>
                  <a:lnTo>
                    <a:pt x="42" y="24"/>
                  </a:lnTo>
                  <a:lnTo>
                    <a:pt x="40" y="32"/>
                  </a:lnTo>
                  <a:lnTo>
                    <a:pt x="34" y="40"/>
                  </a:lnTo>
                  <a:lnTo>
                    <a:pt x="24" y="48"/>
                  </a:lnTo>
                  <a:lnTo>
                    <a:pt x="16" y="44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9" name="Freeform 144"/>
            <p:cNvSpPr>
              <a:spLocks/>
            </p:cNvSpPr>
            <p:nvPr/>
          </p:nvSpPr>
          <p:spPr bwMode="auto">
            <a:xfrm>
              <a:off x="3846653" y="3266896"/>
              <a:ext cx="314325" cy="339725"/>
            </a:xfrm>
            <a:custGeom>
              <a:avLst/>
              <a:gdLst>
                <a:gd name="T0" fmla="*/ 0 w 198"/>
                <a:gd name="T1" fmla="*/ 106 h 214"/>
                <a:gd name="T2" fmla="*/ 64 w 198"/>
                <a:gd name="T3" fmla="*/ 106 h 214"/>
                <a:gd name="T4" fmla="*/ 64 w 198"/>
                <a:gd name="T5" fmla="*/ 82 h 214"/>
                <a:gd name="T6" fmla="*/ 64 w 198"/>
                <a:gd name="T7" fmla="*/ 74 h 214"/>
                <a:gd name="T8" fmla="*/ 68 w 198"/>
                <a:gd name="T9" fmla="*/ 72 h 214"/>
                <a:gd name="T10" fmla="*/ 72 w 198"/>
                <a:gd name="T11" fmla="*/ 70 h 214"/>
                <a:gd name="T12" fmla="*/ 82 w 198"/>
                <a:gd name="T13" fmla="*/ 70 h 214"/>
                <a:gd name="T14" fmla="*/ 82 w 198"/>
                <a:gd name="T15" fmla="*/ 28 h 214"/>
                <a:gd name="T16" fmla="*/ 132 w 198"/>
                <a:gd name="T17" fmla="*/ 28 h 214"/>
                <a:gd name="T18" fmla="*/ 132 w 198"/>
                <a:gd name="T19" fmla="*/ 0 h 214"/>
                <a:gd name="T20" fmla="*/ 198 w 198"/>
                <a:gd name="T21" fmla="*/ 48 h 214"/>
                <a:gd name="T22" fmla="*/ 168 w 198"/>
                <a:gd name="T23" fmla="*/ 48 h 214"/>
                <a:gd name="T24" fmla="*/ 180 w 198"/>
                <a:gd name="T25" fmla="*/ 184 h 214"/>
                <a:gd name="T26" fmla="*/ 186 w 198"/>
                <a:gd name="T27" fmla="*/ 192 h 214"/>
                <a:gd name="T28" fmla="*/ 184 w 198"/>
                <a:gd name="T29" fmla="*/ 202 h 214"/>
                <a:gd name="T30" fmla="*/ 84 w 198"/>
                <a:gd name="T31" fmla="*/ 200 h 214"/>
                <a:gd name="T32" fmla="*/ 78 w 198"/>
                <a:gd name="T33" fmla="*/ 214 h 214"/>
                <a:gd name="T34" fmla="*/ 68 w 198"/>
                <a:gd name="T35" fmla="*/ 206 h 214"/>
                <a:gd name="T36" fmla="*/ 60 w 198"/>
                <a:gd name="T37" fmla="*/ 194 h 214"/>
                <a:gd name="T38" fmla="*/ 52 w 198"/>
                <a:gd name="T39" fmla="*/ 188 h 214"/>
                <a:gd name="T40" fmla="*/ 40 w 198"/>
                <a:gd name="T41" fmla="*/ 182 h 214"/>
                <a:gd name="T42" fmla="*/ 26 w 198"/>
                <a:gd name="T43" fmla="*/ 182 h 214"/>
                <a:gd name="T44" fmla="*/ 12 w 198"/>
                <a:gd name="T45" fmla="*/ 184 h 214"/>
                <a:gd name="T46" fmla="*/ 12 w 198"/>
                <a:gd name="T47" fmla="*/ 172 h 214"/>
                <a:gd name="T48" fmla="*/ 18 w 198"/>
                <a:gd name="T49" fmla="*/ 152 h 214"/>
                <a:gd name="T50" fmla="*/ 12 w 198"/>
                <a:gd name="T51" fmla="*/ 144 h 214"/>
                <a:gd name="T52" fmla="*/ 8 w 198"/>
                <a:gd name="T53" fmla="*/ 138 h 214"/>
                <a:gd name="T54" fmla="*/ 12 w 198"/>
                <a:gd name="T55" fmla="*/ 130 h 214"/>
                <a:gd name="T56" fmla="*/ 12 w 198"/>
                <a:gd name="T57" fmla="*/ 122 h 214"/>
                <a:gd name="T58" fmla="*/ 8 w 198"/>
                <a:gd name="T59" fmla="*/ 116 h 214"/>
                <a:gd name="T60" fmla="*/ 0 w 198"/>
                <a:gd name="T61" fmla="*/ 112 h 214"/>
                <a:gd name="T62" fmla="*/ 0 w 198"/>
                <a:gd name="T63" fmla="*/ 10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8" h="214">
                  <a:moveTo>
                    <a:pt x="0" y="106"/>
                  </a:moveTo>
                  <a:lnTo>
                    <a:pt x="64" y="106"/>
                  </a:lnTo>
                  <a:lnTo>
                    <a:pt x="64" y="82"/>
                  </a:lnTo>
                  <a:lnTo>
                    <a:pt x="64" y="74"/>
                  </a:lnTo>
                  <a:lnTo>
                    <a:pt x="68" y="72"/>
                  </a:lnTo>
                  <a:lnTo>
                    <a:pt x="72" y="70"/>
                  </a:lnTo>
                  <a:lnTo>
                    <a:pt x="82" y="70"/>
                  </a:lnTo>
                  <a:lnTo>
                    <a:pt x="82" y="28"/>
                  </a:lnTo>
                  <a:lnTo>
                    <a:pt x="132" y="28"/>
                  </a:lnTo>
                  <a:lnTo>
                    <a:pt x="132" y="0"/>
                  </a:lnTo>
                  <a:lnTo>
                    <a:pt x="198" y="48"/>
                  </a:lnTo>
                  <a:lnTo>
                    <a:pt x="168" y="48"/>
                  </a:lnTo>
                  <a:lnTo>
                    <a:pt x="180" y="184"/>
                  </a:lnTo>
                  <a:lnTo>
                    <a:pt x="186" y="192"/>
                  </a:lnTo>
                  <a:lnTo>
                    <a:pt x="184" y="202"/>
                  </a:lnTo>
                  <a:lnTo>
                    <a:pt x="84" y="200"/>
                  </a:lnTo>
                  <a:lnTo>
                    <a:pt x="78" y="214"/>
                  </a:lnTo>
                  <a:lnTo>
                    <a:pt x="68" y="206"/>
                  </a:lnTo>
                  <a:lnTo>
                    <a:pt x="60" y="194"/>
                  </a:lnTo>
                  <a:lnTo>
                    <a:pt x="52" y="188"/>
                  </a:lnTo>
                  <a:lnTo>
                    <a:pt x="40" y="182"/>
                  </a:lnTo>
                  <a:lnTo>
                    <a:pt x="26" y="182"/>
                  </a:lnTo>
                  <a:lnTo>
                    <a:pt x="12" y="184"/>
                  </a:lnTo>
                  <a:lnTo>
                    <a:pt x="12" y="172"/>
                  </a:lnTo>
                  <a:lnTo>
                    <a:pt x="18" y="152"/>
                  </a:lnTo>
                  <a:lnTo>
                    <a:pt x="12" y="144"/>
                  </a:lnTo>
                  <a:lnTo>
                    <a:pt x="8" y="138"/>
                  </a:lnTo>
                  <a:lnTo>
                    <a:pt x="12" y="130"/>
                  </a:lnTo>
                  <a:lnTo>
                    <a:pt x="12" y="122"/>
                  </a:lnTo>
                  <a:lnTo>
                    <a:pt x="8" y="116"/>
                  </a:lnTo>
                  <a:lnTo>
                    <a:pt x="0" y="112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0" name="Freeform 145"/>
            <p:cNvSpPr>
              <a:spLocks/>
            </p:cNvSpPr>
            <p:nvPr/>
          </p:nvSpPr>
          <p:spPr bwMode="auto">
            <a:xfrm>
              <a:off x="3894278" y="365742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1" name="Freeform 146"/>
            <p:cNvSpPr>
              <a:spLocks/>
            </p:cNvSpPr>
            <p:nvPr/>
          </p:nvSpPr>
          <p:spPr bwMode="auto">
            <a:xfrm>
              <a:off x="3983178" y="3765371"/>
              <a:ext cx="104775" cy="104775"/>
            </a:xfrm>
            <a:custGeom>
              <a:avLst/>
              <a:gdLst>
                <a:gd name="T0" fmla="*/ 50 w 66"/>
                <a:gd name="T1" fmla="*/ 16 h 66"/>
                <a:gd name="T2" fmla="*/ 50 w 66"/>
                <a:gd name="T3" fmla="*/ 26 h 66"/>
                <a:gd name="T4" fmla="*/ 50 w 66"/>
                <a:gd name="T5" fmla="*/ 34 h 66"/>
                <a:gd name="T6" fmla="*/ 58 w 66"/>
                <a:gd name="T7" fmla="*/ 36 h 66"/>
                <a:gd name="T8" fmla="*/ 64 w 66"/>
                <a:gd name="T9" fmla="*/ 40 h 66"/>
                <a:gd name="T10" fmla="*/ 66 w 66"/>
                <a:gd name="T11" fmla="*/ 46 h 66"/>
                <a:gd name="T12" fmla="*/ 66 w 66"/>
                <a:gd name="T13" fmla="*/ 54 h 66"/>
                <a:gd name="T14" fmla="*/ 62 w 66"/>
                <a:gd name="T15" fmla="*/ 66 h 66"/>
                <a:gd name="T16" fmla="*/ 50 w 66"/>
                <a:gd name="T17" fmla="*/ 62 h 66"/>
                <a:gd name="T18" fmla="*/ 38 w 66"/>
                <a:gd name="T19" fmla="*/ 54 h 66"/>
                <a:gd name="T20" fmla="*/ 30 w 66"/>
                <a:gd name="T21" fmla="*/ 44 h 66"/>
                <a:gd name="T22" fmla="*/ 18 w 66"/>
                <a:gd name="T23" fmla="*/ 36 h 66"/>
                <a:gd name="T24" fmla="*/ 8 w 66"/>
                <a:gd name="T25" fmla="*/ 32 h 66"/>
                <a:gd name="T26" fmla="*/ 0 w 66"/>
                <a:gd name="T27" fmla="*/ 24 h 66"/>
                <a:gd name="T28" fmla="*/ 16 w 66"/>
                <a:gd name="T29" fmla="*/ 8 h 66"/>
                <a:gd name="T30" fmla="*/ 18 w 66"/>
                <a:gd name="T31" fmla="*/ 0 h 66"/>
                <a:gd name="T32" fmla="*/ 24 w 66"/>
                <a:gd name="T33" fmla="*/ 0 h 66"/>
                <a:gd name="T34" fmla="*/ 32 w 66"/>
                <a:gd name="T35" fmla="*/ 4 h 66"/>
                <a:gd name="T36" fmla="*/ 34 w 66"/>
                <a:gd name="T37" fmla="*/ 18 h 66"/>
                <a:gd name="T38" fmla="*/ 40 w 66"/>
                <a:gd name="T39" fmla="*/ 20 h 66"/>
                <a:gd name="T40" fmla="*/ 44 w 66"/>
                <a:gd name="T41" fmla="*/ 14 h 66"/>
                <a:gd name="T42" fmla="*/ 50 w 66"/>
                <a:gd name="T43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66">
                  <a:moveTo>
                    <a:pt x="50" y="16"/>
                  </a:moveTo>
                  <a:lnTo>
                    <a:pt x="50" y="26"/>
                  </a:lnTo>
                  <a:lnTo>
                    <a:pt x="50" y="34"/>
                  </a:lnTo>
                  <a:lnTo>
                    <a:pt x="58" y="36"/>
                  </a:lnTo>
                  <a:lnTo>
                    <a:pt x="64" y="40"/>
                  </a:lnTo>
                  <a:lnTo>
                    <a:pt x="66" y="46"/>
                  </a:lnTo>
                  <a:lnTo>
                    <a:pt x="66" y="54"/>
                  </a:lnTo>
                  <a:lnTo>
                    <a:pt x="62" y="66"/>
                  </a:lnTo>
                  <a:lnTo>
                    <a:pt x="50" y="62"/>
                  </a:lnTo>
                  <a:lnTo>
                    <a:pt x="38" y="54"/>
                  </a:lnTo>
                  <a:lnTo>
                    <a:pt x="30" y="44"/>
                  </a:lnTo>
                  <a:lnTo>
                    <a:pt x="18" y="36"/>
                  </a:lnTo>
                  <a:lnTo>
                    <a:pt x="8" y="32"/>
                  </a:lnTo>
                  <a:lnTo>
                    <a:pt x="0" y="24"/>
                  </a:lnTo>
                  <a:lnTo>
                    <a:pt x="16" y="8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2" y="4"/>
                  </a:lnTo>
                  <a:lnTo>
                    <a:pt x="34" y="18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2" name="Freeform 147"/>
            <p:cNvSpPr>
              <a:spLocks/>
            </p:cNvSpPr>
            <p:nvPr/>
          </p:nvSpPr>
          <p:spPr bwMode="auto">
            <a:xfrm>
              <a:off x="4613416" y="338119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3" name="Freeform 148"/>
            <p:cNvSpPr>
              <a:spLocks/>
            </p:cNvSpPr>
            <p:nvPr/>
          </p:nvSpPr>
          <p:spPr bwMode="auto">
            <a:xfrm>
              <a:off x="4278453" y="3374846"/>
              <a:ext cx="398463" cy="307975"/>
            </a:xfrm>
            <a:custGeom>
              <a:avLst/>
              <a:gdLst>
                <a:gd name="T0" fmla="*/ 4 w 251"/>
                <a:gd name="T1" fmla="*/ 142 h 194"/>
                <a:gd name="T2" fmla="*/ 18 w 251"/>
                <a:gd name="T3" fmla="*/ 142 h 194"/>
                <a:gd name="T4" fmla="*/ 52 w 251"/>
                <a:gd name="T5" fmla="*/ 136 h 194"/>
                <a:gd name="T6" fmla="*/ 64 w 251"/>
                <a:gd name="T7" fmla="*/ 118 h 194"/>
                <a:gd name="T8" fmla="*/ 66 w 251"/>
                <a:gd name="T9" fmla="*/ 76 h 194"/>
                <a:gd name="T10" fmla="*/ 86 w 251"/>
                <a:gd name="T11" fmla="*/ 72 h 194"/>
                <a:gd name="T12" fmla="*/ 124 w 251"/>
                <a:gd name="T13" fmla="*/ 40 h 194"/>
                <a:gd name="T14" fmla="*/ 191 w 251"/>
                <a:gd name="T15" fmla="*/ 0 h 194"/>
                <a:gd name="T16" fmla="*/ 199 w 251"/>
                <a:gd name="T17" fmla="*/ 2 h 194"/>
                <a:gd name="T18" fmla="*/ 207 w 251"/>
                <a:gd name="T19" fmla="*/ 4 h 194"/>
                <a:gd name="T20" fmla="*/ 217 w 251"/>
                <a:gd name="T21" fmla="*/ 8 h 194"/>
                <a:gd name="T22" fmla="*/ 227 w 251"/>
                <a:gd name="T23" fmla="*/ 16 h 194"/>
                <a:gd name="T24" fmla="*/ 239 w 251"/>
                <a:gd name="T25" fmla="*/ 10 h 194"/>
                <a:gd name="T26" fmla="*/ 251 w 251"/>
                <a:gd name="T27" fmla="*/ 54 h 194"/>
                <a:gd name="T28" fmla="*/ 247 w 251"/>
                <a:gd name="T29" fmla="*/ 70 h 194"/>
                <a:gd name="T30" fmla="*/ 243 w 251"/>
                <a:gd name="T31" fmla="*/ 110 h 194"/>
                <a:gd name="T32" fmla="*/ 211 w 251"/>
                <a:gd name="T33" fmla="*/ 148 h 194"/>
                <a:gd name="T34" fmla="*/ 213 w 251"/>
                <a:gd name="T35" fmla="*/ 160 h 194"/>
                <a:gd name="T36" fmla="*/ 191 w 251"/>
                <a:gd name="T37" fmla="*/ 174 h 194"/>
                <a:gd name="T38" fmla="*/ 156 w 251"/>
                <a:gd name="T39" fmla="*/ 170 h 194"/>
                <a:gd name="T40" fmla="*/ 150 w 251"/>
                <a:gd name="T41" fmla="*/ 178 h 194"/>
                <a:gd name="T42" fmla="*/ 122 w 251"/>
                <a:gd name="T43" fmla="*/ 168 h 194"/>
                <a:gd name="T44" fmla="*/ 112 w 251"/>
                <a:gd name="T45" fmla="*/ 174 h 194"/>
                <a:gd name="T46" fmla="*/ 96 w 251"/>
                <a:gd name="T47" fmla="*/ 162 h 194"/>
                <a:gd name="T48" fmla="*/ 66 w 251"/>
                <a:gd name="T49" fmla="*/ 162 h 194"/>
                <a:gd name="T50" fmla="*/ 54 w 251"/>
                <a:gd name="T51" fmla="*/ 194 h 194"/>
                <a:gd name="T52" fmla="*/ 44 w 251"/>
                <a:gd name="T53" fmla="*/ 184 h 194"/>
                <a:gd name="T54" fmla="*/ 30 w 251"/>
                <a:gd name="T55" fmla="*/ 186 h 194"/>
                <a:gd name="T56" fmla="*/ 16 w 251"/>
                <a:gd name="T57" fmla="*/ 178 h 194"/>
                <a:gd name="T58" fmla="*/ 12 w 251"/>
                <a:gd name="T59" fmla="*/ 176 h 194"/>
                <a:gd name="T60" fmla="*/ 14 w 251"/>
                <a:gd name="T61" fmla="*/ 170 h 194"/>
                <a:gd name="T62" fmla="*/ 4 w 251"/>
                <a:gd name="T63" fmla="*/ 158 h 194"/>
                <a:gd name="T64" fmla="*/ 0 w 251"/>
                <a:gd name="T65" fmla="*/ 150 h 194"/>
                <a:gd name="T66" fmla="*/ 4 w 251"/>
                <a:gd name="T67" fmla="*/ 14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1" h="194">
                  <a:moveTo>
                    <a:pt x="4" y="142"/>
                  </a:moveTo>
                  <a:lnTo>
                    <a:pt x="18" y="142"/>
                  </a:lnTo>
                  <a:lnTo>
                    <a:pt x="52" y="136"/>
                  </a:lnTo>
                  <a:lnTo>
                    <a:pt x="64" y="118"/>
                  </a:lnTo>
                  <a:lnTo>
                    <a:pt x="66" y="76"/>
                  </a:lnTo>
                  <a:lnTo>
                    <a:pt x="86" y="72"/>
                  </a:lnTo>
                  <a:lnTo>
                    <a:pt x="124" y="40"/>
                  </a:lnTo>
                  <a:lnTo>
                    <a:pt x="191" y="0"/>
                  </a:lnTo>
                  <a:lnTo>
                    <a:pt x="199" y="2"/>
                  </a:lnTo>
                  <a:lnTo>
                    <a:pt x="207" y="4"/>
                  </a:lnTo>
                  <a:lnTo>
                    <a:pt x="217" y="8"/>
                  </a:lnTo>
                  <a:lnTo>
                    <a:pt x="227" y="16"/>
                  </a:lnTo>
                  <a:lnTo>
                    <a:pt x="239" y="10"/>
                  </a:lnTo>
                  <a:lnTo>
                    <a:pt x="251" y="54"/>
                  </a:lnTo>
                  <a:lnTo>
                    <a:pt x="247" y="70"/>
                  </a:lnTo>
                  <a:lnTo>
                    <a:pt x="243" y="110"/>
                  </a:lnTo>
                  <a:lnTo>
                    <a:pt x="211" y="148"/>
                  </a:lnTo>
                  <a:lnTo>
                    <a:pt x="213" y="160"/>
                  </a:lnTo>
                  <a:lnTo>
                    <a:pt x="191" y="174"/>
                  </a:lnTo>
                  <a:lnTo>
                    <a:pt x="156" y="170"/>
                  </a:lnTo>
                  <a:lnTo>
                    <a:pt x="150" y="178"/>
                  </a:lnTo>
                  <a:lnTo>
                    <a:pt x="122" y="168"/>
                  </a:lnTo>
                  <a:lnTo>
                    <a:pt x="112" y="174"/>
                  </a:lnTo>
                  <a:lnTo>
                    <a:pt x="96" y="162"/>
                  </a:lnTo>
                  <a:lnTo>
                    <a:pt x="66" y="162"/>
                  </a:lnTo>
                  <a:lnTo>
                    <a:pt x="54" y="194"/>
                  </a:lnTo>
                  <a:lnTo>
                    <a:pt x="44" y="184"/>
                  </a:lnTo>
                  <a:lnTo>
                    <a:pt x="30" y="186"/>
                  </a:lnTo>
                  <a:lnTo>
                    <a:pt x="16" y="178"/>
                  </a:lnTo>
                  <a:lnTo>
                    <a:pt x="12" y="176"/>
                  </a:lnTo>
                  <a:lnTo>
                    <a:pt x="14" y="170"/>
                  </a:lnTo>
                  <a:lnTo>
                    <a:pt x="4" y="158"/>
                  </a:lnTo>
                  <a:lnTo>
                    <a:pt x="0" y="150"/>
                  </a:lnTo>
                  <a:lnTo>
                    <a:pt x="4" y="14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4" name="Freeform 149"/>
            <p:cNvSpPr>
              <a:spLocks/>
            </p:cNvSpPr>
            <p:nvPr/>
          </p:nvSpPr>
          <p:spPr bwMode="auto">
            <a:xfrm>
              <a:off x="4645166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5" name="Freeform 150"/>
            <p:cNvSpPr>
              <a:spLocks/>
            </p:cNvSpPr>
            <p:nvPr/>
          </p:nvSpPr>
          <p:spPr bwMode="auto">
            <a:xfrm>
              <a:off x="4829316" y="3393896"/>
              <a:ext cx="419100" cy="488950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4" h="308">
                  <a:moveTo>
                    <a:pt x="188" y="20"/>
                  </a:moveTo>
                  <a:lnTo>
                    <a:pt x="208" y="0"/>
                  </a:lnTo>
                  <a:lnTo>
                    <a:pt x="216" y="0"/>
                  </a:lnTo>
                  <a:lnTo>
                    <a:pt x="238" y="18"/>
                  </a:lnTo>
                  <a:lnTo>
                    <a:pt x="242" y="32"/>
                  </a:lnTo>
                  <a:lnTo>
                    <a:pt x="240" y="60"/>
                  </a:lnTo>
                  <a:lnTo>
                    <a:pt x="264" y="86"/>
                  </a:lnTo>
                  <a:lnTo>
                    <a:pt x="236" y="98"/>
                  </a:lnTo>
                  <a:lnTo>
                    <a:pt x="230" y="128"/>
                  </a:lnTo>
                  <a:lnTo>
                    <a:pt x="230" y="142"/>
                  </a:lnTo>
                  <a:lnTo>
                    <a:pt x="206" y="180"/>
                  </a:lnTo>
                  <a:lnTo>
                    <a:pt x="206" y="196"/>
                  </a:lnTo>
                  <a:lnTo>
                    <a:pt x="194" y="198"/>
                  </a:lnTo>
                  <a:lnTo>
                    <a:pt x="194" y="234"/>
                  </a:lnTo>
                  <a:lnTo>
                    <a:pt x="174" y="234"/>
                  </a:lnTo>
                  <a:lnTo>
                    <a:pt x="178" y="248"/>
                  </a:lnTo>
                  <a:lnTo>
                    <a:pt x="188" y="250"/>
                  </a:lnTo>
                  <a:lnTo>
                    <a:pt x="212" y="282"/>
                  </a:lnTo>
                  <a:lnTo>
                    <a:pt x="218" y="282"/>
                  </a:lnTo>
                  <a:lnTo>
                    <a:pt x="218" y="296"/>
                  </a:lnTo>
                  <a:lnTo>
                    <a:pt x="198" y="296"/>
                  </a:lnTo>
                  <a:lnTo>
                    <a:pt x="190" y="304"/>
                  </a:lnTo>
                  <a:lnTo>
                    <a:pt x="138" y="308"/>
                  </a:lnTo>
                  <a:lnTo>
                    <a:pt x="122" y="296"/>
                  </a:lnTo>
                  <a:lnTo>
                    <a:pt x="94" y="298"/>
                  </a:lnTo>
                  <a:lnTo>
                    <a:pt x="86" y="288"/>
                  </a:lnTo>
                  <a:lnTo>
                    <a:pt x="64" y="256"/>
                  </a:lnTo>
                  <a:lnTo>
                    <a:pt x="26" y="230"/>
                  </a:lnTo>
                  <a:lnTo>
                    <a:pt x="24" y="204"/>
                  </a:lnTo>
                  <a:lnTo>
                    <a:pt x="12" y="196"/>
                  </a:lnTo>
                  <a:lnTo>
                    <a:pt x="8" y="170"/>
                  </a:lnTo>
                  <a:lnTo>
                    <a:pt x="0" y="162"/>
                  </a:lnTo>
                  <a:lnTo>
                    <a:pt x="16" y="122"/>
                  </a:lnTo>
                  <a:lnTo>
                    <a:pt x="30" y="120"/>
                  </a:lnTo>
                  <a:lnTo>
                    <a:pt x="32" y="46"/>
                  </a:lnTo>
                  <a:lnTo>
                    <a:pt x="50" y="46"/>
                  </a:lnTo>
                  <a:lnTo>
                    <a:pt x="50" y="12"/>
                  </a:lnTo>
                  <a:lnTo>
                    <a:pt x="178" y="14"/>
                  </a:lnTo>
                  <a:lnTo>
                    <a:pt x="188" y="20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6" name="Freeform 151"/>
            <p:cNvSpPr>
              <a:spLocks/>
            </p:cNvSpPr>
            <p:nvPr/>
          </p:nvSpPr>
          <p:spPr bwMode="auto">
            <a:xfrm>
              <a:off x="5194441" y="3530421"/>
              <a:ext cx="158750" cy="136525"/>
            </a:xfrm>
            <a:custGeom>
              <a:avLst/>
              <a:gdLst>
                <a:gd name="T0" fmla="*/ 34 w 100"/>
                <a:gd name="T1" fmla="*/ 0 h 86"/>
                <a:gd name="T2" fmla="*/ 42 w 100"/>
                <a:gd name="T3" fmla="*/ 12 h 86"/>
                <a:gd name="T4" fmla="*/ 48 w 100"/>
                <a:gd name="T5" fmla="*/ 26 h 86"/>
                <a:gd name="T6" fmla="*/ 50 w 100"/>
                <a:gd name="T7" fmla="*/ 44 h 86"/>
                <a:gd name="T8" fmla="*/ 64 w 100"/>
                <a:gd name="T9" fmla="*/ 44 h 86"/>
                <a:gd name="T10" fmla="*/ 100 w 100"/>
                <a:gd name="T11" fmla="*/ 76 h 86"/>
                <a:gd name="T12" fmla="*/ 94 w 100"/>
                <a:gd name="T13" fmla="*/ 86 h 86"/>
                <a:gd name="T14" fmla="*/ 76 w 100"/>
                <a:gd name="T15" fmla="*/ 68 h 86"/>
                <a:gd name="T16" fmla="*/ 58 w 100"/>
                <a:gd name="T17" fmla="*/ 52 h 86"/>
                <a:gd name="T18" fmla="*/ 24 w 100"/>
                <a:gd name="T19" fmla="*/ 50 h 86"/>
                <a:gd name="T20" fmla="*/ 22 w 100"/>
                <a:gd name="T21" fmla="*/ 56 h 86"/>
                <a:gd name="T22" fmla="*/ 0 w 100"/>
                <a:gd name="T23" fmla="*/ 56 h 86"/>
                <a:gd name="T24" fmla="*/ 0 w 100"/>
                <a:gd name="T25" fmla="*/ 42 h 86"/>
                <a:gd name="T26" fmla="*/ 4 w 100"/>
                <a:gd name="T27" fmla="*/ 28 h 86"/>
                <a:gd name="T28" fmla="*/ 6 w 100"/>
                <a:gd name="T29" fmla="*/ 12 h 86"/>
                <a:gd name="T30" fmla="*/ 34 w 100"/>
                <a:gd name="T3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86">
                  <a:moveTo>
                    <a:pt x="34" y="0"/>
                  </a:moveTo>
                  <a:lnTo>
                    <a:pt x="42" y="12"/>
                  </a:lnTo>
                  <a:lnTo>
                    <a:pt x="48" y="26"/>
                  </a:lnTo>
                  <a:lnTo>
                    <a:pt x="50" y="44"/>
                  </a:lnTo>
                  <a:lnTo>
                    <a:pt x="64" y="44"/>
                  </a:lnTo>
                  <a:lnTo>
                    <a:pt x="100" y="76"/>
                  </a:lnTo>
                  <a:lnTo>
                    <a:pt x="94" y="86"/>
                  </a:lnTo>
                  <a:lnTo>
                    <a:pt x="76" y="68"/>
                  </a:lnTo>
                  <a:lnTo>
                    <a:pt x="58" y="52"/>
                  </a:lnTo>
                  <a:lnTo>
                    <a:pt x="24" y="50"/>
                  </a:lnTo>
                  <a:lnTo>
                    <a:pt x="22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4" y="28"/>
                  </a:lnTo>
                  <a:lnTo>
                    <a:pt x="6" y="12"/>
                  </a:lnTo>
                  <a:lnTo>
                    <a:pt x="3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7" name="Freeform 152"/>
            <p:cNvSpPr>
              <a:spLocks/>
            </p:cNvSpPr>
            <p:nvPr/>
          </p:nvSpPr>
          <p:spPr bwMode="auto">
            <a:xfrm>
              <a:off x="5330966" y="3651071"/>
              <a:ext cx="34925" cy="53975"/>
            </a:xfrm>
            <a:custGeom>
              <a:avLst/>
              <a:gdLst>
                <a:gd name="T0" fmla="*/ 22 w 22"/>
                <a:gd name="T1" fmla="*/ 16 h 34"/>
                <a:gd name="T2" fmla="*/ 14 w 22"/>
                <a:gd name="T3" fmla="*/ 22 h 34"/>
                <a:gd name="T4" fmla="*/ 16 w 22"/>
                <a:gd name="T5" fmla="*/ 34 h 34"/>
                <a:gd name="T6" fmla="*/ 0 w 22"/>
                <a:gd name="T7" fmla="*/ 32 h 34"/>
                <a:gd name="T8" fmla="*/ 0 w 22"/>
                <a:gd name="T9" fmla="*/ 20 h 34"/>
                <a:gd name="T10" fmla="*/ 8 w 22"/>
                <a:gd name="T11" fmla="*/ 10 h 34"/>
                <a:gd name="T12" fmla="*/ 14 w 22"/>
                <a:gd name="T13" fmla="*/ 0 h 34"/>
                <a:gd name="T14" fmla="*/ 22 w 22"/>
                <a:gd name="T1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4">
                  <a:moveTo>
                    <a:pt x="22" y="16"/>
                  </a:moveTo>
                  <a:lnTo>
                    <a:pt x="14" y="22"/>
                  </a:lnTo>
                  <a:lnTo>
                    <a:pt x="16" y="34"/>
                  </a:lnTo>
                  <a:lnTo>
                    <a:pt x="0" y="32"/>
                  </a:lnTo>
                  <a:lnTo>
                    <a:pt x="0" y="20"/>
                  </a:lnTo>
                  <a:lnTo>
                    <a:pt x="8" y="10"/>
                  </a:lnTo>
                  <a:lnTo>
                    <a:pt x="14" y="0"/>
                  </a:lnTo>
                  <a:lnTo>
                    <a:pt x="22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8" name="Freeform 153"/>
            <p:cNvSpPr>
              <a:spLocks/>
            </p:cNvSpPr>
            <p:nvPr/>
          </p:nvSpPr>
          <p:spPr bwMode="auto">
            <a:xfrm>
              <a:off x="5305566" y="3679646"/>
              <a:ext cx="263525" cy="342900"/>
            </a:xfrm>
            <a:custGeom>
              <a:avLst/>
              <a:gdLst>
                <a:gd name="T0" fmla="*/ 60 w 166"/>
                <a:gd name="T1" fmla="*/ 26 h 216"/>
                <a:gd name="T2" fmla="*/ 78 w 166"/>
                <a:gd name="T3" fmla="*/ 18 h 216"/>
                <a:gd name="T4" fmla="*/ 146 w 166"/>
                <a:gd name="T5" fmla="*/ 8 h 216"/>
                <a:gd name="T6" fmla="*/ 164 w 166"/>
                <a:gd name="T7" fmla="*/ 0 h 216"/>
                <a:gd name="T8" fmla="*/ 166 w 166"/>
                <a:gd name="T9" fmla="*/ 22 h 216"/>
                <a:gd name="T10" fmla="*/ 158 w 166"/>
                <a:gd name="T11" fmla="*/ 30 h 216"/>
                <a:gd name="T12" fmla="*/ 132 w 166"/>
                <a:gd name="T13" fmla="*/ 80 h 216"/>
                <a:gd name="T14" fmla="*/ 80 w 166"/>
                <a:gd name="T15" fmla="*/ 152 h 216"/>
                <a:gd name="T16" fmla="*/ 12 w 166"/>
                <a:gd name="T17" fmla="*/ 216 h 216"/>
                <a:gd name="T18" fmla="*/ 2 w 166"/>
                <a:gd name="T19" fmla="*/ 202 h 216"/>
                <a:gd name="T20" fmla="*/ 0 w 166"/>
                <a:gd name="T21" fmla="*/ 146 h 216"/>
                <a:gd name="T22" fmla="*/ 16 w 166"/>
                <a:gd name="T23" fmla="*/ 136 h 216"/>
                <a:gd name="T24" fmla="*/ 16 w 166"/>
                <a:gd name="T25" fmla="*/ 126 h 216"/>
                <a:gd name="T26" fmla="*/ 40 w 166"/>
                <a:gd name="T27" fmla="*/ 112 h 216"/>
                <a:gd name="T28" fmla="*/ 66 w 166"/>
                <a:gd name="T29" fmla="*/ 108 h 216"/>
                <a:gd name="T30" fmla="*/ 108 w 166"/>
                <a:gd name="T31" fmla="*/ 62 h 216"/>
                <a:gd name="T32" fmla="*/ 52 w 166"/>
                <a:gd name="T33" fmla="*/ 48 h 216"/>
                <a:gd name="T34" fmla="*/ 32 w 166"/>
                <a:gd name="T35" fmla="*/ 26 h 216"/>
                <a:gd name="T36" fmla="*/ 32 w 166"/>
                <a:gd name="T37" fmla="*/ 16 h 216"/>
                <a:gd name="T38" fmla="*/ 40 w 166"/>
                <a:gd name="T39" fmla="*/ 8 h 216"/>
                <a:gd name="T40" fmla="*/ 60 w 166"/>
                <a:gd name="T41" fmla="*/ 2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216">
                  <a:moveTo>
                    <a:pt x="60" y="26"/>
                  </a:moveTo>
                  <a:lnTo>
                    <a:pt x="78" y="18"/>
                  </a:lnTo>
                  <a:lnTo>
                    <a:pt x="146" y="8"/>
                  </a:lnTo>
                  <a:lnTo>
                    <a:pt x="164" y="0"/>
                  </a:lnTo>
                  <a:lnTo>
                    <a:pt x="166" y="22"/>
                  </a:lnTo>
                  <a:lnTo>
                    <a:pt x="158" y="30"/>
                  </a:lnTo>
                  <a:lnTo>
                    <a:pt x="132" y="80"/>
                  </a:lnTo>
                  <a:lnTo>
                    <a:pt x="80" y="152"/>
                  </a:lnTo>
                  <a:lnTo>
                    <a:pt x="12" y="216"/>
                  </a:lnTo>
                  <a:lnTo>
                    <a:pt x="2" y="202"/>
                  </a:lnTo>
                  <a:lnTo>
                    <a:pt x="0" y="146"/>
                  </a:lnTo>
                  <a:lnTo>
                    <a:pt x="16" y="136"/>
                  </a:lnTo>
                  <a:lnTo>
                    <a:pt x="16" y="126"/>
                  </a:lnTo>
                  <a:lnTo>
                    <a:pt x="40" y="112"/>
                  </a:lnTo>
                  <a:lnTo>
                    <a:pt x="66" y="108"/>
                  </a:lnTo>
                  <a:lnTo>
                    <a:pt x="108" y="62"/>
                  </a:lnTo>
                  <a:lnTo>
                    <a:pt x="52" y="48"/>
                  </a:lnTo>
                  <a:lnTo>
                    <a:pt x="32" y="26"/>
                  </a:lnTo>
                  <a:lnTo>
                    <a:pt x="32" y="16"/>
                  </a:lnTo>
                  <a:lnTo>
                    <a:pt x="40" y="8"/>
                  </a:lnTo>
                  <a:lnTo>
                    <a:pt x="60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9" name="Freeform 154"/>
            <p:cNvSpPr>
              <a:spLocks/>
            </p:cNvSpPr>
            <p:nvPr/>
          </p:nvSpPr>
          <p:spPr bwMode="auto">
            <a:xfrm>
              <a:off x="5105541" y="3609796"/>
              <a:ext cx="371475" cy="282575"/>
            </a:xfrm>
            <a:custGeom>
              <a:avLst/>
              <a:gdLst>
                <a:gd name="T0" fmla="*/ 56 w 234"/>
                <a:gd name="T1" fmla="*/ 6 h 178"/>
                <a:gd name="T2" fmla="*/ 78 w 234"/>
                <a:gd name="T3" fmla="*/ 6 h 178"/>
                <a:gd name="T4" fmla="*/ 80 w 234"/>
                <a:gd name="T5" fmla="*/ 0 h 178"/>
                <a:gd name="T6" fmla="*/ 114 w 234"/>
                <a:gd name="T7" fmla="*/ 2 h 178"/>
                <a:gd name="T8" fmla="*/ 150 w 234"/>
                <a:gd name="T9" fmla="*/ 36 h 178"/>
                <a:gd name="T10" fmla="*/ 142 w 234"/>
                <a:gd name="T11" fmla="*/ 46 h 178"/>
                <a:gd name="T12" fmla="*/ 142 w 234"/>
                <a:gd name="T13" fmla="*/ 58 h 178"/>
                <a:gd name="T14" fmla="*/ 158 w 234"/>
                <a:gd name="T15" fmla="*/ 60 h 178"/>
                <a:gd name="T16" fmla="*/ 158 w 234"/>
                <a:gd name="T17" fmla="*/ 70 h 178"/>
                <a:gd name="T18" fmla="*/ 178 w 234"/>
                <a:gd name="T19" fmla="*/ 92 h 178"/>
                <a:gd name="T20" fmla="*/ 234 w 234"/>
                <a:gd name="T21" fmla="*/ 106 h 178"/>
                <a:gd name="T22" fmla="*/ 192 w 234"/>
                <a:gd name="T23" fmla="*/ 152 h 178"/>
                <a:gd name="T24" fmla="*/ 166 w 234"/>
                <a:gd name="T25" fmla="*/ 156 h 178"/>
                <a:gd name="T26" fmla="*/ 142 w 234"/>
                <a:gd name="T27" fmla="*/ 170 h 178"/>
                <a:gd name="T28" fmla="*/ 130 w 234"/>
                <a:gd name="T29" fmla="*/ 174 h 178"/>
                <a:gd name="T30" fmla="*/ 124 w 234"/>
                <a:gd name="T31" fmla="*/ 166 h 178"/>
                <a:gd name="T32" fmla="*/ 104 w 234"/>
                <a:gd name="T33" fmla="*/ 178 h 178"/>
                <a:gd name="T34" fmla="*/ 80 w 234"/>
                <a:gd name="T35" fmla="*/ 176 h 178"/>
                <a:gd name="T36" fmla="*/ 44 w 234"/>
                <a:gd name="T37" fmla="*/ 160 h 178"/>
                <a:gd name="T38" fmla="*/ 44 w 234"/>
                <a:gd name="T39" fmla="*/ 146 h 178"/>
                <a:gd name="T40" fmla="*/ 38 w 234"/>
                <a:gd name="T41" fmla="*/ 146 h 178"/>
                <a:gd name="T42" fmla="*/ 14 w 234"/>
                <a:gd name="T43" fmla="*/ 114 h 178"/>
                <a:gd name="T44" fmla="*/ 4 w 234"/>
                <a:gd name="T45" fmla="*/ 112 h 178"/>
                <a:gd name="T46" fmla="*/ 0 w 234"/>
                <a:gd name="T47" fmla="*/ 98 h 178"/>
                <a:gd name="T48" fmla="*/ 20 w 234"/>
                <a:gd name="T49" fmla="*/ 98 h 178"/>
                <a:gd name="T50" fmla="*/ 20 w 234"/>
                <a:gd name="T51" fmla="*/ 62 h 178"/>
                <a:gd name="T52" fmla="*/ 32 w 234"/>
                <a:gd name="T53" fmla="*/ 60 h 178"/>
                <a:gd name="T54" fmla="*/ 32 w 234"/>
                <a:gd name="T55" fmla="*/ 44 h 178"/>
                <a:gd name="T56" fmla="*/ 56 w 234"/>
                <a:gd name="T57" fmla="*/ 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4" h="178">
                  <a:moveTo>
                    <a:pt x="56" y="6"/>
                  </a:moveTo>
                  <a:lnTo>
                    <a:pt x="78" y="6"/>
                  </a:lnTo>
                  <a:lnTo>
                    <a:pt x="80" y="0"/>
                  </a:lnTo>
                  <a:lnTo>
                    <a:pt x="114" y="2"/>
                  </a:lnTo>
                  <a:lnTo>
                    <a:pt x="150" y="36"/>
                  </a:lnTo>
                  <a:lnTo>
                    <a:pt x="142" y="46"/>
                  </a:lnTo>
                  <a:lnTo>
                    <a:pt x="142" y="58"/>
                  </a:lnTo>
                  <a:lnTo>
                    <a:pt x="158" y="60"/>
                  </a:lnTo>
                  <a:lnTo>
                    <a:pt x="158" y="70"/>
                  </a:lnTo>
                  <a:lnTo>
                    <a:pt x="178" y="92"/>
                  </a:lnTo>
                  <a:lnTo>
                    <a:pt x="234" y="106"/>
                  </a:lnTo>
                  <a:lnTo>
                    <a:pt x="192" y="152"/>
                  </a:lnTo>
                  <a:lnTo>
                    <a:pt x="166" y="156"/>
                  </a:lnTo>
                  <a:lnTo>
                    <a:pt x="142" y="170"/>
                  </a:lnTo>
                  <a:lnTo>
                    <a:pt x="130" y="174"/>
                  </a:lnTo>
                  <a:lnTo>
                    <a:pt x="124" y="166"/>
                  </a:lnTo>
                  <a:lnTo>
                    <a:pt x="104" y="178"/>
                  </a:lnTo>
                  <a:lnTo>
                    <a:pt x="80" y="176"/>
                  </a:lnTo>
                  <a:lnTo>
                    <a:pt x="44" y="160"/>
                  </a:lnTo>
                  <a:lnTo>
                    <a:pt x="44" y="146"/>
                  </a:lnTo>
                  <a:lnTo>
                    <a:pt x="38" y="146"/>
                  </a:lnTo>
                  <a:lnTo>
                    <a:pt x="14" y="114"/>
                  </a:lnTo>
                  <a:lnTo>
                    <a:pt x="4" y="112"/>
                  </a:lnTo>
                  <a:lnTo>
                    <a:pt x="0" y="98"/>
                  </a:lnTo>
                  <a:lnTo>
                    <a:pt x="20" y="98"/>
                  </a:lnTo>
                  <a:lnTo>
                    <a:pt x="20" y="62"/>
                  </a:lnTo>
                  <a:lnTo>
                    <a:pt x="32" y="60"/>
                  </a:lnTo>
                  <a:lnTo>
                    <a:pt x="32" y="44"/>
                  </a:lnTo>
                  <a:lnTo>
                    <a:pt x="5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0" name="Freeform 155"/>
            <p:cNvSpPr>
              <a:spLocks/>
            </p:cNvSpPr>
            <p:nvPr/>
          </p:nvSpPr>
          <p:spPr bwMode="auto">
            <a:xfrm>
              <a:off x="4494353" y="3651071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1" name="Freeform 156"/>
            <p:cNvSpPr>
              <a:spLocks/>
            </p:cNvSpPr>
            <p:nvPr/>
          </p:nvSpPr>
          <p:spPr bwMode="auto">
            <a:xfrm>
              <a:off x="4345128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2" name="Freeform 157"/>
            <p:cNvSpPr>
              <a:spLocks/>
            </p:cNvSpPr>
            <p:nvPr/>
          </p:nvSpPr>
          <p:spPr bwMode="auto">
            <a:xfrm>
              <a:off x="4294328" y="3666946"/>
              <a:ext cx="85725" cy="152400"/>
            </a:xfrm>
            <a:custGeom>
              <a:avLst/>
              <a:gdLst>
                <a:gd name="T0" fmla="*/ 20 w 54"/>
                <a:gd name="T1" fmla="*/ 2 h 96"/>
                <a:gd name="T2" fmla="*/ 34 w 54"/>
                <a:gd name="T3" fmla="*/ 0 h 96"/>
                <a:gd name="T4" fmla="*/ 44 w 54"/>
                <a:gd name="T5" fmla="*/ 10 h 96"/>
                <a:gd name="T6" fmla="*/ 42 w 54"/>
                <a:gd name="T7" fmla="*/ 18 h 96"/>
                <a:gd name="T8" fmla="*/ 54 w 54"/>
                <a:gd name="T9" fmla="*/ 28 h 96"/>
                <a:gd name="T10" fmla="*/ 32 w 54"/>
                <a:gd name="T11" fmla="*/ 54 h 96"/>
                <a:gd name="T12" fmla="*/ 34 w 54"/>
                <a:gd name="T13" fmla="*/ 92 h 96"/>
                <a:gd name="T14" fmla="*/ 12 w 54"/>
                <a:gd name="T15" fmla="*/ 96 h 96"/>
                <a:gd name="T16" fmla="*/ 12 w 54"/>
                <a:gd name="T17" fmla="*/ 48 h 96"/>
                <a:gd name="T18" fmla="*/ 0 w 54"/>
                <a:gd name="T19" fmla="*/ 32 h 96"/>
                <a:gd name="T20" fmla="*/ 4 w 54"/>
                <a:gd name="T21" fmla="*/ 20 h 96"/>
                <a:gd name="T22" fmla="*/ 20 w 54"/>
                <a:gd name="T23" fmla="*/ 16 h 96"/>
                <a:gd name="T24" fmla="*/ 20 w 54"/>
                <a:gd name="T25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96">
                  <a:moveTo>
                    <a:pt x="20" y="2"/>
                  </a:moveTo>
                  <a:lnTo>
                    <a:pt x="34" y="0"/>
                  </a:lnTo>
                  <a:lnTo>
                    <a:pt x="44" y="10"/>
                  </a:lnTo>
                  <a:lnTo>
                    <a:pt x="42" y="18"/>
                  </a:lnTo>
                  <a:lnTo>
                    <a:pt x="54" y="28"/>
                  </a:lnTo>
                  <a:lnTo>
                    <a:pt x="32" y="54"/>
                  </a:lnTo>
                  <a:lnTo>
                    <a:pt x="34" y="92"/>
                  </a:lnTo>
                  <a:lnTo>
                    <a:pt x="12" y="96"/>
                  </a:lnTo>
                  <a:lnTo>
                    <a:pt x="12" y="48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20" y="16"/>
                  </a:lnTo>
                  <a:lnTo>
                    <a:pt x="2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3" name="Freeform 158"/>
            <p:cNvSpPr>
              <a:spLocks/>
            </p:cNvSpPr>
            <p:nvPr/>
          </p:nvSpPr>
          <p:spPr bwMode="auto">
            <a:xfrm>
              <a:off x="4265753" y="3698696"/>
              <a:ext cx="47625" cy="127000"/>
            </a:xfrm>
            <a:custGeom>
              <a:avLst/>
              <a:gdLst>
                <a:gd name="T0" fmla="*/ 30 w 30"/>
                <a:gd name="T1" fmla="*/ 76 h 80"/>
                <a:gd name="T2" fmla="*/ 16 w 30"/>
                <a:gd name="T3" fmla="*/ 80 h 80"/>
                <a:gd name="T4" fmla="*/ 12 w 30"/>
                <a:gd name="T5" fmla="*/ 48 h 80"/>
                <a:gd name="T6" fmla="*/ 8 w 30"/>
                <a:gd name="T7" fmla="*/ 34 h 80"/>
                <a:gd name="T8" fmla="*/ 12 w 30"/>
                <a:gd name="T9" fmla="*/ 18 h 80"/>
                <a:gd name="T10" fmla="*/ 0 w 30"/>
                <a:gd name="T11" fmla="*/ 0 h 80"/>
                <a:gd name="T12" fmla="*/ 22 w 30"/>
                <a:gd name="T13" fmla="*/ 0 h 80"/>
                <a:gd name="T14" fmla="*/ 18 w 30"/>
                <a:gd name="T15" fmla="*/ 12 h 80"/>
                <a:gd name="T16" fmla="*/ 30 w 30"/>
                <a:gd name="T17" fmla="*/ 28 h 80"/>
                <a:gd name="T18" fmla="*/ 30 w 30"/>
                <a:gd name="T1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80">
                  <a:moveTo>
                    <a:pt x="30" y="76"/>
                  </a:moveTo>
                  <a:lnTo>
                    <a:pt x="16" y="80"/>
                  </a:lnTo>
                  <a:lnTo>
                    <a:pt x="12" y="48"/>
                  </a:lnTo>
                  <a:lnTo>
                    <a:pt x="8" y="34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22" y="0"/>
                  </a:lnTo>
                  <a:lnTo>
                    <a:pt x="18" y="12"/>
                  </a:lnTo>
                  <a:lnTo>
                    <a:pt x="30" y="28"/>
                  </a:lnTo>
                  <a:lnTo>
                    <a:pt x="30" y="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4" name="Freeform 159"/>
            <p:cNvSpPr>
              <a:spLocks/>
            </p:cNvSpPr>
            <p:nvPr/>
          </p:nvSpPr>
          <p:spPr bwMode="auto">
            <a:xfrm>
              <a:off x="3970478" y="3343096"/>
              <a:ext cx="409575" cy="374650"/>
            </a:xfrm>
            <a:custGeom>
              <a:avLst/>
              <a:gdLst>
                <a:gd name="T0" fmla="*/ 120 w 258"/>
                <a:gd name="T1" fmla="*/ 0 h 236"/>
                <a:gd name="T2" fmla="*/ 210 w 258"/>
                <a:gd name="T3" fmla="*/ 60 h 236"/>
                <a:gd name="T4" fmla="*/ 224 w 258"/>
                <a:gd name="T5" fmla="*/ 74 h 236"/>
                <a:gd name="T6" fmla="*/ 244 w 258"/>
                <a:gd name="T7" fmla="*/ 82 h 236"/>
                <a:gd name="T8" fmla="*/ 242 w 258"/>
                <a:gd name="T9" fmla="*/ 98 h 236"/>
                <a:gd name="T10" fmla="*/ 258 w 258"/>
                <a:gd name="T11" fmla="*/ 96 h 236"/>
                <a:gd name="T12" fmla="*/ 258 w 258"/>
                <a:gd name="T13" fmla="*/ 138 h 236"/>
                <a:gd name="T14" fmla="*/ 246 w 258"/>
                <a:gd name="T15" fmla="*/ 156 h 236"/>
                <a:gd name="T16" fmla="*/ 212 w 258"/>
                <a:gd name="T17" fmla="*/ 162 h 236"/>
                <a:gd name="T18" fmla="*/ 198 w 258"/>
                <a:gd name="T19" fmla="*/ 162 h 236"/>
                <a:gd name="T20" fmla="*/ 178 w 258"/>
                <a:gd name="T21" fmla="*/ 162 h 236"/>
                <a:gd name="T22" fmla="*/ 154 w 258"/>
                <a:gd name="T23" fmla="*/ 172 h 236"/>
                <a:gd name="T24" fmla="*/ 136 w 258"/>
                <a:gd name="T25" fmla="*/ 190 h 236"/>
                <a:gd name="T26" fmla="*/ 128 w 258"/>
                <a:gd name="T27" fmla="*/ 186 h 236"/>
                <a:gd name="T28" fmla="*/ 118 w 258"/>
                <a:gd name="T29" fmla="*/ 210 h 236"/>
                <a:gd name="T30" fmla="*/ 108 w 258"/>
                <a:gd name="T31" fmla="*/ 212 h 236"/>
                <a:gd name="T32" fmla="*/ 104 w 258"/>
                <a:gd name="T33" fmla="*/ 234 h 236"/>
                <a:gd name="T34" fmla="*/ 64 w 258"/>
                <a:gd name="T35" fmla="*/ 236 h 236"/>
                <a:gd name="T36" fmla="*/ 56 w 258"/>
                <a:gd name="T37" fmla="*/ 218 h 236"/>
                <a:gd name="T38" fmla="*/ 50 w 258"/>
                <a:gd name="T39" fmla="*/ 204 h 236"/>
                <a:gd name="T40" fmla="*/ 24 w 258"/>
                <a:gd name="T41" fmla="*/ 210 h 236"/>
                <a:gd name="T42" fmla="*/ 12 w 258"/>
                <a:gd name="T43" fmla="*/ 206 h 236"/>
                <a:gd name="T44" fmla="*/ 12 w 258"/>
                <a:gd name="T45" fmla="*/ 204 h 236"/>
                <a:gd name="T46" fmla="*/ 12 w 258"/>
                <a:gd name="T47" fmla="*/ 200 h 236"/>
                <a:gd name="T48" fmla="*/ 10 w 258"/>
                <a:gd name="T49" fmla="*/ 192 h 236"/>
                <a:gd name="T50" fmla="*/ 4 w 258"/>
                <a:gd name="T51" fmla="*/ 184 h 236"/>
                <a:gd name="T52" fmla="*/ 2 w 258"/>
                <a:gd name="T53" fmla="*/ 172 h 236"/>
                <a:gd name="T54" fmla="*/ 0 w 258"/>
                <a:gd name="T55" fmla="*/ 166 h 236"/>
                <a:gd name="T56" fmla="*/ 6 w 258"/>
                <a:gd name="T57" fmla="*/ 152 h 236"/>
                <a:gd name="T58" fmla="*/ 106 w 258"/>
                <a:gd name="T59" fmla="*/ 154 h 236"/>
                <a:gd name="T60" fmla="*/ 108 w 258"/>
                <a:gd name="T61" fmla="*/ 144 h 236"/>
                <a:gd name="T62" fmla="*/ 102 w 258"/>
                <a:gd name="T63" fmla="*/ 136 h 236"/>
                <a:gd name="T64" fmla="*/ 90 w 258"/>
                <a:gd name="T65" fmla="*/ 0 h 236"/>
                <a:gd name="T66" fmla="*/ 120 w 258"/>
                <a:gd name="T6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8" h="236">
                  <a:moveTo>
                    <a:pt x="120" y="0"/>
                  </a:moveTo>
                  <a:lnTo>
                    <a:pt x="210" y="60"/>
                  </a:lnTo>
                  <a:lnTo>
                    <a:pt x="224" y="74"/>
                  </a:lnTo>
                  <a:lnTo>
                    <a:pt x="244" y="82"/>
                  </a:lnTo>
                  <a:lnTo>
                    <a:pt x="242" y="98"/>
                  </a:lnTo>
                  <a:lnTo>
                    <a:pt x="258" y="96"/>
                  </a:lnTo>
                  <a:lnTo>
                    <a:pt x="258" y="138"/>
                  </a:lnTo>
                  <a:lnTo>
                    <a:pt x="246" y="156"/>
                  </a:lnTo>
                  <a:lnTo>
                    <a:pt x="212" y="162"/>
                  </a:lnTo>
                  <a:lnTo>
                    <a:pt x="198" y="162"/>
                  </a:lnTo>
                  <a:lnTo>
                    <a:pt x="178" y="162"/>
                  </a:lnTo>
                  <a:lnTo>
                    <a:pt x="154" y="172"/>
                  </a:lnTo>
                  <a:lnTo>
                    <a:pt x="136" y="190"/>
                  </a:lnTo>
                  <a:lnTo>
                    <a:pt x="128" y="186"/>
                  </a:lnTo>
                  <a:lnTo>
                    <a:pt x="118" y="210"/>
                  </a:lnTo>
                  <a:lnTo>
                    <a:pt x="108" y="212"/>
                  </a:lnTo>
                  <a:lnTo>
                    <a:pt x="104" y="234"/>
                  </a:lnTo>
                  <a:lnTo>
                    <a:pt x="64" y="236"/>
                  </a:lnTo>
                  <a:lnTo>
                    <a:pt x="56" y="218"/>
                  </a:lnTo>
                  <a:lnTo>
                    <a:pt x="50" y="204"/>
                  </a:lnTo>
                  <a:lnTo>
                    <a:pt x="24" y="210"/>
                  </a:lnTo>
                  <a:lnTo>
                    <a:pt x="12" y="206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0" y="192"/>
                  </a:lnTo>
                  <a:lnTo>
                    <a:pt x="4" y="184"/>
                  </a:lnTo>
                  <a:lnTo>
                    <a:pt x="2" y="172"/>
                  </a:lnTo>
                  <a:lnTo>
                    <a:pt x="0" y="166"/>
                  </a:lnTo>
                  <a:lnTo>
                    <a:pt x="6" y="152"/>
                  </a:lnTo>
                  <a:lnTo>
                    <a:pt x="106" y="154"/>
                  </a:lnTo>
                  <a:lnTo>
                    <a:pt x="108" y="144"/>
                  </a:lnTo>
                  <a:lnTo>
                    <a:pt x="102" y="136"/>
                  </a:lnTo>
                  <a:lnTo>
                    <a:pt x="90" y="0"/>
                  </a:lnTo>
                  <a:lnTo>
                    <a:pt x="12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5" name="Freeform 160"/>
            <p:cNvSpPr>
              <a:spLocks/>
            </p:cNvSpPr>
            <p:nvPr/>
          </p:nvSpPr>
          <p:spPr bwMode="auto">
            <a:xfrm>
              <a:off x="4135578" y="3600271"/>
              <a:ext cx="190500" cy="136525"/>
            </a:xfrm>
            <a:custGeom>
              <a:avLst/>
              <a:gdLst>
                <a:gd name="T0" fmla="*/ 44 w 120"/>
                <a:gd name="T1" fmla="*/ 62 h 86"/>
                <a:gd name="T2" fmla="*/ 44 w 120"/>
                <a:gd name="T3" fmla="*/ 84 h 86"/>
                <a:gd name="T4" fmla="*/ 30 w 120"/>
                <a:gd name="T5" fmla="*/ 78 h 86"/>
                <a:gd name="T6" fmla="*/ 20 w 120"/>
                <a:gd name="T7" fmla="*/ 86 h 86"/>
                <a:gd name="T8" fmla="*/ 0 w 120"/>
                <a:gd name="T9" fmla="*/ 72 h 86"/>
                <a:gd name="T10" fmla="*/ 4 w 120"/>
                <a:gd name="T11" fmla="*/ 50 h 86"/>
                <a:gd name="T12" fmla="*/ 14 w 120"/>
                <a:gd name="T13" fmla="*/ 48 h 86"/>
                <a:gd name="T14" fmla="*/ 24 w 120"/>
                <a:gd name="T15" fmla="*/ 24 h 86"/>
                <a:gd name="T16" fmla="*/ 32 w 120"/>
                <a:gd name="T17" fmla="*/ 28 h 86"/>
                <a:gd name="T18" fmla="*/ 50 w 120"/>
                <a:gd name="T19" fmla="*/ 10 h 86"/>
                <a:gd name="T20" fmla="*/ 74 w 120"/>
                <a:gd name="T21" fmla="*/ 0 h 86"/>
                <a:gd name="T22" fmla="*/ 94 w 120"/>
                <a:gd name="T23" fmla="*/ 0 h 86"/>
                <a:gd name="T24" fmla="*/ 90 w 120"/>
                <a:gd name="T25" fmla="*/ 8 h 86"/>
                <a:gd name="T26" fmla="*/ 92 w 120"/>
                <a:gd name="T27" fmla="*/ 14 h 86"/>
                <a:gd name="T28" fmla="*/ 104 w 120"/>
                <a:gd name="T29" fmla="*/ 28 h 86"/>
                <a:gd name="T30" fmla="*/ 102 w 120"/>
                <a:gd name="T31" fmla="*/ 34 h 86"/>
                <a:gd name="T32" fmla="*/ 120 w 120"/>
                <a:gd name="T33" fmla="*/ 44 h 86"/>
                <a:gd name="T34" fmla="*/ 120 w 120"/>
                <a:gd name="T35" fmla="*/ 58 h 86"/>
                <a:gd name="T36" fmla="*/ 104 w 120"/>
                <a:gd name="T37" fmla="*/ 62 h 86"/>
                <a:gd name="T38" fmla="*/ 82 w 120"/>
                <a:gd name="T39" fmla="*/ 62 h 86"/>
                <a:gd name="T40" fmla="*/ 44 w 120"/>
                <a:gd name="T41" fmla="*/ 6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" h="86">
                  <a:moveTo>
                    <a:pt x="44" y="62"/>
                  </a:moveTo>
                  <a:lnTo>
                    <a:pt x="44" y="84"/>
                  </a:lnTo>
                  <a:lnTo>
                    <a:pt x="30" y="78"/>
                  </a:lnTo>
                  <a:lnTo>
                    <a:pt x="20" y="86"/>
                  </a:lnTo>
                  <a:lnTo>
                    <a:pt x="0" y="72"/>
                  </a:lnTo>
                  <a:lnTo>
                    <a:pt x="4" y="50"/>
                  </a:lnTo>
                  <a:lnTo>
                    <a:pt x="14" y="48"/>
                  </a:lnTo>
                  <a:lnTo>
                    <a:pt x="24" y="24"/>
                  </a:lnTo>
                  <a:lnTo>
                    <a:pt x="32" y="28"/>
                  </a:lnTo>
                  <a:lnTo>
                    <a:pt x="50" y="10"/>
                  </a:lnTo>
                  <a:lnTo>
                    <a:pt x="74" y="0"/>
                  </a:lnTo>
                  <a:lnTo>
                    <a:pt x="94" y="0"/>
                  </a:lnTo>
                  <a:lnTo>
                    <a:pt x="90" y="8"/>
                  </a:lnTo>
                  <a:lnTo>
                    <a:pt x="92" y="14"/>
                  </a:lnTo>
                  <a:lnTo>
                    <a:pt x="104" y="28"/>
                  </a:lnTo>
                  <a:lnTo>
                    <a:pt x="102" y="34"/>
                  </a:lnTo>
                  <a:lnTo>
                    <a:pt x="120" y="44"/>
                  </a:lnTo>
                  <a:lnTo>
                    <a:pt x="120" y="58"/>
                  </a:lnTo>
                  <a:lnTo>
                    <a:pt x="104" y="62"/>
                  </a:lnTo>
                  <a:lnTo>
                    <a:pt x="82" y="62"/>
                  </a:lnTo>
                  <a:lnTo>
                    <a:pt x="44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6" name="Freeform 161"/>
            <p:cNvSpPr>
              <a:spLocks/>
            </p:cNvSpPr>
            <p:nvPr/>
          </p:nvSpPr>
          <p:spPr bwMode="auto">
            <a:xfrm>
              <a:off x="4195903" y="3698696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7" name="Freeform 162"/>
            <p:cNvSpPr>
              <a:spLocks/>
            </p:cNvSpPr>
            <p:nvPr/>
          </p:nvSpPr>
          <p:spPr bwMode="auto">
            <a:xfrm>
              <a:off x="4062553" y="3714571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8" name="Freeform 163"/>
            <p:cNvSpPr>
              <a:spLocks/>
            </p:cNvSpPr>
            <p:nvPr/>
          </p:nvSpPr>
          <p:spPr bwMode="auto">
            <a:xfrm>
              <a:off x="4516578" y="3920946"/>
              <a:ext cx="46038" cy="38100"/>
            </a:xfrm>
            <a:custGeom>
              <a:avLst/>
              <a:gdLst>
                <a:gd name="T0" fmla="*/ 4 w 29"/>
                <a:gd name="T1" fmla="*/ 0 h 24"/>
                <a:gd name="T2" fmla="*/ 29 w 29"/>
                <a:gd name="T3" fmla="*/ 0 h 24"/>
                <a:gd name="T4" fmla="*/ 26 w 29"/>
                <a:gd name="T5" fmla="*/ 22 h 24"/>
                <a:gd name="T6" fmla="*/ 2 w 29"/>
                <a:gd name="T7" fmla="*/ 24 h 24"/>
                <a:gd name="T8" fmla="*/ 0 w 29"/>
                <a:gd name="T9" fmla="*/ 10 h 24"/>
                <a:gd name="T10" fmla="*/ 4 w 2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4">
                  <a:moveTo>
                    <a:pt x="4" y="0"/>
                  </a:moveTo>
                  <a:lnTo>
                    <a:pt x="29" y="0"/>
                  </a:lnTo>
                  <a:lnTo>
                    <a:pt x="26" y="22"/>
                  </a:lnTo>
                  <a:lnTo>
                    <a:pt x="2" y="24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9" name="Freeform 164"/>
            <p:cNvSpPr>
              <a:spLocks/>
            </p:cNvSpPr>
            <p:nvPr/>
          </p:nvSpPr>
          <p:spPr bwMode="auto">
            <a:xfrm>
              <a:off x="5365891" y="4282896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0" name="Freeform 165"/>
            <p:cNvSpPr>
              <a:spLocks/>
            </p:cNvSpPr>
            <p:nvPr/>
          </p:nvSpPr>
          <p:spPr bwMode="auto">
            <a:xfrm>
              <a:off x="4695966" y="4546421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1" name="Freeform 166"/>
            <p:cNvSpPr>
              <a:spLocks/>
            </p:cNvSpPr>
            <p:nvPr/>
          </p:nvSpPr>
          <p:spPr bwMode="auto">
            <a:xfrm>
              <a:off x="4915041" y="4381321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2" name="Freeform 167"/>
            <p:cNvSpPr>
              <a:spLocks/>
            </p:cNvSpPr>
            <p:nvPr/>
          </p:nvSpPr>
          <p:spPr bwMode="auto">
            <a:xfrm>
              <a:off x="4781691" y="4438471"/>
              <a:ext cx="228600" cy="231775"/>
            </a:xfrm>
            <a:custGeom>
              <a:avLst/>
              <a:gdLst>
                <a:gd name="T0" fmla="*/ 0 w 144"/>
                <a:gd name="T1" fmla="*/ 114 h 146"/>
                <a:gd name="T2" fmla="*/ 0 w 144"/>
                <a:gd name="T3" fmla="*/ 66 h 146"/>
                <a:gd name="T4" fmla="*/ 14 w 144"/>
                <a:gd name="T5" fmla="*/ 66 h 146"/>
                <a:gd name="T6" fmla="*/ 16 w 144"/>
                <a:gd name="T7" fmla="*/ 4 h 146"/>
                <a:gd name="T8" fmla="*/ 50 w 144"/>
                <a:gd name="T9" fmla="*/ 0 h 146"/>
                <a:gd name="T10" fmla="*/ 56 w 144"/>
                <a:gd name="T11" fmla="*/ 8 h 146"/>
                <a:gd name="T12" fmla="*/ 84 w 144"/>
                <a:gd name="T13" fmla="*/ 0 h 146"/>
                <a:gd name="T14" fmla="*/ 92 w 144"/>
                <a:gd name="T15" fmla="*/ 12 h 146"/>
                <a:gd name="T16" fmla="*/ 96 w 144"/>
                <a:gd name="T17" fmla="*/ 28 h 146"/>
                <a:gd name="T18" fmla="*/ 120 w 144"/>
                <a:gd name="T19" fmla="*/ 40 h 146"/>
                <a:gd name="T20" fmla="*/ 128 w 144"/>
                <a:gd name="T21" fmla="*/ 60 h 146"/>
                <a:gd name="T22" fmla="*/ 142 w 144"/>
                <a:gd name="T23" fmla="*/ 62 h 146"/>
                <a:gd name="T24" fmla="*/ 144 w 144"/>
                <a:gd name="T25" fmla="*/ 70 h 146"/>
                <a:gd name="T26" fmla="*/ 142 w 144"/>
                <a:gd name="T27" fmla="*/ 74 h 146"/>
                <a:gd name="T28" fmla="*/ 132 w 144"/>
                <a:gd name="T29" fmla="*/ 74 h 146"/>
                <a:gd name="T30" fmla="*/ 94 w 144"/>
                <a:gd name="T31" fmla="*/ 114 h 146"/>
                <a:gd name="T32" fmla="*/ 86 w 144"/>
                <a:gd name="T33" fmla="*/ 128 h 146"/>
                <a:gd name="T34" fmla="*/ 66 w 144"/>
                <a:gd name="T35" fmla="*/ 130 h 146"/>
                <a:gd name="T36" fmla="*/ 56 w 144"/>
                <a:gd name="T37" fmla="*/ 122 h 146"/>
                <a:gd name="T38" fmla="*/ 46 w 144"/>
                <a:gd name="T39" fmla="*/ 122 h 146"/>
                <a:gd name="T40" fmla="*/ 42 w 144"/>
                <a:gd name="T41" fmla="*/ 134 h 146"/>
                <a:gd name="T42" fmla="*/ 28 w 144"/>
                <a:gd name="T43" fmla="*/ 146 h 146"/>
                <a:gd name="T44" fmla="*/ 12 w 144"/>
                <a:gd name="T45" fmla="*/ 146 h 146"/>
                <a:gd name="T46" fmla="*/ 12 w 144"/>
                <a:gd name="T47" fmla="*/ 126 h 146"/>
                <a:gd name="T48" fmla="*/ 0 w 144"/>
                <a:gd name="T49" fmla="*/ 1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4" h="146">
                  <a:moveTo>
                    <a:pt x="0" y="114"/>
                  </a:moveTo>
                  <a:lnTo>
                    <a:pt x="0" y="66"/>
                  </a:lnTo>
                  <a:lnTo>
                    <a:pt x="14" y="66"/>
                  </a:lnTo>
                  <a:lnTo>
                    <a:pt x="16" y="4"/>
                  </a:lnTo>
                  <a:lnTo>
                    <a:pt x="50" y="0"/>
                  </a:lnTo>
                  <a:lnTo>
                    <a:pt x="56" y="8"/>
                  </a:lnTo>
                  <a:lnTo>
                    <a:pt x="84" y="0"/>
                  </a:lnTo>
                  <a:lnTo>
                    <a:pt x="92" y="12"/>
                  </a:lnTo>
                  <a:lnTo>
                    <a:pt x="96" y="28"/>
                  </a:lnTo>
                  <a:lnTo>
                    <a:pt x="120" y="40"/>
                  </a:lnTo>
                  <a:lnTo>
                    <a:pt x="128" y="60"/>
                  </a:lnTo>
                  <a:lnTo>
                    <a:pt x="142" y="62"/>
                  </a:lnTo>
                  <a:lnTo>
                    <a:pt x="144" y="70"/>
                  </a:lnTo>
                  <a:lnTo>
                    <a:pt x="142" y="74"/>
                  </a:lnTo>
                  <a:lnTo>
                    <a:pt x="132" y="74"/>
                  </a:lnTo>
                  <a:lnTo>
                    <a:pt x="94" y="114"/>
                  </a:lnTo>
                  <a:lnTo>
                    <a:pt x="86" y="128"/>
                  </a:lnTo>
                  <a:lnTo>
                    <a:pt x="66" y="130"/>
                  </a:lnTo>
                  <a:lnTo>
                    <a:pt x="56" y="122"/>
                  </a:lnTo>
                  <a:lnTo>
                    <a:pt x="46" y="122"/>
                  </a:lnTo>
                  <a:lnTo>
                    <a:pt x="42" y="134"/>
                  </a:lnTo>
                  <a:lnTo>
                    <a:pt x="28" y="146"/>
                  </a:lnTo>
                  <a:lnTo>
                    <a:pt x="12" y="146"/>
                  </a:lnTo>
                  <a:lnTo>
                    <a:pt x="12" y="126"/>
                  </a:lnTo>
                  <a:lnTo>
                    <a:pt x="0" y="1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3" name="Freeform 168"/>
            <p:cNvSpPr>
              <a:spLocks/>
            </p:cNvSpPr>
            <p:nvPr/>
          </p:nvSpPr>
          <p:spPr bwMode="auto">
            <a:xfrm>
              <a:off x="4581666" y="4422596"/>
              <a:ext cx="225425" cy="304800"/>
            </a:xfrm>
            <a:custGeom>
              <a:avLst/>
              <a:gdLst>
                <a:gd name="T0" fmla="*/ 0 w 142"/>
                <a:gd name="T1" fmla="*/ 0 h 192"/>
                <a:gd name="T2" fmla="*/ 98 w 142"/>
                <a:gd name="T3" fmla="*/ 0 h 192"/>
                <a:gd name="T4" fmla="*/ 106 w 142"/>
                <a:gd name="T5" fmla="*/ 6 h 192"/>
                <a:gd name="T6" fmla="*/ 134 w 142"/>
                <a:gd name="T7" fmla="*/ 8 h 192"/>
                <a:gd name="T8" fmla="*/ 142 w 142"/>
                <a:gd name="T9" fmla="*/ 14 h 192"/>
                <a:gd name="T10" fmla="*/ 140 w 142"/>
                <a:gd name="T11" fmla="*/ 76 h 192"/>
                <a:gd name="T12" fmla="*/ 126 w 142"/>
                <a:gd name="T13" fmla="*/ 76 h 192"/>
                <a:gd name="T14" fmla="*/ 126 w 142"/>
                <a:gd name="T15" fmla="*/ 182 h 192"/>
                <a:gd name="T16" fmla="*/ 110 w 142"/>
                <a:gd name="T17" fmla="*/ 192 h 192"/>
                <a:gd name="T18" fmla="*/ 94 w 142"/>
                <a:gd name="T19" fmla="*/ 192 h 192"/>
                <a:gd name="T20" fmla="*/ 86 w 142"/>
                <a:gd name="T21" fmla="*/ 188 h 192"/>
                <a:gd name="T22" fmla="*/ 80 w 142"/>
                <a:gd name="T23" fmla="*/ 180 h 192"/>
                <a:gd name="T24" fmla="*/ 72 w 142"/>
                <a:gd name="T25" fmla="*/ 186 h 192"/>
                <a:gd name="T26" fmla="*/ 52 w 142"/>
                <a:gd name="T27" fmla="*/ 164 h 192"/>
                <a:gd name="T28" fmla="*/ 44 w 142"/>
                <a:gd name="T29" fmla="*/ 126 h 192"/>
                <a:gd name="T30" fmla="*/ 38 w 142"/>
                <a:gd name="T31" fmla="*/ 114 h 192"/>
                <a:gd name="T32" fmla="*/ 38 w 142"/>
                <a:gd name="T33" fmla="*/ 82 h 192"/>
                <a:gd name="T34" fmla="*/ 12 w 142"/>
                <a:gd name="T35" fmla="*/ 36 h 192"/>
                <a:gd name="T36" fmla="*/ 0 w 142"/>
                <a:gd name="T37" fmla="*/ 16 h 192"/>
                <a:gd name="T38" fmla="*/ 0 w 142"/>
                <a:gd name="T3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92">
                  <a:moveTo>
                    <a:pt x="0" y="0"/>
                  </a:moveTo>
                  <a:lnTo>
                    <a:pt x="98" y="0"/>
                  </a:lnTo>
                  <a:lnTo>
                    <a:pt x="106" y="6"/>
                  </a:lnTo>
                  <a:lnTo>
                    <a:pt x="134" y="8"/>
                  </a:lnTo>
                  <a:lnTo>
                    <a:pt x="142" y="14"/>
                  </a:lnTo>
                  <a:lnTo>
                    <a:pt x="140" y="76"/>
                  </a:lnTo>
                  <a:lnTo>
                    <a:pt x="126" y="76"/>
                  </a:lnTo>
                  <a:lnTo>
                    <a:pt x="126" y="182"/>
                  </a:lnTo>
                  <a:lnTo>
                    <a:pt x="110" y="192"/>
                  </a:lnTo>
                  <a:lnTo>
                    <a:pt x="94" y="192"/>
                  </a:lnTo>
                  <a:lnTo>
                    <a:pt x="86" y="188"/>
                  </a:lnTo>
                  <a:lnTo>
                    <a:pt x="80" y="180"/>
                  </a:lnTo>
                  <a:lnTo>
                    <a:pt x="72" y="186"/>
                  </a:lnTo>
                  <a:lnTo>
                    <a:pt x="52" y="164"/>
                  </a:lnTo>
                  <a:lnTo>
                    <a:pt x="44" y="126"/>
                  </a:lnTo>
                  <a:lnTo>
                    <a:pt x="38" y="114"/>
                  </a:lnTo>
                  <a:lnTo>
                    <a:pt x="38" y="82"/>
                  </a:lnTo>
                  <a:lnTo>
                    <a:pt x="12" y="3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4" name="Freeform 169"/>
            <p:cNvSpPr>
              <a:spLocks/>
            </p:cNvSpPr>
            <p:nvPr/>
          </p:nvSpPr>
          <p:spPr bwMode="auto">
            <a:xfrm>
              <a:off x="504521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5" name="Freeform 170"/>
            <p:cNvSpPr>
              <a:spLocks/>
            </p:cNvSpPr>
            <p:nvPr/>
          </p:nvSpPr>
          <p:spPr bwMode="auto">
            <a:xfrm>
              <a:off x="5102366" y="4222571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6" name="Freeform 171"/>
            <p:cNvSpPr>
              <a:spLocks/>
            </p:cNvSpPr>
            <p:nvPr/>
          </p:nvSpPr>
          <p:spPr bwMode="auto">
            <a:xfrm>
              <a:off x="4832491" y="4190821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7" name="Freeform 172"/>
            <p:cNvSpPr>
              <a:spLocks/>
            </p:cNvSpPr>
            <p:nvPr/>
          </p:nvSpPr>
          <p:spPr bwMode="auto">
            <a:xfrm>
              <a:off x="5019816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8" name="Freeform 173"/>
            <p:cNvSpPr>
              <a:spLocks/>
            </p:cNvSpPr>
            <p:nvPr/>
          </p:nvSpPr>
          <p:spPr bwMode="auto">
            <a:xfrm>
              <a:off x="5016641" y="4038421"/>
              <a:ext cx="34925" cy="57150"/>
            </a:xfrm>
            <a:custGeom>
              <a:avLst/>
              <a:gdLst>
                <a:gd name="T0" fmla="*/ 18 w 22"/>
                <a:gd name="T1" fmla="*/ 0 h 36"/>
                <a:gd name="T2" fmla="*/ 10 w 22"/>
                <a:gd name="T3" fmla="*/ 2 h 36"/>
                <a:gd name="T4" fmla="*/ 0 w 22"/>
                <a:gd name="T5" fmla="*/ 12 h 36"/>
                <a:gd name="T6" fmla="*/ 2 w 22"/>
                <a:gd name="T7" fmla="*/ 36 h 36"/>
                <a:gd name="T8" fmla="*/ 22 w 22"/>
                <a:gd name="T9" fmla="*/ 14 h 36"/>
                <a:gd name="T10" fmla="*/ 18 w 22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6">
                  <a:moveTo>
                    <a:pt x="18" y="0"/>
                  </a:moveTo>
                  <a:lnTo>
                    <a:pt x="10" y="2"/>
                  </a:lnTo>
                  <a:lnTo>
                    <a:pt x="0" y="12"/>
                  </a:lnTo>
                  <a:lnTo>
                    <a:pt x="2" y="36"/>
                  </a:lnTo>
                  <a:lnTo>
                    <a:pt x="22" y="1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9" name="Freeform 174"/>
            <p:cNvSpPr>
              <a:spLocks/>
            </p:cNvSpPr>
            <p:nvPr/>
          </p:nvSpPr>
          <p:spPr bwMode="auto">
            <a:xfrm>
              <a:off x="5007116" y="4006671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0" name="Freeform 175"/>
            <p:cNvSpPr>
              <a:spLocks/>
            </p:cNvSpPr>
            <p:nvPr/>
          </p:nvSpPr>
          <p:spPr bwMode="auto">
            <a:xfrm>
              <a:off x="5022991" y="3876496"/>
              <a:ext cx="136525" cy="133350"/>
            </a:xfrm>
            <a:custGeom>
              <a:avLst/>
              <a:gdLst>
                <a:gd name="T0" fmla="*/ 0 w 86"/>
                <a:gd name="T1" fmla="*/ 84 h 84"/>
                <a:gd name="T2" fmla="*/ 2 w 86"/>
                <a:gd name="T3" fmla="*/ 64 h 84"/>
                <a:gd name="T4" fmla="*/ 6 w 86"/>
                <a:gd name="T5" fmla="*/ 52 h 84"/>
                <a:gd name="T6" fmla="*/ 26 w 86"/>
                <a:gd name="T7" fmla="*/ 34 h 84"/>
                <a:gd name="T8" fmla="*/ 26 w 86"/>
                <a:gd name="T9" fmla="*/ 30 h 84"/>
                <a:gd name="T10" fmla="*/ 20 w 86"/>
                <a:gd name="T11" fmla="*/ 28 h 84"/>
                <a:gd name="T12" fmla="*/ 16 w 86"/>
                <a:gd name="T13" fmla="*/ 4 h 84"/>
                <a:gd name="T14" fmla="*/ 68 w 86"/>
                <a:gd name="T15" fmla="*/ 0 h 84"/>
                <a:gd name="T16" fmla="*/ 80 w 86"/>
                <a:gd name="T17" fmla="*/ 20 h 84"/>
                <a:gd name="T18" fmla="*/ 86 w 86"/>
                <a:gd name="T19" fmla="*/ 42 h 84"/>
                <a:gd name="T20" fmla="*/ 72 w 86"/>
                <a:gd name="T21" fmla="*/ 58 h 84"/>
                <a:gd name="T22" fmla="*/ 76 w 86"/>
                <a:gd name="T23" fmla="*/ 72 h 84"/>
                <a:gd name="T24" fmla="*/ 70 w 86"/>
                <a:gd name="T25" fmla="*/ 84 h 84"/>
                <a:gd name="T26" fmla="*/ 36 w 86"/>
                <a:gd name="T27" fmla="*/ 82 h 84"/>
                <a:gd name="T28" fmla="*/ 14 w 86"/>
                <a:gd name="T29" fmla="*/ 82 h 84"/>
                <a:gd name="T30" fmla="*/ 0 w 86"/>
                <a:gd name="T3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6" h="84">
                  <a:moveTo>
                    <a:pt x="0" y="84"/>
                  </a:moveTo>
                  <a:lnTo>
                    <a:pt x="2" y="64"/>
                  </a:lnTo>
                  <a:lnTo>
                    <a:pt x="6" y="52"/>
                  </a:lnTo>
                  <a:lnTo>
                    <a:pt x="26" y="34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16" y="4"/>
                  </a:lnTo>
                  <a:lnTo>
                    <a:pt x="68" y="0"/>
                  </a:lnTo>
                  <a:lnTo>
                    <a:pt x="80" y="20"/>
                  </a:lnTo>
                  <a:lnTo>
                    <a:pt x="86" y="42"/>
                  </a:lnTo>
                  <a:lnTo>
                    <a:pt x="72" y="58"/>
                  </a:lnTo>
                  <a:lnTo>
                    <a:pt x="76" y="72"/>
                  </a:lnTo>
                  <a:lnTo>
                    <a:pt x="70" y="84"/>
                  </a:lnTo>
                  <a:lnTo>
                    <a:pt x="36" y="82"/>
                  </a:lnTo>
                  <a:lnTo>
                    <a:pt x="14" y="82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1" name="Freeform 176"/>
            <p:cNvSpPr>
              <a:spLocks/>
            </p:cNvSpPr>
            <p:nvPr/>
          </p:nvSpPr>
          <p:spPr bwMode="auto">
            <a:xfrm>
              <a:off x="4581666" y="4127321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2" name="Freeform 177"/>
            <p:cNvSpPr>
              <a:spLocks/>
            </p:cNvSpPr>
            <p:nvPr/>
          </p:nvSpPr>
          <p:spPr bwMode="auto">
            <a:xfrm>
              <a:off x="4591191" y="3844746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3" name="Freeform 178"/>
            <p:cNvSpPr>
              <a:spLocks/>
            </p:cNvSpPr>
            <p:nvPr/>
          </p:nvSpPr>
          <p:spPr bwMode="auto">
            <a:xfrm>
              <a:off x="4581666" y="4092396"/>
              <a:ext cx="19050" cy="31750"/>
            </a:xfrm>
            <a:custGeom>
              <a:avLst/>
              <a:gdLst>
                <a:gd name="T0" fmla="*/ 0 w 12"/>
                <a:gd name="T1" fmla="*/ 4 h 20"/>
                <a:gd name="T2" fmla="*/ 10 w 12"/>
                <a:gd name="T3" fmla="*/ 0 h 20"/>
                <a:gd name="T4" fmla="*/ 12 w 12"/>
                <a:gd name="T5" fmla="*/ 4 h 20"/>
                <a:gd name="T6" fmla="*/ 10 w 12"/>
                <a:gd name="T7" fmla="*/ 12 h 20"/>
                <a:gd name="T8" fmla="*/ 0 w 12"/>
                <a:gd name="T9" fmla="*/ 20 h 20"/>
                <a:gd name="T10" fmla="*/ 0 w 12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0" y="4"/>
                  </a:moveTo>
                  <a:lnTo>
                    <a:pt x="10" y="0"/>
                  </a:lnTo>
                  <a:lnTo>
                    <a:pt x="12" y="4"/>
                  </a:lnTo>
                  <a:lnTo>
                    <a:pt x="10" y="12"/>
                  </a:lnTo>
                  <a:lnTo>
                    <a:pt x="0" y="2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4" name="Freeform 179"/>
            <p:cNvSpPr>
              <a:spLocks/>
            </p:cNvSpPr>
            <p:nvPr/>
          </p:nvSpPr>
          <p:spPr bwMode="auto">
            <a:xfrm>
              <a:off x="4557853" y="3889196"/>
              <a:ext cx="185738" cy="209550"/>
            </a:xfrm>
            <a:custGeom>
              <a:avLst/>
              <a:gdLst>
                <a:gd name="T0" fmla="*/ 0 w 117"/>
                <a:gd name="T1" fmla="*/ 116 h 132"/>
                <a:gd name="T2" fmla="*/ 15 w 117"/>
                <a:gd name="T3" fmla="*/ 116 h 132"/>
                <a:gd name="T4" fmla="*/ 15 w 117"/>
                <a:gd name="T5" fmla="*/ 106 h 132"/>
                <a:gd name="T6" fmla="*/ 7 w 117"/>
                <a:gd name="T7" fmla="*/ 106 h 132"/>
                <a:gd name="T8" fmla="*/ 7 w 117"/>
                <a:gd name="T9" fmla="*/ 94 h 132"/>
                <a:gd name="T10" fmla="*/ 15 w 117"/>
                <a:gd name="T11" fmla="*/ 94 h 132"/>
                <a:gd name="T12" fmla="*/ 25 w 117"/>
                <a:gd name="T13" fmla="*/ 86 h 132"/>
                <a:gd name="T14" fmla="*/ 31 w 117"/>
                <a:gd name="T15" fmla="*/ 94 h 132"/>
                <a:gd name="T16" fmla="*/ 49 w 117"/>
                <a:gd name="T17" fmla="*/ 96 h 132"/>
                <a:gd name="T18" fmla="*/ 53 w 117"/>
                <a:gd name="T19" fmla="*/ 88 h 132"/>
                <a:gd name="T20" fmla="*/ 53 w 117"/>
                <a:gd name="T21" fmla="*/ 68 h 132"/>
                <a:gd name="T22" fmla="*/ 45 w 117"/>
                <a:gd name="T23" fmla="*/ 62 h 132"/>
                <a:gd name="T24" fmla="*/ 45 w 117"/>
                <a:gd name="T25" fmla="*/ 50 h 132"/>
                <a:gd name="T26" fmla="*/ 53 w 117"/>
                <a:gd name="T27" fmla="*/ 44 h 132"/>
                <a:gd name="T28" fmla="*/ 49 w 117"/>
                <a:gd name="T29" fmla="*/ 34 h 132"/>
                <a:gd name="T30" fmla="*/ 35 w 117"/>
                <a:gd name="T31" fmla="*/ 36 h 132"/>
                <a:gd name="T32" fmla="*/ 31 w 117"/>
                <a:gd name="T33" fmla="*/ 20 h 132"/>
                <a:gd name="T34" fmla="*/ 59 w 117"/>
                <a:gd name="T35" fmla="*/ 20 h 132"/>
                <a:gd name="T36" fmla="*/ 59 w 117"/>
                <a:gd name="T37" fmla="*/ 28 h 132"/>
                <a:gd name="T38" fmla="*/ 77 w 117"/>
                <a:gd name="T39" fmla="*/ 26 h 132"/>
                <a:gd name="T40" fmla="*/ 79 w 117"/>
                <a:gd name="T41" fmla="*/ 12 h 132"/>
                <a:gd name="T42" fmla="*/ 87 w 117"/>
                <a:gd name="T43" fmla="*/ 0 h 132"/>
                <a:gd name="T44" fmla="*/ 117 w 117"/>
                <a:gd name="T45" fmla="*/ 2 h 132"/>
                <a:gd name="T46" fmla="*/ 109 w 117"/>
                <a:gd name="T47" fmla="*/ 46 h 132"/>
                <a:gd name="T48" fmla="*/ 85 w 117"/>
                <a:gd name="T49" fmla="*/ 84 h 132"/>
                <a:gd name="T50" fmla="*/ 81 w 117"/>
                <a:gd name="T51" fmla="*/ 116 h 132"/>
                <a:gd name="T52" fmla="*/ 55 w 117"/>
                <a:gd name="T53" fmla="*/ 128 h 132"/>
                <a:gd name="T54" fmla="*/ 27 w 117"/>
                <a:gd name="T55" fmla="*/ 132 h 132"/>
                <a:gd name="T56" fmla="*/ 25 w 117"/>
                <a:gd name="T57" fmla="*/ 128 h 132"/>
                <a:gd name="T58" fmla="*/ 15 w 117"/>
                <a:gd name="T59" fmla="*/ 132 h 132"/>
                <a:gd name="T60" fmla="*/ 0 w 117"/>
                <a:gd name="T61" fmla="*/ 1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7" h="132">
                  <a:moveTo>
                    <a:pt x="0" y="116"/>
                  </a:moveTo>
                  <a:lnTo>
                    <a:pt x="15" y="116"/>
                  </a:lnTo>
                  <a:lnTo>
                    <a:pt x="15" y="106"/>
                  </a:lnTo>
                  <a:lnTo>
                    <a:pt x="7" y="106"/>
                  </a:lnTo>
                  <a:lnTo>
                    <a:pt x="7" y="94"/>
                  </a:lnTo>
                  <a:lnTo>
                    <a:pt x="15" y="94"/>
                  </a:lnTo>
                  <a:lnTo>
                    <a:pt x="25" y="86"/>
                  </a:lnTo>
                  <a:lnTo>
                    <a:pt x="31" y="94"/>
                  </a:lnTo>
                  <a:lnTo>
                    <a:pt x="49" y="96"/>
                  </a:lnTo>
                  <a:lnTo>
                    <a:pt x="53" y="88"/>
                  </a:lnTo>
                  <a:lnTo>
                    <a:pt x="53" y="68"/>
                  </a:lnTo>
                  <a:lnTo>
                    <a:pt x="45" y="62"/>
                  </a:lnTo>
                  <a:lnTo>
                    <a:pt x="45" y="50"/>
                  </a:lnTo>
                  <a:lnTo>
                    <a:pt x="53" y="44"/>
                  </a:lnTo>
                  <a:lnTo>
                    <a:pt x="49" y="34"/>
                  </a:lnTo>
                  <a:lnTo>
                    <a:pt x="35" y="36"/>
                  </a:lnTo>
                  <a:lnTo>
                    <a:pt x="31" y="20"/>
                  </a:lnTo>
                  <a:lnTo>
                    <a:pt x="59" y="20"/>
                  </a:lnTo>
                  <a:lnTo>
                    <a:pt x="59" y="28"/>
                  </a:lnTo>
                  <a:lnTo>
                    <a:pt x="77" y="26"/>
                  </a:lnTo>
                  <a:lnTo>
                    <a:pt x="79" y="12"/>
                  </a:lnTo>
                  <a:lnTo>
                    <a:pt x="87" y="0"/>
                  </a:lnTo>
                  <a:lnTo>
                    <a:pt x="117" y="2"/>
                  </a:lnTo>
                  <a:lnTo>
                    <a:pt x="109" y="46"/>
                  </a:lnTo>
                  <a:lnTo>
                    <a:pt x="85" y="84"/>
                  </a:lnTo>
                  <a:lnTo>
                    <a:pt x="81" y="116"/>
                  </a:lnTo>
                  <a:lnTo>
                    <a:pt x="55" y="128"/>
                  </a:lnTo>
                  <a:lnTo>
                    <a:pt x="27" y="132"/>
                  </a:lnTo>
                  <a:lnTo>
                    <a:pt x="25" y="128"/>
                  </a:lnTo>
                  <a:lnTo>
                    <a:pt x="15" y="132"/>
                  </a:lnTo>
                  <a:lnTo>
                    <a:pt x="0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5" name="Freeform 180"/>
            <p:cNvSpPr>
              <a:spLocks/>
            </p:cNvSpPr>
            <p:nvPr/>
          </p:nvSpPr>
          <p:spPr bwMode="auto">
            <a:xfrm>
              <a:off x="5130941" y="3863796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6" name="Freeform 181"/>
            <p:cNvSpPr>
              <a:spLocks/>
            </p:cNvSpPr>
            <p:nvPr/>
          </p:nvSpPr>
          <p:spPr bwMode="auto">
            <a:xfrm>
              <a:off x="4500703" y="3920946"/>
              <a:ext cx="141288" cy="152400"/>
            </a:xfrm>
            <a:custGeom>
              <a:avLst/>
              <a:gdLst>
                <a:gd name="T0" fmla="*/ 39 w 89"/>
                <a:gd name="T1" fmla="*/ 0 h 96"/>
                <a:gd name="T2" fmla="*/ 67 w 89"/>
                <a:gd name="T3" fmla="*/ 0 h 96"/>
                <a:gd name="T4" fmla="*/ 71 w 89"/>
                <a:gd name="T5" fmla="*/ 16 h 96"/>
                <a:gd name="T6" fmla="*/ 85 w 89"/>
                <a:gd name="T7" fmla="*/ 14 h 96"/>
                <a:gd name="T8" fmla="*/ 89 w 89"/>
                <a:gd name="T9" fmla="*/ 24 h 96"/>
                <a:gd name="T10" fmla="*/ 81 w 89"/>
                <a:gd name="T11" fmla="*/ 30 h 96"/>
                <a:gd name="T12" fmla="*/ 81 w 89"/>
                <a:gd name="T13" fmla="*/ 42 h 96"/>
                <a:gd name="T14" fmla="*/ 89 w 89"/>
                <a:gd name="T15" fmla="*/ 48 h 96"/>
                <a:gd name="T16" fmla="*/ 89 w 89"/>
                <a:gd name="T17" fmla="*/ 68 h 96"/>
                <a:gd name="T18" fmla="*/ 85 w 89"/>
                <a:gd name="T19" fmla="*/ 76 h 96"/>
                <a:gd name="T20" fmla="*/ 67 w 89"/>
                <a:gd name="T21" fmla="*/ 74 h 96"/>
                <a:gd name="T22" fmla="*/ 61 w 89"/>
                <a:gd name="T23" fmla="*/ 66 h 96"/>
                <a:gd name="T24" fmla="*/ 51 w 89"/>
                <a:gd name="T25" fmla="*/ 74 h 96"/>
                <a:gd name="T26" fmla="*/ 43 w 89"/>
                <a:gd name="T27" fmla="*/ 74 h 96"/>
                <a:gd name="T28" fmla="*/ 43 w 89"/>
                <a:gd name="T29" fmla="*/ 86 h 96"/>
                <a:gd name="T30" fmla="*/ 51 w 89"/>
                <a:gd name="T31" fmla="*/ 86 h 96"/>
                <a:gd name="T32" fmla="*/ 51 w 89"/>
                <a:gd name="T33" fmla="*/ 96 h 96"/>
                <a:gd name="T34" fmla="*/ 36 w 89"/>
                <a:gd name="T35" fmla="*/ 96 h 96"/>
                <a:gd name="T36" fmla="*/ 18 w 89"/>
                <a:gd name="T37" fmla="*/ 82 h 96"/>
                <a:gd name="T38" fmla="*/ 10 w 89"/>
                <a:gd name="T39" fmla="*/ 68 h 96"/>
                <a:gd name="T40" fmla="*/ 0 w 89"/>
                <a:gd name="T41" fmla="*/ 48 h 96"/>
                <a:gd name="T42" fmla="*/ 10 w 89"/>
                <a:gd name="T43" fmla="*/ 32 h 96"/>
                <a:gd name="T44" fmla="*/ 12 w 89"/>
                <a:gd name="T45" fmla="*/ 24 h 96"/>
                <a:gd name="T46" fmla="*/ 36 w 89"/>
                <a:gd name="T47" fmla="*/ 22 h 96"/>
                <a:gd name="T48" fmla="*/ 39 w 89"/>
                <a:gd name="T4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96">
                  <a:moveTo>
                    <a:pt x="39" y="0"/>
                  </a:moveTo>
                  <a:lnTo>
                    <a:pt x="67" y="0"/>
                  </a:lnTo>
                  <a:lnTo>
                    <a:pt x="71" y="16"/>
                  </a:lnTo>
                  <a:lnTo>
                    <a:pt x="85" y="14"/>
                  </a:lnTo>
                  <a:lnTo>
                    <a:pt x="89" y="24"/>
                  </a:lnTo>
                  <a:lnTo>
                    <a:pt x="81" y="30"/>
                  </a:lnTo>
                  <a:lnTo>
                    <a:pt x="81" y="42"/>
                  </a:lnTo>
                  <a:lnTo>
                    <a:pt x="89" y="48"/>
                  </a:lnTo>
                  <a:lnTo>
                    <a:pt x="89" y="68"/>
                  </a:lnTo>
                  <a:lnTo>
                    <a:pt x="85" y="76"/>
                  </a:lnTo>
                  <a:lnTo>
                    <a:pt x="67" y="74"/>
                  </a:lnTo>
                  <a:lnTo>
                    <a:pt x="61" y="66"/>
                  </a:lnTo>
                  <a:lnTo>
                    <a:pt x="51" y="74"/>
                  </a:lnTo>
                  <a:lnTo>
                    <a:pt x="43" y="74"/>
                  </a:lnTo>
                  <a:lnTo>
                    <a:pt x="43" y="86"/>
                  </a:lnTo>
                  <a:lnTo>
                    <a:pt x="51" y="86"/>
                  </a:lnTo>
                  <a:lnTo>
                    <a:pt x="51" y="96"/>
                  </a:lnTo>
                  <a:lnTo>
                    <a:pt x="36" y="96"/>
                  </a:lnTo>
                  <a:lnTo>
                    <a:pt x="18" y="82"/>
                  </a:lnTo>
                  <a:lnTo>
                    <a:pt x="10" y="68"/>
                  </a:lnTo>
                  <a:lnTo>
                    <a:pt x="0" y="48"/>
                  </a:lnTo>
                  <a:lnTo>
                    <a:pt x="10" y="32"/>
                  </a:lnTo>
                  <a:lnTo>
                    <a:pt x="12" y="24"/>
                  </a:lnTo>
                  <a:lnTo>
                    <a:pt x="36" y="22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7" name="Freeform 182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8" name="Freeform 183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9" name="Freeform 184"/>
            <p:cNvSpPr>
              <a:spLocks/>
            </p:cNvSpPr>
            <p:nvPr/>
          </p:nvSpPr>
          <p:spPr bwMode="auto">
            <a:xfrm>
              <a:off x="3843478" y="3558673"/>
              <a:ext cx="146050" cy="111125"/>
            </a:xfrm>
            <a:custGeom>
              <a:avLst/>
              <a:gdLst>
                <a:gd name="T0" fmla="*/ 2 w 92"/>
                <a:gd name="T1" fmla="*/ 34 h 70"/>
                <a:gd name="T2" fmla="*/ 0 w 92"/>
                <a:gd name="T3" fmla="*/ 28 h 70"/>
                <a:gd name="T4" fmla="*/ 6 w 92"/>
                <a:gd name="T5" fmla="*/ 20 h 70"/>
                <a:gd name="T6" fmla="*/ 12 w 92"/>
                <a:gd name="T7" fmla="*/ 12 h 70"/>
                <a:gd name="T8" fmla="*/ 14 w 92"/>
                <a:gd name="T9" fmla="*/ 2 h 70"/>
                <a:gd name="T10" fmla="*/ 28 w 92"/>
                <a:gd name="T11" fmla="*/ 0 h 70"/>
                <a:gd name="T12" fmla="*/ 42 w 92"/>
                <a:gd name="T13" fmla="*/ 0 h 70"/>
                <a:gd name="T14" fmla="*/ 54 w 92"/>
                <a:gd name="T15" fmla="*/ 6 h 70"/>
                <a:gd name="T16" fmla="*/ 62 w 92"/>
                <a:gd name="T17" fmla="*/ 12 h 70"/>
                <a:gd name="T18" fmla="*/ 70 w 92"/>
                <a:gd name="T19" fmla="*/ 24 h 70"/>
                <a:gd name="T20" fmla="*/ 80 w 92"/>
                <a:gd name="T21" fmla="*/ 32 h 70"/>
                <a:gd name="T22" fmla="*/ 82 w 92"/>
                <a:gd name="T23" fmla="*/ 38 h 70"/>
                <a:gd name="T24" fmla="*/ 84 w 92"/>
                <a:gd name="T25" fmla="*/ 50 h 70"/>
                <a:gd name="T26" fmla="*/ 90 w 92"/>
                <a:gd name="T27" fmla="*/ 58 h 70"/>
                <a:gd name="T28" fmla="*/ 92 w 92"/>
                <a:gd name="T29" fmla="*/ 66 h 70"/>
                <a:gd name="T30" fmla="*/ 92 w 92"/>
                <a:gd name="T31" fmla="*/ 70 h 70"/>
                <a:gd name="T32" fmla="*/ 70 w 92"/>
                <a:gd name="T33" fmla="*/ 68 h 70"/>
                <a:gd name="T34" fmla="*/ 64 w 92"/>
                <a:gd name="T35" fmla="*/ 64 h 70"/>
                <a:gd name="T36" fmla="*/ 58 w 92"/>
                <a:gd name="T37" fmla="*/ 64 h 70"/>
                <a:gd name="T38" fmla="*/ 50 w 92"/>
                <a:gd name="T39" fmla="*/ 64 h 70"/>
                <a:gd name="T40" fmla="*/ 38 w 92"/>
                <a:gd name="T41" fmla="*/ 64 h 70"/>
                <a:gd name="T42" fmla="*/ 32 w 92"/>
                <a:gd name="T43" fmla="*/ 64 h 70"/>
                <a:gd name="T44" fmla="*/ 28 w 92"/>
                <a:gd name="T45" fmla="*/ 68 h 70"/>
                <a:gd name="T46" fmla="*/ 10 w 92"/>
                <a:gd name="T47" fmla="*/ 70 h 70"/>
                <a:gd name="T48" fmla="*/ 10 w 92"/>
                <a:gd name="T49" fmla="*/ 60 h 70"/>
                <a:gd name="T50" fmla="*/ 20 w 92"/>
                <a:gd name="T51" fmla="*/ 56 h 70"/>
                <a:gd name="T52" fmla="*/ 30 w 92"/>
                <a:gd name="T53" fmla="*/ 56 h 70"/>
                <a:gd name="T54" fmla="*/ 38 w 92"/>
                <a:gd name="T55" fmla="*/ 56 h 70"/>
                <a:gd name="T56" fmla="*/ 50 w 92"/>
                <a:gd name="T57" fmla="*/ 56 h 70"/>
                <a:gd name="T58" fmla="*/ 54 w 92"/>
                <a:gd name="T59" fmla="*/ 54 h 70"/>
                <a:gd name="T60" fmla="*/ 40 w 92"/>
                <a:gd name="T61" fmla="*/ 50 h 70"/>
                <a:gd name="T62" fmla="*/ 36 w 92"/>
                <a:gd name="T63" fmla="*/ 50 h 70"/>
                <a:gd name="T64" fmla="*/ 22 w 92"/>
                <a:gd name="T65" fmla="*/ 48 h 70"/>
                <a:gd name="T66" fmla="*/ 12 w 92"/>
                <a:gd name="T67" fmla="*/ 48 h 70"/>
                <a:gd name="T68" fmla="*/ 8 w 92"/>
                <a:gd name="T69" fmla="*/ 48 h 70"/>
                <a:gd name="T70" fmla="*/ 4 w 92"/>
                <a:gd name="T71" fmla="*/ 40 h 70"/>
                <a:gd name="T72" fmla="*/ 2 w 92"/>
                <a:gd name="T73" fmla="*/ 3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70">
                  <a:moveTo>
                    <a:pt x="2" y="34"/>
                  </a:moveTo>
                  <a:lnTo>
                    <a:pt x="0" y="28"/>
                  </a:lnTo>
                  <a:lnTo>
                    <a:pt x="6" y="20"/>
                  </a:lnTo>
                  <a:lnTo>
                    <a:pt x="12" y="12"/>
                  </a:lnTo>
                  <a:lnTo>
                    <a:pt x="14" y="2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62" y="12"/>
                  </a:lnTo>
                  <a:lnTo>
                    <a:pt x="70" y="24"/>
                  </a:lnTo>
                  <a:lnTo>
                    <a:pt x="80" y="32"/>
                  </a:lnTo>
                  <a:lnTo>
                    <a:pt x="82" y="38"/>
                  </a:lnTo>
                  <a:lnTo>
                    <a:pt x="84" y="50"/>
                  </a:lnTo>
                  <a:lnTo>
                    <a:pt x="90" y="58"/>
                  </a:lnTo>
                  <a:lnTo>
                    <a:pt x="92" y="66"/>
                  </a:lnTo>
                  <a:lnTo>
                    <a:pt x="92" y="70"/>
                  </a:lnTo>
                  <a:lnTo>
                    <a:pt x="70" y="68"/>
                  </a:lnTo>
                  <a:lnTo>
                    <a:pt x="64" y="64"/>
                  </a:lnTo>
                  <a:lnTo>
                    <a:pt x="58" y="64"/>
                  </a:lnTo>
                  <a:lnTo>
                    <a:pt x="50" y="64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20" y="56"/>
                  </a:lnTo>
                  <a:lnTo>
                    <a:pt x="30" y="56"/>
                  </a:lnTo>
                  <a:lnTo>
                    <a:pt x="38" y="56"/>
                  </a:lnTo>
                  <a:lnTo>
                    <a:pt x="50" y="56"/>
                  </a:lnTo>
                  <a:lnTo>
                    <a:pt x="54" y="54"/>
                  </a:lnTo>
                  <a:lnTo>
                    <a:pt x="40" y="50"/>
                  </a:lnTo>
                  <a:lnTo>
                    <a:pt x="36" y="50"/>
                  </a:lnTo>
                  <a:lnTo>
                    <a:pt x="2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4" y="40"/>
                  </a:lnTo>
                  <a:lnTo>
                    <a:pt x="2" y="3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0" name="Freeform 185"/>
            <p:cNvSpPr>
              <a:spLocks/>
            </p:cNvSpPr>
            <p:nvPr/>
          </p:nvSpPr>
          <p:spPr bwMode="auto">
            <a:xfrm>
              <a:off x="5040453" y="4636909"/>
              <a:ext cx="60325" cy="57150"/>
            </a:xfrm>
            <a:custGeom>
              <a:avLst/>
              <a:gdLst>
                <a:gd name="T0" fmla="*/ 28 w 38"/>
                <a:gd name="T1" fmla="*/ 0 h 36"/>
                <a:gd name="T2" fmla="*/ 0 w 38"/>
                <a:gd name="T3" fmla="*/ 10 h 36"/>
                <a:gd name="T4" fmla="*/ 8 w 38"/>
                <a:gd name="T5" fmla="*/ 36 h 36"/>
                <a:gd name="T6" fmla="*/ 38 w 38"/>
                <a:gd name="T7" fmla="*/ 26 h 36"/>
                <a:gd name="T8" fmla="*/ 26 w 38"/>
                <a:gd name="T9" fmla="*/ 18 h 36"/>
                <a:gd name="T10" fmla="*/ 28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28" y="0"/>
                  </a:moveTo>
                  <a:lnTo>
                    <a:pt x="0" y="10"/>
                  </a:lnTo>
                  <a:lnTo>
                    <a:pt x="8" y="36"/>
                  </a:lnTo>
                  <a:lnTo>
                    <a:pt x="38" y="26"/>
                  </a:lnTo>
                  <a:lnTo>
                    <a:pt x="26" y="18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1" name="Freeform 186"/>
            <p:cNvSpPr>
              <a:spLocks/>
            </p:cNvSpPr>
            <p:nvPr/>
          </p:nvSpPr>
          <p:spPr bwMode="auto">
            <a:xfrm>
              <a:off x="4957903" y="4694059"/>
              <a:ext cx="50800" cy="69850"/>
            </a:xfrm>
            <a:custGeom>
              <a:avLst/>
              <a:gdLst>
                <a:gd name="T0" fmla="*/ 32 w 32"/>
                <a:gd name="T1" fmla="*/ 28 h 44"/>
                <a:gd name="T2" fmla="*/ 16 w 32"/>
                <a:gd name="T3" fmla="*/ 0 h 44"/>
                <a:gd name="T4" fmla="*/ 0 w 32"/>
                <a:gd name="T5" fmla="*/ 22 h 44"/>
                <a:gd name="T6" fmla="*/ 10 w 32"/>
                <a:gd name="T7" fmla="*/ 44 h 44"/>
                <a:gd name="T8" fmla="*/ 18 w 32"/>
                <a:gd name="T9" fmla="*/ 32 h 44"/>
                <a:gd name="T10" fmla="*/ 32 w 32"/>
                <a:gd name="T11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4">
                  <a:moveTo>
                    <a:pt x="32" y="28"/>
                  </a:moveTo>
                  <a:lnTo>
                    <a:pt x="16" y="0"/>
                  </a:lnTo>
                  <a:lnTo>
                    <a:pt x="0" y="22"/>
                  </a:lnTo>
                  <a:lnTo>
                    <a:pt x="10" y="44"/>
                  </a:lnTo>
                  <a:lnTo>
                    <a:pt x="18" y="32"/>
                  </a:lnTo>
                  <a:lnTo>
                    <a:pt x="32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2" name="Freeform 117"/>
            <p:cNvSpPr>
              <a:spLocks/>
            </p:cNvSpPr>
            <p:nvPr/>
          </p:nvSpPr>
          <p:spPr bwMode="auto">
            <a:xfrm>
              <a:off x="5096016" y="3047821"/>
              <a:ext cx="47625" cy="25400"/>
            </a:xfrm>
            <a:custGeom>
              <a:avLst/>
              <a:gdLst>
                <a:gd name="T0" fmla="*/ 8 w 30"/>
                <a:gd name="T1" fmla="*/ 6 h 16"/>
                <a:gd name="T2" fmla="*/ 16 w 30"/>
                <a:gd name="T3" fmla="*/ 4 h 16"/>
                <a:gd name="T4" fmla="*/ 24 w 30"/>
                <a:gd name="T5" fmla="*/ 4 h 16"/>
                <a:gd name="T6" fmla="*/ 30 w 30"/>
                <a:gd name="T7" fmla="*/ 0 h 16"/>
                <a:gd name="T8" fmla="*/ 22 w 30"/>
                <a:gd name="T9" fmla="*/ 8 h 16"/>
                <a:gd name="T10" fmla="*/ 18 w 30"/>
                <a:gd name="T11" fmla="*/ 12 h 16"/>
                <a:gd name="T12" fmla="*/ 12 w 30"/>
                <a:gd name="T13" fmla="*/ 16 h 16"/>
                <a:gd name="T14" fmla="*/ 4 w 30"/>
                <a:gd name="T15" fmla="*/ 16 h 16"/>
                <a:gd name="T16" fmla="*/ 0 w 30"/>
                <a:gd name="T17" fmla="*/ 12 h 16"/>
                <a:gd name="T18" fmla="*/ 0 w 30"/>
                <a:gd name="T19" fmla="*/ 6 h 16"/>
                <a:gd name="T20" fmla="*/ 8 w 30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6">
                  <a:moveTo>
                    <a:pt x="8" y="6"/>
                  </a:moveTo>
                  <a:lnTo>
                    <a:pt x="16" y="4"/>
                  </a:lnTo>
                  <a:lnTo>
                    <a:pt x="24" y="4"/>
                  </a:lnTo>
                  <a:lnTo>
                    <a:pt x="30" y="0"/>
                  </a:lnTo>
                  <a:lnTo>
                    <a:pt x="22" y="8"/>
                  </a:lnTo>
                  <a:lnTo>
                    <a:pt x="18" y="12"/>
                  </a:lnTo>
                  <a:lnTo>
                    <a:pt x="12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8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3" name="Freeform 118"/>
            <p:cNvSpPr>
              <a:spLocks/>
            </p:cNvSpPr>
            <p:nvPr/>
          </p:nvSpPr>
          <p:spPr bwMode="auto">
            <a:xfrm>
              <a:off x="4940441" y="2854146"/>
              <a:ext cx="463550" cy="177800"/>
            </a:xfrm>
            <a:custGeom>
              <a:avLst/>
              <a:gdLst>
                <a:gd name="T0" fmla="*/ 0 w 292"/>
                <a:gd name="T1" fmla="*/ 46 h 112"/>
                <a:gd name="T2" fmla="*/ 6 w 292"/>
                <a:gd name="T3" fmla="*/ 34 h 112"/>
                <a:gd name="T4" fmla="*/ 26 w 292"/>
                <a:gd name="T5" fmla="*/ 34 h 112"/>
                <a:gd name="T6" fmla="*/ 46 w 292"/>
                <a:gd name="T7" fmla="*/ 34 h 112"/>
                <a:gd name="T8" fmla="*/ 52 w 292"/>
                <a:gd name="T9" fmla="*/ 26 h 112"/>
                <a:gd name="T10" fmla="*/ 52 w 292"/>
                <a:gd name="T11" fmla="*/ 22 h 112"/>
                <a:gd name="T12" fmla="*/ 46 w 292"/>
                <a:gd name="T13" fmla="*/ 16 h 112"/>
                <a:gd name="T14" fmla="*/ 82 w 292"/>
                <a:gd name="T15" fmla="*/ 18 h 112"/>
                <a:gd name="T16" fmla="*/ 110 w 292"/>
                <a:gd name="T17" fmla="*/ 0 h 112"/>
                <a:gd name="T18" fmla="*/ 146 w 292"/>
                <a:gd name="T19" fmla="*/ 12 h 112"/>
                <a:gd name="T20" fmla="*/ 160 w 292"/>
                <a:gd name="T21" fmla="*/ 16 h 112"/>
                <a:gd name="T22" fmla="*/ 182 w 292"/>
                <a:gd name="T23" fmla="*/ 22 h 112"/>
                <a:gd name="T24" fmla="*/ 218 w 292"/>
                <a:gd name="T25" fmla="*/ 22 h 112"/>
                <a:gd name="T26" fmla="*/ 242 w 292"/>
                <a:gd name="T27" fmla="*/ 10 h 112"/>
                <a:gd name="T28" fmla="*/ 252 w 292"/>
                <a:gd name="T29" fmla="*/ 14 h 112"/>
                <a:gd name="T30" fmla="*/ 262 w 292"/>
                <a:gd name="T31" fmla="*/ 10 h 112"/>
                <a:gd name="T32" fmla="*/ 274 w 292"/>
                <a:gd name="T33" fmla="*/ 20 h 112"/>
                <a:gd name="T34" fmla="*/ 274 w 292"/>
                <a:gd name="T35" fmla="*/ 42 h 112"/>
                <a:gd name="T36" fmla="*/ 292 w 292"/>
                <a:gd name="T37" fmla="*/ 46 h 112"/>
                <a:gd name="T38" fmla="*/ 282 w 292"/>
                <a:gd name="T39" fmla="*/ 52 h 112"/>
                <a:gd name="T40" fmla="*/ 286 w 292"/>
                <a:gd name="T41" fmla="*/ 68 h 112"/>
                <a:gd name="T42" fmla="*/ 292 w 292"/>
                <a:gd name="T43" fmla="*/ 88 h 112"/>
                <a:gd name="T44" fmla="*/ 282 w 292"/>
                <a:gd name="T45" fmla="*/ 90 h 112"/>
                <a:gd name="T46" fmla="*/ 252 w 292"/>
                <a:gd name="T47" fmla="*/ 92 h 112"/>
                <a:gd name="T48" fmla="*/ 214 w 292"/>
                <a:gd name="T49" fmla="*/ 100 h 112"/>
                <a:gd name="T50" fmla="*/ 190 w 292"/>
                <a:gd name="T51" fmla="*/ 96 h 112"/>
                <a:gd name="T52" fmla="*/ 182 w 292"/>
                <a:gd name="T53" fmla="*/ 100 h 112"/>
                <a:gd name="T54" fmla="*/ 164 w 292"/>
                <a:gd name="T55" fmla="*/ 96 h 112"/>
                <a:gd name="T56" fmla="*/ 154 w 292"/>
                <a:gd name="T57" fmla="*/ 112 h 112"/>
                <a:gd name="T58" fmla="*/ 156 w 292"/>
                <a:gd name="T59" fmla="*/ 96 h 112"/>
                <a:gd name="T60" fmla="*/ 146 w 292"/>
                <a:gd name="T61" fmla="*/ 100 h 112"/>
                <a:gd name="T62" fmla="*/ 128 w 292"/>
                <a:gd name="T63" fmla="*/ 100 h 112"/>
                <a:gd name="T64" fmla="*/ 110 w 292"/>
                <a:gd name="T65" fmla="*/ 110 h 112"/>
                <a:gd name="T66" fmla="*/ 92 w 292"/>
                <a:gd name="T67" fmla="*/ 104 h 112"/>
                <a:gd name="T68" fmla="*/ 72 w 292"/>
                <a:gd name="T69" fmla="*/ 96 h 112"/>
                <a:gd name="T70" fmla="*/ 68 w 292"/>
                <a:gd name="T71" fmla="*/ 104 h 112"/>
                <a:gd name="T72" fmla="*/ 50 w 292"/>
                <a:gd name="T73" fmla="*/ 108 h 112"/>
                <a:gd name="T74" fmla="*/ 34 w 292"/>
                <a:gd name="T75" fmla="*/ 96 h 112"/>
                <a:gd name="T76" fmla="*/ 16 w 292"/>
                <a:gd name="T77" fmla="*/ 84 h 112"/>
                <a:gd name="T78" fmla="*/ 6 w 292"/>
                <a:gd name="T79" fmla="*/ 74 h 112"/>
                <a:gd name="T80" fmla="*/ 14 w 292"/>
                <a:gd name="T81" fmla="*/ 62 h 112"/>
                <a:gd name="T82" fmla="*/ 10 w 292"/>
                <a:gd name="T83" fmla="*/ 4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2" h="112">
                  <a:moveTo>
                    <a:pt x="10" y="48"/>
                  </a:moveTo>
                  <a:lnTo>
                    <a:pt x="0" y="46"/>
                  </a:lnTo>
                  <a:lnTo>
                    <a:pt x="0" y="42"/>
                  </a:lnTo>
                  <a:lnTo>
                    <a:pt x="6" y="34"/>
                  </a:lnTo>
                  <a:lnTo>
                    <a:pt x="12" y="32"/>
                  </a:lnTo>
                  <a:lnTo>
                    <a:pt x="26" y="34"/>
                  </a:lnTo>
                  <a:lnTo>
                    <a:pt x="38" y="34"/>
                  </a:lnTo>
                  <a:lnTo>
                    <a:pt x="46" y="34"/>
                  </a:lnTo>
                  <a:lnTo>
                    <a:pt x="46" y="28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52" y="22"/>
                  </a:lnTo>
                  <a:lnTo>
                    <a:pt x="46" y="22"/>
                  </a:lnTo>
                  <a:lnTo>
                    <a:pt x="46" y="16"/>
                  </a:lnTo>
                  <a:lnTo>
                    <a:pt x="68" y="18"/>
                  </a:lnTo>
                  <a:lnTo>
                    <a:pt x="82" y="18"/>
                  </a:lnTo>
                  <a:lnTo>
                    <a:pt x="90" y="10"/>
                  </a:lnTo>
                  <a:lnTo>
                    <a:pt x="110" y="0"/>
                  </a:lnTo>
                  <a:lnTo>
                    <a:pt x="140" y="0"/>
                  </a:lnTo>
                  <a:lnTo>
                    <a:pt x="146" y="12"/>
                  </a:lnTo>
                  <a:lnTo>
                    <a:pt x="154" y="10"/>
                  </a:lnTo>
                  <a:lnTo>
                    <a:pt x="160" y="16"/>
                  </a:lnTo>
                  <a:lnTo>
                    <a:pt x="168" y="18"/>
                  </a:lnTo>
                  <a:lnTo>
                    <a:pt x="182" y="22"/>
                  </a:lnTo>
                  <a:lnTo>
                    <a:pt x="200" y="22"/>
                  </a:lnTo>
                  <a:lnTo>
                    <a:pt x="218" y="22"/>
                  </a:lnTo>
                  <a:lnTo>
                    <a:pt x="234" y="18"/>
                  </a:lnTo>
                  <a:lnTo>
                    <a:pt x="242" y="10"/>
                  </a:lnTo>
                  <a:lnTo>
                    <a:pt x="248" y="12"/>
                  </a:lnTo>
                  <a:lnTo>
                    <a:pt x="252" y="14"/>
                  </a:lnTo>
                  <a:lnTo>
                    <a:pt x="254" y="8"/>
                  </a:lnTo>
                  <a:lnTo>
                    <a:pt x="262" y="10"/>
                  </a:lnTo>
                  <a:lnTo>
                    <a:pt x="268" y="16"/>
                  </a:lnTo>
                  <a:lnTo>
                    <a:pt x="274" y="20"/>
                  </a:lnTo>
                  <a:lnTo>
                    <a:pt x="274" y="30"/>
                  </a:lnTo>
                  <a:lnTo>
                    <a:pt x="274" y="42"/>
                  </a:lnTo>
                  <a:lnTo>
                    <a:pt x="286" y="42"/>
                  </a:lnTo>
                  <a:lnTo>
                    <a:pt x="292" y="46"/>
                  </a:lnTo>
                  <a:lnTo>
                    <a:pt x="284" y="48"/>
                  </a:lnTo>
                  <a:lnTo>
                    <a:pt x="282" y="52"/>
                  </a:lnTo>
                  <a:lnTo>
                    <a:pt x="284" y="60"/>
                  </a:lnTo>
                  <a:lnTo>
                    <a:pt x="286" y="68"/>
                  </a:lnTo>
                  <a:lnTo>
                    <a:pt x="288" y="78"/>
                  </a:lnTo>
                  <a:lnTo>
                    <a:pt x="292" y="88"/>
                  </a:lnTo>
                  <a:lnTo>
                    <a:pt x="290" y="92"/>
                  </a:lnTo>
                  <a:lnTo>
                    <a:pt x="282" y="90"/>
                  </a:lnTo>
                  <a:lnTo>
                    <a:pt x="262" y="86"/>
                  </a:lnTo>
                  <a:lnTo>
                    <a:pt x="252" y="92"/>
                  </a:lnTo>
                  <a:lnTo>
                    <a:pt x="226" y="92"/>
                  </a:lnTo>
                  <a:lnTo>
                    <a:pt x="214" y="100"/>
                  </a:lnTo>
                  <a:lnTo>
                    <a:pt x="196" y="102"/>
                  </a:lnTo>
                  <a:lnTo>
                    <a:pt x="190" y="96"/>
                  </a:lnTo>
                  <a:lnTo>
                    <a:pt x="184" y="96"/>
                  </a:lnTo>
                  <a:lnTo>
                    <a:pt x="182" y="100"/>
                  </a:lnTo>
                  <a:lnTo>
                    <a:pt x="170" y="100"/>
                  </a:lnTo>
                  <a:lnTo>
                    <a:pt x="164" y="96"/>
                  </a:lnTo>
                  <a:lnTo>
                    <a:pt x="162" y="104"/>
                  </a:lnTo>
                  <a:lnTo>
                    <a:pt x="154" y="112"/>
                  </a:lnTo>
                  <a:lnTo>
                    <a:pt x="152" y="104"/>
                  </a:lnTo>
                  <a:lnTo>
                    <a:pt x="156" y="96"/>
                  </a:lnTo>
                  <a:lnTo>
                    <a:pt x="150" y="96"/>
                  </a:lnTo>
                  <a:lnTo>
                    <a:pt x="146" y="100"/>
                  </a:lnTo>
                  <a:lnTo>
                    <a:pt x="132" y="98"/>
                  </a:lnTo>
                  <a:lnTo>
                    <a:pt x="128" y="100"/>
                  </a:lnTo>
                  <a:lnTo>
                    <a:pt x="120" y="108"/>
                  </a:lnTo>
                  <a:lnTo>
                    <a:pt x="110" y="110"/>
                  </a:lnTo>
                  <a:lnTo>
                    <a:pt x="100" y="110"/>
                  </a:lnTo>
                  <a:lnTo>
                    <a:pt x="92" y="104"/>
                  </a:lnTo>
                  <a:lnTo>
                    <a:pt x="80" y="100"/>
                  </a:lnTo>
                  <a:lnTo>
                    <a:pt x="72" y="96"/>
                  </a:lnTo>
                  <a:lnTo>
                    <a:pt x="66" y="98"/>
                  </a:lnTo>
                  <a:lnTo>
                    <a:pt x="68" y="104"/>
                  </a:lnTo>
                  <a:lnTo>
                    <a:pt x="66" y="108"/>
                  </a:lnTo>
                  <a:lnTo>
                    <a:pt x="50" y="108"/>
                  </a:lnTo>
                  <a:lnTo>
                    <a:pt x="40" y="100"/>
                  </a:lnTo>
                  <a:lnTo>
                    <a:pt x="34" y="96"/>
                  </a:lnTo>
                  <a:lnTo>
                    <a:pt x="20" y="92"/>
                  </a:lnTo>
                  <a:lnTo>
                    <a:pt x="16" y="84"/>
                  </a:lnTo>
                  <a:lnTo>
                    <a:pt x="16" y="78"/>
                  </a:lnTo>
                  <a:lnTo>
                    <a:pt x="6" y="74"/>
                  </a:lnTo>
                  <a:lnTo>
                    <a:pt x="10" y="68"/>
                  </a:lnTo>
                  <a:lnTo>
                    <a:pt x="14" y="62"/>
                  </a:lnTo>
                  <a:lnTo>
                    <a:pt x="12" y="54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4" name="Freeform 122"/>
            <p:cNvSpPr>
              <a:spLocks/>
            </p:cNvSpPr>
            <p:nvPr/>
          </p:nvSpPr>
          <p:spPr bwMode="auto">
            <a:xfrm>
              <a:off x="5261116" y="2990671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5" name="Freeform 123"/>
            <p:cNvSpPr>
              <a:spLocks/>
            </p:cNvSpPr>
            <p:nvPr/>
          </p:nvSpPr>
          <p:spPr bwMode="auto">
            <a:xfrm>
              <a:off x="5454791" y="3197046"/>
              <a:ext cx="44450" cy="44450"/>
            </a:xfrm>
            <a:custGeom>
              <a:avLst/>
              <a:gdLst>
                <a:gd name="T0" fmla="*/ 28 w 28"/>
                <a:gd name="T1" fmla="*/ 4 h 28"/>
                <a:gd name="T2" fmla="*/ 18 w 28"/>
                <a:gd name="T3" fmla="*/ 0 h 28"/>
                <a:gd name="T4" fmla="*/ 14 w 28"/>
                <a:gd name="T5" fmla="*/ 0 h 28"/>
                <a:gd name="T6" fmla="*/ 10 w 28"/>
                <a:gd name="T7" fmla="*/ 2 h 28"/>
                <a:gd name="T8" fmla="*/ 0 w 28"/>
                <a:gd name="T9" fmla="*/ 10 h 28"/>
                <a:gd name="T10" fmla="*/ 0 w 28"/>
                <a:gd name="T11" fmla="*/ 18 h 28"/>
                <a:gd name="T12" fmla="*/ 10 w 28"/>
                <a:gd name="T13" fmla="*/ 20 h 28"/>
                <a:gd name="T14" fmla="*/ 18 w 28"/>
                <a:gd name="T15" fmla="*/ 28 h 28"/>
                <a:gd name="T16" fmla="*/ 26 w 28"/>
                <a:gd name="T17" fmla="*/ 28 h 28"/>
                <a:gd name="T18" fmla="*/ 22 w 28"/>
                <a:gd name="T19" fmla="*/ 18 h 28"/>
                <a:gd name="T20" fmla="*/ 22 w 28"/>
                <a:gd name="T21" fmla="*/ 12 h 28"/>
                <a:gd name="T22" fmla="*/ 28 w 2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28" y="4"/>
                  </a:move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10" y="20"/>
                  </a:lnTo>
                  <a:lnTo>
                    <a:pt x="18" y="28"/>
                  </a:lnTo>
                  <a:lnTo>
                    <a:pt x="26" y="28"/>
                  </a:lnTo>
                  <a:lnTo>
                    <a:pt x="22" y="18"/>
                  </a:lnTo>
                  <a:lnTo>
                    <a:pt x="22" y="12"/>
                  </a:lnTo>
                  <a:lnTo>
                    <a:pt x="28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6" name="Freeform 124"/>
            <p:cNvSpPr>
              <a:spLocks/>
            </p:cNvSpPr>
            <p:nvPr/>
          </p:nvSpPr>
          <p:spPr bwMode="auto">
            <a:xfrm>
              <a:off x="5565916" y="3314521"/>
              <a:ext cx="133350" cy="88900"/>
            </a:xfrm>
            <a:custGeom>
              <a:avLst/>
              <a:gdLst>
                <a:gd name="T0" fmla="*/ 0 w 84"/>
                <a:gd name="T1" fmla="*/ 24 h 56"/>
                <a:gd name="T2" fmla="*/ 8 w 84"/>
                <a:gd name="T3" fmla="*/ 34 h 56"/>
                <a:gd name="T4" fmla="*/ 22 w 84"/>
                <a:gd name="T5" fmla="*/ 50 h 56"/>
                <a:gd name="T6" fmla="*/ 48 w 84"/>
                <a:gd name="T7" fmla="*/ 56 h 56"/>
                <a:gd name="T8" fmla="*/ 66 w 84"/>
                <a:gd name="T9" fmla="*/ 56 h 56"/>
                <a:gd name="T10" fmla="*/ 84 w 84"/>
                <a:gd name="T11" fmla="*/ 24 h 56"/>
                <a:gd name="T12" fmla="*/ 82 w 84"/>
                <a:gd name="T13" fmla="*/ 10 h 56"/>
                <a:gd name="T14" fmla="*/ 80 w 84"/>
                <a:gd name="T15" fmla="*/ 2 h 56"/>
                <a:gd name="T16" fmla="*/ 76 w 84"/>
                <a:gd name="T17" fmla="*/ 0 h 56"/>
                <a:gd name="T18" fmla="*/ 68 w 84"/>
                <a:gd name="T19" fmla="*/ 10 h 56"/>
                <a:gd name="T20" fmla="*/ 58 w 84"/>
                <a:gd name="T21" fmla="*/ 18 h 56"/>
                <a:gd name="T22" fmla="*/ 50 w 84"/>
                <a:gd name="T23" fmla="*/ 28 h 56"/>
                <a:gd name="T24" fmla="*/ 42 w 84"/>
                <a:gd name="T25" fmla="*/ 30 h 56"/>
                <a:gd name="T26" fmla="*/ 32 w 84"/>
                <a:gd name="T27" fmla="*/ 26 h 56"/>
                <a:gd name="T28" fmla="*/ 26 w 84"/>
                <a:gd name="T29" fmla="*/ 30 h 56"/>
                <a:gd name="T30" fmla="*/ 22 w 84"/>
                <a:gd name="T31" fmla="*/ 32 h 56"/>
                <a:gd name="T32" fmla="*/ 14 w 84"/>
                <a:gd name="T33" fmla="*/ 30 h 56"/>
                <a:gd name="T34" fmla="*/ 8 w 84"/>
                <a:gd name="T35" fmla="*/ 24 h 56"/>
                <a:gd name="T36" fmla="*/ 4 w 84"/>
                <a:gd name="T37" fmla="*/ 20 h 56"/>
                <a:gd name="T38" fmla="*/ 0 w 84"/>
                <a:gd name="T39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56">
                  <a:moveTo>
                    <a:pt x="0" y="24"/>
                  </a:moveTo>
                  <a:lnTo>
                    <a:pt x="8" y="34"/>
                  </a:lnTo>
                  <a:lnTo>
                    <a:pt x="22" y="50"/>
                  </a:lnTo>
                  <a:lnTo>
                    <a:pt x="48" y="56"/>
                  </a:lnTo>
                  <a:lnTo>
                    <a:pt x="66" y="56"/>
                  </a:lnTo>
                  <a:lnTo>
                    <a:pt x="84" y="24"/>
                  </a:lnTo>
                  <a:lnTo>
                    <a:pt x="82" y="10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68" y="10"/>
                  </a:lnTo>
                  <a:lnTo>
                    <a:pt x="58" y="18"/>
                  </a:lnTo>
                  <a:lnTo>
                    <a:pt x="50" y="28"/>
                  </a:lnTo>
                  <a:lnTo>
                    <a:pt x="42" y="30"/>
                  </a:lnTo>
                  <a:lnTo>
                    <a:pt x="32" y="26"/>
                  </a:lnTo>
                  <a:lnTo>
                    <a:pt x="26" y="30"/>
                  </a:lnTo>
                  <a:lnTo>
                    <a:pt x="22" y="32"/>
                  </a:lnTo>
                  <a:lnTo>
                    <a:pt x="14" y="30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7" name="Freeform 125"/>
            <p:cNvSpPr>
              <a:spLocks/>
            </p:cNvSpPr>
            <p:nvPr/>
          </p:nvSpPr>
          <p:spPr bwMode="auto">
            <a:xfrm>
              <a:off x="5588141" y="3352621"/>
              <a:ext cx="196850" cy="206375"/>
            </a:xfrm>
            <a:custGeom>
              <a:avLst/>
              <a:gdLst>
                <a:gd name="T0" fmla="*/ 52 w 124"/>
                <a:gd name="T1" fmla="*/ 30 h 130"/>
                <a:gd name="T2" fmla="*/ 70 w 124"/>
                <a:gd name="T3" fmla="*/ 0 h 130"/>
                <a:gd name="T4" fmla="*/ 82 w 124"/>
                <a:gd name="T5" fmla="*/ 8 h 130"/>
                <a:gd name="T6" fmla="*/ 90 w 124"/>
                <a:gd name="T7" fmla="*/ 14 h 130"/>
                <a:gd name="T8" fmla="*/ 102 w 124"/>
                <a:gd name="T9" fmla="*/ 16 h 130"/>
                <a:gd name="T10" fmla="*/ 124 w 124"/>
                <a:gd name="T11" fmla="*/ 36 h 130"/>
                <a:gd name="T12" fmla="*/ 116 w 124"/>
                <a:gd name="T13" fmla="*/ 50 h 130"/>
                <a:gd name="T14" fmla="*/ 104 w 124"/>
                <a:gd name="T15" fmla="*/ 64 h 130"/>
                <a:gd name="T16" fmla="*/ 98 w 124"/>
                <a:gd name="T17" fmla="*/ 66 h 130"/>
                <a:gd name="T18" fmla="*/ 86 w 124"/>
                <a:gd name="T19" fmla="*/ 70 h 130"/>
                <a:gd name="T20" fmla="*/ 88 w 124"/>
                <a:gd name="T21" fmla="*/ 80 h 130"/>
                <a:gd name="T22" fmla="*/ 90 w 124"/>
                <a:gd name="T23" fmla="*/ 90 h 130"/>
                <a:gd name="T24" fmla="*/ 80 w 124"/>
                <a:gd name="T25" fmla="*/ 92 h 130"/>
                <a:gd name="T26" fmla="*/ 72 w 124"/>
                <a:gd name="T27" fmla="*/ 98 h 130"/>
                <a:gd name="T28" fmla="*/ 68 w 124"/>
                <a:gd name="T29" fmla="*/ 104 h 130"/>
                <a:gd name="T30" fmla="*/ 68 w 124"/>
                <a:gd name="T31" fmla="*/ 110 h 130"/>
                <a:gd name="T32" fmla="*/ 54 w 124"/>
                <a:gd name="T33" fmla="*/ 112 h 130"/>
                <a:gd name="T34" fmla="*/ 52 w 124"/>
                <a:gd name="T35" fmla="*/ 118 h 130"/>
                <a:gd name="T36" fmla="*/ 46 w 124"/>
                <a:gd name="T37" fmla="*/ 128 h 130"/>
                <a:gd name="T38" fmla="*/ 26 w 124"/>
                <a:gd name="T39" fmla="*/ 126 h 130"/>
                <a:gd name="T40" fmla="*/ 16 w 124"/>
                <a:gd name="T41" fmla="*/ 130 h 130"/>
                <a:gd name="T42" fmla="*/ 0 w 124"/>
                <a:gd name="T43" fmla="*/ 94 h 130"/>
                <a:gd name="T44" fmla="*/ 12 w 124"/>
                <a:gd name="T45" fmla="*/ 84 h 130"/>
                <a:gd name="T46" fmla="*/ 48 w 124"/>
                <a:gd name="T47" fmla="*/ 72 h 130"/>
                <a:gd name="T48" fmla="*/ 56 w 124"/>
                <a:gd name="T49" fmla="*/ 54 h 130"/>
                <a:gd name="T50" fmla="*/ 56 w 124"/>
                <a:gd name="T51" fmla="*/ 40 h 130"/>
                <a:gd name="T52" fmla="*/ 52 w 124"/>
                <a:gd name="T53" fmla="*/ 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4" h="130">
                  <a:moveTo>
                    <a:pt x="52" y="30"/>
                  </a:moveTo>
                  <a:lnTo>
                    <a:pt x="70" y="0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102" y="16"/>
                  </a:lnTo>
                  <a:lnTo>
                    <a:pt x="124" y="36"/>
                  </a:lnTo>
                  <a:lnTo>
                    <a:pt x="116" y="50"/>
                  </a:lnTo>
                  <a:lnTo>
                    <a:pt x="104" y="64"/>
                  </a:lnTo>
                  <a:lnTo>
                    <a:pt x="98" y="66"/>
                  </a:lnTo>
                  <a:lnTo>
                    <a:pt x="86" y="70"/>
                  </a:lnTo>
                  <a:lnTo>
                    <a:pt x="88" y="80"/>
                  </a:lnTo>
                  <a:lnTo>
                    <a:pt x="90" y="90"/>
                  </a:lnTo>
                  <a:lnTo>
                    <a:pt x="80" y="92"/>
                  </a:lnTo>
                  <a:lnTo>
                    <a:pt x="72" y="98"/>
                  </a:lnTo>
                  <a:lnTo>
                    <a:pt x="68" y="104"/>
                  </a:lnTo>
                  <a:lnTo>
                    <a:pt x="68" y="110"/>
                  </a:lnTo>
                  <a:lnTo>
                    <a:pt x="54" y="112"/>
                  </a:lnTo>
                  <a:lnTo>
                    <a:pt x="52" y="118"/>
                  </a:lnTo>
                  <a:lnTo>
                    <a:pt x="46" y="128"/>
                  </a:lnTo>
                  <a:lnTo>
                    <a:pt x="26" y="126"/>
                  </a:lnTo>
                  <a:lnTo>
                    <a:pt x="16" y="130"/>
                  </a:lnTo>
                  <a:lnTo>
                    <a:pt x="0" y="94"/>
                  </a:lnTo>
                  <a:lnTo>
                    <a:pt x="12" y="84"/>
                  </a:lnTo>
                  <a:lnTo>
                    <a:pt x="48" y="72"/>
                  </a:lnTo>
                  <a:lnTo>
                    <a:pt x="56" y="54"/>
                  </a:lnTo>
                  <a:lnTo>
                    <a:pt x="56" y="40"/>
                  </a:lnTo>
                  <a:lnTo>
                    <a:pt x="52" y="3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8" name="Freeform 126"/>
            <p:cNvSpPr>
              <a:spLocks/>
            </p:cNvSpPr>
            <p:nvPr/>
          </p:nvSpPr>
          <p:spPr bwMode="auto">
            <a:xfrm>
              <a:off x="5356366" y="3501846"/>
              <a:ext cx="257175" cy="158750"/>
            </a:xfrm>
            <a:custGeom>
              <a:avLst/>
              <a:gdLst>
                <a:gd name="T0" fmla="*/ 50 w 162"/>
                <a:gd name="T1" fmla="*/ 86 h 100"/>
                <a:gd name="T2" fmla="*/ 42 w 162"/>
                <a:gd name="T3" fmla="*/ 92 h 100"/>
                <a:gd name="T4" fmla="*/ 36 w 162"/>
                <a:gd name="T5" fmla="*/ 100 h 100"/>
                <a:gd name="T6" fmla="*/ 16 w 162"/>
                <a:gd name="T7" fmla="*/ 100 h 100"/>
                <a:gd name="T8" fmla="*/ 8 w 162"/>
                <a:gd name="T9" fmla="*/ 96 h 100"/>
                <a:gd name="T10" fmla="*/ 0 w 162"/>
                <a:gd name="T11" fmla="*/ 66 h 100"/>
                <a:gd name="T12" fmla="*/ 0 w 162"/>
                <a:gd name="T13" fmla="*/ 42 h 100"/>
                <a:gd name="T14" fmla="*/ 8 w 162"/>
                <a:gd name="T15" fmla="*/ 24 h 100"/>
                <a:gd name="T16" fmla="*/ 42 w 162"/>
                <a:gd name="T17" fmla="*/ 22 h 100"/>
                <a:gd name="T18" fmla="*/ 72 w 162"/>
                <a:gd name="T19" fmla="*/ 28 h 100"/>
                <a:gd name="T20" fmla="*/ 98 w 162"/>
                <a:gd name="T21" fmla="*/ 4 h 100"/>
                <a:gd name="T22" fmla="*/ 128 w 162"/>
                <a:gd name="T23" fmla="*/ 0 h 100"/>
                <a:gd name="T24" fmla="*/ 146 w 162"/>
                <a:gd name="T25" fmla="*/ 0 h 100"/>
                <a:gd name="T26" fmla="*/ 162 w 162"/>
                <a:gd name="T27" fmla="*/ 36 h 100"/>
                <a:gd name="T28" fmla="*/ 150 w 162"/>
                <a:gd name="T29" fmla="*/ 42 h 100"/>
                <a:gd name="T30" fmla="*/ 142 w 162"/>
                <a:gd name="T31" fmla="*/ 48 h 100"/>
                <a:gd name="T32" fmla="*/ 142 w 162"/>
                <a:gd name="T33" fmla="*/ 56 h 100"/>
                <a:gd name="T34" fmla="*/ 136 w 162"/>
                <a:gd name="T35" fmla="*/ 60 h 100"/>
                <a:gd name="T36" fmla="*/ 114 w 162"/>
                <a:gd name="T37" fmla="*/ 66 h 100"/>
                <a:gd name="T38" fmla="*/ 104 w 162"/>
                <a:gd name="T39" fmla="*/ 68 h 100"/>
                <a:gd name="T40" fmla="*/ 96 w 162"/>
                <a:gd name="T41" fmla="*/ 80 h 100"/>
                <a:gd name="T42" fmla="*/ 78 w 162"/>
                <a:gd name="T43" fmla="*/ 78 h 100"/>
                <a:gd name="T44" fmla="*/ 70 w 162"/>
                <a:gd name="T45" fmla="*/ 88 h 100"/>
                <a:gd name="T46" fmla="*/ 56 w 162"/>
                <a:gd name="T47" fmla="*/ 88 h 100"/>
                <a:gd name="T48" fmla="*/ 50 w 162"/>
                <a:gd name="T49" fmla="*/ 8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00">
                  <a:moveTo>
                    <a:pt x="50" y="86"/>
                  </a:moveTo>
                  <a:lnTo>
                    <a:pt x="42" y="92"/>
                  </a:lnTo>
                  <a:lnTo>
                    <a:pt x="36" y="100"/>
                  </a:lnTo>
                  <a:lnTo>
                    <a:pt x="16" y="100"/>
                  </a:lnTo>
                  <a:lnTo>
                    <a:pt x="8" y="96"/>
                  </a:lnTo>
                  <a:lnTo>
                    <a:pt x="0" y="66"/>
                  </a:lnTo>
                  <a:lnTo>
                    <a:pt x="0" y="42"/>
                  </a:lnTo>
                  <a:lnTo>
                    <a:pt x="8" y="24"/>
                  </a:lnTo>
                  <a:lnTo>
                    <a:pt x="42" y="22"/>
                  </a:lnTo>
                  <a:lnTo>
                    <a:pt x="72" y="28"/>
                  </a:lnTo>
                  <a:lnTo>
                    <a:pt x="98" y="4"/>
                  </a:lnTo>
                  <a:lnTo>
                    <a:pt x="128" y="0"/>
                  </a:lnTo>
                  <a:lnTo>
                    <a:pt x="146" y="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42" y="48"/>
                  </a:lnTo>
                  <a:lnTo>
                    <a:pt x="142" y="56"/>
                  </a:lnTo>
                  <a:lnTo>
                    <a:pt x="136" y="60"/>
                  </a:lnTo>
                  <a:lnTo>
                    <a:pt x="114" y="66"/>
                  </a:lnTo>
                  <a:lnTo>
                    <a:pt x="104" y="68"/>
                  </a:lnTo>
                  <a:lnTo>
                    <a:pt x="96" y="80"/>
                  </a:lnTo>
                  <a:lnTo>
                    <a:pt x="78" y="78"/>
                  </a:lnTo>
                  <a:lnTo>
                    <a:pt x="70" y="88"/>
                  </a:lnTo>
                  <a:lnTo>
                    <a:pt x="56" y="88"/>
                  </a:lnTo>
                  <a:lnTo>
                    <a:pt x="50" y="8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9" name="Freeform 127"/>
            <p:cNvSpPr>
              <a:spLocks/>
            </p:cNvSpPr>
            <p:nvPr/>
          </p:nvSpPr>
          <p:spPr bwMode="auto">
            <a:xfrm>
              <a:off x="5388116" y="2923996"/>
              <a:ext cx="485775" cy="409575"/>
            </a:xfrm>
            <a:custGeom>
              <a:avLst/>
              <a:gdLst>
                <a:gd name="T0" fmla="*/ 80 w 306"/>
                <a:gd name="T1" fmla="*/ 38 h 258"/>
                <a:gd name="T2" fmla="*/ 112 w 306"/>
                <a:gd name="T3" fmla="*/ 56 h 258"/>
                <a:gd name="T4" fmla="*/ 156 w 306"/>
                <a:gd name="T5" fmla="*/ 48 h 258"/>
                <a:gd name="T6" fmla="*/ 204 w 306"/>
                <a:gd name="T7" fmla="*/ 28 h 258"/>
                <a:gd name="T8" fmla="*/ 256 w 306"/>
                <a:gd name="T9" fmla="*/ 52 h 258"/>
                <a:gd name="T10" fmla="*/ 274 w 306"/>
                <a:gd name="T11" fmla="*/ 78 h 258"/>
                <a:gd name="T12" fmla="*/ 262 w 306"/>
                <a:gd name="T13" fmla="*/ 126 h 258"/>
                <a:gd name="T14" fmla="*/ 282 w 306"/>
                <a:gd name="T15" fmla="*/ 150 h 258"/>
                <a:gd name="T16" fmla="*/ 266 w 306"/>
                <a:gd name="T17" fmla="*/ 176 h 258"/>
                <a:gd name="T18" fmla="*/ 286 w 306"/>
                <a:gd name="T19" fmla="*/ 202 h 258"/>
                <a:gd name="T20" fmla="*/ 298 w 306"/>
                <a:gd name="T21" fmla="*/ 224 h 258"/>
                <a:gd name="T22" fmla="*/ 306 w 306"/>
                <a:gd name="T23" fmla="*/ 232 h 258"/>
                <a:gd name="T24" fmla="*/ 278 w 306"/>
                <a:gd name="T25" fmla="*/ 242 h 258"/>
                <a:gd name="T26" fmla="*/ 236 w 306"/>
                <a:gd name="T27" fmla="*/ 254 h 258"/>
                <a:gd name="T28" fmla="*/ 206 w 306"/>
                <a:gd name="T29" fmla="*/ 230 h 258"/>
                <a:gd name="T30" fmla="*/ 188 w 306"/>
                <a:gd name="T31" fmla="*/ 224 h 258"/>
                <a:gd name="T32" fmla="*/ 164 w 306"/>
                <a:gd name="T33" fmla="*/ 234 h 258"/>
                <a:gd name="T34" fmla="*/ 118 w 306"/>
                <a:gd name="T35" fmla="*/ 206 h 258"/>
                <a:gd name="T36" fmla="*/ 98 w 306"/>
                <a:gd name="T37" fmla="*/ 176 h 258"/>
                <a:gd name="T38" fmla="*/ 70 w 306"/>
                <a:gd name="T39" fmla="*/ 176 h 258"/>
                <a:gd name="T40" fmla="*/ 62 w 306"/>
                <a:gd name="T41" fmla="*/ 166 h 258"/>
                <a:gd name="T42" fmla="*/ 60 w 306"/>
                <a:gd name="T43" fmla="*/ 140 h 258"/>
                <a:gd name="T44" fmla="*/ 38 w 306"/>
                <a:gd name="T45" fmla="*/ 126 h 258"/>
                <a:gd name="T46" fmla="*/ 26 w 306"/>
                <a:gd name="T47" fmla="*/ 90 h 258"/>
                <a:gd name="T48" fmla="*/ 30 w 306"/>
                <a:gd name="T49" fmla="*/ 78 h 258"/>
                <a:gd name="T50" fmla="*/ 26 w 306"/>
                <a:gd name="T51" fmla="*/ 70 h 258"/>
                <a:gd name="T52" fmla="*/ 10 w 306"/>
                <a:gd name="T53" fmla="*/ 44 h 258"/>
                <a:gd name="T54" fmla="*/ 4 w 306"/>
                <a:gd name="T55" fmla="*/ 24 h 258"/>
                <a:gd name="T56" fmla="*/ 0 w 306"/>
                <a:gd name="T57" fmla="*/ 8 h 258"/>
                <a:gd name="T58" fmla="*/ 10 w 306"/>
                <a:gd name="T59" fmla="*/ 2 h 258"/>
                <a:gd name="T60" fmla="*/ 32 w 306"/>
                <a:gd name="T61" fmla="*/ 18 h 258"/>
                <a:gd name="T62" fmla="*/ 42 w 306"/>
                <a:gd name="T63" fmla="*/ 14 h 258"/>
                <a:gd name="T64" fmla="*/ 60 w 306"/>
                <a:gd name="T65" fmla="*/ 0 h 258"/>
                <a:gd name="T66" fmla="*/ 64 w 306"/>
                <a:gd name="T67" fmla="*/ 10 h 258"/>
                <a:gd name="T68" fmla="*/ 62 w 306"/>
                <a:gd name="T69" fmla="*/ 18 h 258"/>
                <a:gd name="T70" fmla="*/ 76 w 306"/>
                <a:gd name="T71" fmla="*/ 2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6" h="258">
                  <a:moveTo>
                    <a:pt x="76" y="24"/>
                  </a:moveTo>
                  <a:lnTo>
                    <a:pt x="80" y="38"/>
                  </a:lnTo>
                  <a:lnTo>
                    <a:pt x="100" y="48"/>
                  </a:lnTo>
                  <a:lnTo>
                    <a:pt x="112" y="56"/>
                  </a:lnTo>
                  <a:lnTo>
                    <a:pt x="142" y="56"/>
                  </a:lnTo>
                  <a:lnTo>
                    <a:pt x="156" y="48"/>
                  </a:lnTo>
                  <a:lnTo>
                    <a:pt x="178" y="32"/>
                  </a:lnTo>
                  <a:lnTo>
                    <a:pt x="204" y="28"/>
                  </a:lnTo>
                  <a:lnTo>
                    <a:pt x="226" y="36"/>
                  </a:lnTo>
                  <a:lnTo>
                    <a:pt x="256" y="52"/>
                  </a:lnTo>
                  <a:lnTo>
                    <a:pt x="272" y="56"/>
                  </a:lnTo>
                  <a:lnTo>
                    <a:pt x="274" y="78"/>
                  </a:lnTo>
                  <a:lnTo>
                    <a:pt x="264" y="98"/>
                  </a:lnTo>
                  <a:lnTo>
                    <a:pt x="262" y="126"/>
                  </a:lnTo>
                  <a:lnTo>
                    <a:pt x="268" y="150"/>
                  </a:lnTo>
                  <a:lnTo>
                    <a:pt x="282" y="150"/>
                  </a:lnTo>
                  <a:lnTo>
                    <a:pt x="280" y="162"/>
                  </a:lnTo>
                  <a:lnTo>
                    <a:pt x="266" y="176"/>
                  </a:lnTo>
                  <a:lnTo>
                    <a:pt x="272" y="186"/>
                  </a:lnTo>
                  <a:lnTo>
                    <a:pt x="286" y="202"/>
                  </a:lnTo>
                  <a:lnTo>
                    <a:pt x="298" y="212"/>
                  </a:lnTo>
                  <a:lnTo>
                    <a:pt x="298" y="224"/>
                  </a:lnTo>
                  <a:lnTo>
                    <a:pt x="306" y="224"/>
                  </a:lnTo>
                  <a:lnTo>
                    <a:pt x="306" y="232"/>
                  </a:lnTo>
                  <a:lnTo>
                    <a:pt x="292" y="234"/>
                  </a:lnTo>
                  <a:lnTo>
                    <a:pt x="278" y="242"/>
                  </a:lnTo>
                  <a:lnTo>
                    <a:pt x="278" y="258"/>
                  </a:lnTo>
                  <a:lnTo>
                    <a:pt x="236" y="254"/>
                  </a:lnTo>
                  <a:lnTo>
                    <a:pt x="208" y="246"/>
                  </a:lnTo>
                  <a:lnTo>
                    <a:pt x="206" y="230"/>
                  </a:lnTo>
                  <a:lnTo>
                    <a:pt x="196" y="222"/>
                  </a:lnTo>
                  <a:lnTo>
                    <a:pt x="188" y="224"/>
                  </a:lnTo>
                  <a:lnTo>
                    <a:pt x="178" y="232"/>
                  </a:lnTo>
                  <a:lnTo>
                    <a:pt x="164" y="234"/>
                  </a:lnTo>
                  <a:lnTo>
                    <a:pt x="138" y="224"/>
                  </a:lnTo>
                  <a:lnTo>
                    <a:pt x="118" y="206"/>
                  </a:lnTo>
                  <a:lnTo>
                    <a:pt x="104" y="188"/>
                  </a:lnTo>
                  <a:lnTo>
                    <a:pt x="98" y="176"/>
                  </a:lnTo>
                  <a:lnTo>
                    <a:pt x="80" y="172"/>
                  </a:lnTo>
                  <a:lnTo>
                    <a:pt x="70" y="176"/>
                  </a:lnTo>
                  <a:lnTo>
                    <a:pt x="60" y="172"/>
                  </a:lnTo>
                  <a:lnTo>
                    <a:pt x="62" y="166"/>
                  </a:lnTo>
                  <a:lnTo>
                    <a:pt x="56" y="154"/>
                  </a:lnTo>
                  <a:lnTo>
                    <a:pt x="60" y="140"/>
                  </a:lnTo>
                  <a:lnTo>
                    <a:pt x="48" y="130"/>
                  </a:lnTo>
                  <a:lnTo>
                    <a:pt x="38" y="126"/>
                  </a:lnTo>
                  <a:lnTo>
                    <a:pt x="20" y="104"/>
                  </a:lnTo>
                  <a:lnTo>
                    <a:pt x="26" y="90"/>
                  </a:lnTo>
                  <a:lnTo>
                    <a:pt x="32" y="86"/>
                  </a:lnTo>
                  <a:lnTo>
                    <a:pt x="30" y="78"/>
                  </a:lnTo>
                  <a:lnTo>
                    <a:pt x="34" y="72"/>
                  </a:lnTo>
                  <a:lnTo>
                    <a:pt x="26" y="70"/>
                  </a:lnTo>
                  <a:lnTo>
                    <a:pt x="16" y="54"/>
                  </a:lnTo>
                  <a:lnTo>
                    <a:pt x="10" y="44"/>
                  </a:lnTo>
                  <a:lnTo>
                    <a:pt x="6" y="34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0" y="8"/>
                  </a:lnTo>
                  <a:lnTo>
                    <a:pt x="2" y="4"/>
                  </a:lnTo>
                  <a:lnTo>
                    <a:pt x="10" y="2"/>
                  </a:lnTo>
                  <a:lnTo>
                    <a:pt x="24" y="14"/>
                  </a:lnTo>
                  <a:lnTo>
                    <a:pt x="32" y="18"/>
                  </a:lnTo>
                  <a:lnTo>
                    <a:pt x="34" y="12"/>
                  </a:lnTo>
                  <a:lnTo>
                    <a:pt x="42" y="14"/>
                  </a:lnTo>
                  <a:lnTo>
                    <a:pt x="48" y="10"/>
                  </a:lnTo>
                  <a:lnTo>
                    <a:pt x="60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68" y="16"/>
                  </a:lnTo>
                  <a:lnTo>
                    <a:pt x="62" y="18"/>
                  </a:lnTo>
                  <a:lnTo>
                    <a:pt x="68" y="24"/>
                  </a:lnTo>
                  <a:lnTo>
                    <a:pt x="76" y="2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0" name="Freeform 128"/>
            <p:cNvSpPr>
              <a:spLocks/>
            </p:cNvSpPr>
            <p:nvPr/>
          </p:nvSpPr>
          <p:spPr bwMode="auto">
            <a:xfrm>
              <a:off x="5804041" y="2958921"/>
              <a:ext cx="358775" cy="257175"/>
            </a:xfrm>
            <a:custGeom>
              <a:avLst/>
              <a:gdLst>
                <a:gd name="T0" fmla="*/ 12 w 226"/>
                <a:gd name="T1" fmla="*/ 56 h 162"/>
                <a:gd name="T2" fmla="*/ 24 w 226"/>
                <a:gd name="T3" fmla="*/ 56 h 162"/>
                <a:gd name="T4" fmla="*/ 34 w 226"/>
                <a:gd name="T5" fmla="*/ 60 h 162"/>
                <a:gd name="T6" fmla="*/ 44 w 226"/>
                <a:gd name="T7" fmla="*/ 48 h 162"/>
                <a:gd name="T8" fmla="*/ 56 w 226"/>
                <a:gd name="T9" fmla="*/ 44 h 162"/>
                <a:gd name="T10" fmla="*/ 68 w 226"/>
                <a:gd name="T11" fmla="*/ 26 h 162"/>
                <a:gd name="T12" fmla="*/ 84 w 226"/>
                <a:gd name="T13" fmla="*/ 20 h 162"/>
                <a:gd name="T14" fmla="*/ 96 w 226"/>
                <a:gd name="T15" fmla="*/ 20 h 162"/>
                <a:gd name="T16" fmla="*/ 116 w 226"/>
                <a:gd name="T17" fmla="*/ 26 h 162"/>
                <a:gd name="T18" fmla="*/ 126 w 226"/>
                <a:gd name="T19" fmla="*/ 30 h 162"/>
                <a:gd name="T20" fmla="*/ 146 w 226"/>
                <a:gd name="T21" fmla="*/ 18 h 162"/>
                <a:gd name="T22" fmla="*/ 154 w 226"/>
                <a:gd name="T23" fmla="*/ 16 h 162"/>
                <a:gd name="T24" fmla="*/ 164 w 226"/>
                <a:gd name="T25" fmla="*/ 0 h 162"/>
                <a:gd name="T26" fmla="*/ 172 w 226"/>
                <a:gd name="T27" fmla="*/ 6 h 162"/>
                <a:gd name="T28" fmla="*/ 174 w 226"/>
                <a:gd name="T29" fmla="*/ 18 h 162"/>
                <a:gd name="T30" fmla="*/ 172 w 226"/>
                <a:gd name="T31" fmla="*/ 26 h 162"/>
                <a:gd name="T32" fmla="*/ 172 w 226"/>
                <a:gd name="T33" fmla="*/ 32 h 162"/>
                <a:gd name="T34" fmla="*/ 182 w 226"/>
                <a:gd name="T35" fmla="*/ 30 h 162"/>
                <a:gd name="T36" fmla="*/ 190 w 226"/>
                <a:gd name="T37" fmla="*/ 26 h 162"/>
                <a:gd name="T38" fmla="*/ 198 w 226"/>
                <a:gd name="T39" fmla="*/ 20 h 162"/>
                <a:gd name="T40" fmla="*/ 226 w 226"/>
                <a:gd name="T41" fmla="*/ 20 h 162"/>
                <a:gd name="T42" fmla="*/ 226 w 226"/>
                <a:gd name="T43" fmla="*/ 28 h 162"/>
                <a:gd name="T44" fmla="*/ 214 w 226"/>
                <a:gd name="T45" fmla="*/ 30 h 162"/>
                <a:gd name="T46" fmla="*/ 198 w 226"/>
                <a:gd name="T47" fmla="*/ 30 h 162"/>
                <a:gd name="T48" fmla="*/ 190 w 226"/>
                <a:gd name="T49" fmla="*/ 30 h 162"/>
                <a:gd name="T50" fmla="*/ 186 w 226"/>
                <a:gd name="T51" fmla="*/ 32 h 162"/>
                <a:gd name="T52" fmla="*/ 174 w 226"/>
                <a:gd name="T53" fmla="*/ 40 h 162"/>
                <a:gd name="T54" fmla="*/ 168 w 226"/>
                <a:gd name="T55" fmla="*/ 46 h 162"/>
                <a:gd name="T56" fmla="*/ 172 w 226"/>
                <a:gd name="T57" fmla="*/ 52 h 162"/>
                <a:gd name="T58" fmla="*/ 174 w 226"/>
                <a:gd name="T59" fmla="*/ 58 h 162"/>
                <a:gd name="T60" fmla="*/ 172 w 226"/>
                <a:gd name="T61" fmla="*/ 68 h 162"/>
                <a:gd name="T62" fmla="*/ 168 w 226"/>
                <a:gd name="T63" fmla="*/ 78 h 162"/>
                <a:gd name="T64" fmla="*/ 152 w 226"/>
                <a:gd name="T65" fmla="*/ 84 h 162"/>
                <a:gd name="T66" fmla="*/ 148 w 226"/>
                <a:gd name="T67" fmla="*/ 96 h 162"/>
                <a:gd name="T68" fmla="*/ 142 w 226"/>
                <a:gd name="T69" fmla="*/ 100 h 162"/>
                <a:gd name="T70" fmla="*/ 138 w 226"/>
                <a:gd name="T71" fmla="*/ 110 h 162"/>
                <a:gd name="T72" fmla="*/ 138 w 226"/>
                <a:gd name="T73" fmla="*/ 124 h 162"/>
                <a:gd name="T74" fmla="*/ 114 w 226"/>
                <a:gd name="T75" fmla="*/ 124 h 162"/>
                <a:gd name="T76" fmla="*/ 110 w 226"/>
                <a:gd name="T77" fmla="*/ 132 h 162"/>
                <a:gd name="T78" fmla="*/ 94 w 226"/>
                <a:gd name="T79" fmla="*/ 132 h 162"/>
                <a:gd name="T80" fmla="*/ 90 w 226"/>
                <a:gd name="T81" fmla="*/ 138 h 162"/>
                <a:gd name="T82" fmla="*/ 88 w 226"/>
                <a:gd name="T83" fmla="*/ 156 h 162"/>
                <a:gd name="T84" fmla="*/ 78 w 226"/>
                <a:gd name="T85" fmla="*/ 158 h 162"/>
                <a:gd name="T86" fmla="*/ 42 w 226"/>
                <a:gd name="T87" fmla="*/ 162 h 162"/>
                <a:gd name="T88" fmla="*/ 24 w 226"/>
                <a:gd name="T89" fmla="*/ 162 h 162"/>
                <a:gd name="T90" fmla="*/ 18 w 226"/>
                <a:gd name="T91" fmla="*/ 156 h 162"/>
                <a:gd name="T92" fmla="*/ 8 w 226"/>
                <a:gd name="T93" fmla="*/ 160 h 162"/>
                <a:gd name="T94" fmla="*/ 4 w 226"/>
                <a:gd name="T95" fmla="*/ 154 h 162"/>
                <a:gd name="T96" fmla="*/ 18 w 226"/>
                <a:gd name="T97" fmla="*/ 140 h 162"/>
                <a:gd name="T98" fmla="*/ 20 w 226"/>
                <a:gd name="T99" fmla="*/ 128 h 162"/>
                <a:gd name="T100" fmla="*/ 6 w 226"/>
                <a:gd name="T101" fmla="*/ 128 h 162"/>
                <a:gd name="T102" fmla="*/ 4 w 226"/>
                <a:gd name="T103" fmla="*/ 114 h 162"/>
                <a:gd name="T104" fmla="*/ 0 w 226"/>
                <a:gd name="T105" fmla="*/ 104 h 162"/>
                <a:gd name="T106" fmla="*/ 2 w 226"/>
                <a:gd name="T107" fmla="*/ 76 h 162"/>
                <a:gd name="T108" fmla="*/ 12 w 226"/>
                <a:gd name="T109" fmla="*/ 5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6" h="162">
                  <a:moveTo>
                    <a:pt x="12" y="56"/>
                  </a:moveTo>
                  <a:lnTo>
                    <a:pt x="24" y="56"/>
                  </a:lnTo>
                  <a:lnTo>
                    <a:pt x="34" y="60"/>
                  </a:lnTo>
                  <a:lnTo>
                    <a:pt x="44" y="48"/>
                  </a:lnTo>
                  <a:lnTo>
                    <a:pt x="56" y="44"/>
                  </a:lnTo>
                  <a:lnTo>
                    <a:pt x="68" y="26"/>
                  </a:lnTo>
                  <a:lnTo>
                    <a:pt x="84" y="20"/>
                  </a:lnTo>
                  <a:lnTo>
                    <a:pt x="96" y="20"/>
                  </a:lnTo>
                  <a:lnTo>
                    <a:pt x="116" y="26"/>
                  </a:lnTo>
                  <a:lnTo>
                    <a:pt x="126" y="30"/>
                  </a:lnTo>
                  <a:lnTo>
                    <a:pt x="146" y="18"/>
                  </a:lnTo>
                  <a:lnTo>
                    <a:pt x="154" y="16"/>
                  </a:lnTo>
                  <a:lnTo>
                    <a:pt x="164" y="0"/>
                  </a:lnTo>
                  <a:lnTo>
                    <a:pt x="172" y="6"/>
                  </a:lnTo>
                  <a:lnTo>
                    <a:pt x="174" y="18"/>
                  </a:lnTo>
                  <a:lnTo>
                    <a:pt x="172" y="26"/>
                  </a:lnTo>
                  <a:lnTo>
                    <a:pt x="172" y="32"/>
                  </a:lnTo>
                  <a:lnTo>
                    <a:pt x="182" y="30"/>
                  </a:lnTo>
                  <a:lnTo>
                    <a:pt x="190" y="26"/>
                  </a:lnTo>
                  <a:lnTo>
                    <a:pt x="198" y="20"/>
                  </a:lnTo>
                  <a:lnTo>
                    <a:pt x="226" y="20"/>
                  </a:lnTo>
                  <a:lnTo>
                    <a:pt x="226" y="28"/>
                  </a:lnTo>
                  <a:lnTo>
                    <a:pt x="214" y="30"/>
                  </a:lnTo>
                  <a:lnTo>
                    <a:pt x="198" y="30"/>
                  </a:lnTo>
                  <a:lnTo>
                    <a:pt x="190" y="30"/>
                  </a:lnTo>
                  <a:lnTo>
                    <a:pt x="186" y="32"/>
                  </a:lnTo>
                  <a:lnTo>
                    <a:pt x="174" y="40"/>
                  </a:lnTo>
                  <a:lnTo>
                    <a:pt x="168" y="46"/>
                  </a:lnTo>
                  <a:lnTo>
                    <a:pt x="172" y="52"/>
                  </a:lnTo>
                  <a:lnTo>
                    <a:pt x="174" y="58"/>
                  </a:lnTo>
                  <a:lnTo>
                    <a:pt x="172" y="68"/>
                  </a:lnTo>
                  <a:lnTo>
                    <a:pt x="168" y="78"/>
                  </a:lnTo>
                  <a:lnTo>
                    <a:pt x="152" y="84"/>
                  </a:lnTo>
                  <a:lnTo>
                    <a:pt x="148" y="96"/>
                  </a:lnTo>
                  <a:lnTo>
                    <a:pt x="142" y="100"/>
                  </a:lnTo>
                  <a:lnTo>
                    <a:pt x="138" y="110"/>
                  </a:lnTo>
                  <a:lnTo>
                    <a:pt x="138" y="124"/>
                  </a:lnTo>
                  <a:lnTo>
                    <a:pt x="114" y="124"/>
                  </a:lnTo>
                  <a:lnTo>
                    <a:pt x="110" y="132"/>
                  </a:lnTo>
                  <a:lnTo>
                    <a:pt x="94" y="132"/>
                  </a:lnTo>
                  <a:lnTo>
                    <a:pt x="90" y="138"/>
                  </a:lnTo>
                  <a:lnTo>
                    <a:pt x="88" y="156"/>
                  </a:lnTo>
                  <a:lnTo>
                    <a:pt x="78" y="158"/>
                  </a:lnTo>
                  <a:lnTo>
                    <a:pt x="42" y="162"/>
                  </a:lnTo>
                  <a:lnTo>
                    <a:pt x="24" y="162"/>
                  </a:lnTo>
                  <a:lnTo>
                    <a:pt x="18" y="156"/>
                  </a:lnTo>
                  <a:lnTo>
                    <a:pt x="8" y="160"/>
                  </a:lnTo>
                  <a:lnTo>
                    <a:pt x="4" y="154"/>
                  </a:lnTo>
                  <a:lnTo>
                    <a:pt x="18" y="140"/>
                  </a:lnTo>
                  <a:lnTo>
                    <a:pt x="20" y="128"/>
                  </a:lnTo>
                  <a:lnTo>
                    <a:pt x="6" y="128"/>
                  </a:lnTo>
                  <a:lnTo>
                    <a:pt x="4" y="114"/>
                  </a:lnTo>
                  <a:lnTo>
                    <a:pt x="0" y="104"/>
                  </a:lnTo>
                  <a:lnTo>
                    <a:pt x="2" y="76"/>
                  </a:lnTo>
                  <a:lnTo>
                    <a:pt x="12" y="5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1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noFill/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2" name="Freeform 130"/>
            <p:cNvSpPr>
              <a:spLocks/>
            </p:cNvSpPr>
            <p:nvPr/>
          </p:nvSpPr>
          <p:spPr bwMode="auto">
            <a:xfrm>
              <a:off x="5156341" y="3104971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3" name="Freeform 131"/>
            <p:cNvSpPr>
              <a:spLocks/>
            </p:cNvSpPr>
            <p:nvPr/>
          </p:nvSpPr>
          <p:spPr bwMode="auto">
            <a:xfrm>
              <a:off x="5164499" y="3141691"/>
              <a:ext cx="523875" cy="425450"/>
            </a:xfrm>
            <a:custGeom>
              <a:avLst/>
              <a:gdLst>
                <a:gd name="T0" fmla="*/ 0 w 330"/>
                <a:gd name="T1" fmla="*/ 68 h 268"/>
                <a:gd name="T2" fmla="*/ 4 w 330"/>
                <a:gd name="T3" fmla="*/ 46 h 268"/>
                <a:gd name="T4" fmla="*/ 22 w 330"/>
                <a:gd name="T5" fmla="*/ 52 h 268"/>
                <a:gd name="T6" fmla="*/ 26 w 330"/>
                <a:gd name="T7" fmla="*/ 48 h 268"/>
                <a:gd name="T8" fmla="*/ 32 w 330"/>
                <a:gd name="T9" fmla="*/ 40 h 268"/>
                <a:gd name="T10" fmla="*/ 44 w 330"/>
                <a:gd name="T11" fmla="*/ 38 h 268"/>
                <a:gd name="T12" fmla="*/ 46 w 330"/>
                <a:gd name="T13" fmla="*/ 32 h 268"/>
                <a:gd name="T14" fmla="*/ 52 w 330"/>
                <a:gd name="T15" fmla="*/ 26 h 268"/>
                <a:gd name="T16" fmla="*/ 40 w 330"/>
                <a:gd name="T17" fmla="*/ 10 h 268"/>
                <a:gd name="T18" fmla="*/ 68 w 330"/>
                <a:gd name="T19" fmla="*/ 6 h 268"/>
                <a:gd name="T20" fmla="*/ 70 w 330"/>
                <a:gd name="T21" fmla="*/ 0 h 268"/>
                <a:gd name="T22" fmla="*/ 90 w 330"/>
                <a:gd name="T23" fmla="*/ 4 h 268"/>
                <a:gd name="T24" fmla="*/ 126 w 330"/>
                <a:gd name="T25" fmla="*/ 24 h 268"/>
                <a:gd name="T26" fmla="*/ 134 w 330"/>
                <a:gd name="T27" fmla="*/ 36 h 268"/>
                <a:gd name="T28" fmla="*/ 136 w 330"/>
                <a:gd name="T29" fmla="*/ 40 h 268"/>
                <a:gd name="T30" fmla="*/ 144 w 330"/>
                <a:gd name="T31" fmla="*/ 42 h 268"/>
                <a:gd name="T32" fmla="*/ 158 w 330"/>
                <a:gd name="T33" fmla="*/ 52 h 268"/>
                <a:gd name="T34" fmla="*/ 174 w 330"/>
                <a:gd name="T35" fmla="*/ 52 h 268"/>
                <a:gd name="T36" fmla="*/ 190 w 330"/>
                <a:gd name="T37" fmla="*/ 52 h 268"/>
                <a:gd name="T38" fmla="*/ 200 w 330"/>
                <a:gd name="T39" fmla="*/ 54 h 268"/>
                <a:gd name="T40" fmla="*/ 208 w 330"/>
                <a:gd name="T41" fmla="*/ 62 h 268"/>
                <a:gd name="T42" fmla="*/ 216 w 330"/>
                <a:gd name="T43" fmla="*/ 62 h 268"/>
                <a:gd name="T44" fmla="*/ 226 w 330"/>
                <a:gd name="T45" fmla="*/ 82 h 268"/>
                <a:gd name="T46" fmla="*/ 234 w 330"/>
                <a:gd name="T47" fmla="*/ 88 h 268"/>
                <a:gd name="T48" fmla="*/ 242 w 330"/>
                <a:gd name="T49" fmla="*/ 96 h 268"/>
                <a:gd name="T50" fmla="*/ 244 w 330"/>
                <a:gd name="T51" fmla="*/ 110 h 268"/>
                <a:gd name="T52" fmla="*/ 248 w 330"/>
                <a:gd name="T53" fmla="*/ 118 h 268"/>
                <a:gd name="T54" fmla="*/ 256 w 330"/>
                <a:gd name="T55" fmla="*/ 128 h 268"/>
                <a:gd name="T56" fmla="*/ 260 w 330"/>
                <a:gd name="T57" fmla="*/ 132 h 268"/>
                <a:gd name="T58" fmla="*/ 282 w 330"/>
                <a:gd name="T59" fmla="*/ 158 h 268"/>
                <a:gd name="T60" fmla="*/ 290 w 330"/>
                <a:gd name="T61" fmla="*/ 160 h 268"/>
                <a:gd name="T62" fmla="*/ 302 w 330"/>
                <a:gd name="T63" fmla="*/ 164 h 268"/>
                <a:gd name="T64" fmla="*/ 308 w 330"/>
                <a:gd name="T65" fmla="*/ 166 h 268"/>
                <a:gd name="T66" fmla="*/ 326 w 330"/>
                <a:gd name="T67" fmla="*/ 164 h 268"/>
                <a:gd name="T68" fmla="*/ 330 w 330"/>
                <a:gd name="T69" fmla="*/ 172 h 268"/>
                <a:gd name="T70" fmla="*/ 330 w 330"/>
                <a:gd name="T71" fmla="*/ 186 h 268"/>
                <a:gd name="T72" fmla="*/ 322 w 330"/>
                <a:gd name="T73" fmla="*/ 204 h 268"/>
                <a:gd name="T74" fmla="*/ 306 w 330"/>
                <a:gd name="T75" fmla="*/ 208 h 268"/>
                <a:gd name="T76" fmla="*/ 290 w 330"/>
                <a:gd name="T77" fmla="*/ 216 h 268"/>
                <a:gd name="T78" fmla="*/ 274 w 330"/>
                <a:gd name="T79" fmla="*/ 226 h 268"/>
                <a:gd name="T80" fmla="*/ 258 w 330"/>
                <a:gd name="T81" fmla="*/ 224 h 268"/>
                <a:gd name="T82" fmla="*/ 226 w 330"/>
                <a:gd name="T83" fmla="*/ 230 h 268"/>
                <a:gd name="T84" fmla="*/ 200 w 330"/>
                <a:gd name="T85" fmla="*/ 254 h 268"/>
                <a:gd name="T86" fmla="*/ 170 w 330"/>
                <a:gd name="T87" fmla="*/ 248 h 268"/>
                <a:gd name="T88" fmla="*/ 136 w 330"/>
                <a:gd name="T89" fmla="*/ 250 h 268"/>
                <a:gd name="T90" fmla="*/ 128 w 330"/>
                <a:gd name="T91" fmla="*/ 268 h 268"/>
                <a:gd name="T92" fmla="*/ 120 w 330"/>
                <a:gd name="T93" fmla="*/ 250 h 268"/>
                <a:gd name="T94" fmla="*/ 106 w 330"/>
                <a:gd name="T95" fmla="*/ 232 h 268"/>
                <a:gd name="T96" fmla="*/ 96 w 330"/>
                <a:gd name="T97" fmla="*/ 212 h 268"/>
                <a:gd name="T98" fmla="*/ 88 w 330"/>
                <a:gd name="T99" fmla="*/ 202 h 268"/>
                <a:gd name="T100" fmla="*/ 76 w 330"/>
                <a:gd name="T101" fmla="*/ 200 h 268"/>
                <a:gd name="T102" fmla="*/ 68 w 330"/>
                <a:gd name="T103" fmla="*/ 184 h 268"/>
                <a:gd name="T104" fmla="*/ 68 w 330"/>
                <a:gd name="T105" fmla="*/ 160 h 268"/>
                <a:gd name="T106" fmla="*/ 56 w 330"/>
                <a:gd name="T107" fmla="*/ 142 h 268"/>
                <a:gd name="T108" fmla="*/ 42 w 330"/>
                <a:gd name="T109" fmla="*/ 136 h 268"/>
                <a:gd name="T110" fmla="*/ 38 w 330"/>
                <a:gd name="T111" fmla="*/ 126 h 268"/>
                <a:gd name="T112" fmla="*/ 38 w 330"/>
                <a:gd name="T113" fmla="*/ 114 h 268"/>
                <a:gd name="T114" fmla="*/ 18 w 330"/>
                <a:gd name="T115" fmla="*/ 90 h 268"/>
                <a:gd name="T116" fmla="*/ 8 w 330"/>
                <a:gd name="T117" fmla="*/ 70 h 268"/>
                <a:gd name="T118" fmla="*/ 0 w 330"/>
                <a:gd name="T119" fmla="*/ 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0" h="268">
                  <a:moveTo>
                    <a:pt x="0" y="68"/>
                  </a:moveTo>
                  <a:lnTo>
                    <a:pt x="4" y="46"/>
                  </a:lnTo>
                  <a:lnTo>
                    <a:pt x="22" y="52"/>
                  </a:lnTo>
                  <a:lnTo>
                    <a:pt x="26" y="48"/>
                  </a:lnTo>
                  <a:lnTo>
                    <a:pt x="32" y="40"/>
                  </a:lnTo>
                  <a:lnTo>
                    <a:pt x="44" y="38"/>
                  </a:lnTo>
                  <a:lnTo>
                    <a:pt x="46" y="32"/>
                  </a:lnTo>
                  <a:lnTo>
                    <a:pt x="52" y="26"/>
                  </a:lnTo>
                  <a:lnTo>
                    <a:pt x="40" y="10"/>
                  </a:lnTo>
                  <a:lnTo>
                    <a:pt x="68" y="6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126" y="24"/>
                  </a:lnTo>
                  <a:lnTo>
                    <a:pt x="134" y="36"/>
                  </a:lnTo>
                  <a:lnTo>
                    <a:pt x="136" y="40"/>
                  </a:lnTo>
                  <a:lnTo>
                    <a:pt x="144" y="42"/>
                  </a:lnTo>
                  <a:lnTo>
                    <a:pt x="158" y="52"/>
                  </a:lnTo>
                  <a:lnTo>
                    <a:pt x="174" y="52"/>
                  </a:lnTo>
                  <a:lnTo>
                    <a:pt x="190" y="52"/>
                  </a:lnTo>
                  <a:lnTo>
                    <a:pt x="200" y="54"/>
                  </a:lnTo>
                  <a:lnTo>
                    <a:pt x="208" y="62"/>
                  </a:lnTo>
                  <a:lnTo>
                    <a:pt x="216" y="62"/>
                  </a:lnTo>
                  <a:lnTo>
                    <a:pt x="226" y="82"/>
                  </a:lnTo>
                  <a:lnTo>
                    <a:pt x="234" y="88"/>
                  </a:lnTo>
                  <a:lnTo>
                    <a:pt x="242" y="96"/>
                  </a:lnTo>
                  <a:lnTo>
                    <a:pt x="244" y="110"/>
                  </a:lnTo>
                  <a:lnTo>
                    <a:pt x="248" y="118"/>
                  </a:lnTo>
                  <a:lnTo>
                    <a:pt x="256" y="128"/>
                  </a:lnTo>
                  <a:lnTo>
                    <a:pt x="260" y="132"/>
                  </a:lnTo>
                  <a:lnTo>
                    <a:pt x="282" y="158"/>
                  </a:lnTo>
                  <a:lnTo>
                    <a:pt x="290" y="160"/>
                  </a:lnTo>
                  <a:lnTo>
                    <a:pt x="302" y="164"/>
                  </a:lnTo>
                  <a:lnTo>
                    <a:pt x="308" y="166"/>
                  </a:lnTo>
                  <a:lnTo>
                    <a:pt x="326" y="164"/>
                  </a:lnTo>
                  <a:lnTo>
                    <a:pt x="330" y="172"/>
                  </a:lnTo>
                  <a:lnTo>
                    <a:pt x="330" y="186"/>
                  </a:lnTo>
                  <a:lnTo>
                    <a:pt x="322" y="204"/>
                  </a:lnTo>
                  <a:lnTo>
                    <a:pt x="306" y="208"/>
                  </a:lnTo>
                  <a:lnTo>
                    <a:pt x="290" y="216"/>
                  </a:lnTo>
                  <a:lnTo>
                    <a:pt x="274" y="226"/>
                  </a:lnTo>
                  <a:lnTo>
                    <a:pt x="258" y="224"/>
                  </a:lnTo>
                  <a:lnTo>
                    <a:pt x="226" y="230"/>
                  </a:lnTo>
                  <a:lnTo>
                    <a:pt x="200" y="254"/>
                  </a:lnTo>
                  <a:lnTo>
                    <a:pt x="170" y="248"/>
                  </a:lnTo>
                  <a:lnTo>
                    <a:pt x="136" y="250"/>
                  </a:lnTo>
                  <a:lnTo>
                    <a:pt x="128" y="268"/>
                  </a:lnTo>
                  <a:lnTo>
                    <a:pt x="120" y="250"/>
                  </a:lnTo>
                  <a:lnTo>
                    <a:pt x="106" y="232"/>
                  </a:lnTo>
                  <a:lnTo>
                    <a:pt x="96" y="212"/>
                  </a:lnTo>
                  <a:lnTo>
                    <a:pt x="88" y="202"/>
                  </a:lnTo>
                  <a:lnTo>
                    <a:pt x="76" y="200"/>
                  </a:lnTo>
                  <a:lnTo>
                    <a:pt x="68" y="184"/>
                  </a:lnTo>
                  <a:lnTo>
                    <a:pt x="68" y="160"/>
                  </a:lnTo>
                  <a:lnTo>
                    <a:pt x="56" y="142"/>
                  </a:lnTo>
                  <a:lnTo>
                    <a:pt x="42" y="136"/>
                  </a:lnTo>
                  <a:lnTo>
                    <a:pt x="38" y="126"/>
                  </a:lnTo>
                  <a:lnTo>
                    <a:pt x="38" y="114"/>
                  </a:lnTo>
                  <a:lnTo>
                    <a:pt x="18" y="90"/>
                  </a:lnTo>
                  <a:lnTo>
                    <a:pt x="8" y="70"/>
                  </a:lnTo>
                  <a:lnTo>
                    <a:pt x="0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4" name="Freeform 132"/>
            <p:cNvSpPr>
              <a:spLocks/>
            </p:cNvSpPr>
            <p:nvPr/>
          </p:nvSpPr>
          <p:spPr bwMode="auto">
            <a:xfrm>
              <a:off x="5173803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5" name="Freeform 133"/>
            <p:cNvSpPr>
              <a:spLocks/>
            </p:cNvSpPr>
            <p:nvPr/>
          </p:nvSpPr>
          <p:spPr bwMode="auto">
            <a:xfrm>
              <a:off x="5559566" y="3311346"/>
              <a:ext cx="15875" cy="41275"/>
            </a:xfrm>
            <a:custGeom>
              <a:avLst/>
              <a:gdLst>
                <a:gd name="T0" fmla="*/ 0 w 10"/>
                <a:gd name="T1" fmla="*/ 22 h 26"/>
                <a:gd name="T2" fmla="*/ 0 w 10"/>
                <a:gd name="T3" fmla="*/ 10 h 26"/>
                <a:gd name="T4" fmla="*/ 4 w 10"/>
                <a:gd name="T5" fmla="*/ 0 h 26"/>
                <a:gd name="T6" fmla="*/ 8 w 10"/>
                <a:gd name="T7" fmla="*/ 0 h 26"/>
                <a:gd name="T8" fmla="*/ 10 w 10"/>
                <a:gd name="T9" fmla="*/ 8 h 26"/>
                <a:gd name="T10" fmla="*/ 10 w 10"/>
                <a:gd name="T11" fmla="*/ 14 h 26"/>
                <a:gd name="T12" fmla="*/ 8 w 10"/>
                <a:gd name="T13" fmla="*/ 22 h 26"/>
                <a:gd name="T14" fmla="*/ 4 w 10"/>
                <a:gd name="T15" fmla="*/ 26 h 26"/>
                <a:gd name="T16" fmla="*/ 0 w 10"/>
                <a:gd name="T1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6">
                  <a:moveTo>
                    <a:pt x="0" y="22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8"/>
                  </a:lnTo>
                  <a:lnTo>
                    <a:pt x="10" y="14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6" name="Freeform 134"/>
            <p:cNvSpPr>
              <a:spLocks/>
            </p:cNvSpPr>
            <p:nvPr/>
          </p:nvSpPr>
          <p:spPr bwMode="auto">
            <a:xfrm>
              <a:off x="5546866" y="3298646"/>
              <a:ext cx="12700" cy="19050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2 h 12"/>
                <a:gd name="T4" fmla="*/ 4 w 8"/>
                <a:gd name="T5" fmla="*/ 12 h 12"/>
                <a:gd name="T6" fmla="*/ 0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lnTo>
                    <a:pt x="8" y="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7" name="Freeform 227"/>
            <p:cNvSpPr>
              <a:spLocks/>
            </p:cNvSpPr>
            <p:nvPr/>
          </p:nvSpPr>
          <p:spPr bwMode="auto">
            <a:xfrm>
              <a:off x="4934091" y="2854146"/>
              <a:ext cx="66675" cy="47625"/>
            </a:xfrm>
            <a:custGeom>
              <a:avLst/>
              <a:gdLst>
                <a:gd name="T0" fmla="*/ 0 w 42"/>
                <a:gd name="T1" fmla="*/ 14 h 30"/>
                <a:gd name="T2" fmla="*/ 0 w 42"/>
                <a:gd name="T3" fmla="*/ 20 h 30"/>
                <a:gd name="T4" fmla="*/ 2 w 42"/>
                <a:gd name="T5" fmla="*/ 26 h 30"/>
                <a:gd name="T6" fmla="*/ 10 w 42"/>
                <a:gd name="T7" fmla="*/ 26 h 30"/>
                <a:gd name="T8" fmla="*/ 4 w 42"/>
                <a:gd name="T9" fmla="*/ 30 h 30"/>
                <a:gd name="T10" fmla="*/ 14 w 42"/>
                <a:gd name="T11" fmla="*/ 28 h 30"/>
                <a:gd name="T12" fmla="*/ 26 w 42"/>
                <a:gd name="T13" fmla="*/ 20 h 30"/>
                <a:gd name="T14" fmla="*/ 34 w 42"/>
                <a:gd name="T15" fmla="*/ 16 h 30"/>
                <a:gd name="T16" fmla="*/ 42 w 42"/>
                <a:gd name="T17" fmla="*/ 18 h 30"/>
                <a:gd name="T18" fmla="*/ 38 w 42"/>
                <a:gd name="T19" fmla="*/ 14 h 30"/>
                <a:gd name="T20" fmla="*/ 32 w 42"/>
                <a:gd name="T21" fmla="*/ 10 h 30"/>
                <a:gd name="T22" fmla="*/ 30 w 42"/>
                <a:gd name="T23" fmla="*/ 4 h 30"/>
                <a:gd name="T24" fmla="*/ 22 w 42"/>
                <a:gd name="T25" fmla="*/ 4 h 30"/>
                <a:gd name="T26" fmla="*/ 12 w 42"/>
                <a:gd name="T27" fmla="*/ 0 h 30"/>
                <a:gd name="T28" fmla="*/ 4 w 42"/>
                <a:gd name="T29" fmla="*/ 4 h 30"/>
                <a:gd name="T30" fmla="*/ 0 w 42"/>
                <a:gd name="T31" fmla="*/ 10 h 30"/>
                <a:gd name="T32" fmla="*/ 0 w 42"/>
                <a:gd name="T33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0">
                  <a:moveTo>
                    <a:pt x="0" y="14"/>
                  </a:moveTo>
                  <a:lnTo>
                    <a:pt x="0" y="20"/>
                  </a:lnTo>
                  <a:lnTo>
                    <a:pt x="2" y="26"/>
                  </a:lnTo>
                  <a:lnTo>
                    <a:pt x="10" y="26"/>
                  </a:lnTo>
                  <a:lnTo>
                    <a:pt x="4" y="30"/>
                  </a:lnTo>
                  <a:lnTo>
                    <a:pt x="14" y="28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8" name="Freeform 188"/>
            <p:cNvSpPr>
              <a:spLocks/>
            </p:cNvSpPr>
            <p:nvPr/>
          </p:nvSpPr>
          <p:spPr bwMode="auto">
            <a:xfrm>
              <a:off x="4800741" y="1838146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9" name="Freeform 189"/>
            <p:cNvSpPr>
              <a:spLocks/>
            </p:cNvSpPr>
            <p:nvPr/>
          </p:nvSpPr>
          <p:spPr bwMode="auto">
            <a:xfrm>
              <a:off x="4554678" y="1885771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80" name="Group 296"/>
            <p:cNvGrpSpPr>
              <a:grpSpLocks/>
            </p:cNvGrpSpPr>
            <p:nvPr/>
          </p:nvGrpSpPr>
          <p:grpSpPr bwMode="auto">
            <a:xfrm>
              <a:off x="4402278" y="1307921"/>
              <a:ext cx="652463" cy="1019175"/>
              <a:chOff x="2780" y="885"/>
              <a:chExt cx="411" cy="642"/>
            </a:xfrm>
            <a:noFill/>
          </p:grpSpPr>
          <p:sp>
            <p:nvSpPr>
              <p:cNvPr id="281" name="Freeform 94"/>
              <p:cNvSpPr>
                <a:spLocks/>
              </p:cNvSpPr>
              <p:nvPr/>
            </p:nvSpPr>
            <p:spPr bwMode="auto">
              <a:xfrm>
                <a:off x="2874" y="903"/>
                <a:ext cx="167" cy="120"/>
              </a:xfrm>
              <a:custGeom>
                <a:avLst/>
                <a:gdLst>
                  <a:gd name="T0" fmla="*/ 55 w 167"/>
                  <a:gd name="T1" fmla="*/ 84 h 120"/>
                  <a:gd name="T2" fmla="*/ 71 w 167"/>
                  <a:gd name="T3" fmla="*/ 80 h 120"/>
                  <a:gd name="T4" fmla="*/ 43 w 167"/>
                  <a:gd name="T5" fmla="*/ 78 h 120"/>
                  <a:gd name="T6" fmla="*/ 55 w 167"/>
                  <a:gd name="T7" fmla="*/ 64 h 120"/>
                  <a:gd name="T8" fmla="*/ 85 w 167"/>
                  <a:gd name="T9" fmla="*/ 60 h 120"/>
                  <a:gd name="T10" fmla="*/ 89 w 167"/>
                  <a:gd name="T11" fmla="*/ 48 h 120"/>
                  <a:gd name="T12" fmla="*/ 71 w 167"/>
                  <a:gd name="T13" fmla="*/ 52 h 120"/>
                  <a:gd name="T14" fmla="*/ 65 w 167"/>
                  <a:gd name="T15" fmla="*/ 42 h 120"/>
                  <a:gd name="T16" fmla="*/ 55 w 167"/>
                  <a:gd name="T17" fmla="*/ 48 h 120"/>
                  <a:gd name="T18" fmla="*/ 37 w 167"/>
                  <a:gd name="T19" fmla="*/ 64 h 120"/>
                  <a:gd name="T20" fmla="*/ 11 w 167"/>
                  <a:gd name="T21" fmla="*/ 46 h 120"/>
                  <a:gd name="T22" fmla="*/ 19 w 167"/>
                  <a:gd name="T23" fmla="*/ 28 h 120"/>
                  <a:gd name="T24" fmla="*/ 11 w 167"/>
                  <a:gd name="T25" fmla="*/ 24 h 120"/>
                  <a:gd name="T26" fmla="*/ 0 w 167"/>
                  <a:gd name="T27" fmla="*/ 20 h 120"/>
                  <a:gd name="T28" fmla="*/ 19 w 167"/>
                  <a:gd name="T29" fmla="*/ 8 h 120"/>
                  <a:gd name="T30" fmla="*/ 47 w 167"/>
                  <a:gd name="T31" fmla="*/ 10 h 120"/>
                  <a:gd name="T32" fmla="*/ 55 w 167"/>
                  <a:gd name="T33" fmla="*/ 12 h 120"/>
                  <a:gd name="T34" fmla="*/ 73 w 167"/>
                  <a:gd name="T35" fmla="*/ 14 h 120"/>
                  <a:gd name="T36" fmla="*/ 77 w 167"/>
                  <a:gd name="T37" fmla="*/ 28 h 120"/>
                  <a:gd name="T38" fmla="*/ 89 w 167"/>
                  <a:gd name="T39" fmla="*/ 38 h 120"/>
                  <a:gd name="T40" fmla="*/ 83 w 167"/>
                  <a:gd name="T41" fmla="*/ 12 h 120"/>
                  <a:gd name="T42" fmla="*/ 85 w 167"/>
                  <a:gd name="T43" fmla="*/ 0 h 120"/>
                  <a:gd name="T44" fmla="*/ 107 w 167"/>
                  <a:gd name="T45" fmla="*/ 8 h 120"/>
                  <a:gd name="T46" fmla="*/ 111 w 167"/>
                  <a:gd name="T47" fmla="*/ 22 h 120"/>
                  <a:gd name="T48" fmla="*/ 127 w 167"/>
                  <a:gd name="T49" fmla="*/ 22 h 120"/>
                  <a:gd name="T50" fmla="*/ 151 w 167"/>
                  <a:gd name="T51" fmla="*/ 36 h 120"/>
                  <a:gd name="T52" fmla="*/ 159 w 167"/>
                  <a:gd name="T53" fmla="*/ 48 h 120"/>
                  <a:gd name="T54" fmla="*/ 123 w 167"/>
                  <a:gd name="T55" fmla="*/ 60 h 120"/>
                  <a:gd name="T56" fmla="*/ 117 w 167"/>
                  <a:gd name="T57" fmla="*/ 84 h 120"/>
                  <a:gd name="T58" fmla="*/ 101 w 167"/>
                  <a:gd name="T59" fmla="*/ 102 h 120"/>
                  <a:gd name="T60" fmla="*/ 81 w 167"/>
                  <a:gd name="T61" fmla="*/ 114 h 120"/>
                  <a:gd name="T62" fmla="*/ 67 w 167"/>
                  <a:gd name="T63" fmla="*/ 104 h 120"/>
                  <a:gd name="T64" fmla="*/ 45 w 167"/>
                  <a:gd name="T65" fmla="*/ 9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0">
                    <a:moveTo>
                      <a:pt x="45" y="92"/>
                    </a:moveTo>
                    <a:lnTo>
                      <a:pt x="55" y="84"/>
                    </a:lnTo>
                    <a:lnTo>
                      <a:pt x="83" y="88"/>
                    </a:lnTo>
                    <a:lnTo>
                      <a:pt x="71" y="80"/>
                    </a:lnTo>
                    <a:lnTo>
                      <a:pt x="59" y="76"/>
                    </a:lnTo>
                    <a:lnTo>
                      <a:pt x="43" y="78"/>
                    </a:lnTo>
                    <a:lnTo>
                      <a:pt x="43" y="68"/>
                    </a:lnTo>
                    <a:lnTo>
                      <a:pt x="55" y="64"/>
                    </a:lnTo>
                    <a:lnTo>
                      <a:pt x="69" y="60"/>
                    </a:lnTo>
                    <a:lnTo>
                      <a:pt x="85" y="60"/>
                    </a:lnTo>
                    <a:lnTo>
                      <a:pt x="97" y="56"/>
                    </a:lnTo>
                    <a:lnTo>
                      <a:pt x="89" y="48"/>
                    </a:lnTo>
                    <a:lnTo>
                      <a:pt x="83" y="52"/>
                    </a:lnTo>
                    <a:lnTo>
                      <a:pt x="71" y="52"/>
                    </a:lnTo>
                    <a:lnTo>
                      <a:pt x="71" y="44"/>
                    </a:lnTo>
                    <a:lnTo>
                      <a:pt x="65" y="42"/>
                    </a:lnTo>
                    <a:lnTo>
                      <a:pt x="61" y="48"/>
                    </a:lnTo>
                    <a:lnTo>
                      <a:pt x="55" y="48"/>
                    </a:lnTo>
                    <a:lnTo>
                      <a:pt x="51" y="56"/>
                    </a:lnTo>
                    <a:lnTo>
                      <a:pt x="37" y="64"/>
                    </a:lnTo>
                    <a:lnTo>
                      <a:pt x="27" y="58"/>
                    </a:lnTo>
                    <a:lnTo>
                      <a:pt x="11" y="46"/>
                    </a:lnTo>
                    <a:lnTo>
                      <a:pt x="7" y="36"/>
                    </a:lnTo>
                    <a:lnTo>
                      <a:pt x="19" y="28"/>
                    </a:lnTo>
                    <a:lnTo>
                      <a:pt x="19" y="24"/>
                    </a:lnTo>
                    <a:lnTo>
                      <a:pt x="11" y="24"/>
                    </a:lnTo>
                    <a:lnTo>
                      <a:pt x="2" y="30"/>
                    </a:lnTo>
                    <a:lnTo>
                      <a:pt x="0" y="20"/>
                    </a:lnTo>
                    <a:lnTo>
                      <a:pt x="4" y="12"/>
                    </a:lnTo>
                    <a:lnTo>
                      <a:pt x="19" y="8"/>
                    </a:lnTo>
                    <a:lnTo>
                      <a:pt x="33" y="8"/>
                    </a:lnTo>
                    <a:lnTo>
                      <a:pt x="47" y="10"/>
                    </a:lnTo>
                    <a:lnTo>
                      <a:pt x="51" y="26"/>
                    </a:lnTo>
                    <a:lnTo>
                      <a:pt x="55" y="12"/>
                    </a:lnTo>
                    <a:lnTo>
                      <a:pt x="63" y="10"/>
                    </a:lnTo>
                    <a:lnTo>
                      <a:pt x="73" y="14"/>
                    </a:lnTo>
                    <a:lnTo>
                      <a:pt x="75" y="22"/>
                    </a:lnTo>
                    <a:lnTo>
                      <a:pt x="77" y="28"/>
                    </a:lnTo>
                    <a:lnTo>
                      <a:pt x="83" y="36"/>
                    </a:lnTo>
                    <a:lnTo>
                      <a:pt x="89" y="38"/>
                    </a:lnTo>
                    <a:lnTo>
                      <a:pt x="87" y="24"/>
                    </a:lnTo>
                    <a:lnTo>
                      <a:pt x="83" y="12"/>
                    </a:lnTo>
                    <a:lnTo>
                      <a:pt x="81" y="4"/>
                    </a:lnTo>
                    <a:lnTo>
                      <a:pt x="85" y="0"/>
                    </a:lnTo>
                    <a:lnTo>
                      <a:pt x="95" y="4"/>
                    </a:lnTo>
                    <a:lnTo>
                      <a:pt x="107" y="8"/>
                    </a:lnTo>
                    <a:lnTo>
                      <a:pt x="103" y="20"/>
                    </a:lnTo>
                    <a:lnTo>
                      <a:pt x="111" y="22"/>
                    </a:lnTo>
                    <a:lnTo>
                      <a:pt x="115" y="16"/>
                    </a:lnTo>
                    <a:lnTo>
                      <a:pt x="127" y="22"/>
                    </a:lnTo>
                    <a:lnTo>
                      <a:pt x="127" y="30"/>
                    </a:lnTo>
                    <a:lnTo>
                      <a:pt x="151" y="36"/>
                    </a:lnTo>
                    <a:lnTo>
                      <a:pt x="167" y="44"/>
                    </a:lnTo>
                    <a:lnTo>
                      <a:pt x="159" y="48"/>
                    </a:lnTo>
                    <a:lnTo>
                      <a:pt x="137" y="52"/>
                    </a:lnTo>
                    <a:lnTo>
                      <a:pt x="123" y="60"/>
                    </a:lnTo>
                    <a:lnTo>
                      <a:pt x="119" y="68"/>
                    </a:lnTo>
                    <a:lnTo>
                      <a:pt x="117" y="84"/>
                    </a:lnTo>
                    <a:lnTo>
                      <a:pt x="107" y="88"/>
                    </a:lnTo>
                    <a:lnTo>
                      <a:pt x="101" y="102"/>
                    </a:lnTo>
                    <a:lnTo>
                      <a:pt x="93" y="120"/>
                    </a:lnTo>
                    <a:lnTo>
                      <a:pt x="81" y="114"/>
                    </a:lnTo>
                    <a:lnTo>
                      <a:pt x="81" y="102"/>
                    </a:lnTo>
                    <a:lnTo>
                      <a:pt x="67" y="104"/>
                    </a:lnTo>
                    <a:lnTo>
                      <a:pt x="59" y="98"/>
                    </a:lnTo>
                    <a:lnTo>
                      <a:pt x="45" y="9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95"/>
              <p:cNvSpPr>
                <a:spLocks/>
              </p:cNvSpPr>
              <p:nvPr/>
            </p:nvSpPr>
            <p:spPr bwMode="auto">
              <a:xfrm>
                <a:off x="2991" y="885"/>
                <a:ext cx="144" cy="50"/>
              </a:xfrm>
              <a:custGeom>
                <a:avLst/>
                <a:gdLst>
                  <a:gd name="T0" fmla="*/ 62 w 144"/>
                  <a:gd name="T1" fmla="*/ 38 h 50"/>
                  <a:gd name="T2" fmla="*/ 52 w 144"/>
                  <a:gd name="T3" fmla="*/ 38 h 50"/>
                  <a:gd name="T4" fmla="*/ 34 w 144"/>
                  <a:gd name="T5" fmla="*/ 38 h 50"/>
                  <a:gd name="T6" fmla="*/ 36 w 144"/>
                  <a:gd name="T7" fmla="*/ 30 h 50"/>
                  <a:gd name="T8" fmla="*/ 54 w 144"/>
                  <a:gd name="T9" fmla="*/ 28 h 50"/>
                  <a:gd name="T10" fmla="*/ 60 w 144"/>
                  <a:gd name="T11" fmla="*/ 24 h 50"/>
                  <a:gd name="T12" fmla="*/ 50 w 144"/>
                  <a:gd name="T13" fmla="*/ 22 h 50"/>
                  <a:gd name="T14" fmla="*/ 34 w 144"/>
                  <a:gd name="T15" fmla="*/ 22 h 50"/>
                  <a:gd name="T16" fmla="*/ 18 w 144"/>
                  <a:gd name="T17" fmla="*/ 26 h 50"/>
                  <a:gd name="T18" fmla="*/ 2 w 144"/>
                  <a:gd name="T19" fmla="*/ 24 h 50"/>
                  <a:gd name="T20" fmla="*/ 0 w 144"/>
                  <a:gd name="T21" fmla="*/ 18 h 50"/>
                  <a:gd name="T22" fmla="*/ 10 w 144"/>
                  <a:gd name="T23" fmla="*/ 14 h 50"/>
                  <a:gd name="T24" fmla="*/ 22 w 144"/>
                  <a:gd name="T25" fmla="*/ 6 h 50"/>
                  <a:gd name="T26" fmla="*/ 30 w 144"/>
                  <a:gd name="T27" fmla="*/ 6 h 50"/>
                  <a:gd name="T28" fmla="*/ 46 w 144"/>
                  <a:gd name="T29" fmla="*/ 10 h 50"/>
                  <a:gd name="T30" fmla="*/ 56 w 144"/>
                  <a:gd name="T31" fmla="*/ 10 h 50"/>
                  <a:gd name="T32" fmla="*/ 66 w 144"/>
                  <a:gd name="T33" fmla="*/ 12 h 50"/>
                  <a:gd name="T34" fmla="*/ 74 w 144"/>
                  <a:gd name="T35" fmla="*/ 0 h 50"/>
                  <a:gd name="T36" fmla="*/ 82 w 144"/>
                  <a:gd name="T37" fmla="*/ 14 h 50"/>
                  <a:gd name="T38" fmla="*/ 96 w 144"/>
                  <a:gd name="T39" fmla="*/ 8 h 50"/>
                  <a:gd name="T40" fmla="*/ 114 w 144"/>
                  <a:gd name="T41" fmla="*/ 10 h 50"/>
                  <a:gd name="T42" fmla="*/ 132 w 144"/>
                  <a:gd name="T43" fmla="*/ 14 h 50"/>
                  <a:gd name="T44" fmla="*/ 144 w 144"/>
                  <a:gd name="T45" fmla="*/ 16 h 50"/>
                  <a:gd name="T46" fmla="*/ 138 w 144"/>
                  <a:gd name="T47" fmla="*/ 22 h 50"/>
                  <a:gd name="T48" fmla="*/ 122 w 144"/>
                  <a:gd name="T49" fmla="*/ 30 h 50"/>
                  <a:gd name="T50" fmla="*/ 114 w 144"/>
                  <a:gd name="T51" fmla="*/ 38 h 50"/>
                  <a:gd name="T52" fmla="*/ 100 w 144"/>
                  <a:gd name="T53" fmla="*/ 38 h 50"/>
                  <a:gd name="T54" fmla="*/ 92 w 144"/>
                  <a:gd name="T55" fmla="*/ 50 h 50"/>
                  <a:gd name="T56" fmla="*/ 74 w 144"/>
                  <a:gd name="T57" fmla="*/ 46 h 50"/>
                  <a:gd name="T58" fmla="*/ 68 w 144"/>
                  <a:gd name="T59" fmla="*/ 38 h 50"/>
                  <a:gd name="T60" fmla="*/ 62 w 144"/>
                  <a:gd name="T61" fmla="*/ 3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50">
                    <a:moveTo>
                      <a:pt x="62" y="38"/>
                    </a:moveTo>
                    <a:lnTo>
                      <a:pt x="52" y="38"/>
                    </a:lnTo>
                    <a:lnTo>
                      <a:pt x="34" y="38"/>
                    </a:lnTo>
                    <a:lnTo>
                      <a:pt x="36" y="30"/>
                    </a:lnTo>
                    <a:lnTo>
                      <a:pt x="54" y="28"/>
                    </a:lnTo>
                    <a:lnTo>
                      <a:pt x="60" y="24"/>
                    </a:lnTo>
                    <a:lnTo>
                      <a:pt x="50" y="22"/>
                    </a:lnTo>
                    <a:lnTo>
                      <a:pt x="34" y="22"/>
                    </a:lnTo>
                    <a:lnTo>
                      <a:pt x="18" y="26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10" y="14"/>
                    </a:lnTo>
                    <a:lnTo>
                      <a:pt x="22" y="6"/>
                    </a:lnTo>
                    <a:lnTo>
                      <a:pt x="30" y="6"/>
                    </a:lnTo>
                    <a:lnTo>
                      <a:pt x="46" y="10"/>
                    </a:lnTo>
                    <a:lnTo>
                      <a:pt x="56" y="10"/>
                    </a:lnTo>
                    <a:lnTo>
                      <a:pt x="66" y="12"/>
                    </a:lnTo>
                    <a:lnTo>
                      <a:pt x="74" y="0"/>
                    </a:lnTo>
                    <a:lnTo>
                      <a:pt x="82" y="14"/>
                    </a:lnTo>
                    <a:lnTo>
                      <a:pt x="96" y="8"/>
                    </a:lnTo>
                    <a:lnTo>
                      <a:pt x="114" y="10"/>
                    </a:lnTo>
                    <a:lnTo>
                      <a:pt x="132" y="14"/>
                    </a:lnTo>
                    <a:lnTo>
                      <a:pt x="144" y="16"/>
                    </a:lnTo>
                    <a:lnTo>
                      <a:pt x="138" y="22"/>
                    </a:lnTo>
                    <a:lnTo>
                      <a:pt x="122" y="30"/>
                    </a:lnTo>
                    <a:lnTo>
                      <a:pt x="114" y="38"/>
                    </a:lnTo>
                    <a:lnTo>
                      <a:pt x="100" y="38"/>
                    </a:lnTo>
                    <a:lnTo>
                      <a:pt x="92" y="50"/>
                    </a:lnTo>
                    <a:lnTo>
                      <a:pt x="74" y="46"/>
                    </a:lnTo>
                    <a:lnTo>
                      <a:pt x="68" y="38"/>
                    </a:lnTo>
                    <a:lnTo>
                      <a:pt x="62" y="3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96"/>
              <p:cNvSpPr>
                <a:spLocks/>
              </p:cNvSpPr>
              <p:nvPr/>
            </p:nvSpPr>
            <p:spPr bwMode="auto">
              <a:xfrm>
                <a:off x="3031" y="967"/>
                <a:ext cx="58" cy="32"/>
              </a:xfrm>
              <a:custGeom>
                <a:avLst/>
                <a:gdLst>
                  <a:gd name="T0" fmla="*/ 10 w 58"/>
                  <a:gd name="T1" fmla="*/ 8 h 32"/>
                  <a:gd name="T2" fmla="*/ 14 w 58"/>
                  <a:gd name="T3" fmla="*/ 4 h 32"/>
                  <a:gd name="T4" fmla="*/ 30 w 58"/>
                  <a:gd name="T5" fmla="*/ 0 h 32"/>
                  <a:gd name="T6" fmla="*/ 38 w 58"/>
                  <a:gd name="T7" fmla="*/ 0 h 32"/>
                  <a:gd name="T8" fmla="*/ 42 w 58"/>
                  <a:gd name="T9" fmla="*/ 8 h 32"/>
                  <a:gd name="T10" fmla="*/ 48 w 58"/>
                  <a:gd name="T11" fmla="*/ 12 h 32"/>
                  <a:gd name="T12" fmla="*/ 58 w 58"/>
                  <a:gd name="T13" fmla="*/ 12 h 32"/>
                  <a:gd name="T14" fmla="*/ 52 w 58"/>
                  <a:gd name="T15" fmla="*/ 20 h 32"/>
                  <a:gd name="T16" fmla="*/ 38 w 58"/>
                  <a:gd name="T17" fmla="*/ 28 h 32"/>
                  <a:gd name="T18" fmla="*/ 26 w 58"/>
                  <a:gd name="T19" fmla="*/ 32 h 32"/>
                  <a:gd name="T20" fmla="*/ 26 w 58"/>
                  <a:gd name="T21" fmla="*/ 20 h 32"/>
                  <a:gd name="T22" fmla="*/ 18 w 58"/>
                  <a:gd name="T23" fmla="*/ 20 h 32"/>
                  <a:gd name="T24" fmla="*/ 10 w 58"/>
                  <a:gd name="T25" fmla="*/ 22 h 32"/>
                  <a:gd name="T26" fmla="*/ 4 w 58"/>
                  <a:gd name="T27" fmla="*/ 28 h 32"/>
                  <a:gd name="T28" fmla="*/ 0 w 58"/>
                  <a:gd name="T29" fmla="*/ 20 h 32"/>
                  <a:gd name="T30" fmla="*/ 6 w 58"/>
                  <a:gd name="T31" fmla="*/ 14 h 32"/>
                  <a:gd name="T32" fmla="*/ 10 w 58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32">
                    <a:moveTo>
                      <a:pt x="10" y="8"/>
                    </a:moveTo>
                    <a:lnTo>
                      <a:pt x="14" y="4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2" y="8"/>
                    </a:lnTo>
                    <a:lnTo>
                      <a:pt x="48" y="12"/>
                    </a:lnTo>
                    <a:lnTo>
                      <a:pt x="58" y="12"/>
                    </a:lnTo>
                    <a:lnTo>
                      <a:pt x="52" y="20"/>
                    </a:lnTo>
                    <a:lnTo>
                      <a:pt x="38" y="28"/>
                    </a:lnTo>
                    <a:lnTo>
                      <a:pt x="26" y="32"/>
                    </a:lnTo>
                    <a:lnTo>
                      <a:pt x="26" y="20"/>
                    </a:lnTo>
                    <a:lnTo>
                      <a:pt x="18" y="20"/>
                    </a:lnTo>
                    <a:lnTo>
                      <a:pt x="10" y="22"/>
                    </a:lnTo>
                    <a:lnTo>
                      <a:pt x="4" y="28"/>
                    </a:lnTo>
                    <a:lnTo>
                      <a:pt x="0" y="20"/>
                    </a:lnTo>
                    <a:lnTo>
                      <a:pt x="6" y="14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190"/>
              <p:cNvSpPr>
                <a:spLocks/>
              </p:cNvSpPr>
              <p:nvPr/>
            </p:nvSpPr>
            <p:spPr bwMode="auto">
              <a:xfrm>
                <a:off x="2780" y="1189"/>
                <a:ext cx="411" cy="338"/>
              </a:xfrm>
              <a:custGeom>
                <a:avLst/>
                <a:gdLst>
                  <a:gd name="T0" fmla="*/ 92 w 411"/>
                  <a:gd name="T1" fmla="*/ 310 h 338"/>
                  <a:gd name="T2" fmla="*/ 82 w 411"/>
                  <a:gd name="T3" fmla="*/ 312 h 338"/>
                  <a:gd name="T4" fmla="*/ 62 w 411"/>
                  <a:gd name="T5" fmla="*/ 328 h 338"/>
                  <a:gd name="T6" fmla="*/ 24 w 411"/>
                  <a:gd name="T7" fmla="*/ 334 h 338"/>
                  <a:gd name="T8" fmla="*/ 10 w 411"/>
                  <a:gd name="T9" fmla="*/ 316 h 338"/>
                  <a:gd name="T10" fmla="*/ 16 w 411"/>
                  <a:gd name="T11" fmla="*/ 302 h 338"/>
                  <a:gd name="T12" fmla="*/ 4 w 411"/>
                  <a:gd name="T13" fmla="*/ 296 h 338"/>
                  <a:gd name="T14" fmla="*/ 8 w 411"/>
                  <a:gd name="T15" fmla="*/ 280 h 338"/>
                  <a:gd name="T16" fmla="*/ 0 w 411"/>
                  <a:gd name="T17" fmla="*/ 250 h 338"/>
                  <a:gd name="T18" fmla="*/ 26 w 411"/>
                  <a:gd name="T19" fmla="*/ 230 h 338"/>
                  <a:gd name="T20" fmla="*/ 56 w 411"/>
                  <a:gd name="T21" fmla="*/ 220 h 338"/>
                  <a:gd name="T22" fmla="*/ 70 w 411"/>
                  <a:gd name="T23" fmla="*/ 208 h 338"/>
                  <a:gd name="T24" fmla="*/ 98 w 411"/>
                  <a:gd name="T25" fmla="*/ 202 h 338"/>
                  <a:gd name="T26" fmla="*/ 84 w 411"/>
                  <a:gd name="T27" fmla="*/ 204 h 338"/>
                  <a:gd name="T28" fmla="*/ 92 w 411"/>
                  <a:gd name="T29" fmla="*/ 184 h 338"/>
                  <a:gd name="T30" fmla="*/ 113 w 411"/>
                  <a:gd name="T31" fmla="*/ 164 h 338"/>
                  <a:gd name="T32" fmla="*/ 137 w 411"/>
                  <a:gd name="T33" fmla="*/ 134 h 338"/>
                  <a:gd name="T34" fmla="*/ 157 w 411"/>
                  <a:gd name="T35" fmla="*/ 106 h 338"/>
                  <a:gd name="T36" fmla="*/ 175 w 411"/>
                  <a:gd name="T37" fmla="*/ 86 h 338"/>
                  <a:gd name="T38" fmla="*/ 185 w 411"/>
                  <a:gd name="T39" fmla="*/ 72 h 338"/>
                  <a:gd name="T40" fmla="*/ 163 w 411"/>
                  <a:gd name="T41" fmla="*/ 78 h 338"/>
                  <a:gd name="T42" fmla="*/ 165 w 411"/>
                  <a:gd name="T43" fmla="*/ 62 h 338"/>
                  <a:gd name="T44" fmla="*/ 183 w 411"/>
                  <a:gd name="T45" fmla="*/ 64 h 338"/>
                  <a:gd name="T46" fmla="*/ 203 w 411"/>
                  <a:gd name="T47" fmla="*/ 60 h 338"/>
                  <a:gd name="T48" fmla="*/ 199 w 411"/>
                  <a:gd name="T49" fmla="*/ 44 h 338"/>
                  <a:gd name="T50" fmla="*/ 225 w 411"/>
                  <a:gd name="T51" fmla="*/ 30 h 338"/>
                  <a:gd name="T52" fmla="*/ 243 w 411"/>
                  <a:gd name="T53" fmla="*/ 40 h 338"/>
                  <a:gd name="T54" fmla="*/ 267 w 411"/>
                  <a:gd name="T55" fmla="*/ 38 h 338"/>
                  <a:gd name="T56" fmla="*/ 285 w 411"/>
                  <a:gd name="T57" fmla="*/ 24 h 338"/>
                  <a:gd name="T58" fmla="*/ 291 w 411"/>
                  <a:gd name="T59" fmla="*/ 36 h 338"/>
                  <a:gd name="T60" fmla="*/ 309 w 411"/>
                  <a:gd name="T61" fmla="*/ 16 h 338"/>
                  <a:gd name="T62" fmla="*/ 337 w 411"/>
                  <a:gd name="T63" fmla="*/ 4 h 338"/>
                  <a:gd name="T64" fmla="*/ 319 w 411"/>
                  <a:gd name="T65" fmla="*/ 32 h 338"/>
                  <a:gd name="T66" fmla="*/ 343 w 411"/>
                  <a:gd name="T67" fmla="*/ 22 h 338"/>
                  <a:gd name="T68" fmla="*/ 373 w 411"/>
                  <a:gd name="T69" fmla="*/ 6 h 338"/>
                  <a:gd name="T70" fmla="*/ 387 w 411"/>
                  <a:gd name="T71" fmla="*/ 10 h 338"/>
                  <a:gd name="T72" fmla="*/ 401 w 411"/>
                  <a:gd name="T73" fmla="*/ 32 h 338"/>
                  <a:gd name="T74" fmla="*/ 397 w 411"/>
                  <a:gd name="T75" fmla="*/ 44 h 338"/>
                  <a:gd name="T76" fmla="*/ 387 w 411"/>
                  <a:gd name="T77" fmla="*/ 52 h 338"/>
                  <a:gd name="T78" fmla="*/ 355 w 411"/>
                  <a:gd name="T79" fmla="*/ 30 h 338"/>
                  <a:gd name="T80" fmla="*/ 333 w 411"/>
                  <a:gd name="T81" fmla="*/ 44 h 338"/>
                  <a:gd name="T82" fmla="*/ 317 w 411"/>
                  <a:gd name="T83" fmla="*/ 72 h 338"/>
                  <a:gd name="T84" fmla="*/ 275 w 411"/>
                  <a:gd name="T85" fmla="*/ 68 h 338"/>
                  <a:gd name="T86" fmla="*/ 261 w 411"/>
                  <a:gd name="T87" fmla="*/ 52 h 338"/>
                  <a:gd name="T88" fmla="*/ 241 w 411"/>
                  <a:gd name="T89" fmla="*/ 62 h 338"/>
                  <a:gd name="T90" fmla="*/ 227 w 411"/>
                  <a:gd name="T91" fmla="*/ 78 h 338"/>
                  <a:gd name="T92" fmla="*/ 213 w 411"/>
                  <a:gd name="T93" fmla="*/ 72 h 338"/>
                  <a:gd name="T94" fmla="*/ 195 w 411"/>
                  <a:gd name="T95" fmla="*/ 86 h 338"/>
                  <a:gd name="T96" fmla="*/ 183 w 411"/>
                  <a:gd name="T97" fmla="*/ 114 h 338"/>
                  <a:gd name="T98" fmla="*/ 169 w 411"/>
                  <a:gd name="T99" fmla="*/ 136 h 338"/>
                  <a:gd name="T100" fmla="*/ 153 w 411"/>
                  <a:gd name="T101" fmla="*/ 154 h 338"/>
                  <a:gd name="T102" fmla="*/ 149 w 411"/>
                  <a:gd name="T103" fmla="*/ 184 h 338"/>
                  <a:gd name="T104" fmla="*/ 113 w 411"/>
                  <a:gd name="T105" fmla="*/ 198 h 338"/>
                  <a:gd name="T106" fmla="*/ 125 w 411"/>
                  <a:gd name="T107" fmla="*/ 254 h 338"/>
                  <a:gd name="T108" fmla="*/ 113 w 411"/>
                  <a:gd name="T109" fmla="*/ 268 h 338"/>
                  <a:gd name="T110" fmla="*/ 121 w 411"/>
                  <a:gd name="T111" fmla="*/ 288 h 338"/>
                  <a:gd name="T112" fmla="*/ 113 w 411"/>
                  <a:gd name="T113" fmla="*/ 31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11" h="338">
                    <a:moveTo>
                      <a:pt x="96" y="314"/>
                    </a:moveTo>
                    <a:lnTo>
                      <a:pt x="92" y="310"/>
                    </a:lnTo>
                    <a:lnTo>
                      <a:pt x="88" y="300"/>
                    </a:lnTo>
                    <a:lnTo>
                      <a:pt x="82" y="312"/>
                    </a:lnTo>
                    <a:lnTo>
                      <a:pt x="74" y="316"/>
                    </a:lnTo>
                    <a:lnTo>
                      <a:pt x="62" y="328"/>
                    </a:lnTo>
                    <a:lnTo>
                      <a:pt x="42" y="338"/>
                    </a:lnTo>
                    <a:lnTo>
                      <a:pt x="24" y="334"/>
                    </a:lnTo>
                    <a:lnTo>
                      <a:pt x="12" y="324"/>
                    </a:lnTo>
                    <a:lnTo>
                      <a:pt x="10" y="316"/>
                    </a:lnTo>
                    <a:lnTo>
                      <a:pt x="18" y="306"/>
                    </a:lnTo>
                    <a:lnTo>
                      <a:pt x="16" y="302"/>
                    </a:lnTo>
                    <a:lnTo>
                      <a:pt x="6" y="304"/>
                    </a:lnTo>
                    <a:lnTo>
                      <a:pt x="4" y="296"/>
                    </a:lnTo>
                    <a:lnTo>
                      <a:pt x="18" y="286"/>
                    </a:lnTo>
                    <a:lnTo>
                      <a:pt x="8" y="280"/>
                    </a:lnTo>
                    <a:lnTo>
                      <a:pt x="4" y="272"/>
                    </a:lnTo>
                    <a:lnTo>
                      <a:pt x="0" y="250"/>
                    </a:lnTo>
                    <a:lnTo>
                      <a:pt x="4" y="240"/>
                    </a:lnTo>
                    <a:lnTo>
                      <a:pt x="26" y="230"/>
                    </a:lnTo>
                    <a:lnTo>
                      <a:pt x="42" y="226"/>
                    </a:lnTo>
                    <a:lnTo>
                      <a:pt x="56" y="220"/>
                    </a:lnTo>
                    <a:lnTo>
                      <a:pt x="62" y="208"/>
                    </a:lnTo>
                    <a:lnTo>
                      <a:pt x="70" y="208"/>
                    </a:lnTo>
                    <a:lnTo>
                      <a:pt x="84" y="210"/>
                    </a:lnTo>
                    <a:lnTo>
                      <a:pt x="98" y="202"/>
                    </a:lnTo>
                    <a:lnTo>
                      <a:pt x="94" y="194"/>
                    </a:lnTo>
                    <a:lnTo>
                      <a:pt x="84" y="204"/>
                    </a:lnTo>
                    <a:lnTo>
                      <a:pt x="74" y="202"/>
                    </a:lnTo>
                    <a:lnTo>
                      <a:pt x="92" y="184"/>
                    </a:lnTo>
                    <a:lnTo>
                      <a:pt x="103" y="178"/>
                    </a:lnTo>
                    <a:lnTo>
                      <a:pt x="113" y="164"/>
                    </a:lnTo>
                    <a:lnTo>
                      <a:pt x="127" y="140"/>
                    </a:lnTo>
                    <a:lnTo>
                      <a:pt x="137" y="134"/>
                    </a:lnTo>
                    <a:lnTo>
                      <a:pt x="137" y="122"/>
                    </a:lnTo>
                    <a:lnTo>
                      <a:pt x="157" y="106"/>
                    </a:lnTo>
                    <a:lnTo>
                      <a:pt x="167" y="100"/>
                    </a:lnTo>
                    <a:lnTo>
                      <a:pt x="175" y="86"/>
                    </a:lnTo>
                    <a:lnTo>
                      <a:pt x="183" y="86"/>
                    </a:lnTo>
                    <a:lnTo>
                      <a:pt x="185" y="72"/>
                    </a:lnTo>
                    <a:lnTo>
                      <a:pt x="175" y="78"/>
                    </a:lnTo>
                    <a:lnTo>
                      <a:pt x="163" y="78"/>
                    </a:lnTo>
                    <a:lnTo>
                      <a:pt x="161" y="72"/>
                    </a:lnTo>
                    <a:lnTo>
                      <a:pt x="165" y="62"/>
                    </a:lnTo>
                    <a:lnTo>
                      <a:pt x="175" y="56"/>
                    </a:lnTo>
                    <a:lnTo>
                      <a:pt x="183" y="64"/>
                    </a:lnTo>
                    <a:lnTo>
                      <a:pt x="201" y="68"/>
                    </a:lnTo>
                    <a:lnTo>
                      <a:pt x="203" y="60"/>
                    </a:lnTo>
                    <a:lnTo>
                      <a:pt x="193" y="54"/>
                    </a:lnTo>
                    <a:lnTo>
                      <a:pt x="199" y="44"/>
                    </a:lnTo>
                    <a:lnTo>
                      <a:pt x="217" y="48"/>
                    </a:lnTo>
                    <a:lnTo>
                      <a:pt x="225" y="30"/>
                    </a:lnTo>
                    <a:lnTo>
                      <a:pt x="237" y="30"/>
                    </a:lnTo>
                    <a:lnTo>
                      <a:pt x="243" y="40"/>
                    </a:lnTo>
                    <a:lnTo>
                      <a:pt x="257" y="32"/>
                    </a:lnTo>
                    <a:lnTo>
                      <a:pt x="267" y="38"/>
                    </a:lnTo>
                    <a:lnTo>
                      <a:pt x="273" y="26"/>
                    </a:lnTo>
                    <a:lnTo>
                      <a:pt x="285" y="24"/>
                    </a:lnTo>
                    <a:lnTo>
                      <a:pt x="285" y="34"/>
                    </a:lnTo>
                    <a:lnTo>
                      <a:pt x="291" y="36"/>
                    </a:lnTo>
                    <a:lnTo>
                      <a:pt x="295" y="16"/>
                    </a:lnTo>
                    <a:lnTo>
                      <a:pt x="309" y="16"/>
                    </a:lnTo>
                    <a:lnTo>
                      <a:pt x="329" y="0"/>
                    </a:lnTo>
                    <a:lnTo>
                      <a:pt x="337" y="4"/>
                    </a:lnTo>
                    <a:lnTo>
                      <a:pt x="319" y="22"/>
                    </a:lnTo>
                    <a:lnTo>
                      <a:pt x="319" y="32"/>
                    </a:lnTo>
                    <a:lnTo>
                      <a:pt x="343" y="10"/>
                    </a:lnTo>
                    <a:lnTo>
                      <a:pt x="343" y="22"/>
                    </a:lnTo>
                    <a:lnTo>
                      <a:pt x="359" y="4"/>
                    </a:lnTo>
                    <a:lnTo>
                      <a:pt x="373" y="6"/>
                    </a:lnTo>
                    <a:lnTo>
                      <a:pt x="369" y="20"/>
                    </a:lnTo>
                    <a:lnTo>
                      <a:pt x="387" y="10"/>
                    </a:lnTo>
                    <a:lnTo>
                      <a:pt x="411" y="20"/>
                    </a:lnTo>
                    <a:lnTo>
                      <a:pt x="401" y="32"/>
                    </a:lnTo>
                    <a:lnTo>
                      <a:pt x="381" y="30"/>
                    </a:lnTo>
                    <a:lnTo>
                      <a:pt x="397" y="44"/>
                    </a:lnTo>
                    <a:lnTo>
                      <a:pt x="397" y="50"/>
                    </a:lnTo>
                    <a:lnTo>
                      <a:pt x="387" y="52"/>
                    </a:lnTo>
                    <a:lnTo>
                      <a:pt x="377" y="38"/>
                    </a:lnTo>
                    <a:lnTo>
                      <a:pt x="355" y="30"/>
                    </a:lnTo>
                    <a:lnTo>
                      <a:pt x="335" y="42"/>
                    </a:lnTo>
                    <a:lnTo>
                      <a:pt x="333" y="44"/>
                    </a:lnTo>
                    <a:lnTo>
                      <a:pt x="329" y="60"/>
                    </a:lnTo>
                    <a:lnTo>
                      <a:pt x="317" y="72"/>
                    </a:lnTo>
                    <a:lnTo>
                      <a:pt x="303" y="70"/>
                    </a:lnTo>
                    <a:lnTo>
                      <a:pt x="275" y="68"/>
                    </a:lnTo>
                    <a:lnTo>
                      <a:pt x="267" y="58"/>
                    </a:lnTo>
                    <a:lnTo>
                      <a:pt x="261" y="52"/>
                    </a:lnTo>
                    <a:lnTo>
                      <a:pt x="251" y="60"/>
                    </a:lnTo>
                    <a:lnTo>
                      <a:pt x="241" y="62"/>
                    </a:lnTo>
                    <a:lnTo>
                      <a:pt x="241" y="78"/>
                    </a:lnTo>
                    <a:lnTo>
                      <a:pt x="227" y="78"/>
                    </a:lnTo>
                    <a:lnTo>
                      <a:pt x="227" y="70"/>
                    </a:lnTo>
                    <a:lnTo>
                      <a:pt x="213" y="72"/>
                    </a:lnTo>
                    <a:lnTo>
                      <a:pt x="213" y="84"/>
                    </a:lnTo>
                    <a:lnTo>
                      <a:pt x="195" y="86"/>
                    </a:lnTo>
                    <a:lnTo>
                      <a:pt x="183" y="102"/>
                    </a:lnTo>
                    <a:lnTo>
                      <a:pt x="183" y="114"/>
                    </a:lnTo>
                    <a:lnTo>
                      <a:pt x="171" y="124"/>
                    </a:lnTo>
                    <a:lnTo>
                      <a:pt x="169" y="136"/>
                    </a:lnTo>
                    <a:lnTo>
                      <a:pt x="155" y="140"/>
                    </a:lnTo>
                    <a:lnTo>
                      <a:pt x="153" y="154"/>
                    </a:lnTo>
                    <a:lnTo>
                      <a:pt x="143" y="170"/>
                    </a:lnTo>
                    <a:lnTo>
                      <a:pt x="149" y="184"/>
                    </a:lnTo>
                    <a:lnTo>
                      <a:pt x="145" y="188"/>
                    </a:lnTo>
                    <a:lnTo>
                      <a:pt x="113" y="198"/>
                    </a:lnTo>
                    <a:lnTo>
                      <a:pt x="113" y="248"/>
                    </a:lnTo>
                    <a:lnTo>
                      <a:pt x="125" y="254"/>
                    </a:lnTo>
                    <a:lnTo>
                      <a:pt x="127" y="266"/>
                    </a:lnTo>
                    <a:lnTo>
                      <a:pt x="113" y="268"/>
                    </a:lnTo>
                    <a:lnTo>
                      <a:pt x="125" y="276"/>
                    </a:lnTo>
                    <a:lnTo>
                      <a:pt x="121" y="288"/>
                    </a:lnTo>
                    <a:lnTo>
                      <a:pt x="113" y="296"/>
                    </a:lnTo>
                    <a:lnTo>
                      <a:pt x="113" y="312"/>
                    </a:lnTo>
                    <a:lnTo>
                      <a:pt x="96" y="31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5" name="Freeform 191"/>
            <p:cNvSpPr>
              <a:spLocks/>
            </p:cNvSpPr>
            <p:nvPr/>
          </p:nvSpPr>
          <p:spPr bwMode="auto">
            <a:xfrm>
              <a:off x="4870591" y="2269946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6" name="Freeform 192"/>
            <p:cNvSpPr>
              <a:spLocks/>
            </p:cNvSpPr>
            <p:nvPr/>
          </p:nvSpPr>
          <p:spPr bwMode="auto">
            <a:xfrm>
              <a:off x="4807091" y="2327096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7" name="Freeform 193"/>
            <p:cNvSpPr>
              <a:spLocks/>
            </p:cNvSpPr>
            <p:nvPr/>
          </p:nvSpPr>
          <p:spPr bwMode="auto">
            <a:xfrm>
              <a:off x="4807091" y="2384246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8" name="Freeform 194"/>
            <p:cNvSpPr>
              <a:spLocks/>
            </p:cNvSpPr>
            <p:nvPr/>
          </p:nvSpPr>
          <p:spPr bwMode="auto">
            <a:xfrm>
              <a:off x="4772166" y="2425521"/>
              <a:ext cx="82550" cy="31750"/>
            </a:xfrm>
            <a:custGeom>
              <a:avLst/>
              <a:gdLst>
                <a:gd name="T0" fmla="*/ 0 w 52"/>
                <a:gd name="T1" fmla="*/ 12 h 20"/>
                <a:gd name="T2" fmla="*/ 4 w 52"/>
                <a:gd name="T3" fmla="*/ 20 h 20"/>
                <a:gd name="T4" fmla="*/ 50 w 52"/>
                <a:gd name="T5" fmla="*/ 18 h 20"/>
                <a:gd name="T6" fmla="*/ 52 w 52"/>
                <a:gd name="T7" fmla="*/ 8 h 20"/>
                <a:gd name="T8" fmla="*/ 30 w 52"/>
                <a:gd name="T9" fmla="*/ 0 h 20"/>
                <a:gd name="T10" fmla="*/ 24 w 52"/>
                <a:gd name="T11" fmla="*/ 8 h 20"/>
                <a:gd name="T12" fmla="*/ 8 w 52"/>
                <a:gd name="T13" fmla="*/ 6 h 20"/>
                <a:gd name="T14" fmla="*/ 6 w 52"/>
                <a:gd name="T15" fmla="*/ 12 h 20"/>
                <a:gd name="T16" fmla="*/ 0 w 52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0">
                  <a:moveTo>
                    <a:pt x="0" y="12"/>
                  </a:moveTo>
                  <a:lnTo>
                    <a:pt x="4" y="20"/>
                  </a:lnTo>
                  <a:lnTo>
                    <a:pt x="50" y="18"/>
                  </a:lnTo>
                  <a:lnTo>
                    <a:pt x="52" y="8"/>
                  </a:lnTo>
                  <a:lnTo>
                    <a:pt x="30" y="0"/>
                  </a:lnTo>
                  <a:lnTo>
                    <a:pt x="24" y="8"/>
                  </a:lnTo>
                  <a:lnTo>
                    <a:pt x="8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9" name="Freeform 195"/>
            <p:cNvSpPr>
              <a:spLocks/>
            </p:cNvSpPr>
            <p:nvPr/>
          </p:nvSpPr>
          <p:spPr bwMode="auto">
            <a:xfrm>
              <a:off x="4864241" y="2393771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0" name="Freeform 196"/>
            <p:cNvSpPr>
              <a:spLocks/>
            </p:cNvSpPr>
            <p:nvPr/>
          </p:nvSpPr>
          <p:spPr bwMode="auto">
            <a:xfrm>
              <a:off x="4126053" y="2301696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1" name="Freeform 197"/>
            <p:cNvSpPr>
              <a:spLocks/>
            </p:cNvSpPr>
            <p:nvPr/>
          </p:nvSpPr>
          <p:spPr bwMode="auto">
            <a:xfrm>
              <a:off x="4075253" y="2428696"/>
              <a:ext cx="60325" cy="38100"/>
            </a:xfrm>
            <a:custGeom>
              <a:avLst/>
              <a:gdLst>
                <a:gd name="T0" fmla="*/ 12 w 38"/>
                <a:gd name="T1" fmla="*/ 0 h 24"/>
                <a:gd name="T2" fmla="*/ 30 w 38"/>
                <a:gd name="T3" fmla="*/ 2 h 24"/>
                <a:gd name="T4" fmla="*/ 34 w 38"/>
                <a:gd name="T5" fmla="*/ 8 h 24"/>
                <a:gd name="T6" fmla="*/ 38 w 38"/>
                <a:gd name="T7" fmla="*/ 16 h 24"/>
                <a:gd name="T8" fmla="*/ 34 w 38"/>
                <a:gd name="T9" fmla="*/ 24 h 24"/>
                <a:gd name="T10" fmla="*/ 22 w 38"/>
                <a:gd name="T11" fmla="*/ 24 h 24"/>
                <a:gd name="T12" fmla="*/ 16 w 38"/>
                <a:gd name="T13" fmla="*/ 18 h 24"/>
                <a:gd name="T14" fmla="*/ 8 w 38"/>
                <a:gd name="T15" fmla="*/ 22 h 24"/>
                <a:gd name="T16" fmla="*/ 0 w 38"/>
                <a:gd name="T17" fmla="*/ 18 h 24"/>
                <a:gd name="T18" fmla="*/ 4 w 38"/>
                <a:gd name="T19" fmla="*/ 8 h 24"/>
                <a:gd name="T20" fmla="*/ 12 w 38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4">
                  <a:moveTo>
                    <a:pt x="12" y="0"/>
                  </a:moveTo>
                  <a:lnTo>
                    <a:pt x="30" y="2"/>
                  </a:lnTo>
                  <a:lnTo>
                    <a:pt x="34" y="8"/>
                  </a:lnTo>
                  <a:lnTo>
                    <a:pt x="38" y="16"/>
                  </a:lnTo>
                  <a:lnTo>
                    <a:pt x="34" y="24"/>
                  </a:lnTo>
                  <a:lnTo>
                    <a:pt x="22" y="24"/>
                  </a:lnTo>
                  <a:lnTo>
                    <a:pt x="16" y="18"/>
                  </a:lnTo>
                  <a:lnTo>
                    <a:pt x="8" y="22"/>
                  </a:lnTo>
                  <a:lnTo>
                    <a:pt x="0" y="18"/>
                  </a:lnTo>
                  <a:lnTo>
                    <a:pt x="4" y="8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2" name="Freeform 198"/>
            <p:cNvSpPr>
              <a:spLocks/>
            </p:cNvSpPr>
            <p:nvPr/>
          </p:nvSpPr>
          <p:spPr bwMode="auto">
            <a:xfrm>
              <a:off x="4018103" y="2457271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3" name="Freeform 199"/>
            <p:cNvSpPr>
              <a:spLocks/>
            </p:cNvSpPr>
            <p:nvPr/>
          </p:nvSpPr>
          <p:spPr bwMode="auto">
            <a:xfrm>
              <a:off x="4427678" y="2676346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4" name="Freeform 200"/>
            <p:cNvSpPr>
              <a:spLocks/>
            </p:cNvSpPr>
            <p:nvPr/>
          </p:nvSpPr>
          <p:spPr bwMode="auto">
            <a:xfrm>
              <a:off x="4157803" y="2568396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5" name="Freeform 201"/>
            <p:cNvSpPr>
              <a:spLocks/>
            </p:cNvSpPr>
            <p:nvPr/>
          </p:nvSpPr>
          <p:spPr bwMode="auto">
            <a:xfrm>
              <a:off x="4037153" y="2847796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6" name="Freeform 202"/>
            <p:cNvSpPr>
              <a:spLocks/>
            </p:cNvSpPr>
            <p:nvPr/>
          </p:nvSpPr>
          <p:spPr bwMode="auto">
            <a:xfrm>
              <a:off x="4043503" y="2803346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7" name="Freeform 203"/>
            <p:cNvSpPr>
              <a:spLocks/>
            </p:cNvSpPr>
            <p:nvPr/>
          </p:nvSpPr>
          <p:spPr bwMode="auto">
            <a:xfrm>
              <a:off x="4497528" y="2831921"/>
              <a:ext cx="22225" cy="41275"/>
            </a:xfrm>
            <a:custGeom>
              <a:avLst/>
              <a:gdLst>
                <a:gd name="T0" fmla="*/ 10 w 14"/>
                <a:gd name="T1" fmla="*/ 0 h 26"/>
                <a:gd name="T2" fmla="*/ 4 w 14"/>
                <a:gd name="T3" fmla="*/ 2 h 26"/>
                <a:gd name="T4" fmla="*/ 0 w 14"/>
                <a:gd name="T5" fmla="*/ 6 h 26"/>
                <a:gd name="T6" fmla="*/ 0 w 14"/>
                <a:gd name="T7" fmla="*/ 14 h 26"/>
                <a:gd name="T8" fmla="*/ 0 w 14"/>
                <a:gd name="T9" fmla="*/ 22 h 26"/>
                <a:gd name="T10" fmla="*/ 6 w 14"/>
                <a:gd name="T11" fmla="*/ 26 h 26"/>
                <a:gd name="T12" fmla="*/ 10 w 14"/>
                <a:gd name="T13" fmla="*/ 18 h 26"/>
                <a:gd name="T14" fmla="*/ 8 w 14"/>
                <a:gd name="T15" fmla="*/ 12 h 26"/>
                <a:gd name="T16" fmla="*/ 14 w 14"/>
                <a:gd name="T17" fmla="*/ 10 h 26"/>
                <a:gd name="T18" fmla="*/ 10 w 14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0"/>
                  </a:moveTo>
                  <a:lnTo>
                    <a:pt x="4" y="2"/>
                  </a:lnTo>
                  <a:lnTo>
                    <a:pt x="0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14" y="10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8" name="Freeform 204"/>
            <p:cNvSpPr>
              <a:spLocks/>
            </p:cNvSpPr>
            <p:nvPr/>
          </p:nvSpPr>
          <p:spPr bwMode="auto">
            <a:xfrm>
              <a:off x="4490982" y="2885896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9" name="Freeform 205"/>
            <p:cNvSpPr>
              <a:spLocks/>
            </p:cNvSpPr>
            <p:nvPr/>
          </p:nvSpPr>
          <p:spPr bwMode="auto">
            <a:xfrm>
              <a:off x="4341953" y="2558871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0" name="Freeform 206"/>
            <p:cNvSpPr>
              <a:spLocks/>
            </p:cNvSpPr>
            <p:nvPr/>
          </p:nvSpPr>
          <p:spPr bwMode="auto">
            <a:xfrm>
              <a:off x="4361003" y="2485846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01" name="Group 295"/>
            <p:cNvGrpSpPr>
              <a:grpSpLocks/>
            </p:cNvGrpSpPr>
            <p:nvPr/>
          </p:nvGrpSpPr>
          <p:grpSpPr bwMode="auto">
            <a:xfrm>
              <a:off x="4481653" y="2342971"/>
              <a:ext cx="115888" cy="98425"/>
              <a:chOff x="2830" y="1537"/>
              <a:chExt cx="73" cy="62"/>
            </a:xfrm>
            <a:noFill/>
          </p:grpSpPr>
          <p:sp>
            <p:nvSpPr>
              <p:cNvPr id="302" name="Freeform 207"/>
              <p:cNvSpPr>
                <a:spLocks/>
              </p:cNvSpPr>
              <p:nvPr/>
            </p:nvSpPr>
            <p:spPr bwMode="auto">
              <a:xfrm>
                <a:off x="2830" y="1537"/>
                <a:ext cx="42" cy="62"/>
              </a:xfrm>
              <a:custGeom>
                <a:avLst/>
                <a:gdLst>
                  <a:gd name="T0" fmla="*/ 24 w 42"/>
                  <a:gd name="T1" fmla="*/ 60 h 62"/>
                  <a:gd name="T2" fmla="*/ 14 w 42"/>
                  <a:gd name="T3" fmla="*/ 62 h 62"/>
                  <a:gd name="T4" fmla="*/ 8 w 42"/>
                  <a:gd name="T5" fmla="*/ 54 h 62"/>
                  <a:gd name="T6" fmla="*/ 4 w 42"/>
                  <a:gd name="T7" fmla="*/ 46 h 62"/>
                  <a:gd name="T8" fmla="*/ 0 w 42"/>
                  <a:gd name="T9" fmla="*/ 34 h 62"/>
                  <a:gd name="T10" fmla="*/ 0 w 42"/>
                  <a:gd name="T11" fmla="*/ 20 h 62"/>
                  <a:gd name="T12" fmla="*/ 8 w 42"/>
                  <a:gd name="T13" fmla="*/ 12 h 62"/>
                  <a:gd name="T14" fmla="*/ 14 w 42"/>
                  <a:gd name="T15" fmla="*/ 18 h 62"/>
                  <a:gd name="T16" fmla="*/ 22 w 42"/>
                  <a:gd name="T17" fmla="*/ 12 h 62"/>
                  <a:gd name="T18" fmla="*/ 26 w 42"/>
                  <a:gd name="T19" fmla="*/ 6 h 62"/>
                  <a:gd name="T20" fmla="*/ 34 w 42"/>
                  <a:gd name="T21" fmla="*/ 0 h 62"/>
                  <a:gd name="T22" fmla="*/ 38 w 42"/>
                  <a:gd name="T23" fmla="*/ 4 h 62"/>
                  <a:gd name="T24" fmla="*/ 36 w 42"/>
                  <a:gd name="T25" fmla="*/ 12 h 62"/>
                  <a:gd name="T26" fmla="*/ 32 w 42"/>
                  <a:gd name="T27" fmla="*/ 16 h 62"/>
                  <a:gd name="T28" fmla="*/ 34 w 42"/>
                  <a:gd name="T29" fmla="*/ 22 h 62"/>
                  <a:gd name="T30" fmla="*/ 42 w 42"/>
                  <a:gd name="T31" fmla="*/ 26 h 62"/>
                  <a:gd name="T32" fmla="*/ 42 w 42"/>
                  <a:gd name="T33" fmla="*/ 32 h 62"/>
                  <a:gd name="T34" fmla="*/ 32 w 42"/>
                  <a:gd name="T35" fmla="*/ 34 h 62"/>
                  <a:gd name="T36" fmla="*/ 24 w 42"/>
                  <a:gd name="T37" fmla="*/ 38 h 62"/>
                  <a:gd name="T38" fmla="*/ 22 w 42"/>
                  <a:gd name="T39" fmla="*/ 44 h 62"/>
                  <a:gd name="T40" fmla="*/ 20 w 42"/>
                  <a:gd name="T41" fmla="*/ 52 h 62"/>
                  <a:gd name="T42" fmla="*/ 24 w 42"/>
                  <a:gd name="T43" fmla="*/ 6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62">
                    <a:moveTo>
                      <a:pt x="24" y="60"/>
                    </a:moveTo>
                    <a:lnTo>
                      <a:pt x="14" y="62"/>
                    </a:lnTo>
                    <a:lnTo>
                      <a:pt x="8" y="54"/>
                    </a:lnTo>
                    <a:lnTo>
                      <a:pt x="4" y="46"/>
                    </a:lnTo>
                    <a:lnTo>
                      <a:pt x="0" y="34"/>
                    </a:lnTo>
                    <a:lnTo>
                      <a:pt x="0" y="20"/>
                    </a:lnTo>
                    <a:lnTo>
                      <a:pt x="8" y="12"/>
                    </a:lnTo>
                    <a:lnTo>
                      <a:pt x="14" y="18"/>
                    </a:lnTo>
                    <a:lnTo>
                      <a:pt x="22" y="12"/>
                    </a:lnTo>
                    <a:lnTo>
                      <a:pt x="26" y="6"/>
                    </a:lnTo>
                    <a:lnTo>
                      <a:pt x="34" y="0"/>
                    </a:lnTo>
                    <a:lnTo>
                      <a:pt x="38" y="4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34" y="22"/>
                    </a:lnTo>
                    <a:lnTo>
                      <a:pt x="42" y="26"/>
                    </a:lnTo>
                    <a:lnTo>
                      <a:pt x="42" y="32"/>
                    </a:lnTo>
                    <a:lnTo>
                      <a:pt x="32" y="34"/>
                    </a:lnTo>
                    <a:lnTo>
                      <a:pt x="24" y="38"/>
                    </a:lnTo>
                    <a:lnTo>
                      <a:pt x="22" y="44"/>
                    </a:lnTo>
                    <a:lnTo>
                      <a:pt x="20" y="52"/>
                    </a:lnTo>
                    <a:lnTo>
                      <a:pt x="24" y="6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08"/>
              <p:cNvSpPr>
                <a:spLocks/>
              </p:cNvSpPr>
              <p:nvPr/>
            </p:nvSpPr>
            <p:spPr bwMode="auto">
              <a:xfrm>
                <a:off x="2860" y="1581"/>
                <a:ext cx="12" cy="14"/>
              </a:xfrm>
              <a:custGeom>
                <a:avLst/>
                <a:gdLst>
                  <a:gd name="T0" fmla="*/ 2 w 12"/>
                  <a:gd name="T1" fmla="*/ 0 h 14"/>
                  <a:gd name="T2" fmla="*/ 12 w 12"/>
                  <a:gd name="T3" fmla="*/ 0 h 14"/>
                  <a:gd name="T4" fmla="*/ 12 w 12"/>
                  <a:gd name="T5" fmla="*/ 8 h 14"/>
                  <a:gd name="T6" fmla="*/ 12 w 12"/>
                  <a:gd name="T7" fmla="*/ 14 h 14"/>
                  <a:gd name="T8" fmla="*/ 4 w 12"/>
                  <a:gd name="T9" fmla="*/ 14 h 14"/>
                  <a:gd name="T10" fmla="*/ 0 w 12"/>
                  <a:gd name="T11" fmla="*/ 8 h 14"/>
                  <a:gd name="T12" fmla="*/ 2 w 1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2" y="0"/>
                    </a:moveTo>
                    <a:lnTo>
                      <a:pt x="12" y="0"/>
                    </a:lnTo>
                    <a:lnTo>
                      <a:pt x="12" y="8"/>
                    </a:lnTo>
                    <a:lnTo>
                      <a:pt x="12" y="14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09"/>
              <p:cNvSpPr>
                <a:spLocks/>
              </p:cNvSpPr>
              <p:nvPr/>
            </p:nvSpPr>
            <p:spPr bwMode="auto">
              <a:xfrm>
                <a:off x="2878" y="1571"/>
                <a:ext cx="25" cy="24"/>
              </a:xfrm>
              <a:custGeom>
                <a:avLst/>
                <a:gdLst>
                  <a:gd name="T0" fmla="*/ 0 w 25"/>
                  <a:gd name="T1" fmla="*/ 6 h 24"/>
                  <a:gd name="T2" fmla="*/ 7 w 25"/>
                  <a:gd name="T3" fmla="*/ 6 h 24"/>
                  <a:gd name="T4" fmla="*/ 15 w 25"/>
                  <a:gd name="T5" fmla="*/ 8 h 24"/>
                  <a:gd name="T6" fmla="*/ 15 w 25"/>
                  <a:gd name="T7" fmla="*/ 2 h 24"/>
                  <a:gd name="T8" fmla="*/ 23 w 25"/>
                  <a:gd name="T9" fmla="*/ 0 h 24"/>
                  <a:gd name="T10" fmla="*/ 25 w 25"/>
                  <a:gd name="T11" fmla="*/ 4 h 24"/>
                  <a:gd name="T12" fmla="*/ 21 w 25"/>
                  <a:gd name="T13" fmla="*/ 10 h 24"/>
                  <a:gd name="T14" fmla="*/ 15 w 25"/>
                  <a:gd name="T15" fmla="*/ 12 h 24"/>
                  <a:gd name="T16" fmla="*/ 15 w 25"/>
                  <a:gd name="T17" fmla="*/ 18 h 24"/>
                  <a:gd name="T18" fmla="*/ 15 w 25"/>
                  <a:gd name="T19" fmla="*/ 24 h 24"/>
                  <a:gd name="T20" fmla="*/ 3 w 25"/>
                  <a:gd name="T21" fmla="*/ 20 h 24"/>
                  <a:gd name="T22" fmla="*/ 0 w 25"/>
                  <a:gd name="T23" fmla="*/ 14 h 24"/>
                  <a:gd name="T24" fmla="*/ 0 w 25"/>
                  <a:gd name="T2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4">
                    <a:moveTo>
                      <a:pt x="0" y="6"/>
                    </a:moveTo>
                    <a:lnTo>
                      <a:pt x="7" y="6"/>
                    </a:lnTo>
                    <a:lnTo>
                      <a:pt x="15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25" y="4"/>
                    </a:lnTo>
                    <a:lnTo>
                      <a:pt x="21" y="10"/>
                    </a:lnTo>
                    <a:lnTo>
                      <a:pt x="15" y="12"/>
                    </a:lnTo>
                    <a:lnTo>
                      <a:pt x="15" y="18"/>
                    </a:lnTo>
                    <a:lnTo>
                      <a:pt x="15" y="24"/>
                    </a:lnTo>
                    <a:lnTo>
                      <a:pt x="3" y="20"/>
                    </a:lnTo>
                    <a:lnTo>
                      <a:pt x="0" y="1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05" name="Freeform 210"/>
            <p:cNvSpPr>
              <a:spLocks/>
            </p:cNvSpPr>
            <p:nvPr/>
          </p:nvSpPr>
          <p:spPr bwMode="auto">
            <a:xfrm>
              <a:off x="4433234" y="2438221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6" name="Freeform 211"/>
            <p:cNvSpPr>
              <a:spLocks/>
            </p:cNvSpPr>
            <p:nvPr/>
          </p:nvSpPr>
          <p:spPr bwMode="auto">
            <a:xfrm>
              <a:off x="4581666" y="2568396"/>
              <a:ext cx="174625" cy="79375"/>
            </a:xfrm>
            <a:custGeom>
              <a:avLst/>
              <a:gdLst>
                <a:gd name="T0" fmla="*/ 48 w 110"/>
                <a:gd name="T1" fmla="*/ 0 h 50"/>
                <a:gd name="T2" fmla="*/ 56 w 110"/>
                <a:gd name="T3" fmla="*/ 4 h 50"/>
                <a:gd name="T4" fmla="*/ 68 w 110"/>
                <a:gd name="T5" fmla="*/ 8 h 50"/>
                <a:gd name="T6" fmla="*/ 70 w 110"/>
                <a:gd name="T7" fmla="*/ 16 h 50"/>
                <a:gd name="T8" fmla="*/ 78 w 110"/>
                <a:gd name="T9" fmla="*/ 18 h 50"/>
                <a:gd name="T10" fmla="*/ 80 w 110"/>
                <a:gd name="T11" fmla="*/ 14 h 50"/>
                <a:gd name="T12" fmla="*/ 88 w 110"/>
                <a:gd name="T13" fmla="*/ 16 h 50"/>
                <a:gd name="T14" fmla="*/ 94 w 110"/>
                <a:gd name="T15" fmla="*/ 20 h 50"/>
                <a:gd name="T16" fmla="*/ 102 w 110"/>
                <a:gd name="T17" fmla="*/ 24 h 50"/>
                <a:gd name="T18" fmla="*/ 110 w 110"/>
                <a:gd name="T19" fmla="*/ 30 h 50"/>
                <a:gd name="T20" fmla="*/ 100 w 110"/>
                <a:gd name="T21" fmla="*/ 36 h 50"/>
                <a:gd name="T22" fmla="*/ 92 w 110"/>
                <a:gd name="T23" fmla="*/ 44 h 50"/>
                <a:gd name="T24" fmla="*/ 82 w 110"/>
                <a:gd name="T25" fmla="*/ 46 h 50"/>
                <a:gd name="T26" fmla="*/ 76 w 110"/>
                <a:gd name="T27" fmla="*/ 50 h 50"/>
                <a:gd name="T28" fmla="*/ 66 w 110"/>
                <a:gd name="T29" fmla="*/ 50 h 50"/>
                <a:gd name="T30" fmla="*/ 46 w 110"/>
                <a:gd name="T31" fmla="*/ 42 h 50"/>
                <a:gd name="T32" fmla="*/ 44 w 110"/>
                <a:gd name="T33" fmla="*/ 48 h 50"/>
                <a:gd name="T34" fmla="*/ 28 w 110"/>
                <a:gd name="T35" fmla="*/ 46 h 50"/>
                <a:gd name="T36" fmla="*/ 20 w 110"/>
                <a:gd name="T37" fmla="*/ 40 h 50"/>
                <a:gd name="T38" fmla="*/ 14 w 110"/>
                <a:gd name="T39" fmla="*/ 34 h 50"/>
                <a:gd name="T40" fmla="*/ 0 w 110"/>
                <a:gd name="T41" fmla="*/ 18 h 50"/>
                <a:gd name="T42" fmla="*/ 12 w 110"/>
                <a:gd name="T43" fmla="*/ 12 h 50"/>
                <a:gd name="T44" fmla="*/ 24 w 110"/>
                <a:gd name="T45" fmla="*/ 8 h 50"/>
                <a:gd name="T46" fmla="*/ 34 w 110"/>
                <a:gd name="T47" fmla="*/ 4 h 50"/>
                <a:gd name="T48" fmla="*/ 42 w 110"/>
                <a:gd name="T49" fmla="*/ 2 h 50"/>
                <a:gd name="T50" fmla="*/ 48 w 11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0" h="50">
                  <a:moveTo>
                    <a:pt x="48" y="0"/>
                  </a:moveTo>
                  <a:lnTo>
                    <a:pt x="56" y="4"/>
                  </a:lnTo>
                  <a:lnTo>
                    <a:pt x="68" y="8"/>
                  </a:lnTo>
                  <a:lnTo>
                    <a:pt x="70" y="16"/>
                  </a:lnTo>
                  <a:lnTo>
                    <a:pt x="78" y="18"/>
                  </a:lnTo>
                  <a:lnTo>
                    <a:pt x="80" y="14"/>
                  </a:lnTo>
                  <a:lnTo>
                    <a:pt x="88" y="16"/>
                  </a:lnTo>
                  <a:lnTo>
                    <a:pt x="94" y="20"/>
                  </a:lnTo>
                  <a:lnTo>
                    <a:pt x="102" y="24"/>
                  </a:lnTo>
                  <a:lnTo>
                    <a:pt x="110" y="30"/>
                  </a:lnTo>
                  <a:lnTo>
                    <a:pt x="100" y="36"/>
                  </a:lnTo>
                  <a:lnTo>
                    <a:pt x="92" y="44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66" y="50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28" y="46"/>
                  </a:lnTo>
                  <a:lnTo>
                    <a:pt x="20" y="40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12" y="12"/>
                  </a:lnTo>
                  <a:lnTo>
                    <a:pt x="24" y="8"/>
                  </a:lnTo>
                  <a:lnTo>
                    <a:pt x="34" y="4"/>
                  </a:lnTo>
                  <a:lnTo>
                    <a:pt x="42" y="2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7" name="Freeform 212"/>
            <p:cNvSpPr>
              <a:spLocks/>
            </p:cNvSpPr>
            <p:nvPr/>
          </p:nvSpPr>
          <p:spPr bwMode="auto">
            <a:xfrm>
              <a:off x="4702316" y="2616021"/>
              <a:ext cx="142875" cy="60325"/>
            </a:xfrm>
            <a:custGeom>
              <a:avLst/>
              <a:gdLst>
                <a:gd name="T0" fmla="*/ 44 w 90"/>
                <a:gd name="T1" fmla="*/ 2 h 38"/>
                <a:gd name="T2" fmla="*/ 48 w 90"/>
                <a:gd name="T3" fmla="*/ 10 h 38"/>
                <a:gd name="T4" fmla="*/ 58 w 90"/>
                <a:gd name="T5" fmla="*/ 8 h 38"/>
                <a:gd name="T6" fmla="*/ 68 w 90"/>
                <a:gd name="T7" fmla="*/ 4 h 38"/>
                <a:gd name="T8" fmla="*/ 76 w 90"/>
                <a:gd name="T9" fmla="*/ 4 h 38"/>
                <a:gd name="T10" fmla="*/ 86 w 90"/>
                <a:gd name="T11" fmla="*/ 8 h 38"/>
                <a:gd name="T12" fmla="*/ 90 w 90"/>
                <a:gd name="T13" fmla="*/ 12 h 38"/>
                <a:gd name="T14" fmla="*/ 86 w 90"/>
                <a:gd name="T15" fmla="*/ 20 h 38"/>
                <a:gd name="T16" fmla="*/ 82 w 90"/>
                <a:gd name="T17" fmla="*/ 26 h 38"/>
                <a:gd name="T18" fmla="*/ 72 w 90"/>
                <a:gd name="T19" fmla="*/ 24 h 38"/>
                <a:gd name="T20" fmla="*/ 62 w 90"/>
                <a:gd name="T21" fmla="*/ 22 h 38"/>
                <a:gd name="T22" fmla="*/ 56 w 90"/>
                <a:gd name="T23" fmla="*/ 26 h 38"/>
                <a:gd name="T24" fmla="*/ 54 w 90"/>
                <a:gd name="T25" fmla="*/ 28 h 38"/>
                <a:gd name="T26" fmla="*/ 44 w 90"/>
                <a:gd name="T27" fmla="*/ 28 h 38"/>
                <a:gd name="T28" fmla="*/ 38 w 90"/>
                <a:gd name="T29" fmla="*/ 32 h 38"/>
                <a:gd name="T30" fmla="*/ 30 w 90"/>
                <a:gd name="T31" fmla="*/ 32 h 38"/>
                <a:gd name="T32" fmla="*/ 26 w 90"/>
                <a:gd name="T33" fmla="*/ 38 h 38"/>
                <a:gd name="T34" fmla="*/ 18 w 90"/>
                <a:gd name="T35" fmla="*/ 38 h 38"/>
                <a:gd name="T36" fmla="*/ 10 w 90"/>
                <a:gd name="T37" fmla="*/ 36 h 38"/>
                <a:gd name="T38" fmla="*/ 4 w 90"/>
                <a:gd name="T39" fmla="*/ 32 h 38"/>
                <a:gd name="T40" fmla="*/ 2 w 90"/>
                <a:gd name="T41" fmla="*/ 24 h 38"/>
                <a:gd name="T42" fmla="*/ 0 w 90"/>
                <a:gd name="T43" fmla="*/ 20 h 38"/>
                <a:gd name="T44" fmla="*/ 6 w 90"/>
                <a:gd name="T45" fmla="*/ 16 h 38"/>
                <a:gd name="T46" fmla="*/ 16 w 90"/>
                <a:gd name="T47" fmla="*/ 14 h 38"/>
                <a:gd name="T48" fmla="*/ 24 w 90"/>
                <a:gd name="T49" fmla="*/ 6 h 38"/>
                <a:gd name="T50" fmla="*/ 34 w 90"/>
                <a:gd name="T51" fmla="*/ 0 h 38"/>
                <a:gd name="T52" fmla="*/ 44 w 90"/>
                <a:gd name="T5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38">
                  <a:moveTo>
                    <a:pt x="44" y="2"/>
                  </a:moveTo>
                  <a:lnTo>
                    <a:pt x="48" y="10"/>
                  </a:lnTo>
                  <a:lnTo>
                    <a:pt x="58" y="8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6" y="8"/>
                  </a:lnTo>
                  <a:lnTo>
                    <a:pt x="90" y="12"/>
                  </a:lnTo>
                  <a:lnTo>
                    <a:pt x="86" y="20"/>
                  </a:lnTo>
                  <a:lnTo>
                    <a:pt x="82" y="26"/>
                  </a:lnTo>
                  <a:lnTo>
                    <a:pt x="72" y="24"/>
                  </a:lnTo>
                  <a:lnTo>
                    <a:pt x="62" y="22"/>
                  </a:lnTo>
                  <a:lnTo>
                    <a:pt x="56" y="26"/>
                  </a:lnTo>
                  <a:lnTo>
                    <a:pt x="54" y="28"/>
                  </a:lnTo>
                  <a:lnTo>
                    <a:pt x="44" y="28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26" y="38"/>
                  </a:lnTo>
                  <a:lnTo>
                    <a:pt x="18" y="38"/>
                  </a:lnTo>
                  <a:lnTo>
                    <a:pt x="10" y="36"/>
                  </a:lnTo>
                  <a:lnTo>
                    <a:pt x="4" y="32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6" y="14"/>
                  </a:lnTo>
                  <a:lnTo>
                    <a:pt x="24" y="6"/>
                  </a:lnTo>
                  <a:lnTo>
                    <a:pt x="34" y="0"/>
                  </a:lnTo>
                  <a:lnTo>
                    <a:pt x="4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8" name="Freeform 213"/>
            <p:cNvSpPr>
              <a:spLocks/>
            </p:cNvSpPr>
            <p:nvPr/>
          </p:nvSpPr>
          <p:spPr bwMode="auto">
            <a:xfrm>
              <a:off x="4516578" y="2635071"/>
              <a:ext cx="201613" cy="82550"/>
            </a:xfrm>
            <a:custGeom>
              <a:avLst/>
              <a:gdLst>
                <a:gd name="T0" fmla="*/ 14 w 127"/>
                <a:gd name="T1" fmla="*/ 46 h 52"/>
                <a:gd name="T2" fmla="*/ 12 w 127"/>
                <a:gd name="T3" fmla="*/ 42 h 52"/>
                <a:gd name="T4" fmla="*/ 8 w 127"/>
                <a:gd name="T5" fmla="*/ 42 h 52"/>
                <a:gd name="T6" fmla="*/ 0 w 127"/>
                <a:gd name="T7" fmla="*/ 40 h 52"/>
                <a:gd name="T8" fmla="*/ 2 w 127"/>
                <a:gd name="T9" fmla="*/ 34 h 52"/>
                <a:gd name="T10" fmla="*/ 18 w 127"/>
                <a:gd name="T11" fmla="*/ 34 h 52"/>
                <a:gd name="T12" fmla="*/ 31 w 127"/>
                <a:gd name="T13" fmla="*/ 32 h 52"/>
                <a:gd name="T14" fmla="*/ 41 w 127"/>
                <a:gd name="T15" fmla="*/ 26 h 52"/>
                <a:gd name="T16" fmla="*/ 53 w 127"/>
                <a:gd name="T17" fmla="*/ 26 h 52"/>
                <a:gd name="T18" fmla="*/ 53 w 127"/>
                <a:gd name="T19" fmla="*/ 18 h 52"/>
                <a:gd name="T20" fmla="*/ 69 w 127"/>
                <a:gd name="T21" fmla="*/ 10 h 52"/>
                <a:gd name="T22" fmla="*/ 69 w 127"/>
                <a:gd name="T23" fmla="*/ 4 h 52"/>
                <a:gd name="T24" fmla="*/ 85 w 127"/>
                <a:gd name="T25" fmla="*/ 6 h 52"/>
                <a:gd name="T26" fmla="*/ 87 w 127"/>
                <a:gd name="T27" fmla="*/ 0 h 52"/>
                <a:gd name="T28" fmla="*/ 107 w 127"/>
                <a:gd name="T29" fmla="*/ 8 h 52"/>
                <a:gd name="T30" fmla="*/ 117 w 127"/>
                <a:gd name="T31" fmla="*/ 8 h 52"/>
                <a:gd name="T32" fmla="*/ 119 w 127"/>
                <a:gd name="T33" fmla="*/ 12 h 52"/>
                <a:gd name="T34" fmla="*/ 121 w 127"/>
                <a:gd name="T35" fmla="*/ 20 h 52"/>
                <a:gd name="T36" fmla="*/ 127 w 127"/>
                <a:gd name="T37" fmla="*/ 24 h 52"/>
                <a:gd name="T38" fmla="*/ 117 w 127"/>
                <a:gd name="T39" fmla="*/ 28 h 52"/>
                <a:gd name="T40" fmla="*/ 111 w 127"/>
                <a:gd name="T41" fmla="*/ 34 h 52"/>
                <a:gd name="T42" fmla="*/ 109 w 127"/>
                <a:gd name="T43" fmla="*/ 40 h 52"/>
                <a:gd name="T44" fmla="*/ 103 w 127"/>
                <a:gd name="T45" fmla="*/ 44 h 52"/>
                <a:gd name="T46" fmla="*/ 89 w 127"/>
                <a:gd name="T47" fmla="*/ 50 h 52"/>
                <a:gd name="T48" fmla="*/ 77 w 127"/>
                <a:gd name="T49" fmla="*/ 52 h 52"/>
                <a:gd name="T50" fmla="*/ 67 w 127"/>
                <a:gd name="T51" fmla="*/ 48 h 52"/>
                <a:gd name="T52" fmla="*/ 51 w 127"/>
                <a:gd name="T53" fmla="*/ 50 h 52"/>
                <a:gd name="T54" fmla="*/ 41 w 127"/>
                <a:gd name="T55" fmla="*/ 46 h 52"/>
                <a:gd name="T56" fmla="*/ 41 w 127"/>
                <a:gd name="T57" fmla="*/ 40 h 52"/>
                <a:gd name="T58" fmla="*/ 26 w 127"/>
                <a:gd name="T59" fmla="*/ 40 h 52"/>
                <a:gd name="T60" fmla="*/ 24 w 127"/>
                <a:gd name="T61" fmla="*/ 46 h 52"/>
                <a:gd name="T62" fmla="*/ 14 w 127"/>
                <a:gd name="T63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" h="52">
                  <a:moveTo>
                    <a:pt x="14" y="46"/>
                  </a:moveTo>
                  <a:lnTo>
                    <a:pt x="12" y="42"/>
                  </a:lnTo>
                  <a:lnTo>
                    <a:pt x="8" y="42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18" y="34"/>
                  </a:lnTo>
                  <a:lnTo>
                    <a:pt x="31" y="32"/>
                  </a:lnTo>
                  <a:lnTo>
                    <a:pt x="41" y="26"/>
                  </a:lnTo>
                  <a:lnTo>
                    <a:pt x="53" y="26"/>
                  </a:lnTo>
                  <a:lnTo>
                    <a:pt x="53" y="18"/>
                  </a:lnTo>
                  <a:lnTo>
                    <a:pt x="69" y="10"/>
                  </a:lnTo>
                  <a:lnTo>
                    <a:pt x="69" y="4"/>
                  </a:lnTo>
                  <a:lnTo>
                    <a:pt x="85" y="6"/>
                  </a:lnTo>
                  <a:lnTo>
                    <a:pt x="87" y="0"/>
                  </a:lnTo>
                  <a:lnTo>
                    <a:pt x="107" y="8"/>
                  </a:lnTo>
                  <a:lnTo>
                    <a:pt x="117" y="8"/>
                  </a:lnTo>
                  <a:lnTo>
                    <a:pt x="119" y="12"/>
                  </a:lnTo>
                  <a:lnTo>
                    <a:pt x="121" y="20"/>
                  </a:lnTo>
                  <a:lnTo>
                    <a:pt x="127" y="24"/>
                  </a:lnTo>
                  <a:lnTo>
                    <a:pt x="117" y="28"/>
                  </a:lnTo>
                  <a:lnTo>
                    <a:pt x="111" y="34"/>
                  </a:lnTo>
                  <a:lnTo>
                    <a:pt x="109" y="40"/>
                  </a:lnTo>
                  <a:lnTo>
                    <a:pt x="103" y="44"/>
                  </a:lnTo>
                  <a:lnTo>
                    <a:pt x="89" y="50"/>
                  </a:lnTo>
                  <a:lnTo>
                    <a:pt x="77" y="52"/>
                  </a:lnTo>
                  <a:lnTo>
                    <a:pt x="67" y="48"/>
                  </a:lnTo>
                  <a:lnTo>
                    <a:pt x="51" y="50"/>
                  </a:lnTo>
                  <a:lnTo>
                    <a:pt x="41" y="46"/>
                  </a:lnTo>
                  <a:lnTo>
                    <a:pt x="41" y="40"/>
                  </a:lnTo>
                  <a:lnTo>
                    <a:pt x="26" y="40"/>
                  </a:lnTo>
                  <a:lnTo>
                    <a:pt x="24" y="46"/>
                  </a:lnTo>
                  <a:lnTo>
                    <a:pt x="14" y="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9" name="Freeform 214"/>
            <p:cNvSpPr>
              <a:spLocks/>
            </p:cNvSpPr>
            <p:nvPr/>
          </p:nvSpPr>
          <p:spPr bwMode="auto">
            <a:xfrm>
              <a:off x="4643578" y="2444571"/>
              <a:ext cx="244475" cy="190500"/>
            </a:xfrm>
            <a:custGeom>
              <a:avLst/>
              <a:gdLst>
                <a:gd name="T0" fmla="*/ 0 w 154"/>
                <a:gd name="T1" fmla="*/ 20 h 120"/>
                <a:gd name="T2" fmla="*/ 16 w 154"/>
                <a:gd name="T3" fmla="*/ 16 h 120"/>
                <a:gd name="T4" fmla="*/ 32 w 154"/>
                <a:gd name="T5" fmla="*/ 10 h 120"/>
                <a:gd name="T6" fmla="*/ 48 w 154"/>
                <a:gd name="T7" fmla="*/ 0 h 120"/>
                <a:gd name="T8" fmla="*/ 66 w 154"/>
                <a:gd name="T9" fmla="*/ 0 h 120"/>
                <a:gd name="T10" fmla="*/ 70 w 154"/>
                <a:gd name="T11" fmla="*/ 8 h 120"/>
                <a:gd name="T12" fmla="*/ 88 w 154"/>
                <a:gd name="T13" fmla="*/ 8 h 120"/>
                <a:gd name="T14" fmla="*/ 108 w 154"/>
                <a:gd name="T15" fmla="*/ 8 h 120"/>
                <a:gd name="T16" fmla="*/ 134 w 154"/>
                <a:gd name="T17" fmla="*/ 6 h 120"/>
                <a:gd name="T18" fmla="*/ 140 w 154"/>
                <a:gd name="T19" fmla="*/ 12 h 120"/>
                <a:gd name="T20" fmla="*/ 144 w 154"/>
                <a:gd name="T21" fmla="*/ 16 h 120"/>
                <a:gd name="T22" fmla="*/ 148 w 154"/>
                <a:gd name="T23" fmla="*/ 28 h 120"/>
                <a:gd name="T24" fmla="*/ 152 w 154"/>
                <a:gd name="T25" fmla="*/ 32 h 120"/>
                <a:gd name="T26" fmla="*/ 152 w 154"/>
                <a:gd name="T27" fmla="*/ 46 h 120"/>
                <a:gd name="T28" fmla="*/ 144 w 154"/>
                <a:gd name="T29" fmla="*/ 46 h 120"/>
                <a:gd name="T30" fmla="*/ 142 w 154"/>
                <a:gd name="T31" fmla="*/ 52 h 120"/>
                <a:gd name="T32" fmla="*/ 148 w 154"/>
                <a:gd name="T33" fmla="*/ 56 h 120"/>
                <a:gd name="T34" fmla="*/ 148 w 154"/>
                <a:gd name="T35" fmla="*/ 70 h 120"/>
                <a:gd name="T36" fmla="*/ 150 w 154"/>
                <a:gd name="T37" fmla="*/ 76 h 120"/>
                <a:gd name="T38" fmla="*/ 152 w 154"/>
                <a:gd name="T39" fmla="*/ 84 h 120"/>
                <a:gd name="T40" fmla="*/ 154 w 154"/>
                <a:gd name="T41" fmla="*/ 88 h 120"/>
                <a:gd name="T42" fmla="*/ 144 w 154"/>
                <a:gd name="T43" fmla="*/ 94 h 120"/>
                <a:gd name="T44" fmla="*/ 136 w 154"/>
                <a:gd name="T45" fmla="*/ 102 h 120"/>
                <a:gd name="T46" fmla="*/ 132 w 154"/>
                <a:gd name="T47" fmla="*/ 110 h 120"/>
                <a:gd name="T48" fmla="*/ 130 w 154"/>
                <a:gd name="T49" fmla="*/ 120 h 120"/>
                <a:gd name="T50" fmla="*/ 126 w 154"/>
                <a:gd name="T51" fmla="*/ 116 h 120"/>
                <a:gd name="T52" fmla="*/ 116 w 154"/>
                <a:gd name="T53" fmla="*/ 112 h 120"/>
                <a:gd name="T54" fmla="*/ 108 w 154"/>
                <a:gd name="T55" fmla="*/ 112 h 120"/>
                <a:gd name="T56" fmla="*/ 98 w 154"/>
                <a:gd name="T57" fmla="*/ 116 h 120"/>
                <a:gd name="T58" fmla="*/ 88 w 154"/>
                <a:gd name="T59" fmla="*/ 118 h 120"/>
                <a:gd name="T60" fmla="*/ 84 w 154"/>
                <a:gd name="T61" fmla="*/ 110 h 120"/>
                <a:gd name="T62" fmla="*/ 74 w 154"/>
                <a:gd name="T63" fmla="*/ 108 h 120"/>
                <a:gd name="T64" fmla="*/ 66 w 154"/>
                <a:gd name="T65" fmla="*/ 102 h 120"/>
                <a:gd name="T66" fmla="*/ 58 w 154"/>
                <a:gd name="T67" fmla="*/ 98 h 120"/>
                <a:gd name="T68" fmla="*/ 52 w 154"/>
                <a:gd name="T69" fmla="*/ 94 h 120"/>
                <a:gd name="T70" fmla="*/ 44 w 154"/>
                <a:gd name="T71" fmla="*/ 92 h 120"/>
                <a:gd name="T72" fmla="*/ 42 w 154"/>
                <a:gd name="T73" fmla="*/ 96 h 120"/>
                <a:gd name="T74" fmla="*/ 34 w 154"/>
                <a:gd name="T75" fmla="*/ 94 h 120"/>
                <a:gd name="T76" fmla="*/ 32 w 154"/>
                <a:gd name="T77" fmla="*/ 86 h 120"/>
                <a:gd name="T78" fmla="*/ 24 w 154"/>
                <a:gd name="T79" fmla="*/ 84 h 120"/>
                <a:gd name="T80" fmla="*/ 12 w 154"/>
                <a:gd name="T81" fmla="*/ 78 h 120"/>
                <a:gd name="T82" fmla="*/ 8 w 154"/>
                <a:gd name="T83" fmla="*/ 70 h 120"/>
                <a:gd name="T84" fmla="*/ 8 w 154"/>
                <a:gd name="T85" fmla="*/ 46 h 120"/>
                <a:gd name="T86" fmla="*/ 0 w 154"/>
                <a:gd name="T87" fmla="*/ 42 h 120"/>
                <a:gd name="T88" fmla="*/ 4 w 154"/>
                <a:gd name="T89" fmla="*/ 30 h 120"/>
                <a:gd name="T90" fmla="*/ 0 w 154"/>
                <a:gd name="T91" fmla="*/ 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" h="120">
                  <a:moveTo>
                    <a:pt x="0" y="20"/>
                  </a:moveTo>
                  <a:lnTo>
                    <a:pt x="16" y="16"/>
                  </a:lnTo>
                  <a:lnTo>
                    <a:pt x="32" y="10"/>
                  </a:lnTo>
                  <a:lnTo>
                    <a:pt x="48" y="0"/>
                  </a:lnTo>
                  <a:lnTo>
                    <a:pt x="66" y="0"/>
                  </a:lnTo>
                  <a:lnTo>
                    <a:pt x="70" y="8"/>
                  </a:lnTo>
                  <a:lnTo>
                    <a:pt x="88" y="8"/>
                  </a:lnTo>
                  <a:lnTo>
                    <a:pt x="108" y="8"/>
                  </a:lnTo>
                  <a:lnTo>
                    <a:pt x="134" y="6"/>
                  </a:lnTo>
                  <a:lnTo>
                    <a:pt x="140" y="12"/>
                  </a:lnTo>
                  <a:lnTo>
                    <a:pt x="144" y="16"/>
                  </a:lnTo>
                  <a:lnTo>
                    <a:pt x="148" y="28"/>
                  </a:lnTo>
                  <a:lnTo>
                    <a:pt x="152" y="32"/>
                  </a:lnTo>
                  <a:lnTo>
                    <a:pt x="152" y="46"/>
                  </a:lnTo>
                  <a:lnTo>
                    <a:pt x="144" y="46"/>
                  </a:lnTo>
                  <a:lnTo>
                    <a:pt x="142" y="52"/>
                  </a:lnTo>
                  <a:lnTo>
                    <a:pt x="148" y="56"/>
                  </a:lnTo>
                  <a:lnTo>
                    <a:pt x="148" y="70"/>
                  </a:lnTo>
                  <a:lnTo>
                    <a:pt x="150" y="76"/>
                  </a:lnTo>
                  <a:lnTo>
                    <a:pt x="152" y="84"/>
                  </a:lnTo>
                  <a:lnTo>
                    <a:pt x="154" y="88"/>
                  </a:lnTo>
                  <a:lnTo>
                    <a:pt x="144" y="94"/>
                  </a:lnTo>
                  <a:lnTo>
                    <a:pt x="136" y="102"/>
                  </a:lnTo>
                  <a:lnTo>
                    <a:pt x="132" y="110"/>
                  </a:lnTo>
                  <a:lnTo>
                    <a:pt x="130" y="120"/>
                  </a:lnTo>
                  <a:lnTo>
                    <a:pt x="126" y="116"/>
                  </a:lnTo>
                  <a:lnTo>
                    <a:pt x="116" y="112"/>
                  </a:lnTo>
                  <a:lnTo>
                    <a:pt x="108" y="112"/>
                  </a:lnTo>
                  <a:lnTo>
                    <a:pt x="98" y="116"/>
                  </a:lnTo>
                  <a:lnTo>
                    <a:pt x="88" y="118"/>
                  </a:lnTo>
                  <a:lnTo>
                    <a:pt x="84" y="110"/>
                  </a:lnTo>
                  <a:lnTo>
                    <a:pt x="74" y="108"/>
                  </a:lnTo>
                  <a:lnTo>
                    <a:pt x="66" y="102"/>
                  </a:lnTo>
                  <a:lnTo>
                    <a:pt x="58" y="98"/>
                  </a:lnTo>
                  <a:lnTo>
                    <a:pt x="52" y="94"/>
                  </a:lnTo>
                  <a:lnTo>
                    <a:pt x="44" y="92"/>
                  </a:lnTo>
                  <a:lnTo>
                    <a:pt x="42" y="96"/>
                  </a:lnTo>
                  <a:lnTo>
                    <a:pt x="34" y="94"/>
                  </a:lnTo>
                  <a:lnTo>
                    <a:pt x="32" y="86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8" y="70"/>
                  </a:lnTo>
                  <a:lnTo>
                    <a:pt x="8" y="46"/>
                  </a:lnTo>
                  <a:lnTo>
                    <a:pt x="0" y="42"/>
                  </a:lnTo>
                  <a:lnTo>
                    <a:pt x="4" y="30"/>
                  </a:lnTo>
                  <a:lnTo>
                    <a:pt x="0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0" name="Freeform 215"/>
            <p:cNvSpPr>
              <a:spLocks/>
            </p:cNvSpPr>
            <p:nvPr/>
          </p:nvSpPr>
          <p:spPr bwMode="auto">
            <a:xfrm>
              <a:off x="4689616" y="265094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1" name="Freeform 216"/>
            <p:cNvSpPr>
              <a:spLocks/>
            </p:cNvSpPr>
            <p:nvPr/>
          </p:nvSpPr>
          <p:spPr bwMode="auto">
            <a:xfrm>
              <a:off x="4610241" y="2698571"/>
              <a:ext cx="82550" cy="47625"/>
            </a:xfrm>
            <a:custGeom>
              <a:avLst/>
              <a:gdLst>
                <a:gd name="T0" fmla="*/ 10 w 52"/>
                <a:gd name="T1" fmla="*/ 28 h 30"/>
                <a:gd name="T2" fmla="*/ 20 w 52"/>
                <a:gd name="T3" fmla="*/ 30 h 30"/>
                <a:gd name="T4" fmla="*/ 32 w 52"/>
                <a:gd name="T5" fmla="*/ 28 h 30"/>
                <a:gd name="T6" fmla="*/ 38 w 52"/>
                <a:gd name="T7" fmla="*/ 22 h 30"/>
                <a:gd name="T8" fmla="*/ 44 w 52"/>
                <a:gd name="T9" fmla="*/ 16 h 30"/>
                <a:gd name="T10" fmla="*/ 52 w 52"/>
                <a:gd name="T11" fmla="*/ 8 h 30"/>
                <a:gd name="T12" fmla="*/ 50 w 52"/>
                <a:gd name="T13" fmla="*/ 0 h 30"/>
                <a:gd name="T14" fmla="*/ 44 w 52"/>
                <a:gd name="T15" fmla="*/ 4 h 30"/>
                <a:gd name="T16" fmla="*/ 30 w 52"/>
                <a:gd name="T17" fmla="*/ 10 h 30"/>
                <a:gd name="T18" fmla="*/ 18 w 52"/>
                <a:gd name="T19" fmla="*/ 12 h 30"/>
                <a:gd name="T20" fmla="*/ 8 w 52"/>
                <a:gd name="T21" fmla="*/ 8 h 30"/>
                <a:gd name="T22" fmla="*/ 2 w 52"/>
                <a:gd name="T23" fmla="*/ 16 h 30"/>
                <a:gd name="T24" fmla="*/ 0 w 52"/>
                <a:gd name="T25" fmla="*/ 24 h 30"/>
                <a:gd name="T26" fmla="*/ 10 w 52"/>
                <a:gd name="T2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30">
                  <a:moveTo>
                    <a:pt x="10" y="28"/>
                  </a:moveTo>
                  <a:lnTo>
                    <a:pt x="20" y="30"/>
                  </a:lnTo>
                  <a:lnTo>
                    <a:pt x="32" y="28"/>
                  </a:lnTo>
                  <a:lnTo>
                    <a:pt x="38" y="22"/>
                  </a:lnTo>
                  <a:lnTo>
                    <a:pt x="44" y="16"/>
                  </a:lnTo>
                  <a:lnTo>
                    <a:pt x="52" y="8"/>
                  </a:lnTo>
                  <a:lnTo>
                    <a:pt x="50" y="0"/>
                  </a:lnTo>
                  <a:lnTo>
                    <a:pt x="44" y="4"/>
                  </a:lnTo>
                  <a:lnTo>
                    <a:pt x="30" y="10"/>
                  </a:lnTo>
                  <a:lnTo>
                    <a:pt x="18" y="1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2" name="Freeform 217"/>
            <p:cNvSpPr>
              <a:spLocks/>
            </p:cNvSpPr>
            <p:nvPr/>
          </p:nvSpPr>
          <p:spPr bwMode="auto">
            <a:xfrm>
              <a:off x="4619766" y="2711271"/>
              <a:ext cx="142875" cy="117475"/>
            </a:xfrm>
            <a:custGeom>
              <a:avLst/>
              <a:gdLst>
                <a:gd name="T0" fmla="*/ 84 w 90"/>
                <a:gd name="T1" fmla="*/ 16 h 74"/>
                <a:gd name="T2" fmla="*/ 86 w 90"/>
                <a:gd name="T3" fmla="*/ 24 h 74"/>
                <a:gd name="T4" fmla="*/ 90 w 90"/>
                <a:gd name="T5" fmla="*/ 30 h 74"/>
                <a:gd name="T6" fmla="*/ 86 w 90"/>
                <a:gd name="T7" fmla="*/ 34 h 74"/>
                <a:gd name="T8" fmla="*/ 70 w 90"/>
                <a:gd name="T9" fmla="*/ 32 h 74"/>
                <a:gd name="T10" fmla="*/ 54 w 90"/>
                <a:gd name="T11" fmla="*/ 30 h 74"/>
                <a:gd name="T12" fmla="*/ 48 w 90"/>
                <a:gd name="T13" fmla="*/ 28 h 74"/>
                <a:gd name="T14" fmla="*/ 36 w 90"/>
                <a:gd name="T15" fmla="*/ 30 h 74"/>
                <a:gd name="T16" fmla="*/ 38 w 90"/>
                <a:gd name="T17" fmla="*/ 38 h 74"/>
                <a:gd name="T18" fmla="*/ 42 w 90"/>
                <a:gd name="T19" fmla="*/ 50 h 74"/>
                <a:gd name="T20" fmla="*/ 46 w 90"/>
                <a:gd name="T21" fmla="*/ 56 h 74"/>
                <a:gd name="T22" fmla="*/ 56 w 90"/>
                <a:gd name="T23" fmla="*/ 64 h 74"/>
                <a:gd name="T24" fmla="*/ 62 w 90"/>
                <a:gd name="T25" fmla="*/ 68 h 74"/>
                <a:gd name="T26" fmla="*/ 60 w 90"/>
                <a:gd name="T27" fmla="*/ 74 h 74"/>
                <a:gd name="T28" fmla="*/ 48 w 90"/>
                <a:gd name="T29" fmla="*/ 64 h 74"/>
                <a:gd name="T30" fmla="*/ 36 w 90"/>
                <a:gd name="T31" fmla="*/ 56 h 74"/>
                <a:gd name="T32" fmla="*/ 28 w 90"/>
                <a:gd name="T33" fmla="*/ 48 h 74"/>
                <a:gd name="T34" fmla="*/ 24 w 90"/>
                <a:gd name="T35" fmla="*/ 40 h 74"/>
                <a:gd name="T36" fmla="*/ 22 w 90"/>
                <a:gd name="T37" fmla="*/ 32 h 74"/>
                <a:gd name="T38" fmla="*/ 16 w 90"/>
                <a:gd name="T39" fmla="*/ 32 h 74"/>
                <a:gd name="T40" fmla="*/ 8 w 90"/>
                <a:gd name="T41" fmla="*/ 36 h 74"/>
                <a:gd name="T42" fmla="*/ 0 w 90"/>
                <a:gd name="T43" fmla="*/ 32 h 74"/>
                <a:gd name="T44" fmla="*/ 0 w 90"/>
                <a:gd name="T45" fmla="*/ 24 h 74"/>
                <a:gd name="T46" fmla="*/ 4 w 90"/>
                <a:gd name="T47" fmla="*/ 20 h 74"/>
                <a:gd name="T48" fmla="*/ 8 w 90"/>
                <a:gd name="T49" fmla="*/ 22 h 74"/>
                <a:gd name="T50" fmla="*/ 14 w 90"/>
                <a:gd name="T51" fmla="*/ 22 h 74"/>
                <a:gd name="T52" fmla="*/ 26 w 90"/>
                <a:gd name="T53" fmla="*/ 20 h 74"/>
                <a:gd name="T54" fmla="*/ 32 w 90"/>
                <a:gd name="T55" fmla="*/ 14 h 74"/>
                <a:gd name="T56" fmla="*/ 38 w 90"/>
                <a:gd name="T57" fmla="*/ 8 h 74"/>
                <a:gd name="T58" fmla="*/ 46 w 90"/>
                <a:gd name="T59" fmla="*/ 0 h 74"/>
                <a:gd name="T60" fmla="*/ 54 w 90"/>
                <a:gd name="T61" fmla="*/ 8 h 74"/>
                <a:gd name="T62" fmla="*/ 66 w 90"/>
                <a:gd name="T63" fmla="*/ 18 h 74"/>
                <a:gd name="T64" fmla="*/ 74 w 90"/>
                <a:gd name="T65" fmla="*/ 18 h 74"/>
                <a:gd name="T66" fmla="*/ 84 w 90"/>
                <a:gd name="T67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74">
                  <a:moveTo>
                    <a:pt x="84" y="16"/>
                  </a:moveTo>
                  <a:lnTo>
                    <a:pt x="86" y="24"/>
                  </a:lnTo>
                  <a:lnTo>
                    <a:pt x="90" y="30"/>
                  </a:lnTo>
                  <a:lnTo>
                    <a:pt x="86" y="34"/>
                  </a:lnTo>
                  <a:lnTo>
                    <a:pt x="70" y="32"/>
                  </a:lnTo>
                  <a:lnTo>
                    <a:pt x="54" y="30"/>
                  </a:lnTo>
                  <a:lnTo>
                    <a:pt x="48" y="28"/>
                  </a:lnTo>
                  <a:lnTo>
                    <a:pt x="36" y="30"/>
                  </a:lnTo>
                  <a:lnTo>
                    <a:pt x="38" y="38"/>
                  </a:lnTo>
                  <a:lnTo>
                    <a:pt x="42" y="50"/>
                  </a:lnTo>
                  <a:lnTo>
                    <a:pt x="46" y="56"/>
                  </a:lnTo>
                  <a:lnTo>
                    <a:pt x="56" y="64"/>
                  </a:lnTo>
                  <a:lnTo>
                    <a:pt x="62" y="68"/>
                  </a:lnTo>
                  <a:lnTo>
                    <a:pt x="60" y="74"/>
                  </a:lnTo>
                  <a:lnTo>
                    <a:pt x="48" y="64"/>
                  </a:lnTo>
                  <a:lnTo>
                    <a:pt x="36" y="56"/>
                  </a:lnTo>
                  <a:lnTo>
                    <a:pt x="28" y="48"/>
                  </a:lnTo>
                  <a:lnTo>
                    <a:pt x="24" y="40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32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6" y="20"/>
                  </a:lnTo>
                  <a:lnTo>
                    <a:pt x="32" y="14"/>
                  </a:lnTo>
                  <a:lnTo>
                    <a:pt x="38" y="8"/>
                  </a:lnTo>
                  <a:lnTo>
                    <a:pt x="46" y="0"/>
                  </a:lnTo>
                  <a:lnTo>
                    <a:pt x="54" y="8"/>
                  </a:lnTo>
                  <a:lnTo>
                    <a:pt x="66" y="18"/>
                  </a:lnTo>
                  <a:lnTo>
                    <a:pt x="74" y="18"/>
                  </a:lnTo>
                  <a:lnTo>
                    <a:pt x="84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3" name="Freeform 218"/>
            <p:cNvSpPr>
              <a:spLocks/>
            </p:cNvSpPr>
            <p:nvPr/>
          </p:nvSpPr>
          <p:spPr bwMode="auto">
            <a:xfrm>
              <a:off x="4676916" y="2755721"/>
              <a:ext cx="95250" cy="82550"/>
            </a:xfrm>
            <a:custGeom>
              <a:avLst/>
              <a:gdLst>
                <a:gd name="T0" fmla="*/ 0 w 60"/>
                <a:gd name="T1" fmla="*/ 2 h 52"/>
                <a:gd name="T2" fmla="*/ 12 w 60"/>
                <a:gd name="T3" fmla="*/ 0 h 52"/>
                <a:gd name="T4" fmla="*/ 26 w 60"/>
                <a:gd name="T5" fmla="*/ 2 h 52"/>
                <a:gd name="T6" fmla="*/ 50 w 60"/>
                <a:gd name="T7" fmla="*/ 6 h 52"/>
                <a:gd name="T8" fmla="*/ 56 w 60"/>
                <a:gd name="T9" fmla="*/ 6 h 52"/>
                <a:gd name="T10" fmla="*/ 58 w 60"/>
                <a:gd name="T11" fmla="*/ 14 h 52"/>
                <a:gd name="T12" fmla="*/ 54 w 60"/>
                <a:gd name="T13" fmla="*/ 18 h 52"/>
                <a:gd name="T14" fmla="*/ 60 w 60"/>
                <a:gd name="T15" fmla="*/ 26 h 52"/>
                <a:gd name="T16" fmla="*/ 52 w 60"/>
                <a:gd name="T17" fmla="*/ 32 h 52"/>
                <a:gd name="T18" fmla="*/ 50 w 60"/>
                <a:gd name="T19" fmla="*/ 40 h 52"/>
                <a:gd name="T20" fmla="*/ 44 w 60"/>
                <a:gd name="T21" fmla="*/ 40 h 52"/>
                <a:gd name="T22" fmla="*/ 42 w 60"/>
                <a:gd name="T23" fmla="*/ 52 h 52"/>
                <a:gd name="T24" fmla="*/ 34 w 60"/>
                <a:gd name="T25" fmla="*/ 46 h 52"/>
                <a:gd name="T26" fmla="*/ 26 w 60"/>
                <a:gd name="T27" fmla="*/ 40 h 52"/>
                <a:gd name="T28" fmla="*/ 16 w 60"/>
                <a:gd name="T29" fmla="*/ 32 h 52"/>
                <a:gd name="T30" fmla="*/ 10 w 60"/>
                <a:gd name="T31" fmla="*/ 28 h 52"/>
                <a:gd name="T32" fmla="*/ 6 w 60"/>
                <a:gd name="T33" fmla="*/ 22 h 52"/>
                <a:gd name="T34" fmla="*/ 2 w 60"/>
                <a:gd name="T35" fmla="*/ 10 h 52"/>
                <a:gd name="T36" fmla="*/ 0 w 60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2">
                  <a:moveTo>
                    <a:pt x="0" y="2"/>
                  </a:moveTo>
                  <a:lnTo>
                    <a:pt x="12" y="0"/>
                  </a:lnTo>
                  <a:lnTo>
                    <a:pt x="26" y="2"/>
                  </a:lnTo>
                  <a:lnTo>
                    <a:pt x="50" y="6"/>
                  </a:lnTo>
                  <a:lnTo>
                    <a:pt x="56" y="6"/>
                  </a:lnTo>
                  <a:lnTo>
                    <a:pt x="58" y="14"/>
                  </a:lnTo>
                  <a:lnTo>
                    <a:pt x="54" y="18"/>
                  </a:lnTo>
                  <a:lnTo>
                    <a:pt x="60" y="26"/>
                  </a:lnTo>
                  <a:lnTo>
                    <a:pt x="52" y="32"/>
                  </a:lnTo>
                  <a:lnTo>
                    <a:pt x="50" y="40"/>
                  </a:lnTo>
                  <a:lnTo>
                    <a:pt x="44" y="40"/>
                  </a:lnTo>
                  <a:lnTo>
                    <a:pt x="42" y="52"/>
                  </a:lnTo>
                  <a:lnTo>
                    <a:pt x="34" y="46"/>
                  </a:lnTo>
                  <a:lnTo>
                    <a:pt x="26" y="40"/>
                  </a:lnTo>
                  <a:lnTo>
                    <a:pt x="16" y="32"/>
                  </a:lnTo>
                  <a:lnTo>
                    <a:pt x="10" y="28"/>
                  </a:lnTo>
                  <a:lnTo>
                    <a:pt x="6" y="22"/>
                  </a:lnTo>
                  <a:lnTo>
                    <a:pt x="2" y="1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4" name="Freeform 219"/>
            <p:cNvSpPr>
              <a:spLocks/>
            </p:cNvSpPr>
            <p:nvPr/>
          </p:nvSpPr>
          <p:spPr bwMode="auto">
            <a:xfrm>
              <a:off x="4743591" y="2730321"/>
              <a:ext cx="111125" cy="123825"/>
            </a:xfrm>
            <a:custGeom>
              <a:avLst/>
              <a:gdLst>
                <a:gd name="T0" fmla="*/ 14 w 70"/>
                <a:gd name="T1" fmla="*/ 78 h 78"/>
                <a:gd name="T2" fmla="*/ 6 w 70"/>
                <a:gd name="T3" fmla="*/ 72 h 78"/>
                <a:gd name="T4" fmla="*/ 0 w 70"/>
                <a:gd name="T5" fmla="*/ 68 h 78"/>
                <a:gd name="T6" fmla="*/ 2 w 70"/>
                <a:gd name="T7" fmla="*/ 56 h 78"/>
                <a:gd name="T8" fmla="*/ 8 w 70"/>
                <a:gd name="T9" fmla="*/ 56 h 78"/>
                <a:gd name="T10" fmla="*/ 10 w 70"/>
                <a:gd name="T11" fmla="*/ 48 h 78"/>
                <a:gd name="T12" fmla="*/ 18 w 70"/>
                <a:gd name="T13" fmla="*/ 42 h 78"/>
                <a:gd name="T14" fmla="*/ 12 w 70"/>
                <a:gd name="T15" fmla="*/ 34 h 78"/>
                <a:gd name="T16" fmla="*/ 16 w 70"/>
                <a:gd name="T17" fmla="*/ 30 h 78"/>
                <a:gd name="T18" fmla="*/ 14 w 70"/>
                <a:gd name="T19" fmla="*/ 22 h 78"/>
                <a:gd name="T20" fmla="*/ 8 w 70"/>
                <a:gd name="T21" fmla="*/ 22 h 78"/>
                <a:gd name="T22" fmla="*/ 12 w 70"/>
                <a:gd name="T23" fmla="*/ 18 h 78"/>
                <a:gd name="T24" fmla="*/ 6 w 70"/>
                <a:gd name="T25" fmla="*/ 4 h 78"/>
                <a:gd name="T26" fmla="*/ 14 w 70"/>
                <a:gd name="T27" fmla="*/ 0 h 78"/>
                <a:gd name="T28" fmla="*/ 34 w 70"/>
                <a:gd name="T29" fmla="*/ 0 h 78"/>
                <a:gd name="T30" fmla="*/ 36 w 70"/>
                <a:gd name="T31" fmla="*/ 8 h 78"/>
                <a:gd name="T32" fmla="*/ 42 w 70"/>
                <a:gd name="T33" fmla="*/ 16 h 78"/>
                <a:gd name="T34" fmla="*/ 50 w 70"/>
                <a:gd name="T35" fmla="*/ 28 h 78"/>
                <a:gd name="T36" fmla="*/ 66 w 70"/>
                <a:gd name="T37" fmla="*/ 30 h 78"/>
                <a:gd name="T38" fmla="*/ 66 w 70"/>
                <a:gd name="T39" fmla="*/ 40 h 78"/>
                <a:gd name="T40" fmla="*/ 60 w 70"/>
                <a:gd name="T41" fmla="*/ 44 h 78"/>
                <a:gd name="T42" fmla="*/ 66 w 70"/>
                <a:gd name="T43" fmla="*/ 52 h 78"/>
                <a:gd name="T44" fmla="*/ 70 w 70"/>
                <a:gd name="T45" fmla="*/ 58 h 78"/>
                <a:gd name="T46" fmla="*/ 64 w 70"/>
                <a:gd name="T47" fmla="*/ 70 h 78"/>
                <a:gd name="T48" fmla="*/ 54 w 70"/>
                <a:gd name="T49" fmla="*/ 72 h 78"/>
                <a:gd name="T50" fmla="*/ 44 w 70"/>
                <a:gd name="T51" fmla="*/ 76 h 78"/>
                <a:gd name="T52" fmla="*/ 36 w 70"/>
                <a:gd name="T53" fmla="*/ 76 h 78"/>
                <a:gd name="T54" fmla="*/ 28 w 70"/>
                <a:gd name="T55" fmla="*/ 70 h 78"/>
                <a:gd name="T56" fmla="*/ 20 w 70"/>
                <a:gd name="T57" fmla="*/ 68 h 78"/>
                <a:gd name="T58" fmla="*/ 16 w 70"/>
                <a:gd name="T59" fmla="*/ 72 h 78"/>
                <a:gd name="T60" fmla="*/ 14 w 70"/>
                <a:gd name="T6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78">
                  <a:moveTo>
                    <a:pt x="14" y="78"/>
                  </a:moveTo>
                  <a:lnTo>
                    <a:pt x="6" y="72"/>
                  </a:lnTo>
                  <a:lnTo>
                    <a:pt x="0" y="68"/>
                  </a:lnTo>
                  <a:lnTo>
                    <a:pt x="2" y="56"/>
                  </a:lnTo>
                  <a:lnTo>
                    <a:pt x="8" y="56"/>
                  </a:lnTo>
                  <a:lnTo>
                    <a:pt x="10" y="48"/>
                  </a:lnTo>
                  <a:lnTo>
                    <a:pt x="18" y="42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4" y="22"/>
                  </a:lnTo>
                  <a:lnTo>
                    <a:pt x="8" y="22"/>
                  </a:lnTo>
                  <a:lnTo>
                    <a:pt x="12" y="1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34" y="0"/>
                  </a:lnTo>
                  <a:lnTo>
                    <a:pt x="36" y="8"/>
                  </a:lnTo>
                  <a:lnTo>
                    <a:pt x="42" y="16"/>
                  </a:lnTo>
                  <a:lnTo>
                    <a:pt x="50" y="28"/>
                  </a:lnTo>
                  <a:lnTo>
                    <a:pt x="66" y="30"/>
                  </a:lnTo>
                  <a:lnTo>
                    <a:pt x="66" y="40"/>
                  </a:lnTo>
                  <a:lnTo>
                    <a:pt x="60" y="44"/>
                  </a:lnTo>
                  <a:lnTo>
                    <a:pt x="66" y="52"/>
                  </a:lnTo>
                  <a:lnTo>
                    <a:pt x="70" y="58"/>
                  </a:lnTo>
                  <a:lnTo>
                    <a:pt x="64" y="70"/>
                  </a:lnTo>
                  <a:lnTo>
                    <a:pt x="54" y="72"/>
                  </a:lnTo>
                  <a:lnTo>
                    <a:pt x="44" y="76"/>
                  </a:lnTo>
                  <a:lnTo>
                    <a:pt x="36" y="76"/>
                  </a:lnTo>
                  <a:lnTo>
                    <a:pt x="28" y="70"/>
                  </a:lnTo>
                  <a:lnTo>
                    <a:pt x="20" y="68"/>
                  </a:lnTo>
                  <a:lnTo>
                    <a:pt x="16" y="72"/>
                  </a:lnTo>
                  <a:lnTo>
                    <a:pt x="14" y="7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5" name="Freeform 221"/>
            <p:cNvSpPr>
              <a:spLocks/>
            </p:cNvSpPr>
            <p:nvPr/>
          </p:nvSpPr>
          <p:spPr bwMode="auto">
            <a:xfrm>
              <a:off x="4600520" y="2974796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6" name="Freeform 222"/>
            <p:cNvSpPr>
              <a:spLocks/>
            </p:cNvSpPr>
            <p:nvPr/>
          </p:nvSpPr>
          <p:spPr bwMode="auto">
            <a:xfrm>
              <a:off x="4452882" y="2698571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7" name="Freeform 223"/>
            <p:cNvSpPr>
              <a:spLocks/>
            </p:cNvSpPr>
            <p:nvPr/>
          </p:nvSpPr>
          <p:spPr bwMode="auto">
            <a:xfrm>
              <a:off x="4959491" y="2654121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8" name="Freeform 224"/>
            <p:cNvSpPr>
              <a:spLocks/>
            </p:cNvSpPr>
            <p:nvPr/>
          </p:nvSpPr>
          <p:spPr bwMode="auto">
            <a:xfrm>
              <a:off x="4832491" y="2527121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9" name="Freeform 225"/>
            <p:cNvSpPr>
              <a:spLocks/>
            </p:cNvSpPr>
            <p:nvPr/>
          </p:nvSpPr>
          <p:spPr bwMode="auto">
            <a:xfrm>
              <a:off x="4802328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0" name="Freeform 226"/>
            <p:cNvSpPr>
              <a:spLocks/>
            </p:cNvSpPr>
            <p:nvPr/>
          </p:nvSpPr>
          <p:spPr bwMode="auto">
            <a:xfrm>
              <a:off x="4838841" y="2787471"/>
              <a:ext cx="155575" cy="88900"/>
            </a:xfrm>
            <a:custGeom>
              <a:avLst/>
              <a:gdLst>
                <a:gd name="T0" fmla="*/ 18 w 98"/>
                <a:gd name="T1" fmla="*/ 8 h 56"/>
                <a:gd name="T2" fmla="*/ 46 w 98"/>
                <a:gd name="T3" fmla="*/ 8 h 56"/>
                <a:gd name="T4" fmla="*/ 58 w 98"/>
                <a:gd name="T5" fmla="*/ 8 h 56"/>
                <a:gd name="T6" fmla="*/ 66 w 98"/>
                <a:gd name="T7" fmla="*/ 0 h 56"/>
                <a:gd name="T8" fmla="*/ 80 w 98"/>
                <a:gd name="T9" fmla="*/ 4 h 56"/>
                <a:gd name="T10" fmla="*/ 92 w 98"/>
                <a:gd name="T11" fmla="*/ 10 h 56"/>
                <a:gd name="T12" fmla="*/ 98 w 98"/>
                <a:gd name="T13" fmla="*/ 10 h 56"/>
                <a:gd name="T14" fmla="*/ 98 w 98"/>
                <a:gd name="T15" fmla="*/ 14 h 56"/>
                <a:gd name="T16" fmla="*/ 90 w 98"/>
                <a:gd name="T17" fmla="*/ 16 h 56"/>
                <a:gd name="T18" fmla="*/ 90 w 98"/>
                <a:gd name="T19" fmla="*/ 28 h 56"/>
                <a:gd name="T20" fmla="*/ 82 w 98"/>
                <a:gd name="T21" fmla="*/ 36 h 56"/>
                <a:gd name="T22" fmla="*/ 84 w 98"/>
                <a:gd name="T23" fmla="*/ 38 h 56"/>
                <a:gd name="T24" fmla="*/ 92 w 98"/>
                <a:gd name="T25" fmla="*/ 42 h 56"/>
                <a:gd name="T26" fmla="*/ 90 w 98"/>
                <a:gd name="T27" fmla="*/ 46 h 56"/>
                <a:gd name="T28" fmla="*/ 80 w 98"/>
                <a:gd name="T29" fmla="*/ 44 h 56"/>
                <a:gd name="T30" fmla="*/ 72 w 98"/>
                <a:gd name="T31" fmla="*/ 42 h 56"/>
                <a:gd name="T32" fmla="*/ 64 w 98"/>
                <a:gd name="T33" fmla="*/ 46 h 56"/>
                <a:gd name="T34" fmla="*/ 60 w 98"/>
                <a:gd name="T35" fmla="*/ 52 h 56"/>
                <a:gd name="T36" fmla="*/ 60 w 98"/>
                <a:gd name="T37" fmla="*/ 56 h 56"/>
                <a:gd name="T38" fmla="*/ 52 w 98"/>
                <a:gd name="T39" fmla="*/ 56 h 56"/>
                <a:gd name="T40" fmla="*/ 40 w 98"/>
                <a:gd name="T41" fmla="*/ 56 h 56"/>
                <a:gd name="T42" fmla="*/ 30 w 98"/>
                <a:gd name="T43" fmla="*/ 52 h 56"/>
                <a:gd name="T44" fmla="*/ 24 w 98"/>
                <a:gd name="T45" fmla="*/ 52 h 56"/>
                <a:gd name="T46" fmla="*/ 14 w 98"/>
                <a:gd name="T47" fmla="*/ 54 h 56"/>
                <a:gd name="T48" fmla="*/ 12 w 98"/>
                <a:gd name="T49" fmla="*/ 48 h 56"/>
                <a:gd name="T50" fmla="*/ 6 w 98"/>
                <a:gd name="T51" fmla="*/ 42 h 56"/>
                <a:gd name="T52" fmla="*/ 4 w 98"/>
                <a:gd name="T53" fmla="*/ 34 h 56"/>
                <a:gd name="T54" fmla="*/ 10 w 98"/>
                <a:gd name="T55" fmla="*/ 22 h 56"/>
                <a:gd name="T56" fmla="*/ 4 w 98"/>
                <a:gd name="T57" fmla="*/ 14 h 56"/>
                <a:gd name="T58" fmla="*/ 0 w 98"/>
                <a:gd name="T59" fmla="*/ 8 h 56"/>
                <a:gd name="T60" fmla="*/ 6 w 98"/>
                <a:gd name="T61" fmla="*/ 4 h 56"/>
                <a:gd name="T62" fmla="*/ 18 w 98"/>
                <a:gd name="T63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8" h="56">
                  <a:moveTo>
                    <a:pt x="18" y="8"/>
                  </a:moveTo>
                  <a:lnTo>
                    <a:pt x="46" y="8"/>
                  </a:lnTo>
                  <a:lnTo>
                    <a:pt x="58" y="8"/>
                  </a:lnTo>
                  <a:lnTo>
                    <a:pt x="66" y="0"/>
                  </a:lnTo>
                  <a:lnTo>
                    <a:pt x="80" y="4"/>
                  </a:lnTo>
                  <a:lnTo>
                    <a:pt x="92" y="10"/>
                  </a:lnTo>
                  <a:lnTo>
                    <a:pt x="98" y="10"/>
                  </a:lnTo>
                  <a:lnTo>
                    <a:pt x="98" y="14"/>
                  </a:lnTo>
                  <a:lnTo>
                    <a:pt x="90" y="16"/>
                  </a:lnTo>
                  <a:lnTo>
                    <a:pt x="90" y="28"/>
                  </a:lnTo>
                  <a:lnTo>
                    <a:pt x="82" y="36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90" y="46"/>
                  </a:lnTo>
                  <a:lnTo>
                    <a:pt x="80" y="44"/>
                  </a:lnTo>
                  <a:lnTo>
                    <a:pt x="72" y="42"/>
                  </a:lnTo>
                  <a:lnTo>
                    <a:pt x="64" y="46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2" y="56"/>
                  </a:lnTo>
                  <a:lnTo>
                    <a:pt x="40" y="56"/>
                  </a:lnTo>
                  <a:lnTo>
                    <a:pt x="30" y="52"/>
                  </a:lnTo>
                  <a:lnTo>
                    <a:pt x="24" y="52"/>
                  </a:lnTo>
                  <a:lnTo>
                    <a:pt x="14" y="54"/>
                  </a:lnTo>
                  <a:lnTo>
                    <a:pt x="12" y="48"/>
                  </a:lnTo>
                  <a:lnTo>
                    <a:pt x="6" y="42"/>
                  </a:lnTo>
                  <a:lnTo>
                    <a:pt x="4" y="34"/>
                  </a:lnTo>
                  <a:lnTo>
                    <a:pt x="10" y="22"/>
                  </a:lnTo>
                  <a:lnTo>
                    <a:pt x="4" y="14"/>
                  </a:lnTo>
                  <a:lnTo>
                    <a:pt x="0" y="8"/>
                  </a:lnTo>
                  <a:lnTo>
                    <a:pt x="6" y="4"/>
                  </a:lnTo>
                  <a:lnTo>
                    <a:pt x="18" y="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1" name="Freeform 220"/>
            <p:cNvSpPr>
              <a:spLocks/>
            </p:cNvSpPr>
            <p:nvPr/>
          </p:nvSpPr>
          <p:spPr bwMode="auto">
            <a:xfrm>
              <a:off x="4797566" y="2841446"/>
              <a:ext cx="63500" cy="50800"/>
            </a:xfrm>
            <a:custGeom>
              <a:avLst/>
              <a:gdLst>
                <a:gd name="T0" fmla="*/ 30 w 40"/>
                <a:gd name="T1" fmla="*/ 0 h 32"/>
                <a:gd name="T2" fmla="*/ 32 w 40"/>
                <a:gd name="T3" fmla="*/ 8 h 32"/>
                <a:gd name="T4" fmla="*/ 38 w 40"/>
                <a:gd name="T5" fmla="*/ 14 h 32"/>
                <a:gd name="T6" fmla="*/ 40 w 40"/>
                <a:gd name="T7" fmla="*/ 20 h 32"/>
                <a:gd name="T8" fmla="*/ 32 w 40"/>
                <a:gd name="T9" fmla="*/ 26 h 32"/>
                <a:gd name="T10" fmla="*/ 20 w 40"/>
                <a:gd name="T11" fmla="*/ 28 h 32"/>
                <a:gd name="T12" fmla="*/ 6 w 40"/>
                <a:gd name="T13" fmla="*/ 32 h 32"/>
                <a:gd name="T14" fmla="*/ 0 w 40"/>
                <a:gd name="T15" fmla="*/ 20 h 32"/>
                <a:gd name="T16" fmla="*/ 2 w 40"/>
                <a:gd name="T17" fmla="*/ 6 h 32"/>
                <a:gd name="T18" fmla="*/ 10 w 40"/>
                <a:gd name="T19" fmla="*/ 6 h 32"/>
                <a:gd name="T20" fmla="*/ 20 w 40"/>
                <a:gd name="T21" fmla="*/ 2 h 32"/>
                <a:gd name="T22" fmla="*/ 30 w 40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2">
                  <a:moveTo>
                    <a:pt x="30" y="0"/>
                  </a:moveTo>
                  <a:lnTo>
                    <a:pt x="32" y="8"/>
                  </a:lnTo>
                  <a:lnTo>
                    <a:pt x="38" y="14"/>
                  </a:lnTo>
                  <a:lnTo>
                    <a:pt x="40" y="20"/>
                  </a:lnTo>
                  <a:lnTo>
                    <a:pt x="32" y="26"/>
                  </a:lnTo>
                  <a:lnTo>
                    <a:pt x="20" y="28"/>
                  </a:lnTo>
                  <a:lnTo>
                    <a:pt x="6" y="32"/>
                  </a:lnTo>
                  <a:lnTo>
                    <a:pt x="0" y="20"/>
                  </a:lnTo>
                  <a:lnTo>
                    <a:pt x="2" y="6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2" name="Freeform 228"/>
            <p:cNvSpPr>
              <a:spLocks/>
            </p:cNvSpPr>
            <p:nvPr/>
          </p:nvSpPr>
          <p:spPr bwMode="auto">
            <a:xfrm>
              <a:off x="4870591" y="3047821"/>
              <a:ext cx="69850" cy="15875"/>
            </a:xfrm>
            <a:custGeom>
              <a:avLst/>
              <a:gdLst>
                <a:gd name="T0" fmla="*/ 4 w 44"/>
                <a:gd name="T1" fmla="*/ 0 h 10"/>
                <a:gd name="T2" fmla="*/ 10 w 44"/>
                <a:gd name="T3" fmla="*/ 0 h 10"/>
                <a:gd name="T4" fmla="*/ 16 w 44"/>
                <a:gd name="T5" fmla="*/ 2 h 10"/>
                <a:gd name="T6" fmla="*/ 22 w 44"/>
                <a:gd name="T7" fmla="*/ 2 h 10"/>
                <a:gd name="T8" fmla="*/ 30 w 44"/>
                <a:gd name="T9" fmla="*/ 2 h 10"/>
                <a:gd name="T10" fmla="*/ 34 w 44"/>
                <a:gd name="T11" fmla="*/ 2 h 10"/>
                <a:gd name="T12" fmla="*/ 42 w 44"/>
                <a:gd name="T13" fmla="*/ 4 h 10"/>
                <a:gd name="T14" fmla="*/ 44 w 44"/>
                <a:gd name="T15" fmla="*/ 8 h 10"/>
                <a:gd name="T16" fmla="*/ 40 w 44"/>
                <a:gd name="T17" fmla="*/ 10 h 10"/>
                <a:gd name="T18" fmla="*/ 32 w 44"/>
                <a:gd name="T19" fmla="*/ 8 h 10"/>
                <a:gd name="T20" fmla="*/ 24 w 44"/>
                <a:gd name="T21" fmla="*/ 8 h 10"/>
                <a:gd name="T22" fmla="*/ 18 w 44"/>
                <a:gd name="T23" fmla="*/ 10 h 10"/>
                <a:gd name="T24" fmla="*/ 16 w 44"/>
                <a:gd name="T25" fmla="*/ 6 h 10"/>
                <a:gd name="T26" fmla="*/ 8 w 44"/>
                <a:gd name="T27" fmla="*/ 6 h 10"/>
                <a:gd name="T28" fmla="*/ 0 w 44"/>
                <a:gd name="T29" fmla="*/ 4 h 10"/>
                <a:gd name="T30" fmla="*/ 4 w 4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10">
                  <a:moveTo>
                    <a:pt x="4" y="0"/>
                  </a:moveTo>
                  <a:lnTo>
                    <a:pt x="10" y="0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44" y="8"/>
                  </a:lnTo>
                  <a:lnTo>
                    <a:pt x="40" y="10"/>
                  </a:lnTo>
                  <a:lnTo>
                    <a:pt x="32" y="8"/>
                  </a:lnTo>
                  <a:lnTo>
                    <a:pt x="24" y="8"/>
                  </a:lnTo>
                  <a:lnTo>
                    <a:pt x="18" y="10"/>
                  </a:lnTo>
                  <a:lnTo>
                    <a:pt x="16" y="6"/>
                  </a:lnTo>
                  <a:lnTo>
                    <a:pt x="8" y="6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3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4" name="Freeform 230"/>
            <p:cNvSpPr>
              <a:spLocks/>
            </p:cNvSpPr>
            <p:nvPr/>
          </p:nvSpPr>
          <p:spPr bwMode="auto">
            <a:xfrm>
              <a:off x="4765816" y="2838271"/>
              <a:ext cx="41275" cy="88900"/>
            </a:xfrm>
            <a:custGeom>
              <a:avLst/>
              <a:gdLst>
                <a:gd name="T0" fmla="*/ 0 w 26"/>
                <a:gd name="T1" fmla="*/ 12 h 56"/>
                <a:gd name="T2" fmla="*/ 2 w 26"/>
                <a:gd name="T3" fmla="*/ 4 h 56"/>
                <a:gd name="T4" fmla="*/ 6 w 26"/>
                <a:gd name="T5" fmla="*/ 0 h 56"/>
                <a:gd name="T6" fmla="*/ 14 w 26"/>
                <a:gd name="T7" fmla="*/ 2 h 56"/>
                <a:gd name="T8" fmla="*/ 22 w 26"/>
                <a:gd name="T9" fmla="*/ 8 h 56"/>
                <a:gd name="T10" fmla="*/ 20 w 26"/>
                <a:gd name="T11" fmla="*/ 16 h 56"/>
                <a:gd name="T12" fmla="*/ 20 w 26"/>
                <a:gd name="T13" fmla="*/ 22 h 56"/>
                <a:gd name="T14" fmla="*/ 24 w 26"/>
                <a:gd name="T15" fmla="*/ 30 h 56"/>
                <a:gd name="T16" fmla="*/ 26 w 26"/>
                <a:gd name="T17" fmla="*/ 34 h 56"/>
                <a:gd name="T18" fmla="*/ 26 w 26"/>
                <a:gd name="T19" fmla="*/ 38 h 56"/>
                <a:gd name="T20" fmla="*/ 22 w 26"/>
                <a:gd name="T21" fmla="*/ 44 h 56"/>
                <a:gd name="T22" fmla="*/ 12 w 26"/>
                <a:gd name="T23" fmla="*/ 56 h 56"/>
                <a:gd name="T24" fmla="*/ 2 w 26"/>
                <a:gd name="T25" fmla="*/ 40 h 56"/>
                <a:gd name="T26" fmla="*/ 4 w 26"/>
                <a:gd name="T27" fmla="*/ 28 h 56"/>
                <a:gd name="T28" fmla="*/ 2 w 26"/>
                <a:gd name="T29" fmla="*/ 18 h 56"/>
                <a:gd name="T30" fmla="*/ 0 w 26"/>
                <a:gd name="T31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56">
                  <a:moveTo>
                    <a:pt x="0" y="12"/>
                  </a:moveTo>
                  <a:lnTo>
                    <a:pt x="2" y="4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2" y="8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4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2" y="44"/>
                  </a:lnTo>
                  <a:lnTo>
                    <a:pt x="12" y="56"/>
                  </a:lnTo>
                  <a:lnTo>
                    <a:pt x="2" y="40"/>
                  </a:lnTo>
                  <a:lnTo>
                    <a:pt x="4" y="28"/>
                  </a:lnTo>
                  <a:lnTo>
                    <a:pt x="2" y="18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5" name="Freeform 231"/>
            <p:cNvSpPr>
              <a:spLocks/>
            </p:cNvSpPr>
            <p:nvPr/>
          </p:nvSpPr>
          <p:spPr bwMode="auto">
            <a:xfrm>
              <a:off x="4626116" y="3033534"/>
              <a:ext cx="22225" cy="19050"/>
            </a:xfrm>
            <a:custGeom>
              <a:avLst/>
              <a:gdLst>
                <a:gd name="T0" fmla="*/ 11 w 14"/>
                <a:gd name="T1" fmla="*/ 4 h 12"/>
                <a:gd name="T2" fmla="*/ 9 w 14"/>
                <a:gd name="T3" fmla="*/ 12 h 12"/>
                <a:gd name="T4" fmla="*/ 11 w 14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11" y="4"/>
                  </a:moveTo>
                  <a:cubicBezTo>
                    <a:pt x="0" y="0"/>
                    <a:pt x="1" y="7"/>
                    <a:pt x="9" y="12"/>
                  </a:cubicBezTo>
                  <a:cubicBezTo>
                    <a:pt x="13" y="5"/>
                    <a:pt x="14" y="7"/>
                    <a:pt x="11" y="4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6" name="Freeform 286"/>
            <p:cNvSpPr>
              <a:spLocks/>
            </p:cNvSpPr>
            <p:nvPr/>
          </p:nvSpPr>
          <p:spPr bwMode="auto">
            <a:xfrm>
              <a:off x="6131066" y="2485846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7" name="Freeform 233"/>
            <p:cNvSpPr>
              <a:spLocks/>
            </p:cNvSpPr>
            <p:nvPr/>
          </p:nvSpPr>
          <p:spPr bwMode="auto">
            <a:xfrm>
              <a:off x="6858141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8" name="Freeform 234"/>
            <p:cNvSpPr>
              <a:spLocks/>
            </p:cNvSpPr>
            <p:nvPr/>
          </p:nvSpPr>
          <p:spPr bwMode="auto">
            <a:xfrm>
              <a:off x="6854966" y="3390721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9" name="Freeform 235"/>
            <p:cNvSpPr>
              <a:spLocks/>
            </p:cNvSpPr>
            <p:nvPr/>
          </p:nvSpPr>
          <p:spPr bwMode="auto">
            <a:xfrm>
              <a:off x="6242191" y="3031946"/>
              <a:ext cx="60325" cy="57150"/>
            </a:xfrm>
            <a:custGeom>
              <a:avLst/>
              <a:gdLst>
                <a:gd name="T0" fmla="*/ 14 w 38"/>
                <a:gd name="T1" fmla="*/ 36 h 36"/>
                <a:gd name="T2" fmla="*/ 12 w 38"/>
                <a:gd name="T3" fmla="*/ 28 h 36"/>
                <a:gd name="T4" fmla="*/ 2 w 38"/>
                <a:gd name="T5" fmla="*/ 22 h 36"/>
                <a:gd name="T6" fmla="*/ 0 w 38"/>
                <a:gd name="T7" fmla="*/ 8 h 36"/>
                <a:gd name="T8" fmla="*/ 6 w 38"/>
                <a:gd name="T9" fmla="*/ 4 h 36"/>
                <a:gd name="T10" fmla="*/ 20 w 38"/>
                <a:gd name="T11" fmla="*/ 0 h 36"/>
                <a:gd name="T12" fmla="*/ 28 w 38"/>
                <a:gd name="T13" fmla="*/ 6 h 36"/>
                <a:gd name="T14" fmla="*/ 38 w 38"/>
                <a:gd name="T15" fmla="*/ 12 h 36"/>
                <a:gd name="T16" fmla="*/ 38 w 38"/>
                <a:gd name="T17" fmla="*/ 20 h 36"/>
                <a:gd name="T18" fmla="*/ 32 w 38"/>
                <a:gd name="T19" fmla="*/ 26 h 36"/>
                <a:gd name="T20" fmla="*/ 24 w 38"/>
                <a:gd name="T21" fmla="*/ 30 h 36"/>
                <a:gd name="T22" fmla="*/ 14 w 38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36">
                  <a:moveTo>
                    <a:pt x="14" y="36"/>
                  </a:moveTo>
                  <a:lnTo>
                    <a:pt x="12" y="28"/>
                  </a:lnTo>
                  <a:lnTo>
                    <a:pt x="2" y="22"/>
                  </a:lnTo>
                  <a:lnTo>
                    <a:pt x="0" y="8"/>
                  </a:lnTo>
                  <a:lnTo>
                    <a:pt x="6" y="4"/>
                  </a:lnTo>
                  <a:lnTo>
                    <a:pt x="20" y="0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38" y="20"/>
                  </a:lnTo>
                  <a:lnTo>
                    <a:pt x="32" y="26"/>
                  </a:lnTo>
                  <a:lnTo>
                    <a:pt x="24" y="30"/>
                  </a:lnTo>
                  <a:lnTo>
                    <a:pt x="14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0" name="Freeform 236"/>
            <p:cNvSpPr>
              <a:spLocks/>
            </p:cNvSpPr>
            <p:nvPr/>
          </p:nvSpPr>
          <p:spPr bwMode="auto">
            <a:xfrm>
              <a:off x="6292991" y="3187521"/>
              <a:ext cx="206375" cy="114300"/>
            </a:xfrm>
            <a:custGeom>
              <a:avLst/>
              <a:gdLst>
                <a:gd name="T0" fmla="*/ 16 w 130"/>
                <a:gd name="T1" fmla="*/ 6 h 72"/>
                <a:gd name="T2" fmla="*/ 30 w 130"/>
                <a:gd name="T3" fmla="*/ 0 h 72"/>
                <a:gd name="T4" fmla="*/ 44 w 130"/>
                <a:gd name="T5" fmla="*/ 14 h 72"/>
                <a:gd name="T6" fmla="*/ 60 w 130"/>
                <a:gd name="T7" fmla="*/ 22 h 72"/>
                <a:gd name="T8" fmla="*/ 72 w 130"/>
                <a:gd name="T9" fmla="*/ 30 h 72"/>
                <a:gd name="T10" fmla="*/ 88 w 130"/>
                <a:gd name="T11" fmla="*/ 40 h 72"/>
                <a:gd name="T12" fmla="*/ 104 w 130"/>
                <a:gd name="T13" fmla="*/ 44 h 72"/>
                <a:gd name="T14" fmla="*/ 128 w 130"/>
                <a:gd name="T15" fmla="*/ 46 h 72"/>
                <a:gd name="T16" fmla="*/ 128 w 130"/>
                <a:gd name="T17" fmla="*/ 58 h 72"/>
                <a:gd name="T18" fmla="*/ 130 w 130"/>
                <a:gd name="T19" fmla="*/ 70 h 72"/>
                <a:gd name="T20" fmla="*/ 102 w 130"/>
                <a:gd name="T21" fmla="*/ 72 h 72"/>
                <a:gd name="T22" fmla="*/ 88 w 130"/>
                <a:gd name="T23" fmla="*/ 66 h 72"/>
                <a:gd name="T24" fmla="*/ 72 w 130"/>
                <a:gd name="T25" fmla="*/ 54 h 72"/>
                <a:gd name="T26" fmla="*/ 48 w 130"/>
                <a:gd name="T27" fmla="*/ 52 h 72"/>
                <a:gd name="T28" fmla="*/ 34 w 130"/>
                <a:gd name="T29" fmla="*/ 46 h 72"/>
                <a:gd name="T30" fmla="*/ 20 w 130"/>
                <a:gd name="T31" fmla="*/ 36 h 72"/>
                <a:gd name="T32" fmla="*/ 0 w 130"/>
                <a:gd name="T33" fmla="*/ 30 h 72"/>
                <a:gd name="T34" fmla="*/ 4 w 130"/>
                <a:gd name="T35" fmla="*/ 14 h 72"/>
                <a:gd name="T36" fmla="*/ 16 w 130"/>
                <a:gd name="T37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0" h="72">
                  <a:moveTo>
                    <a:pt x="16" y="6"/>
                  </a:moveTo>
                  <a:lnTo>
                    <a:pt x="30" y="0"/>
                  </a:lnTo>
                  <a:lnTo>
                    <a:pt x="44" y="14"/>
                  </a:lnTo>
                  <a:lnTo>
                    <a:pt x="60" y="22"/>
                  </a:lnTo>
                  <a:lnTo>
                    <a:pt x="72" y="30"/>
                  </a:lnTo>
                  <a:lnTo>
                    <a:pt x="88" y="40"/>
                  </a:lnTo>
                  <a:lnTo>
                    <a:pt x="104" y="44"/>
                  </a:lnTo>
                  <a:lnTo>
                    <a:pt x="128" y="46"/>
                  </a:lnTo>
                  <a:lnTo>
                    <a:pt x="128" y="58"/>
                  </a:lnTo>
                  <a:lnTo>
                    <a:pt x="130" y="70"/>
                  </a:lnTo>
                  <a:lnTo>
                    <a:pt x="102" y="72"/>
                  </a:lnTo>
                  <a:lnTo>
                    <a:pt x="88" y="66"/>
                  </a:lnTo>
                  <a:lnTo>
                    <a:pt x="72" y="54"/>
                  </a:lnTo>
                  <a:lnTo>
                    <a:pt x="48" y="52"/>
                  </a:lnTo>
                  <a:lnTo>
                    <a:pt x="34" y="46"/>
                  </a:lnTo>
                  <a:lnTo>
                    <a:pt x="20" y="36"/>
                  </a:lnTo>
                  <a:lnTo>
                    <a:pt x="0" y="30"/>
                  </a:lnTo>
                  <a:lnTo>
                    <a:pt x="4" y="14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1" name="Freeform 237"/>
            <p:cNvSpPr>
              <a:spLocks/>
            </p:cNvSpPr>
            <p:nvPr/>
          </p:nvSpPr>
          <p:spPr bwMode="auto">
            <a:xfrm>
              <a:off x="6521591" y="3251021"/>
              <a:ext cx="79375" cy="41275"/>
            </a:xfrm>
            <a:custGeom>
              <a:avLst/>
              <a:gdLst>
                <a:gd name="T0" fmla="*/ 10 w 50"/>
                <a:gd name="T1" fmla="*/ 0 h 26"/>
                <a:gd name="T2" fmla="*/ 4 w 50"/>
                <a:gd name="T3" fmla="*/ 6 h 26"/>
                <a:gd name="T4" fmla="*/ 2 w 50"/>
                <a:gd name="T5" fmla="*/ 6 h 26"/>
                <a:gd name="T6" fmla="*/ 0 w 50"/>
                <a:gd name="T7" fmla="*/ 14 h 26"/>
                <a:gd name="T8" fmla="*/ 2 w 50"/>
                <a:gd name="T9" fmla="*/ 20 h 26"/>
                <a:gd name="T10" fmla="*/ 8 w 50"/>
                <a:gd name="T11" fmla="*/ 24 h 26"/>
                <a:gd name="T12" fmla="*/ 16 w 50"/>
                <a:gd name="T13" fmla="*/ 26 h 26"/>
                <a:gd name="T14" fmla="*/ 32 w 50"/>
                <a:gd name="T15" fmla="*/ 24 h 26"/>
                <a:gd name="T16" fmla="*/ 46 w 50"/>
                <a:gd name="T17" fmla="*/ 22 h 26"/>
                <a:gd name="T18" fmla="*/ 50 w 50"/>
                <a:gd name="T19" fmla="*/ 16 h 26"/>
                <a:gd name="T20" fmla="*/ 46 w 50"/>
                <a:gd name="T21" fmla="*/ 6 h 26"/>
                <a:gd name="T22" fmla="*/ 32 w 50"/>
                <a:gd name="T23" fmla="*/ 4 h 26"/>
                <a:gd name="T24" fmla="*/ 20 w 50"/>
                <a:gd name="T25" fmla="*/ 0 h 26"/>
                <a:gd name="T26" fmla="*/ 10 w 50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26">
                  <a:moveTo>
                    <a:pt x="10" y="0"/>
                  </a:moveTo>
                  <a:lnTo>
                    <a:pt x="4" y="6"/>
                  </a:lnTo>
                  <a:lnTo>
                    <a:pt x="2" y="6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8" y="24"/>
                  </a:lnTo>
                  <a:lnTo>
                    <a:pt x="16" y="26"/>
                  </a:lnTo>
                  <a:lnTo>
                    <a:pt x="32" y="24"/>
                  </a:lnTo>
                  <a:lnTo>
                    <a:pt x="46" y="22"/>
                  </a:lnTo>
                  <a:lnTo>
                    <a:pt x="50" y="16"/>
                  </a:lnTo>
                  <a:lnTo>
                    <a:pt x="46" y="6"/>
                  </a:lnTo>
                  <a:lnTo>
                    <a:pt x="32" y="4"/>
                  </a:lnTo>
                  <a:lnTo>
                    <a:pt x="20" y="0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2" name="Freeform 238"/>
            <p:cNvSpPr>
              <a:spLocks/>
            </p:cNvSpPr>
            <p:nvPr/>
          </p:nvSpPr>
          <p:spPr bwMode="auto">
            <a:xfrm>
              <a:off x="6499366" y="3298646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3" name="Freeform 239"/>
            <p:cNvSpPr>
              <a:spLocks/>
            </p:cNvSpPr>
            <p:nvPr/>
          </p:nvSpPr>
          <p:spPr bwMode="auto">
            <a:xfrm>
              <a:off x="6289816" y="3733621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4" name="Freeform 240"/>
            <p:cNvSpPr>
              <a:spLocks/>
            </p:cNvSpPr>
            <p:nvPr/>
          </p:nvSpPr>
          <p:spPr bwMode="auto">
            <a:xfrm>
              <a:off x="6000891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5" name="Freeform 241"/>
            <p:cNvSpPr>
              <a:spLocks/>
            </p:cNvSpPr>
            <p:nvPr/>
          </p:nvSpPr>
          <p:spPr bwMode="auto">
            <a:xfrm>
              <a:off x="6600966" y="3244671"/>
              <a:ext cx="212725" cy="469900"/>
            </a:xfrm>
            <a:custGeom>
              <a:avLst/>
              <a:gdLst>
                <a:gd name="T0" fmla="*/ 6 w 134"/>
                <a:gd name="T1" fmla="*/ 120 h 296"/>
                <a:gd name="T2" fmla="*/ 12 w 134"/>
                <a:gd name="T3" fmla="*/ 104 h 296"/>
                <a:gd name="T4" fmla="*/ 32 w 134"/>
                <a:gd name="T5" fmla="*/ 74 h 296"/>
                <a:gd name="T6" fmla="*/ 44 w 134"/>
                <a:gd name="T7" fmla="*/ 46 h 296"/>
                <a:gd name="T8" fmla="*/ 62 w 134"/>
                <a:gd name="T9" fmla="*/ 20 h 296"/>
                <a:gd name="T10" fmla="*/ 76 w 134"/>
                <a:gd name="T11" fmla="*/ 10 h 296"/>
                <a:gd name="T12" fmla="*/ 90 w 134"/>
                <a:gd name="T13" fmla="*/ 2 h 296"/>
                <a:gd name="T14" fmla="*/ 104 w 134"/>
                <a:gd name="T15" fmla="*/ 18 h 296"/>
                <a:gd name="T16" fmla="*/ 94 w 134"/>
                <a:gd name="T17" fmla="*/ 52 h 296"/>
                <a:gd name="T18" fmla="*/ 86 w 134"/>
                <a:gd name="T19" fmla="*/ 68 h 296"/>
                <a:gd name="T20" fmla="*/ 106 w 134"/>
                <a:gd name="T21" fmla="*/ 88 h 296"/>
                <a:gd name="T22" fmla="*/ 116 w 134"/>
                <a:gd name="T23" fmla="*/ 108 h 296"/>
                <a:gd name="T24" fmla="*/ 124 w 134"/>
                <a:gd name="T25" fmla="*/ 116 h 296"/>
                <a:gd name="T26" fmla="*/ 134 w 134"/>
                <a:gd name="T27" fmla="*/ 126 h 296"/>
                <a:gd name="T28" fmla="*/ 106 w 134"/>
                <a:gd name="T29" fmla="*/ 144 h 296"/>
                <a:gd name="T30" fmla="*/ 88 w 134"/>
                <a:gd name="T31" fmla="*/ 158 h 296"/>
                <a:gd name="T32" fmla="*/ 84 w 134"/>
                <a:gd name="T33" fmla="*/ 168 h 296"/>
                <a:gd name="T34" fmla="*/ 88 w 134"/>
                <a:gd name="T35" fmla="*/ 184 h 296"/>
                <a:gd name="T36" fmla="*/ 104 w 134"/>
                <a:gd name="T37" fmla="*/ 208 h 296"/>
                <a:gd name="T38" fmla="*/ 96 w 134"/>
                <a:gd name="T39" fmla="*/ 228 h 296"/>
                <a:gd name="T40" fmla="*/ 110 w 134"/>
                <a:gd name="T41" fmla="*/ 248 h 296"/>
                <a:gd name="T42" fmla="*/ 116 w 134"/>
                <a:gd name="T43" fmla="*/ 274 h 296"/>
                <a:gd name="T44" fmla="*/ 100 w 134"/>
                <a:gd name="T45" fmla="*/ 296 h 296"/>
                <a:gd name="T46" fmla="*/ 100 w 134"/>
                <a:gd name="T47" fmla="*/ 280 h 296"/>
                <a:gd name="T48" fmla="*/ 100 w 134"/>
                <a:gd name="T49" fmla="*/ 256 h 296"/>
                <a:gd name="T50" fmla="*/ 90 w 134"/>
                <a:gd name="T51" fmla="*/ 230 h 296"/>
                <a:gd name="T52" fmla="*/ 84 w 134"/>
                <a:gd name="T53" fmla="*/ 200 h 296"/>
                <a:gd name="T54" fmla="*/ 68 w 134"/>
                <a:gd name="T55" fmla="*/ 200 h 296"/>
                <a:gd name="T56" fmla="*/ 54 w 134"/>
                <a:gd name="T57" fmla="*/ 212 h 296"/>
                <a:gd name="T58" fmla="*/ 36 w 134"/>
                <a:gd name="T59" fmla="*/ 204 h 296"/>
                <a:gd name="T60" fmla="*/ 38 w 134"/>
                <a:gd name="T61" fmla="*/ 176 h 296"/>
                <a:gd name="T62" fmla="*/ 26 w 134"/>
                <a:gd name="T63" fmla="*/ 158 h 296"/>
                <a:gd name="T64" fmla="*/ 0 w 134"/>
                <a:gd name="T65" fmla="*/ 12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296">
                  <a:moveTo>
                    <a:pt x="0" y="124"/>
                  </a:moveTo>
                  <a:lnTo>
                    <a:pt x="6" y="120"/>
                  </a:lnTo>
                  <a:lnTo>
                    <a:pt x="6" y="110"/>
                  </a:lnTo>
                  <a:lnTo>
                    <a:pt x="12" y="104"/>
                  </a:lnTo>
                  <a:lnTo>
                    <a:pt x="18" y="76"/>
                  </a:lnTo>
                  <a:lnTo>
                    <a:pt x="32" y="74"/>
                  </a:lnTo>
                  <a:lnTo>
                    <a:pt x="36" y="54"/>
                  </a:lnTo>
                  <a:lnTo>
                    <a:pt x="44" y="46"/>
                  </a:lnTo>
                  <a:lnTo>
                    <a:pt x="46" y="34"/>
                  </a:lnTo>
                  <a:lnTo>
                    <a:pt x="62" y="20"/>
                  </a:lnTo>
                  <a:lnTo>
                    <a:pt x="76" y="20"/>
                  </a:lnTo>
                  <a:lnTo>
                    <a:pt x="76" y="10"/>
                  </a:lnTo>
                  <a:lnTo>
                    <a:pt x="82" y="0"/>
                  </a:lnTo>
                  <a:lnTo>
                    <a:pt x="90" y="2"/>
                  </a:lnTo>
                  <a:lnTo>
                    <a:pt x="96" y="12"/>
                  </a:lnTo>
                  <a:lnTo>
                    <a:pt x="104" y="18"/>
                  </a:lnTo>
                  <a:lnTo>
                    <a:pt x="102" y="42"/>
                  </a:lnTo>
                  <a:lnTo>
                    <a:pt x="94" y="52"/>
                  </a:lnTo>
                  <a:lnTo>
                    <a:pt x="86" y="64"/>
                  </a:lnTo>
                  <a:lnTo>
                    <a:pt x="86" y="68"/>
                  </a:lnTo>
                  <a:lnTo>
                    <a:pt x="106" y="74"/>
                  </a:lnTo>
                  <a:lnTo>
                    <a:pt x="106" y="88"/>
                  </a:lnTo>
                  <a:lnTo>
                    <a:pt x="116" y="92"/>
                  </a:lnTo>
                  <a:lnTo>
                    <a:pt x="116" y="108"/>
                  </a:lnTo>
                  <a:lnTo>
                    <a:pt x="124" y="110"/>
                  </a:lnTo>
                  <a:lnTo>
                    <a:pt x="124" y="116"/>
                  </a:lnTo>
                  <a:lnTo>
                    <a:pt x="132" y="116"/>
                  </a:lnTo>
                  <a:lnTo>
                    <a:pt x="134" y="126"/>
                  </a:lnTo>
                  <a:lnTo>
                    <a:pt x="116" y="136"/>
                  </a:lnTo>
                  <a:lnTo>
                    <a:pt x="106" y="144"/>
                  </a:lnTo>
                  <a:lnTo>
                    <a:pt x="88" y="146"/>
                  </a:lnTo>
                  <a:lnTo>
                    <a:pt x="88" y="158"/>
                  </a:lnTo>
                  <a:lnTo>
                    <a:pt x="86" y="162"/>
                  </a:lnTo>
                  <a:lnTo>
                    <a:pt x="84" y="168"/>
                  </a:lnTo>
                  <a:lnTo>
                    <a:pt x="86" y="178"/>
                  </a:lnTo>
                  <a:lnTo>
                    <a:pt x="88" y="184"/>
                  </a:lnTo>
                  <a:lnTo>
                    <a:pt x="98" y="192"/>
                  </a:lnTo>
                  <a:lnTo>
                    <a:pt x="104" y="208"/>
                  </a:lnTo>
                  <a:lnTo>
                    <a:pt x="100" y="218"/>
                  </a:lnTo>
                  <a:lnTo>
                    <a:pt x="96" y="228"/>
                  </a:lnTo>
                  <a:lnTo>
                    <a:pt x="102" y="236"/>
                  </a:lnTo>
                  <a:lnTo>
                    <a:pt x="110" y="248"/>
                  </a:lnTo>
                  <a:lnTo>
                    <a:pt x="110" y="264"/>
                  </a:lnTo>
                  <a:lnTo>
                    <a:pt x="116" y="274"/>
                  </a:lnTo>
                  <a:lnTo>
                    <a:pt x="112" y="286"/>
                  </a:lnTo>
                  <a:lnTo>
                    <a:pt x="100" y="296"/>
                  </a:lnTo>
                  <a:lnTo>
                    <a:pt x="98" y="288"/>
                  </a:lnTo>
                  <a:lnTo>
                    <a:pt x="100" y="280"/>
                  </a:lnTo>
                  <a:lnTo>
                    <a:pt x="100" y="270"/>
                  </a:lnTo>
                  <a:lnTo>
                    <a:pt x="100" y="256"/>
                  </a:lnTo>
                  <a:lnTo>
                    <a:pt x="98" y="250"/>
                  </a:lnTo>
                  <a:lnTo>
                    <a:pt x="90" y="230"/>
                  </a:lnTo>
                  <a:lnTo>
                    <a:pt x="90" y="214"/>
                  </a:lnTo>
                  <a:lnTo>
                    <a:pt x="84" y="200"/>
                  </a:lnTo>
                  <a:lnTo>
                    <a:pt x="74" y="188"/>
                  </a:lnTo>
                  <a:lnTo>
                    <a:pt x="68" y="200"/>
                  </a:lnTo>
                  <a:lnTo>
                    <a:pt x="56" y="204"/>
                  </a:lnTo>
                  <a:lnTo>
                    <a:pt x="54" y="212"/>
                  </a:lnTo>
                  <a:lnTo>
                    <a:pt x="42" y="212"/>
                  </a:lnTo>
                  <a:lnTo>
                    <a:pt x="36" y="204"/>
                  </a:lnTo>
                  <a:lnTo>
                    <a:pt x="36" y="190"/>
                  </a:lnTo>
                  <a:lnTo>
                    <a:pt x="38" y="176"/>
                  </a:lnTo>
                  <a:lnTo>
                    <a:pt x="34" y="166"/>
                  </a:lnTo>
                  <a:lnTo>
                    <a:pt x="26" y="158"/>
                  </a:lnTo>
                  <a:lnTo>
                    <a:pt x="14" y="138"/>
                  </a:lnTo>
                  <a:lnTo>
                    <a:pt x="0" y="12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6" name="Freeform 242"/>
            <p:cNvSpPr>
              <a:spLocks/>
            </p:cNvSpPr>
            <p:nvPr/>
          </p:nvSpPr>
          <p:spPr bwMode="auto">
            <a:xfrm>
              <a:off x="6734316" y="3457396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7" name="Freeform 243"/>
            <p:cNvSpPr>
              <a:spLocks/>
            </p:cNvSpPr>
            <p:nvPr/>
          </p:nvSpPr>
          <p:spPr bwMode="auto">
            <a:xfrm>
              <a:off x="6800991" y="3812996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8" name="Freeform 244"/>
            <p:cNvSpPr>
              <a:spLocks/>
            </p:cNvSpPr>
            <p:nvPr/>
          </p:nvSpPr>
          <p:spPr bwMode="auto">
            <a:xfrm>
              <a:off x="7042291" y="3806646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9" name="Freeform 248"/>
            <p:cNvSpPr>
              <a:spLocks/>
            </p:cNvSpPr>
            <p:nvPr/>
          </p:nvSpPr>
          <p:spPr bwMode="auto">
            <a:xfrm>
              <a:off x="6931166" y="4019371"/>
              <a:ext cx="41275" cy="44450"/>
            </a:xfrm>
            <a:custGeom>
              <a:avLst/>
              <a:gdLst>
                <a:gd name="T0" fmla="*/ 0 w 26"/>
                <a:gd name="T1" fmla="*/ 0 h 28"/>
                <a:gd name="T2" fmla="*/ 12 w 26"/>
                <a:gd name="T3" fmla="*/ 0 h 28"/>
                <a:gd name="T4" fmla="*/ 14 w 26"/>
                <a:gd name="T5" fmla="*/ 10 h 28"/>
                <a:gd name="T6" fmla="*/ 18 w 26"/>
                <a:gd name="T7" fmla="*/ 16 h 28"/>
                <a:gd name="T8" fmla="*/ 24 w 26"/>
                <a:gd name="T9" fmla="*/ 18 h 28"/>
                <a:gd name="T10" fmla="*/ 26 w 26"/>
                <a:gd name="T11" fmla="*/ 26 h 28"/>
                <a:gd name="T12" fmla="*/ 20 w 26"/>
                <a:gd name="T13" fmla="*/ 28 h 28"/>
                <a:gd name="T14" fmla="*/ 14 w 26"/>
                <a:gd name="T15" fmla="*/ 24 h 28"/>
                <a:gd name="T16" fmla="*/ 12 w 26"/>
                <a:gd name="T17" fmla="*/ 16 h 28"/>
                <a:gd name="T18" fmla="*/ 6 w 26"/>
                <a:gd name="T19" fmla="*/ 10 h 28"/>
                <a:gd name="T20" fmla="*/ 0 w 26"/>
                <a:gd name="T21" fmla="*/ 8 h 28"/>
                <a:gd name="T22" fmla="*/ 0 w 26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8">
                  <a:moveTo>
                    <a:pt x="0" y="0"/>
                  </a:moveTo>
                  <a:lnTo>
                    <a:pt x="12" y="0"/>
                  </a:lnTo>
                  <a:lnTo>
                    <a:pt x="14" y="10"/>
                  </a:lnTo>
                  <a:lnTo>
                    <a:pt x="18" y="16"/>
                  </a:lnTo>
                  <a:lnTo>
                    <a:pt x="24" y="18"/>
                  </a:lnTo>
                  <a:lnTo>
                    <a:pt x="26" y="26"/>
                  </a:lnTo>
                  <a:lnTo>
                    <a:pt x="20" y="28"/>
                  </a:lnTo>
                  <a:lnTo>
                    <a:pt x="14" y="24"/>
                  </a:lnTo>
                  <a:lnTo>
                    <a:pt x="12" y="16"/>
                  </a:lnTo>
                  <a:lnTo>
                    <a:pt x="6" y="10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0" name="Freeform 245"/>
            <p:cNvSpPr>
              <a:spLocks/>
            </p:cNvSpPr>
            <p:nvPr/>
          </p:nvSpPr>
          <p:spPr bwMode="auto">
            <a:xfrm>
              <a:off x="7020066" y="3866971"/>
              <a:ext cx="254000" cy="212725"/>
            </a:xfrm>
            <a:custGeom>
              <a:avLst/>
              <a:gdLst>
                <a:gd name="T0" fmla="*/ 14 w 160"/>
                <a:gd name="T1" fmla="*/ 46 h 134"/>
                <a:gd name="T2" fmla="*/ 24 w 160"/>
                <a:gd name="T3" fmla="*/ 56 h 134"/>
                <a:gd name="T4" fmla="*/ 36 w 160"/>
                <a:gd name="T5" fmla="*/ 56 h 134"/>
                <a:gd name="T6" fmla="*/ 44 w 160"/>
                <a:gd name="T7" fmla="*/ 54 h 134"/>
                <a:gd name="T8" fmla="*/ 66 w 160"/>
                <a:gd name="T9" fmla="*/ 46 h 134"/>
                <a:gd name="T10" fmla="*/ 74 w 160"/>
                <a:gd name="T11" fmla="*/ 54 h 134"/>
                <a:gd name="T12" fmla="*/ 86 w 160"/>
                <a:gd name="T13" fmla="*/ 48 h 134"/>
                <a:gd name="T14" fmla="*/ 98 w 160"/>
                <a:gd name="T15" fmla="*/ 36 h 134"/>
                <a:gd name="T16" fmla="*/ 108 w 160"/>
                <a:gd name="T17" fmla="*/ 18 h 134"/>
                <a:gd name="T18" fmla="*/ 110 w 160"/>
                <a:gd name="T19" fmla="*/ 6 h 134"/>
                <a:gd name="T20" fmla="*/ 116 w 160"/>
                <a:gd name="T21" fmla="*/ 2 h 134"/>
                <a:gd name="T22" fmla="*/ 132 w 160"/>
                <a:gd name="T23" fmla="*/ 0 h 134"/>
                <a:gd name="T24" fmla="*/ 140 w 160"/>
                <a:gd name="T25" fmla="*/ 6 h 134"/>
                <a:gd name="T26" fmla="*/ 138 w 160"/>
                <a:gd name="T27" fmla="*/ 14 h 134"/>
                <a:gd name="T28" fmla="*/ 132 w 160"/>
                <a:gd name="T29" fmla="*/ 16 h 134"/>
                <a:gd name="T30" fmla="*/ 140 w 160"/>
                <a:gd name="T31" fmla="*/ 26 h 134"/>
                <a:gd name="T32" fmla="*/ 146 w 160"/>
                <a:gd name="T33" fmla="*/ 42 h 134"/>
                <a:gd name="T34" fmla="*/ 150 w 160"/>
                <a:gd name="T35" fmla="*/ 48 h 134"/>
                <a:gd name="T36" fmla="*/ 160 w 160"/>
                <a:gd name="T37" fmla="*/ 56 h 134"/>
                <a:gd name="T38" fmla="*/ 156 w 160"/>
                <a:gd name="T39" fmla="*/ 60 h 134"/>
                <a:gd name="T40" fmla="*/ 144 w 160"/>
                <a:gd name="T41" fmla="*/ 58 h 134"/>
                <a:gd name="T42" fmla="*/ 138 w 160"/>
                <a:gd name="T43" fmla="*/ 64 h 134"/>
                <a:gd name="T44" fmla="*/ 136 w 160"/>
                <a:gd name="T45" fmla="*/ 84 h 134"/>
                <a:gd name="T46" fmla="*/ 120 w 160"/>
                <a:gd name="T47" fmla="*/ 96 h 134"/>
                <a:gd name="T48" fmla="*/ 122 w 160"/>
                <a:gd name="T49" fmla="*/ 112 h 134"/>
                <a:gd name="T50" fmla="*/ 120 w 160"/>
                <a:gd name="T51" fmla="*/ 118 h 134"/>
                <a:gd name="T52" fmla="*/ 118 w 160"/>
                <a:gd name="T53" fmla="*/ 134 h 134"/>
                <a:gd name="T54" fmla="*/ 94 w 160"/>
                <a:gd name="T55" fmla="*/ 132 h 134"/>
                <a:gd name="T56" fmla="*/ 92 w 160"/>
                <a:gd name="T57" fmla="*/ 124 h 134"/>
                <a:gd name="T58" fmla="*/ 64 w 160"/>
                <a:gd name="T59" fmla="*/ 120 h 134"/>
                <a:gd name="T60" fmla="*/ 60 w 160"/>
                <a:gd name="T61" fmla="*/ 126 h 134"/>
                <a:gd name="T62" fmla="*/ 46 w 160"/>
                <a:gd name="T63" fmla="*/ 124 h 134"/>
                <a:gd name="T64" fmla="*/ 44 w 160"/>
                <a:gd name="T65" fmla="*/ 116 h 134"/>
                <a:gd name="T66" fmla="*/ 24 w 160"/>
                <a:gd name="T67" fmla="*/ 116 h 134"/>
                <a:gd name="T68" fmla="*/ 20 w 160"/>
                <a:gd name="T69" fmla="*/ 96 h 134"/>
                <a:gd name="T70" fmla="*/ 12 w 160"/>
                <a:gd name="T71" fmla="*/ 86 h 134"/>
                <a:gd name="T72" fmla="*/ 2 w 160"/>
                <a:gd name="T73" fmla="*/ 66 h 134"/>
                <a:gd name="T74" fmla="*/ 0 w 160"/>
                <a:gd name="T75" fmla="*/ 54 h 134"/>
                <a:gd name="T76" fmla="*/ 6 w 160"/>
                <a:gd name="T77" fmla="*/ 46 h 134"/>
                <a:gd name="T78" fmla="*/ 14 w 160"/>
                <a:gd name="T7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0" h="134">
                  <a:moveTo>
                    <a:pt x="14" y="46"/>
                  </a:moveTo>
                  <a:lnTo>
                    <a:pt x="24" y="56"/>
                  </a:lnTo>
                  <a:lnTo>
                    <a:pt x="36" y="56"/>
                  </a:lnTo>
                  <a:lnTo>
                    <a:pt x="44" y="54"/>
                  </a:lnTo>
                  <a:lnTo>
                    <a:pt x="66" y="46"/>
                  </a:lnTo>
                  <a:lnTo>
                    <a:pt x="74" y="54"/>
                  </a:lnTo>
                  <a:lnTo>
                    <a:pt x="86" y="48"/>
                  </a:lnTo>
                  <a:lnTo>
                    <a:pt x="98" y="36"/>
                  </a:lnTo>
                  <a:lnTo>
                    <a:pt x="108" y="18"/>
                  </a:lnTo>
                  <a:lnTo>
                    <a:pt x="110" y="6"/>
                  </a:lnTo>
                  <a:lnTo>
                    <a:pt x="116" y="2"/>
                  </a:lnTo>
                  <a:lnTo>
                    <a:pt x="132" y="0"/>
                  </a:lnTo>
                  <a:lnTo>
                    <a:pt x="140" y="6"/>
                  </a:lnTo>
                  <a:lnTo>
                    <a:pt x="138" y="14"/>
                  </a:lnTo>
                  <a:lnTo>
                    <a:pt x="132" y="16"/>
                  </a:lnTo>
                  <a:lnTo>
                    <a:pt x="140" y="26"/>
                  </a:lnTo>
                  <a:lnTo>
                    <a:pt x="146" y="42"/>
                  </a:lnTo>
                  <a:lnTo>
                    <a:pt x="150" y="48"/>
                  </a:lnTo>
                  <a:lnTo>
                    <a:pt x="160" y="56"/>
                  </a:lnTo>
                  <a:lnTo>
                    <a:pt x="156" y="60"/>
                  </a:lnTo>
                  <a:lnTo>
                    <a:pt x="144" y="58"/>
                  </a:lnTo>
                  <a:lnTo>
                    <a:pt x="138" y="64"/>
                  </a:lnTo>
                  <a:lnTo>
                    <a:pt x="136" y="84"/>
                  </a:lnTo>
                  <a:lnTo>
                    <a:pt x="120" y="96"/>
                  </a:lnTo>
                  <a:lnTo>
                    <a:pt x="122" y="112"/>
                  </a:lnTo>
                  <a:lnTo>
                    <a:pt x="120" y="118"/>
                  </a:lnTo>
                  <a:lnTo>
                    <a:pt x="118" y="134"/>
                  </a:lnTo>
                  <a:lnTo>
                    <a:pt x="94" y="132"/>
                  </a:lnTo>
                  <a:lnTo>
                    <a:pt x="92" y="124"/>
                  </a:lnTo>
                  <a:lnTo>
                    <a:pt x="64" y="120"/>
                  </a:lnTo>
                  <a:lnTo>
                    <a:pt x="60" y="126"/>
                  </a:lnTo>
                  <a:lnTo>
                    <a:pt x="46" y="124"/>
                  </a:lnTo>
                  <a:lnTo>
                    <a:pt x="44" y="116"/>
                  </a:lnTo>
                  <a:lnTo>
                    <a:pt x="24" y="116"/>
                  </a:lnTo>
                  <a:lnTo>
                    <a:pt x="20" y="96"/>
                  </a:lnTo>
                  <a:lnTo>
                    <a:pt x="12" y="8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6" y="46"/>
                  </a:lnTo>
                  <a:lnTo>
                    <a:pt x="14" y="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1" name="Freeform 246"/>
            <p:cNvSpPr>
              <a:spLocks/>
            </p:cNvSpPr>
            <p:nvPr/>
          </p:nvSpPr>
          <p:spPr bwMode="auto">
            <a:xfrm>
              <a:off x="6673991" y="3844746"/>
              <a:ext cx="273050" cy="279400"/>
            </a:xfrm>
            <a:custGeom>
              <a:avLst/>
              <a:gdLst>
                <a:gd name="T0" fmla="*/ 0 w 172"/>
                <a:gd name="T1" fmla="*/ 0 h 176"/>
                <a:gd name="T2" fmla="*/ 20 w 172"/>
                <a:gd name="T3" fmla="*/ 2 h 176"/>
                <a:gd name="T4" fmla="*/ 38 w 172"/>
                <a:gd name="T5" fmla="*/ 4 h 176"/>
                <a:gd name="T6" fmla="*/ 48 w 172"/>
                <a:gd name="T7" fmla="*/ 18 h 176"/>
                <a:gd name="T8" fmla="*/ 60 w 172"/>
                <a:gd name="T9" fmla="*/ 28 h 176"/>
                <a:gd name="T10" fmla="*/ 72 w 172"/>
                <a:gd name="T11" fmla="*/ 36 h 176"/>
                <a:gd name="T12" fmla="*/ 84 w 172"/>
                <a:gd name="T13" fmla="*/ 50 h 176"/>
                <a:gd name="T14" fmla="*/ 96 w 172"/>
                <a:gd name="T15" fmla="*/ 54 h 176"/>
                <a:gd name="T16" fmla="*/ 108 w 172"/>
                <a:gd name="T17" fmla="*/ 64 h 176"/>
                <a:gd name="T18" fmla="*/ 122 w 172"/>
                <a:gd name="T19" fmla="*/ 78 h 176"/>
                <a:gd name="T20" fmla="*/ 134 w 172"/>
                <a:gd name="T21" fmla="*/ 84 h 176"/>
                <a:gd name="T22" fmla="*/ 134 w 172"/>
                <a:gd name="T23" fmla="*/ 96 h 176"/>
                <a:gd name="T24" fmla="*/ 136 w 172"/>
                <a:gd name="T25" fmla="*/ 102 h 176"/>
                <a:gd name="T26" fmla="*/ 144 w 172"/>
                <a:gd name="T27" fmla="*/ 104 h 176"/>
                <a:gd name="T28" fmla="*/ 152 w 172"/>
                <a:gd name="T29" fmla="*/ 116 h 176"/>
                <a:gd name="T30" fmla="*/ 152 w 172"/>
                <a:gd name="T31" fmla="*/ 124 h 176"/>
                <a:gd name="T32" fmla="*/ 150 w 172"/>
                <a:gd name="T33" fmla="*/ 130 h 176"/>
                <a:gd name="T34" fmla="*/ 160 w 172"/>
                <a:gd name="T35" fmla="*/ 124 h 176"/>
                <a:gd name="T36" fmla="*/ 172 w 172"/>
                <a:gd name="T37" fmla="*/ 130 h 176"/>
                <a:gd name="T38" fmla="*/ 172 w 172"/>
                <a:gd name="T39" fmla="*/ 156 h 176"/>
                <a:gd name="T40" fmla="*/ 170 w 172"/>
                <a:gd name="T41" fmla="*/ 176 h 176"/>
                <a:gd name="T42" fmla="*/ 160 w 172"/>
                <a:gd name="T43" fmla="*/ 174 h 176"/>
                <a:gd name="T44" fmla="*/ 152 w 172"/>
                <a:gd name="T45" fmla="*/ 176 h 176"/>
                <a:gd name="T46" fmla="*/ 142 w 172"/>
                <a:gd name="T47" fmla="*/ 174 h 176"/>
                <a:gd name="T48" fmla="*/ 96 w 172"/>
                <a:gd name="T49" fmla="*/ 128 h 176"/>
                <a:gd name="T50" fmla="*/ 90 w 172"/>
                <a:gd name="T51" fmla="*/ 120 h 176"/>
                <a:gd name="T52" fmla="*/ 86 w 172"/>
                <a:gd name="T53" fmla="*/ 106 h 176"/>
                <a:gd name="T54" fmla="*/ 64 w 172"/>
                <a:gd name="T55" fmla="*/ 80 h 176"/>
                <a:gd name="T56" fmla="*/ 60 w 172"/>
                <a:gd name="T57" fmla="*/ 70 h 176"/>
                <a:gd name="T58" fmla="*/ 60 w 172"/>
                <a:gd name="T59" fmla="*/ 62 h 176"/>
                <a:gd name="T60" fmla="*/ 46 w 172"/>
                <a:gd name="T61" fmla="*/ 50 h 176"/>
                <a:gd name="T62" fmla="*/ 38 w 172"/>
                <a:gd name="T63" fmla="*/ 50 h 176"/>
                <a:gd name="T64" fmla="*/ 38 w 172"/>
                <a:gd name="T65" fmla="*/ 42 h 176"/>
                <a:gd name="T66" fmla="*/ 20 w 172"/>
                <a:gd name="T67" fmla="*/ 22 h 176"/>
                <a:gd name="T68" fmla="*/ 4 w 172"/>
                <a:gd name="T69" fmla="*/ 10 h 176"/>
                <a:gd name="T70" fmla="*/ 0 w 172"/>
                <a:gd name="T7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2" h="176">
                  <a:moveTo>
                    <a:pt x="0" y="0"/>
                  </a:moveTo>
                  <a:lnTo>
                    <a:pt x="20" y="2"/>
                  </a:lnTo>
                  <a:lnTo>
                    <a:pt x="38" y="4"/>
                  </a:lnTo>
                  <a:lnTo>
                    <a:pt x="48" y="18"/>
                  </a:lnTo>
                  <a:lnTo>
                    <a:pt x="60" y="28"/>
                  </a:lnTo>
                  <a:lnTo>
                    <a:pt x="72" y="36"/>
                  </a:lnTo>
                  <a:lnTo>
                    <a:pt x="84" y="50"/>
                  </a:lnTo>
                  <a:lnTo>
                    <a:pt x="96" y="54"/>
                  </a:lnTo>
                  <a:lnTo>
                    <a:pt x="108" y="64"/>
                  </a:lnTo>
                  <a:lnTo>
                    <a:pt x="122" y="78"/>
                  </a:lnTo>
                  <a:lnTo>
                    <a:pt x="134" y="84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44" y="104"/>
                  </a:lnTo>
                  <a:lnTo>
                    <a:pt x="152" y="116"/>
                  </a:lnTo>
                  <a:lnTo>
                    <a:pt x="152" y="124"/>
                  </a:lnTo>
                  <a:lnTo>
                    <a:pt x="150" y="130"/>
                  </a:lnTo>
                  <a:lnTo>
                    <a:pt x="160" y="124"/>
                  </a:lnTo>
                  <a:lnTo>
                    <a:pt x="172" y="130"/>
                  </a:lnTo>
                  <a:lnTo>
                    <a:pt x="172" y="156"/>
                  </a:lnTo>
                  <a:lnTo>
                    <a:pt x="170" y="176"/>
                  </a:lnTo>
                  <a:lnTo>
                    <a:pt x="160" y="174"/>
                  </a:lnTo>
                  <a:lnTo>
                    <a:pt x="152" y="176"/>
                  </a:lnTo>
                  <a:lnTo>
                    <a:pt x="142" y="174"/>
                  </a:lnTo>
                  <a:lnTo>
                    <a:pt x="96" y="128"/>
                  </a:lnTo>
                  <a:lnTo>
                    <a:pt x="90" y="120"/>
                  </a:lnTo>
                  <a:lnTo>
                    <a:pt x="86" y="106"/>
                  </a:lnTo>
                  <a:lnTo>
                    <a:pt x="64" y="80"/>
                  </a:lnTo>
                  <a:lnTo>
                    <a:pt x="60" y="70"/>
                  </a:lnTo>
                  <a:lnTo>
                    <a:pt x="60" y="62"/>
                  </a:lnTo>
                  <a:lnTo>
                    <a:pt x="46" y="50"/>
                  </a:lnTo>
                  <a:lnTo>
                    <a:pt x="38" y="50"/>
                  </a:lnTo>
                  <a:lnTo>
                    <a:pt x="38" y="42"/>
                  </a:lnTo>
                  <a:lnTo>
                    <a:pt x="20" y="22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2" name="Freeform 247"/>
            <p:cNvSpPr>
              <a:spLocks/>
            </p:cNvSpPr>
            <p:nvPr/>
          </p:nvSpPr>
          <p:spPr bwMode="auto">
            <a:xfrm>
              <a:off x="6985141" y="4044771"/>
              <a:ext cx="25400" cy="22225"/>
            </a:xfrm>
            <a:custGeom>
              <a:avLst/>
              <a:gdLst>
                <a:gd name="T0" fmla="*/ 0 w 16"/>
                <a:gd name="T1" fmla="*/ 6 h 14"/>
                <a:gd name="T2" fmla="*/ 6 w 16"/>
                <a:gd name="T3" fmla="*/ 0 h 14"/>
                <a:gd name="T4" fmla="*/ 16 w 16"/>
                <a:gd name="T5" fmla="*/ 4 h 14"/>
                <a:gd name="T6" fmla="*/ 14 w 16"/>
                <a:gd name="T7" fmla="*/ 12 h 14"/>
                <a:gd name="T8" fmla="*/ 6 w 16"/>
                <a:gd name="T9" fmla="*/ 14 h 14"/>
                <a:gd name="T10" fmla="*/ 0 w 1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4">
                  <a:moveTo>
                    <a:pt x="0" y="6"/>
                  </a:moveTo>
                  <a:lnTo>
                    <a:pt x="6" y="0"/>
                  </a:lnTo>
                  <a:lnTo>
                    <a:pt x="16" y="4"/>
                  </a:lnTo>
                  <a:lnTo>
                    <a:pt x="14" y="12"/>
                  </a:lnTo>
                  <a:lnTo>
                    <a:pt x="6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3" name="Freeform 249"/>
            <p:cNvSpPr>
              <a:spLocks/>
            </p:cNvSpPr>
            <p:nvPr/>
          </p:nvSpPr>
          <p:spPr bwMode="auto">
            <a:xfrm>
              <a:off x="6937516" y="4133671"/>
              <a:ext cx="250825" cy="69850"/>
            </a:xfrm>
            <a:custGeom>
              <a:avLst/>
              <a:gdLst>
                <a:gd name="T0" fmla="*/ 8 w 158"/>
                <a:gd name="T1" fmla="*/ 2 h 44"/>
                <a:gd name="T2" fmla="*/ 28 w 158"/>
                <a:gd name="T3" fmla="*/ 0 h 44"/>
                <a:gd name="T4" fmla="*/ 46 w 158"/>
                <a:gd name="T5" fmla="*/ 10 h 44"/>
                <a:gd name="T6" fmla="*/ 56 w 158"/>
                <a:gd name="T7" fmla="*/ 14 h 44"/>
                <a:gd name="T8" fmla="*/ 74 w 158"/>
                <a:gd name="T9" fmla="*/ 14 h 44"/>
                <a:gd name="T10" fmla="*/ 84 w 158"/>
                <a:gd name="T11" fmla="*/ 10 h 44"/>
                <a:gd name="T12" fmla="*/ 100 w 158"/>
                <a:gd name="T13" fmla="*/ 10 h 44"/>
                <a:gd name="T14" fmla="*/ 112 w 158"/>
                <a:gd name="T15" fmla="*/ 18 h 44"/>
                <a:gd name="T16" fmla="*/ 114 w 158"/>
                <a:gd name="T17" fmla="*/ 24 h 44"/>
                <a:gd name="T18" fmla="*/ 134 w 158"/>
                <a:gd name="T19" fmla="*/ 26 h 44"/>
                <a:gd name="T20" fmla="*/ 142 w 158"/>
                <a:gd name="T21" fmla="*/ 26 h 44"/>
                <a:gd name="T22" fmla="*/ 144 w 158"/>
                <a:gd name="T23" fmla="*/ 32 h 44"/>
                <a:gd name="T24" fmla="*/ 154 w 158"/>
                <a:gd name="T25" fmla="*/ 36 h 44"/>
                <a:gd name="T26" fmla="*/ 158 w 158"/>
                <a:gd name="T27" fmla="*/ 42 h 44"/>
                <a:gd name="T28" fmla="*/ 144 w 158"/>
                <a:gd name="T29" fmla="*/ 44 h 44"/>
                <a:gd name="T30" fmla="*/ 126 w 158"/>
                <a:gd name="T31" fmla="*/ 40 h 44"/>
                <a:gd name="T32" fmla="*/ 116 w 158"/>
                <a:gd name="T33" fmla="*/ 38 h 44"/>
                <a:gd name="T34" fmla="*/ 108 w 158"/>
                <a:gd name="T35" fmla="*/ 38 h 44"/>
                <a:gd name="T36" fmla="*/ 78 w 158"/>
                <a:gd name="T37" fmla="*/ 36 h 44"/>
                <a:gd name="T38" fmla="*/ 68 w 158"/>
                <a:gd name="T39" fmla="*/ 28 h 44"/>
                <a:gd name="T40" fmla="*/ 36 w 158"/>
                <a:gd name="T41" fmla="*/ 28 h 44"/>
                <a:gd name="T42" fmla="*/ 26 w 158"/>
                <a:gd name="T43" fmla="*/ 24 h 44"/>
                <a:gd name="T44" fmla="*/ 14 w 158"/>
                <a:gd name="T45" fmla="*/ 20 h 44"/>
                <a:gd name="T46" fmla="*/ 10 w 158"/>
                <a:gd name="T47" fmla="*/ 16 h 44"/>
                <a:gd name="T48" fmla="*/ 0 w 158"/>
                <a:gd name="T49" fmla="*/ 10 h 44"/>
                <a:gd name="T50" fmla="*/ 8 w 158"/>
                <a:gd name="T5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8" h="44">
                  <a:moveTo>
                    <a:pt x="8" y="2"/>
                  </a:moveTo>
                  <a:lnTo>
                    <a:pt x="28" y="0"/>
                  </a:lnTo>
                  <a:lnTo>
                    <a:pt x="46" y="10"/>
                  </a:lnTo>
                  <a:lnTo>
                    <a:pt x="56" y="14"/>
                  </a:lnTo>
                  <a:lnTo>
                    <a:pt x="74" y="14"/>
                  </a:lnTo>
                  <a:lnTo>
                    <a:pt x="84" y="10"/>
                  </a:lnTo>
                  <a:lnTo>
                    <a:pt x="100" y="10"/>
                  </a:lnTo>
                  <a:lnTo>
                    <a:pt x="112" y="18"/>
                  </a:lnTo>
                  <a:lnTo>
                    <a:pt x="114" y="24"/>
                  </a:lnTo>
                  <a:lnTo>
                    <a:pt x="134" y="26"/>
                  </a:lnTo>
                  <a:lnTo>
                    <a:pt x="142" y="26"/>
                  </a:lnTo>
                  <a:lnTo>
                    <a:pt x="144" y="32"/>
                  </a:lnTo>
                  <a:lnTo>
                    <a:pt x="154" y="36"/>
                  </a:lnTo>
                  <a:lnTo>
                    <a:pt x="158" y="42"/>
                  </a:lnTo>
                  <a:lnTo>
                    <a:pt x="144" y="44"/>
                  </a:lnTo>
                  <a:lnTo>
                    <a:pt x="126" y="40"/>
                  </a:lnTo>
                  <a:lnTo>
                    <a:pt x="116" y="38"/>
                  </a:lnTo>
                  <a:lnTo>
                    <a:pt x="108" y="38"/>
                  </a:lnTo>
                  <a:lnTo>
                    <a:pt x="78" y="36"/>
                  </a:lnTo>
                  <a:lnTo>
                    <a:pt x="68" y="28"/>
                  </a:lnTo>
                  <a:lnTo>
                    <a:pt x="36" y="28"/>
                  </a:lnTo>
                  <a:lnTo>
                    <a:pt x="26" y="24"/>
                  </a:lnTo>
                  <a:lnTo>
                    <a:pt x="14" y="20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8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4" name="Freeform 250"/>
            <p:cNvSpPr>
              <a:spLocks/>
            </p:cNvSpPr>
            <p:nvPr/>
          </p:nvSpPr>
          <p:spPr bwMode="auto">
            <a:xfrm>
              <a:off x="7394716" y="4187646"/>
              <a:ext cx="88900" cy="57150"/>
            </a:xfrm>
            <a:custGeom>
              <a:avLst/>
              <a:gdLst>
                <a:gd name="T0" fmla="*/ 0 w 56"/>
                <a:gd name="T1" fmla="*/ 36 h 36"/>
                <a:gd name="T2" fmla="*/ 18 w 56"/>
                <a:gd name="T3" fmla="*/ 28 h 36"/>
                <a:gd name="T4" fmla="*/ 30 w 56"/>
                <a:gd name="T5" fmla="*/ 18 h 36"/>
                <a:gd name="T6" fmla="*/ 54 w 56"/>
                <a:gd name="T7" fmla="*/ 8 h 36"/>
                <a:gd name="T8" fmla="*/ 56 w 56"/>
                <a:gd name="T9" fmla="*/ 2 h 36"/>
                <a:gd name="T10" fmla="*/ 38 w 56"/>
                <a:gd name="T11" fmla="*/ 0 h 36"/>
                <a:gd name="T12" fmla="*/ 24 w 56"/>
                <a:gd name="T13" fmla="*/ 8 h 36"/>
                <a:gd name="T14" fmla="*/ 14 w 56"/>
                <a:gd name="T15" fmla="*/ 16 h 36"/>
                <a:gd name="T16" fmla="*/ 8 w 56"/>
                <a:gd name="T17" fmla="*/ 18 h 36"/>
                <a:gd name="T18" fmla="*/ 2 w 56"/>
                <a:gd name="T19" fmla="*/ 22 h 36"/>
                <a:gd name="T20" fmla="*/ 0 w 56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6">
                  <a:moveTo>
                    <a:pt x="0" y="36"/>
                  </a:moveTo>
                  <a:lnTo>
                    <a:pt x="18" y="28"/>
                  </a:lnTo>
                  <a:lnTo>
                    <a:pt x="30" y="18"/>
                  </a:lnTo>
                  <a:lnTo>
                    <a:pt x="54" y="8"/>
                  </a:lnTo>
                  <a:lnTo>
                    <a:pt x="56" y="2"/>
                  </a:lnTo>
                  <a:lnTo>
                    <a:pt x="38" y="0"/>
                  </a:lnTo>
                  <a:lnTo>
                    <a:pt x="24" y="8"/>
                  </a:lnTo>
                  <a:lnTo>
                    <a:pt x="14" y="16"/>
                  </a:lnTo>
                  <a:lnTo>
                    <a:pt x="8" y="18"/>
                  </a:lnTo>
                  <a:lnTo>
                    <a:pt x="2" y="22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5" name="Freeform 251"/>
            <p:cNvSpPr>
              <a:spLocks/>
            </p:cNvSpPr>
            <p:nvPr/>
          </p:nvSpPr>
          <p:spPr bwMode="auto">
            <a:xfrm>
              <a:off x="7277241" y="4216221"/>
              <a:ext cx="47625" cy="25400"/>
            </a:xfrm>
            <a:custGeom>
              <a:avLst/>
              <a:gdLst>
                <a:gd name="T0" fmla="*/ 2 w 30"/>
                <a:gd name="T1" fmla="*/ 0 h 16"/>
                <a:gd name="T2" fmla="*/ 14 w 30"/>
                <a:gd name="T3" fmla="*/ 0 h 16"/>
                <a:gd name="T4" fmla="*/ 24 w 30"/>
                <a:gd name="T5" fmla="*/ 6 h 16"/>
                <a:gd name="T6" fmla="*/ 30 w 30"/>
                <a:gd name="T7" fmla="*/ 12 h 16"/>
                <a:gd name="T8" fmla="*/ 26 w 30"/>
                <a:gd name="T9" fmla="*/ 16 h 16"/>
                <a:gd name="T10" fmla="*/ 14 w 30"/>
                <a:gd name="T11" fmla="*/ 14 h 16"/>
                <a:gd name="T12" fmla="*/ 4 w 30"/>
                <a:gd name="T13" fmla="*/ 8 h 16"/>
                <a:gd name="T14" fmla="*/ 0 w 30"/>
                <a:gd name="T15" fmla="*/ 4 h 16"/>
                <a:gd name="T16" fmla="*/ 2 w 3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6">
                  <a:moveTo>
                    <a:pt x="2" y="0"/>
                  </a:moveTo>
                  <a:lnTo>
                    <a:pt x="14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26" y="16"/>
                  </a:lnTo>
                  <a:lnTo>
                    <a:pt x="14" y="14"/>
                  </a:lnTo>
                  <a:lnTo>
                    <a:pt x="4" y="8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6" name="Freeform 252"/>
            <p:cNvSpPr>
              <a:spLocks/>
            </p:cNvSpPr>
            <p:nvPr/>
          </p:nvSpPr>
          <p:spPr bwMode="auto">
            <a:xfrm>
              <a:off x="7299466" y="4187646"/>
              <a:ext cx="60325" cy="15875"/>
            </a:xfrm>
            <a:custGeom>
              <a:avLst/>
              <a:gdLst>
                <a:gd name="T0" fmla="*/ 0 w 38"/>
                <a:gd name="T1" fmla="*/ 10 h 10"/>
                <a:gd name="T2" fmla="*/ 18 w 38"/>
                <a:gd name="T3" fmla="*/ 10 h 10"/>
                <a:gd name="T4" fmla="*/ 38 w 38"/>
                <a:gd name="T5" fmla="*/ 10 h 10"/>
                <a:gd name="T6" fmla="*/ 38 w 38"/>
                <a:gd name="T7" fmla="*/ 4 h 10"/>
                <a:gd name="T8" fmla="*/ 24 w 38"/>
                <a:gd name="T9" fmla="*/ 4 h 10"/>
                <a:gd name="T10" fmla="*/ 18 w 38"/>
                <a:gd name="T11" fmla="*/ 2 h 10"/>
                <a:gd name="T12" fmla="*/ 8 w 38"/>
                <a:gd name="T13" fmla="*/ 0 h 10"/>
                <a:gd name="T14" fmla="*/ 4 w 38"/>
                <a:gd name="T15" fmla="*/ 2 h 10"/>
                <a:gd name="T16" fmla="*/ 0 w 3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0">
                  <a:moveTo>
                    <a:pt x="0" y="10"/>
                  </a:moveTo>
                  <a:lnTo>
                    <a:pt x="18" y="10"/>
                  </a:lnTo>
                  <a:lnTo>
                    <a:pt x="38" y="10"/>
                  </a:lnTo>
                  <a:lnTo>
                    <a:pt x="38" y="4"/>
                  </a:lnTo>
                  <a:lnTo>
                    <a:pt x="24" y="4"/>
                  </a:lnTo>
                  <a:lnTo>
                    <a:pt x="18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7" name="Freeform 253"/>
            <p:cNvSpPr>
              <a:spLocks/>
            </p:cNvSpPr>
            <p:nvPr/>
          </p:nvSpPr>
          <p:spPr bwMode="auto">
            <a:xfrm>
              <a:off x="7251841" y="4187646"/>
              <a:ext cx="31750" cy="15875"/>
            </a:xfrm>
            <a:custGeom>
              <a:avLst/>
              <a:gdLst>
                <a:gd name="T0" fmla="*/ 0 w 20"/>
                <a:gd name="T1" fmla="*/ 2 h 10"/>
                <a:gd name="T2" fmla="*/ 0 w 20"/>
                <a:gd name="T3" fmla="*/ 10 h 10"/>
                <a:gd name="T4" fmla="*/ 20 w 20"/>
                <a:gd name="T5" fmla="*/ 10 h 10"/>
                <a:gd name="T6" fmla="*/ 18 w 20"/>
                <a:gd name="T7" fmla="*/ 2 h 10"/>
                <a:gd name="T8" fmla="*/ 8 w 20"/>
                <a:gd name="T9" fmla="*/ 0 h 10"/>
                <a:gd name="T10" fmla="*/ 0 w 20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0">
                  <a:moveTo>
                    <a:pt x="0" y="2"/>
                  </a:moveTo>
                  <a:lnTo>
                    <a:pt x="0" y="10"/>
                  </a:lnTo>
                  <a:lnTo>
                    <a:pt x="20" y="10"/>
                  </a:lnTo>
                  <a:lnTo>
                    <a:pt x="18" y="2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8" name="Freeform 254"/>
            <p:cNvSpPr>
              <a:spLocks/>
            </p:cNvSpPr>
            <p:nvPr/>
          </p:nvSpPr>
          <p:spPr bwMode="auto">
            <a:xfrm>
              <a:off x="7201041" y="4187646"/>
              <a:ext cx="41275" cy="28575"/>
            </a:xfrm>
            <a:custGeom>
              <a:avLst/>
              <a:gdLst>
                <a:gd name="T0" fmla="*/ 2 w 26"/>
                <a:gd name="T1" fmla="*/ 0 h 18"/>
                <a:gd name="T2" fmla="*/ 14 w 26"/>
                <a:gd name="T3" fmla="*/ 2 h 18"/>
                <a:gd name="T4" fmla="*/ 26 w 26"/>
                <a:gd name="T5" fmla="*/ 4 h 18"/>
                <a:gd name="T6" fmla="*/ 26 w 26"/>
                <a:gd name="T7" fmla="*/ 10 h 18"/>
                <a:gd name="T8" fmla="*/ 24 w 26"/>
                <a:gd name="T9" fmla="*/ 18 h 18"/>
                <a:gd name="T10" fmla="*/ 12 w 26"/>
                <a:gd name="T11" fmla="*/ 14 h 18"/>
                <a:gd name="T12" fmla="*/ 0 w 26"/>
                <a:gd name="T13" fmla="*/ 10 h 18"/>
                <a:gd name="T14" fmla="*/ 2 w 26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8">
                  <a:moveTo>
                    <a:pt x="2" y="0"/>
                  </a:moveTo>
                  <a:lnTo>
                    <a:pt x="14" y="2"/>
                  </a:lnTo>
                  <a:lnTo>
                    <a:pt x="26" y="4"/>
                  </a:lnTo>
                  <a:lnTo>
                    <a:pt x="26" y="10"/>
                  </a:lnTo>
                  <a:lnTo>
                    <a:pt x="24" y="18"/>
                  </a:lnTo>
                  <a:lnTo>
                    <a:pt x="12" y="14"/>
                  </a:lnTo>
                  <a:lnTo>
                    <a:pt x="0" y="1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9" name="Freeform 255"/>
            <p:cNvSpPr>
              <a:spLocks/>
            </p:cNvSpPr>
            <p:nvPr/>
          </p:nvSpPr>
          <p:spPr bwMode="auto">
            <a:xfrm>
              <a:off x="7274066" y="3936821"/>
              <a:ext cx="155575" cy="187325"/>
            </a:xfrm>
            <a:custGeom>
              <a:avLst/>
              <a:gdLst>
                <a:gd name="T0" fmla="*/ 12 w 98"/>
                <a:gd name="T1" fmla="*/ 36 h 118"/>
                <a:gd name="T2" fmla="*/ 12 w 98"/>
                <a:gd name="T3" fmla="*/ 26 h 118"/>
                <a:gd name="T4" fmla="*/ 20 w 98"/>
                <a:gd name="T5" fmla="*/ 14 h 118"/>
                <a:gd name="T6" fmla="*/ 32 w 98"/>
                <a:gd name="T7" fmla="*/ 8 h 118"/>
                <a:gd name="T8" fmla="*/ 48 w 98"/>
                <a:gd name="T9" fmla="*/ 10 h 118"/>
                <a:gd name="T10" fmla="*/ 58 w 98"/>
                <a:gd name="T11" fmla="*/ 14 h 118"/>
                <a:gd name="T12" fmla="*/ 74 w 98"/>
                <a:gd name="T13" fmla="*/ 14 h 118"/>
                <a:gd name="T14" fmla="*/ 84 w 98"/>
                <a:gd name="T15" fmla="*/ 12 h 118"/>
                <a:gd name="T16" fmla="*/ 90 w 98"/>
                <a:gd name="T17" fmla="*/ 8 h 118"/>
                <a:gd name="T18" fmla="*/ 98 w 98"/>
                <a:gd name="T19" fmla="*/ 0 h 118"/>
                <a:gd name="T20" fmla="*/ 98 w 98"/>
                <a:gd name="T21" fmla="*/ 8 h 118"/>
                <a:gd name="T22" fmla="*/ 88 w 98"/>
                <a:gd name="T23" fmla="*/ 20 h 118"/>
                <a:gd name="T24" fmla="*/ 80 w 98"/>
                <a:gd name="T25" fmla="*/ 26 h 118"/>
                <a:gd name="T26" fmla="*/ 56 w 98"/>
                <a:gd name="T27" fmla="*/ 22 h 118"/>
                <a:gd name="T28" fmla="*/ 42 w 98"/>
                <a:gd name="T29" fmla="*/ 20 h 118"/>
                <a:gd name="T30" fmla="*/ 30 w 98"/>
                <a:gd name="T31" fmla="*/ 20 h 118"/>
                <a:gd name="T32" fmla="*/ 24 w 98"/>
                <a:gd name="T33" fmla="*/ 20 h 118"/>
                <a:gd name="T34" fmla="*/ 18 w 98"/>
                <a:gd name="T35" fmla="*/ 26 h 118"/>
                <a:gd name="T36" fmla="*/ 18 w 98"/>
                <a:gd name="T37" fmla="*/ 36 h 118"/>
                <a:gd name="T38" fmla="*/ 22 w 98"/>
                <a:gd name="T39" fmla="*/ 42 h 118"/>
                <a:gd name="T40" fmla="*/ 26 w 98"/>
                <a:gd name="T41" fmla="*/ 46 h 118"/>
                <a:gd name="T42" fmla="*/ 28 w 98"/>
                <a:gd name="T43" fmla="*/ 50 h 118"/>
                <a:gd name="T44" fmla="*/ 32 w 98"/>
                <a:gd name="T45" fmla="*/ 52 h 118"/>
                <a:gd name="T46" fmla="*/ 38 w 98"/>
                <a:gd name="T47" fmla="*/ 44 h 118"/>
                <a:gd name="T48" fmla="*/ 42 w 98"/>
                <a:gd name="T49" fmla="*/ 42 h 118"/>
                <a:gd name="T50" fmla="*/ 52 w 98"/>
                <a:gd name="T51" fmla="*/ 44 h 118"/>
                <a:gd name="T52" fmla="*/ 60 w 98"/>
                <a:gd name="T53" fmla="*/ 40 h 118"/>
                <a:gd name="T54" fmla="*/ 70 w 98"/>
                <a:gd name="T55" fmla="*/ 40 h 118"/>
                <a:gd name="T56" fmla="*/ 68 w 98"/>
                <a:gd name="T57" fmla="*/ 46 h 118"/>
                <a:gd name="T58" fmla="*/ 56 w 98"/>
                <a:gd name="T59" fmla="*/ 48 h 118"/>
                <a:gd name="T60" fmla="*/ 50 w 98"/>
                <a:gd name="T61" fmla="*/ 54 h 118"/>
                <a:gd name="T62" fmla="*/ 44 w 98"/>
                <a:gd name="T63" fmla="*/ 60 h 118"/>
                <a:gd name="T64" fmla="*/ 44 w 98"/>
                <a:gd name="T65" fmla="*/ 62 h 118"/>
                <a:gd name="T66" fmla="*/ 48 w 98"/>
                <a:gd name="T67" fmla="*/ 68 h 118"/>
                <a:gd name="T68" fmla="*/ 54 w 98"/>
                <a:gd name="T69" fmla="*/ 80 h 118"/>
                <a:gd name="T70" fmla="*/ 54 w 98"/>
                <a:gd name="T71" fmla="*/ 84 h 118"/>
                <a:gd name="T72" fmla="*/ 56 w 98"/>
                <a:gd name="T73" fmla="*/ 92 h 118"/>
                <a:gd name="T74" fmla="*/ 62 w 98"/>
                <a:gd name="T75" fmla="*/ 96 h 118"/>
                <a:gd name="T76" fmla="*/ 54 w 98"/>
                <a:gd name="T77" fmla="*/ 100 h 118"/>
                <a:gd name="T78" fmla="*/ 46 w 98"/>
                <a:gd name="T79" fmla="*/ 98 h 118"/>
                <a:gd name="T80" fmla="*/ 44 w 98"/>
                <a:gd name="T81" fmla="*/ 104 h 118"/>
                <a:gd name="T82" fmla="*/ 38 w 98"/>
                <a:gd name="T83" fmla="*/ 94 h 118"/>
                <a:gd name="T84" fmla="*/ 34 w 98"/>
                <a:gd name="T85" fmla="*/ 84 h 118"/>
                <a:gd name="T86" fmla="*/ 32 w 98"/>
                <a:gd name="T87" fmla="*/ 70 h 118"/>
                <a:gd name="T88" fmla="*/ 24 w 98"/>
                <a:gd name="T89" fmla="*/ 70 h 118"/>
                <a:gd name="T90" fmla="*/ 22 w 98"/>
                <a:gd name="T91" fmla="*/ 76 h 118"/>
                <a:gd name="T92" fmla="*/ 24 w 98"/>
                <a:gd name="T93" fmla="*/ 92 h 118"/>
                <a:gd name="T94" fmla="*/ 24 w 98"/>
                <a:gd name="T95" fmla="*/ 98 h 118"/>
                <a:gd name="T96" fmla="*/ 24 w 98"/>
                <a:gd name="T97" fmla="*/ 112 h 118"/>
                <a:gd name="T98" fmla="*/ 22 w 98"/>
                <a:gd name="T99" fmla="*/ 118 h 118"/>
                <a:gd name="T100" fmla="*/ 10 w 98"/>
                <a:gd name="T101" fmla="*/ 116 h 118"/>
                <a:gd name="T102" fmla="*/ 10 w 98"/>
                <a:gd name="T103" fmla="*/ 102 h 118"/>
                <a:gd name="T104" fmla="*/ 12 w 98"/>
                <a:gd name="T105" fmla="*/ 90 h 118"/>
                <a:gd name="T106" fmla="*/ 10 w 98"/>
                <a:gd name="T107" fmla="*/ 84 h 118"/>
                <a:gd name="T108" fmla="*/ 0 w 98"/>
                <a:gd name="T109" fmla="*/ 80 h 118"/>
                <a:gd name="T110" fmla="*/ 0 w 98"/>
                <a:gd name="T111" fmla="*/ 68 h 118"/>
                <a:gd name="T112" fmla="*/ 4 w 98"/>
                <a:gd name="T113" fmla="*/ 58 h 118"/>
                <a:gd name="T114" fmla="*/ 8 w 98"/>
                <a:gd name="T115" fmla="*/ 42 h 118"/>
                <a:gd name="T116" fmla="*/ 12 w 98"/>
                <a:gd name="T117" fmla="*/ 3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8" h="118">
                  <a:moveTo>
                    <a:pt x="12" y="36"/>
                  </a:moveTo>
                  <a:lnTo>
                    <a:pt x="12" y="26"/>
                  </a:lnTo>
                  <a:lnTo>
                    <a:pt x="20" y="14"/>
                  </a:lnTo>
                  <a:lnTo>
                    <a:pt x="32" y="8"/>
                  </a:lnTo>
                  <a:lnTo>
                    <a:pt x="48" y="10"/>
                  </a:lnTo>
                  <a:lnTo>
                    <a:pt x="58" y="14"/>
                  </a:lnTo>
                  <a:lnTo>
                    <a:pt x="74" y="14"/>
                  </a:lnTo>
                  <a:lnTo>
                    <a:pt x="84" y="12"/>
                  </a:lnTo>
                  <a:lnTo>
                    <a:pt x="90" y="8"/>
                  </a:lnTo>
                  <a:lnTo>
                    <a:pt x="98" y="0"/>
                  </a:lnTo>
                  <a:lnTo>
                    <a:pt x="98" y="8"/>
                  </a:lnTo>
                  <a:lnTo>
                    <a:pt x="88" y="20"/>
                  </a:lnTo>
                  <a:lnTo>
                    <a:pt x="80" y="26"/>
                  </a:lnTo>
                  <a:lnTo>
                    <a:pt x="56" y="22"/>
                  </a:lnTo>
                  <a:lnTo>
                    <a:pt x="42" y="20"/>
                  </a:lnTo>
                  <a:lnTo>
                    <a:pt x="30" y="20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8" y="36"/>
                  </a:lnTo>
                  <a:lnTo>
                    <a:pt x="22" y="42"/>
                  </a:lnTo>
                  <a:lnTo>
                    <a:pt x="26" y="46"/>
                  </a:lnTo>
                  <a:lnTo>
                    <a:pt x="28" y="50"/>
                  </a:lnTo>
                  <a:lnTo>
                    <a:pt x="32" y="52"/>
                  </a:lnTo>
                  <a:lnTo>
                    <a:pt x="38" y="44"/>
                  </a:lnTo>
                  <a:lnTo>
                    <a:pt x="42" y="42"/>
                  </a:lnTo>
                  <a:lnTo>
                    <a:pt x="52" y="44"/>
                  </a:lnTo>
                  <a:lnTo>
                    <a:pt x="60" y="40"/>
                  </a:lnTo>
                  <a:lnTo>
                    <a:pt x="70" y="40"/>
                  </a:lnTo>
                  <a:lnTo>
                    <a:pt x="68" y="46"/>
                  </a:lnTo>
                  <a:lnTo>
                    <a:pt x="56" y="48"/>
                  </a:lnTo>
                  <a:lnTo>
                    <a:pt x="50" y="54"/>
                  </a:lnTo>
                  <a:lnTo>
                    <a:pt x="44" y="60"/>
                  </a:lnTo>
                  <a:lnTo>
                    <a:pt x="44" y="62"/>
                  </a:lnTo>
                  <a:lnTo>
                    <a:pt x="48" y="68"/>
                  </a:lnTo>
                  <a:lnTo>
                    <a:pt x="54" y="80"/>
                  </a:lnTo>
                  <a:lnTo>
                    <a:pt x="54" y="84"/>
                  </a:lnTo>
                  <a:lnTo>
                    <a:pt x="56" y="92"/>
                  </a:lnTo>
                  <a:lnTo>
                    <a:pt x="62" y="96"/>
                  </a:lnTo>
                  <a:lnTo>
                    <a:pt x="54" y="100"/>
                  </a:lnTo>
                  <a:lnTo>
                    <a:pt x="46" y="98"/>
                  </a:lnTo>
                  <a:lnTo>
                    <a:pt x="44" y="104"/>
                  </a:lnTo>
                  <a:lnTo>
                    <a:pt x="38" y="94"/>
                  </a:lnTo>
                  <a:lnTo>
                    <a:pt x="34" y="84"/>
                  </a:lnTo>
                  <a:lnTo>
                    <a:pt x="32" y="70"/>
                  </a:lnTo>
                  <a:lnTo>
                    <a:pt x="24" y="70"/>
                  </a:lnTo>
                  <a:lnTo>
                    <a:pt x="22" y="76"/>
                  </a:lnTo>
                  <a:lnTo>
                    <a:pt x="24" y="92"/>
                  </a:lnTo>
                  <a:lnTo>
                    <a:pt x="24" y="98"/>
                  </a:lnTo>
                  <a:lnTo>
                    <a:pt x="24" y="112"/>
                  </a:lnTo>
                  <a:lnTo>
                    <a:pt x="22" y="118"/>
                  </a:lnTo>
                  <a:lnTo>
                    <a:pt x="10" y="116"/>
                  </a:lnTo>
                  <a:lnTo>
                    <a:pt x="10" y="102"/>
                  </a:lnTo>
                  <a:lnTo>
                    <a:pt x="12" y="90"/>
                  </a:lnTo>
                  <a:lnTo>
                    <a:pt x="10" y="84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4" y="58"/>
                  </a:lnTo>
                  <a:lnTo>
                    <a:pt x="8" y="42"/>
                  </a:lnTo>
                  <a:lnTo>
                    <a:pt x="12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0" name="Freeform 256"/>
            <p:cNvSpPr>
              <a:spLocks/>
            </p:cNvSpPr>
            <p:nvPr/>
          </p:nvSpPr>
          <p:spPr bwMode="auto">
            <a:xfrm>
              <a:off x="7572516" y="3993971"/>
              <a:ext cx="257175" cy="215900"/>
            </a:xfrm>
            <a:custGeom>
              <a:avLst/>
              <a:gdLst>
                <a:gd name="T0" fmla="*/ 2 w 162"/>
                <a:gd name="T1" fmla="*/ 8 h 136"/>
                <a:gd name="T2" fmla="*/ 20 w 162"/>
                <a:gd name="T3" fmla="*/ 2 h 136"/>
                <a:gd name="T4" fmla="*/ 30 w 162"/>
                <a:gd name="T5" fmla="*/ 0 h 136"/>
                <a:gd name="T6" fmla="*/ 48 w 162"/>
                <a:gd name="T7" fmla="*/ 2 h 136"/>
                <a:gd name="T8" fmla="*/ 56 w 162"/>
                <a:gd name="T9" fmla="*/ 10 h 136"/>
                <a:gd name="T10" fmla="*/ 54 w 162"/>
                <a:gd name="T11" fmla="*/ 22 h 136"/>
                <a:gd name="T12" fmla="*/ 54 w 162"/>
                <a:gd name="T13" fmla="*/ 30 h 136"/>
                <a:gd name="T14" fmla="*/ 60 w 162"/>
                <a:gd name="T15" fmla="*/ 34 h 136"/>
                <a:gd name="T16" fmla="*/ 62 w 162"/>
                <a:gd name="T17" fmla="*/ 42 h 136"/>
                <a:gd name="T18" fmla="*/ 70 w 162"/>
                <a:gd name="T19" fmla="*/ 44 h 136"/>
                <a:gd name="T20" fmla="*/ 80 w 162"/>
                <a:gd name="T21" fmla="*/ 42 h 136"/>
                <a:gd name="T22" fmla="*/ 86 w 162"/>
                <a:gd name="T23" fmla="*/ 32 h 136"/>
                <a:gd name="T24" fmla="*/ 94 w 162"/>
                <a:gd name="T25" fmla="*/ 26 h 136"/>
                <a:gd name="T26" fmla="*/ 104 w 162"/>
                <a:gd name="T27" fmla="*/ 22 h 136"/>
                <a:gd name="T28" fmla="*/ 110 w 162"/>
                <a:gd name="T29" fmla="*/ 16 h 136"/>
                <a:gd name="T30" fmla="*/ 128 w 162"/>
                <a:gd name="T31" fmla="*/ 22 h 136"/>
                <a:gd name="T32" fmla="*/ 142 w 162"/>
                <a:gd name="T33" fmla="*/ 26 h 136"/>
                <a:gd name="T34" fmla="*/ 158 w 162"/>
                <a:gd name="T35" fmla="*/ 32 h 136"/>
                <a:gd name="T36" fmla="*/ 162 w 162"/>
                <a:gd name="T37" fmla="*/ 34 h 136"/>
                <a:gd name="T38" fmla="*/ 162 w 162"/>
                <a:gd name="T39" fmla="*/ 136 h 136"/>
                <a:gd name="T40" fmla="*/ 148 w 162"/>
                <a:gd name="T41" fmla="*/ 124 h 136"/>
                <a:gd name="T42" fmla="*/ 138 w 162"/>
                <a:gd name="T43" fmla="*/ 120 h 136"/>
                <a:gd name="T44" fmla="*/ 130 w 162"/>
                <a:gd name="T45" fmla="*/ 120 h 136"/>
                <a:gd name="T46" fmla="*/ 124 w 162"/>
                <a:gd name="T47" fmla="*/ 124 h 136"/>
                <a:gd name="T48" fmla="*/ 110 w 162"/>
                <a:gd name="T49" fmla="*/ 126 h 136"/>
                <a:gd name="T50" fmla="*/ 108 w 162"/>
                <a:gd name="T51" fmla="*/ 118 h 136"/>
                <a:gd name="T52" fmla="*/ 110 w 162"/>
                <a:gd name="T53" fmla="*/ 114 h 136"/>
                <a:gd name="T54" fmla="*/ 116 w 162"/>
                <a:gd name="T55" fmla="*/ 112 h 136"/>
                <a:gd name="T56" fmla="*/ 124 w 162"/>
                <a:gd name="T57" fmla="*/ 110 h 136"/>
                <a:gd name="T58" fmla="*/ 126 w 162"/>
                <a:gd name="T59" fmla="*/ 98 h 136"/>
                <a:gd name="T60" fmla="*/ 122 w 162"/>
                <a:gd name="T61" fmla="*/ 90 h 136"/>
                <a:gd name="T62" fmla="*/ 112 w 162"/>
                <a:gd name="T63" fmla="*/ 80 h 136"/>
                <a:gd name="T64" fmla="*/ 90 w 162"/>
                <a:gd name="T65" fmla="*/ 68 h 136"/>
                <a:gd name="T66" fmla="*/ 66 w 162"/>
                <a:gd name="T67" fmla="*/ 62 h 136"/>
                <a:gd name="T68" fmla="*/ 60 w 162"/>
                <a:gd name="T69" fmla="*/ 56 h 136"/>
                <a:gd name="T70" fmla="*/ 54 w 162"/>
                <a:gd name="T71" fmla="*/ 54 h 136"/>
                <a:gd name="T72" fmla="*/ 48 w 162"/>
                <a:gd name="T73" fmla="*/ 40 h 136"/>
                <a:gd name="T74" fmla="*/ 42 w 162"/>
                <a:gd name="T75" fmla="*/ 42 h 136"/>
                <a:gd name="T76" fmla="*/ 42 w 162"/>
                <a:gd name="T77" fmla="*/ 48 h 136"/>
                <a:gd name="T78" fmla="*/ 42 w 162"/>
                <a:gd name="T79" fmla="*/ 58 h 136"/>
                <a:gd name="T80" fmla="*/ 32 w 162"/>
                <a:gd name="T81" fmla="*/ 56 h 136"/>
                <a:gd name="T82" fmla="*/ 32 w 162"/>
                <a:gd name="T83" fmla="*/ 46 h 136"/>
                <a:gd name="T84" fmla="*/ 30 w 162"/>
                <a:gd name="T85" fmla="*/ 40 h 136"/>
                <a:gd name="T86" fmla="*/ 20 w 162"/>
                <a:gd name="T87" fmla="*/ 38 h 136"/>
                <a:gd name="T88" fmla="*/ 30 w 162"/>
                <a:gd name="T89" fmla="*/ 32 h 136"/>
                <a:gd name="T90" fmla="*/ 42 w 162"/>
                <a:gd name="T91" fmla="*/ 34 h 136"/>
                <a:gd name="T92" fmla="*/ 50 w 162"/>
                <a:gd name="T93" fmla="*/ 32 h 136"/>
                <a:gd name="T94" fmla="*/ 46 w 162"/>
                <a:gd name="T95" fmla="*/ 24 h 136"/>
                <a:gd name="T96" fmla="*/ 30 w 162"/>
                <a:gd name="T97" fmla="*/ 24 h 136"/>
                <a:gd name="T98" fmla="*/ 20 w 162"/>
                <a:gd name="T99" fmla="*/ 26 h 136"/>
                <a:gd name="T100" fmla="*/ 16 w 162"/>
                <a:gd name="T101" fmla="*/ 16 h 136"/>
                <a:gd name="T102" fmla="*/ 6 w 162"/>
                <a:gd name="T103" fmla="*/ 16 h 136"/>
                <a:gd name="T104" fmla="*/ 0 w 162"/>
                <a:gd name="T105" fmla="*/ 14 h 136"/>
                <a:gd name="T106" fmla="*/ 2 w 162"/>
                <a:gd name="T107" fmla="*/ 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2" h="136">
                  <a:moveTo>
                    <a:pt x="2" y="8"/>
                  </a:moveTo>
                  <a:lnTo>
                    <a:pt x="20" y="2"/>
                  </a:lnTo>
                  <a:lnTo>
                    <a:pt x="30" y="0"/>
                  </a:lnTo>
                  <a:lnTo>
                    <a:pt x="48" y="2"/>
                  </a:lnTo>
                  <a:lnTo>
                    <a:pt x="56" y="10"/>
                  </a:lnTo>
                  <a:lnTo>
                    <a:pt x="54" y="22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2" y="42"/>
                  </a:lnTo>
                  <a:lnTo>
                    <a:pt x="70" y="44"/>
                  </a:lnTo>
                  <a:lnTo>
                    <a:pt x="80" y="42"/>
                  </a:lnTo>
                  <a:lnTo>
                    <a:pt x="86" y="32"/>
                  </a:lnTo>
                  <a:lnTo>
                    <a:pt x="94" y="26"/>
                  </a:lnTo>
                  <a:lnTo>
                    <a:pt x="104" y="22"/>
                  </a:lnTo>
                  <a:lnTo>
                    <a:pt x="110" y="16"/>
                  </a:lnTo>
                  <a:lnTo>
                    <a:pt x="128" y="22"/>
                  </a:lnTo>
                  <a:lnTo>
                    <a:pt x="142" y="26"/>
                  </a:lnTo>
                  <a:lnTo>
                    <a:pt x="158" y="32"/>
                  </a:lnTo>
                  <a:lnTo>
                    <a:pt x="162" y="34"/>
                  </a:lnTo>
                  <a:lnTo>
                    <a:pt x="162" y="136"/>
                  </a:lnTo>
                  <a:lnTo>
                    <a:pt x="148" y="124"/>
                  </a:lnTo>
                  <a:lnTo>
                    <a:pt x="138" y="120"/>
                  </a:lnTo>
                  <a:lnTo>
                    <a:pt x="130" y="120"/>
                  </a:lnTo>
                  <a:lnTo>
                    <a:pt x="124" y="124"/>
                  </a:lnTo>
                  <a:lnTo>
                    <a:pt x="110" y="126"/>
                  </a:lnTo>
                  <a:lnTo>
                    <a:pt x="108" y="118"/>
                  </a:lnTo>
                  <a:lnTo>
                    <a:pt x="110" y="114"/>
                  </a:lnTo>
                  <a:lnTo>
                    <a:pt x="116" y="112"/>
                  </a:lnTo>
                  <a:lnTo>
                    <a:pt x="124" y="110"/>
                  </a:lnTo>
                  <a:lnTo>
                    <a:pt x="126" y="98"/>
                  </a:lnTo>
                  <a:lnTo>
                    <a:pt x="122" y="90"/>
                  </a:lnTo>
                  <a:lnTo>
                    <a:pt x="112" y="80"/>
                  </a:lnTo>
                  <a:lnTo>
                    <a:pt x="90" y="68"/>
                  </a:lnTo>
                  <a:lnTo>
                    <a:pt x="66" y="62"/>
                  </a:lnTo>
                  <a:lnTo>
                    <a:pt x="60" y="56"/>
                  </a:lnTo>
                  <a:lnTo>
                    <a:pt x="54" y="54"/>
                  </a:lnTo>
                  <a:lnTo>
                    <a:pt x="48" y="40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2" y="58"/>
                  </a:lnTo>
                  <a:lnTo>
                    <a:pt x="32" y="56"/>
                  </a:lnTo>
                  <a:lnTo>
                    <a:pt x="32" y="46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30" y="32"/>
                  </a:lnTo>
                  <a:lnTo>
                    <a:pt x="42" y="34"/>
                  </a:lnTo>
                  <a:lnTo>
                    <a:pt x="50" y="32"/>
                  </a:lnTo>
                  <a:lnTo>
                    <a:pt x="46" y="24"/>
                  </a:lnTo>
                  <a:lnTo>
                    <a:pt x="30" y="24"/>
                  </a:lnTo>
                  <a:lnTo>
                    <a:pt x="20" y="26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0" y="14"/>
                  </a:lnTo>
                  <a:lnTo>
                    <a:pt x="2" y="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1" name="Freeform 257"/>
            <p:cNvSpPr>
              <a:spLocks/>
            </p:cNvSpPr>
            <p:nvPr/>
          </p:nvSpPr>
          <p:spPr bwMode="auto">
            <a:xfrm>
              <a:off x="7499491" y="4051121"/>
              <a:ext cx="76200" cy="25400"/>
            </a:xfrm>
            <a:custGeom>
              <a:avLst/>
              <a:gdLst>
                <a:gd name="T0" fmla="*/ 4 w 48"/>
                <a:gd name="T1" fmla="*/ 2 h 16"/>
                <a:gd name="T2" fmla="*/ 20 w 48"/>
                <a:gd name="T3" fmla="*/ 0 h 16"/>
                <a:gd name="T4" fmla="*/ 38 w 48"/>
                <a:gd name="T5" fmla="*/ 2 h 16"/>
                <a:gd name="T6" fmla="*/ 48 w 48"/>
                <a:gd name="T7" fmla="*/ 10 h 16"/>
                <a:gd name="T8" fmla="*/ 46 w 48"/>
                <a:gd name="T9" fmla="*/ 16 h 16"/>
                <a:gd name="T10" fmla="*/ 34 w 48"/>
                <a:gd name="T11" fmla="*/ 12 h 16"/>
                <a:gd name="T12" fmla="*/ 24 w 48"/>
                <a:gd name="T13" fmla="*/ 10 h 16"/>
                <a:gd name="T14" fmla="*/ 12 w 48"/>
                <a:gd name="T15" fmla="*/ 10 h 16"/>
                <a:gd name="T16" fmla="*/ 8 w 48"/>
                <a:gd name="T17" fmla="*/ 14 h 16"/>
                <a:gd name="T18" fmla="*/ 2 w 48"/>
                <a:gd name="T19" fmla="*/ 14 h 16"/>
                <a:gd name="T20" fmla="*/ 0 w 48"/>
                <a:gd name="T21" fmla="*/ 6 h 16"/>
                <a:gd name="T22" fmla="*/ 4 w 48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6">
                  <a:moveTo>
                    <a:pt x="4" y="2"/>
                  </a:moveTo>
                  <a:lnTo>
                    <a:pt x="20" y="0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46" y="16"/>
                  </a:lnTo>
                  <a:lnTo>
                    <a:pt x="34" y="12"/>
                  </a:lnTo>
                  <a:lnTo>
                    <a:pt x="24" y="10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2" name="Freeform 258"/>
            <p:cNvSpPr>
              <a:spLocks/>
            </p:cNvSpPr>
            <p:nvPr/>
          </p:nvSpPr>
          <p:spPr bwMode="auto">
            <a:xfrm>
              <a:off x="7458216" y="4060646"/>
              <a:ext cx="28575" cy="15875"/>
            </a:xfrm>
            <a:custGeom>
              <a:avLst/>
              <a:gdLst>
                <a:gd name="T0" fmla="*/ 2 w 18"/>
                <a:gd name="T1" fmla="*/ 0 h 10"/>
                <a:gd name="T2" fmla="*/ 12 w 18"/>
                <a:gd name="T3" fmla="*/ 0 h 10"/>
                <a:gd name="T4" fmla="*/ 18 w 18"/>
                <a:gd name="T5" fmla="*/ 4 h 10"/>
                <a:gd name="T6" fmla="*/ 14 w 18"/>
                <a:gd name="T7" fmla="*/ 10 h 10"/>
                <a:gd name="T8" fmla="*/ 4 w 18"/>
                <a:gd name="T9" fmla="*/ 10 h 10"/>
                <a:gd name="T10" fmla="*/ 0 w 18"/>
                <a:gd name="T11" fmla="*/ 6 h 10"/>
                <a:gd name="T12" fmla="*/ 2 w 1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0">
                  <a:moveTo>
                    <a:pt x="2" y="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14" y="10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3" name="Freeform 259"/>
            <p:cNvSpPr>
              <a:spLocks/>
            </p:cNvSpPr>
            <p:nvPr/>
          </p:nvSpPr>
          <p:spPr bwMode="auto">
            <a:xfrm>
              <a:off x="7489966" y="3930471"/>
              <a:ext cx="34925" cy="79375"/>
            </a:xfrm>
            <a:custGeom>
              <a:avLst/>
              <a:gdLst>
                <a:gd name="T0" fmla="*/ 0 w 22"/>
                <a:gd name="T1" fmla="*/ 0 h 50"/>
                <a:gd name="T2" fmla="*/ 6 w 22"/>
                <a:gd name="T3" fmla="*/ 2 h 50"/>
                <a:gd name="T4" fmla="*/ 8 w 22"/>
                <a:gd name="T5" fmla="*/ 10 h 50"/>
                <a:gd name="T6" fmla="*/ 8 w 22"/>
                <a:gd name="T7" fmla="*/ 14 h 50"/>
                <a:gd name="T8" fmla="*/ 14 w 22"/>
                <a:gd name="T9" fmla="*/ 6 h 50"/>
                <a:gd name="T10" fmla="*/ 20 w 22"/>
                <a:gd name="T11" fmla="*/ 4 h 50"/>
                <a:gd name="T12" fmla="*/ 22 w 22"/>
                <a:gd name="T13" fmla="*/ 14 h 50"/>
                <a:gd name="T14" fmla="*/ 16 w 22"/>
                <a:gd name="T15" fmla="*/ 16 h 50"/>
                <a:gd name="T16" fmla="*/ 14 w 22"/>
                <a:gd name="T17" fmla="*/ 20 h 50"/>
                <a:gd name="T18" fmla="*/ 18 w 22"/>
                <a:gd name="T19" fmla="*/ 22 h 50"/>
                <a:gd name="T20" fmla="*/ 20 w 22"/>
                <a:gd name="T21" fmla="*/ 26 h 50"/>
                <a:gd name="T22" fmla="*/ 8 w 22"/>
                <a:gd name="T23" fmla="*/ 26 h 50"/>
                <a:gd name="T24" fmla="*/ 8 w 22"/>
                <a:gd name="T25" fmla="*/ 30 h 50"/>
                <a:gd name="T26" fmla="*/ 10 w 22"/>
                <a:gd name="T27" fmla="*/ 38 h 50"/>
                <a:gd name="T28" fmla="*/ 16 w 22"/>
                <a:gd name="T29" fmla="*/ 44 h 50"/>
                <a:gd name="T30" fmla="*/ 18 w 22"/>
                <a:gd name="T31" fmla="*/ 46 h 50"/>
                <a:gd name="T32" fmla="*/ 18 w 22"/>
                <a:gd name="T33" fmla="*/ 48 h 50"/>
                <a:gd name="T34" fmla="*/ 16 w 22"/>
                <a:gd name="T35" fmla="*/ 50 h 50"/>
                <a:gd name="T36" fmla="*/ 12 w 22"/>
                <a:gd name="T37" fmla="*/ 50 h 50"/>
                <a:gd name="T38" fmla="*/ 8 w 22"/>
                <a:gd name="T39" fmla="*/ 48 h 50"/>
                <a:gd name="T40" fmla="*/ 6 w 22"/>
                <a:gd name="T41" fmla="*/ 46 h 50"/>
                <a:gd name="T42" fmla="*/ 2 w 22"/>
                <a:gd name="T43" fmla="*/ 32 h 50"/>
                <a:gd name="T44" fmla="*/ 0 w 22"/>
                <a:gd name="T45" fmla="*/ 22 h 50"/>
                <a:gd name="T46" fmla="*/ 2 w 22"/>
                <a:gd name="T47" fmla="*/ 12 h 50"/>
                <a:gd name="T48" fmla="*/ 0 w 22"/>
                <a:gd name="T4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0">
                  <a:moveTo>
                    <a:pt x="0" y="0"/>
                  </a:moveTo>
                  <a:lnTo>
                    <a:pt x="6" y="2"/>
                  </a:lnTo>
                  <a:lnTo>
                    <a:pt x="8" y="10"/>
                  </a:lnTo>
                  <a:lnTo>
                    <a:pt x="8" y="14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2" y="14"/>
                  </a:lnTo>
                  <a:lnTo>
                    <a:pt x="16" y="16"/>
                  </a:lnTo>
                  <a:lnTo>
                    <a:pt x="14" y="20"/>
                  </a:lnTo>
                  <a:lnTo>
                    <a:pt x="18" y="22"/>
                  </a:lnTo>
                  <a:lnTo>
                    <a:pt x="20" y="26"/>
                  </a:lnTo>
                  <a:lnTo>
                    <a:pt x="8" y="26"/>
                  </a:lnTo>
                  <a:lnTo>
                    <a:pt x="8" y="30"/>
                  </a:lnTo>
                  <a:lnTo>
                    <a:pt x="10" y="38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8" y="48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2" y="32"/>
                  </a:lnTo>
                  <a:lnTo>
                    <a:pt x="0" y="22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54" name="Group 353"/>
            <p:cNvGrpSpPr/>
            <p:nvPr/>
          </p:nvGrpSpPr>
          <p:grpSpPr>
            <a:xfrm>
              <a:off x="7829691" y="4047946"/>
              <a:ext cx="377825" cy="206375"/>
              <a:chOff x="7840663" y="4144963"/>
              <a:chExt cx="377825" cy="206375"/>
            </a:xfrm>
            <a:noFill/>
          </p:grpSpPr>
          <p:sp>
            <p:nvSpPr>
              <p:cNvPr id="355" name="Freeform 260"/>
              <p:cNvSpPr>
                <a:spLocks/>
              </p:cNvSpPr>
              <p:nvPr/>
            </p:nvSpPr>
            <p:spPr bwMode="auto">
              <a:xfrm>
                <a:off x="7840663" y="4144963"/>
                <a:ext cx="244475" cy="206375"/>
              </a:xfrm>
              <a:custGeom>
                <a:avLst/>
                <a:gdLst>
                  <a:gd name="T0" fmla="*/ 0 w 154"/>
                  <a:gd name="T1" fmla="*/ 0 h 130"/>
                  <a:gd name="T2" fmla="*/ 14 w 154"/>
                  <a:gd name="T3" fmla="*/ 4 h 130"/>
                  <a:gd name="T4" fmla="*/ 32 w 154"/>
                  <a:gd name="T5" fmla="*/ 10 h 130"/>
                  <a:gd name="T6" fmla="*/ 50 w 154"/>
                  <a:gd name="T7" fmla="*/ 18 h 130"/>
                  <a:gd name="T8" fmla="*/ 66 w 154"/>
                  <a:gd name="T9" fmla="*/ 28 h 130"/>
                  <a:gd name="T10" fmla="*/ 74 w 154"/>
                  <a:gd name="T11" fmla="*/ 38 h 130"/>
                  <a:gd name="T12" fmla="*/ 84 w 154"/>
                  <a:gd name="T13" fmla="*/ 44 h 130"/>
                  <a:gd name="T14" fmla="*/ 100 w 154"/>
                  <a:gd name="T15" fmla="*/ 52 h 130"/>
                  <a:gd name="T16" fmla="*/ 108 w 154"/>
                  <a:gd name="T17" fmla="*/ 58 h 130"/>
                  <a:gd name="T18" fmla="*/ 108 w 154"/>
                  <a:gd name="T19" fmla="*/ 62 h 130"/>
                  <a:gd name="T20" fmla="*/ 110 w 154"/>
                  <a:gd name="T21" fmla="*/ 64 h 130"/>
                  <a:gd name="T22" fmla="*/ 108 w 154"/>
                  <a:gd name="T23" fmla="*/ 66 h 130"/>
                  <a:gd name="T24" fmla="*/ 94 w 154"/>
                  <a:gd name="T25" fmla="*/ 66 h 130"/>
                  <a:gd name="T26" fmla="*/ 100 w 154"/>
                  <a:gd name="T27" fmla="*/ 72 h 130"/>
                  <a:gd name="T28" fmla="*/ 110 w 154"/>
                  <a:gd name="T29" fmla="*/ 86 h 130"/>
                  <a:gd name="T30" fmla="*/ 124 w 154"/>
                  <a:gd name="T31" fmla="*/ 102 h 130"/>
                  <a:gd name="T32" fmla="*/ 130 w 154"/>
                  <a:gd name="T33" fmla="*/ 106 h 130"/>
                  <a:gd name="T34" fmla="*/ 138 w 154"/>
                  <a:gd name="T35" fmla="*/ 114 h 130"/>
                  <a:gd name="T36" fmla="*/ 154 w 154"/>
                  <a:gd name="T37" fmla="*/ 124 h 130"/>
                  <a:gd name="T38" fmla="*/ 152 w 154"/>
                  <a:gd name="T39" fmla="*/ 130 h 130"/>
                  <a:gd name="T40" fmla="*/ 136 w 154"/>
                  <a:gd name="T41" fmla="*/ 122 h 130"/>
                  <a:gd name="T42" fmla="*/ 124 w 154"/>
                  <a:gd name="T43" fmla="*/ 120 h 130"/>
                  <a:gd name="T44" fmla="*/ 104 w 154"/>
                  <a:gd name="T45" fmla="*/ 118 h 130"/>
                  <a:gd name="T46" fmla="*/ 94 w 154"/>
                  <a:gd name="T47" fmla="*/ 106 h 130"/>
                  <a:gd name="T48" fmla="*/ 84 w 154"/>
                  <a:gd name="T49" fmla="*/ 92 h 130"/>
                  <a:gd name="T50" fmla="*/ 72 w 154"/>
                  <a:gd name="T51" fmla="*/ 84 h 130"/>
                  <a:gd name="T52" fmla="*/ 60 w 154"/>
                  <a:gd name="T53" fmla="*/ 76 h 130"/>
                  <a:gd name="T54" fmla="*/ 46 w 154"/>
                  <a:gd name="T55" fmla="*/ 70 h 130"/>
                  <a:gd name="T56" fmla="*/ 46 w 154"/>
                  <a:gd name="T57" fmla="*/ 80 h 130"/>
                  <a:gd name="T58" fmla="*/ 42 w 154"/>
                  <a:gd name="T59" fmla="*/ 86 h 130"/>
                  <a:gd name="T60" fmla="*/ 28 w 154"/>
                  <a:gd name="T61" fmla="*/ 88 h 130"/>
                  <a:gd name="T62" fmla="*/ 30 w 154"/>
                  <a:gd name="T63" fmla="*/ 96 h 130"/>
                  <a:gd name="T64" fmla="*/ 38 w 154"/>
                  <a:gd name="T65" fmla="*/ 100 h 130"/>
                  <a:gd name="T66" fmla="*/ 32 w 154"/>
                  <a:gd name="T67" fmla="*/ 106 h 130"/>
                  <a:gd name="T68" fmla="*/ 18 w 154"/>
                  <a:gd name="T69" fmla="*/ 102 h 130"/>
                  <a:gd name="T70" fmla="*/ 8 w 154"/>
                  <a:gd name="T71" fmla="*/ 102 h 130"/>
                  <a:gd name="T72" fmla="*/ 0 w 154"/>
                  <a:gd name="T73" fmla="*/ 102 h 130"/>
                  <a:gd name="T74" fmla="*/ 0 w 154"/>
                  <a:gd name="T7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30">
                    <a:moveTo>
                      <a:pt x="0" y="0"/>
                    </a:moveTo>
                    <a:lnTo>
                      <a:pt x="14" y="4"/>
                    </a:lnTo>
                    <a:lnTo>
                      <a:pt x="32" y="10"/>
                    </a:lnTo>
                    <a:lnTo>
                      <a:pt x="50" y="18"/>
                    </a:lnTo>
                    <a:lnTo>
                      <a:pt x="66" y="28"/>
                    </a:lnTo>
                    <a:lnTo>
                      <a:pt x="74" y="38"/>
                    </a:lnTo>
                    <a:lnTo>
                      <a:pt x="84" y="44"/>
                    </a:lnTo>
                    <a:lnTo>
                      <a:pt x="100" y="52"/>
                    </a:lnTo>
                    <a:lnTo>
                      <a:pt x="108" y="58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08" y="66"/>
                    </a:lnTo>
                    <a:lnTo>
                      <a:pt x="94" y="66"/>
                    </a:lnTo>
                    <a:lnTo>
                      <a:pt x="100" y="72"/>
                    </a:lnTo>
                    <a:lnTo>
                      <a:pt x="110" y="86"/>
                    </a:lnTo>
                    <a:lnTo>
                      <a:pt x="124" y="102"/>
                    </a:lnTo>
                    <a:lnTo>
                      <a:pt x="130" y="106"/>
                    </a:lnTo>
                    <a:lnTo>
                      <a:pt x="138" y="114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36" y="122"/>
                    </a:lnTo>
                    <a:lnTo>
                      <a:pt x="124" y="120"/>
                    </a:lnTo>
                    <a:lnTo>
                      <a:pt x="104" y="118"/>
                    </a:lnTo>
                    <a:lnTo>
                      <a:pt x="94" y="106"/>
                    </a:lnTo>
                    <a:lnTo>
                      <a:pt x="84" y="92"/>
                    </a:lnTo>
                    <a:lnTo>
                      <a:pt x="72" y="84"/>
                    </a:lnTo>
                    <a:lnTo>
                      <a:pt x="60" y="76"/>
                    </a:lnTo>
                    <a:lnTo>
                      <a:pt x="46" y="70"/>
                    </a:lnTo>
                    <a:lnTo>
                      <a:pt x="46" y="80"/>
                    </a:lnTo>
                    <a:lnTo>
                      <a:pt x="42" y="86"/>
                    </a:lnTo>
                    <a:lnTo>
                      <a:pt x="28" y="88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32" y="106"/>
                    </a:lnTo>
                    <a:lnTo>
                      <a:pt x="18" y="102"/>
                    </a:lnTo>
                    <a:lnTo>
                      <a:pt x="8" y="102"/>
                    </a:lnTo>
                    <a:lnTo>
                      <a:pt x="0" y="1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261"/>
              <p:cNvSpPr>
                <a:spLocks/>
              </p:cNvSpPr>
              <p:nvPr/>
            </p:nvSpPr>
            <p:spPr bwMode="auto">
              <a:xfrm>
                <a:off x="8037513" y="4183063"/>
                <a:ext cx="92075" cy="57150"/>
              </a:xfrm>
              <a:custGeom>
                <a:avLst/>
                <a:gdLst>
                  <a:gd name="T0" fmla="*/ 0 w 58"/>
                  <a:gd name="T1" fmla="*/ 22 h 36"/>
                  <a:gd name="T2" fmla="*/ 14 w 58"/>
                  <a:gd name="T3" fmla="*/ 22 h 36"/>
                  <a:gd name="T4" fmla="*/ 34 w 58"/>
                  <a:gd name="T5" fmla="*/ 22 h 36"/>
                  <a:gd name="T6" fmla="*/ 40 w 58"/>
                  <a:gd name="T7" fmla="*/ 16 h 36"/>
                  <a:gd name="T8" fmla="*/ 50 w 58"/>
                  <a:gd name="T9" fmla="*/ 6 h 36"/>
                  <a:gd name="T10" fmla="*/ 56 w 58"/>
                  <a:gd name="T11" fmla="*/ 0 h 36"/>
                  <a:gd name="T12" fmla="*/ 58 w 58"/>
                  <a:gd name="T13" fmla="*/ 10 h 36"/>
                  <a:gd name="T14" fmla="*/ 54 w 58"/>
                  <a:gd name="T15" fmla="*/ 18 h 36"/>
                  <a:gd name="T16" fmla="*/ 46 w 58"/>
                  <a:gd name="T17" fmla="*/ 22 h 36"/>
                  <a:gd name="T18" fmla="*/ 38 w 58"/>
                  <a:gd name="T19" fmla="*/ 28 h 36"/>
                  <a:gd name="T20" fmla="*/ 32 w 58"/>
                  <a:gd name="T21" fmla="*/ 34 h 36"/>
                  <a:gd name="T22" fmla="*/ 20 w 58"/>
                  <a:gd name="T23" fmla="*/ 36 h 36"/>
                  <a:gd name="T24" fmla="*/ 6 w 58"/>
                  <a:gd name="T25" fmla="*/ 32 h 36"/>
                  <a:gd name="T26" fmla="*/ 0 w 58"/>
                  <a:gd name="T27" fmla="*/ 28 h 36"/>
                  <a:gd name="T28" fmla="*/ 0 w 58"/>
                  <a:gd name="T2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0" y="22"/>
                    </a:moveTo>
                    <a:lnTo>
                      <a:pt x="14" y="22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6"/>
                    </a:lnTo>
                    <a:lnTo>
                      <a:pt x="56" y="0"/>
                    </a:lnTo>
                    <a:lnTo>
                      <a:pt x="58" y="10"/>
                    </a:lnTo>
                    <a:lnTo>
                      <a:pt x="54" y="18"/>
                    </a:lnTo>
                    <a:lnTo>
                      <a:pt x="46" y="22"/>
                    </a:lnTo>
                    <a:lnTo>
                      <a:pt x="38" y="28"/>
                    </a:lnTo>
                    <a:lnTo>
                      <a:pt x="32" y="34"/>
                    </a:lnTo>
                    <a:lnTo>
                      <a:pt x="20" y="36"/>
                    </a:lnTo>
                    <a:lnTo>
                      <a:pt x="6" y="32"/>
                    </a:lnTo>
                    <a:lnTo>
                      <a:pt x="0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262"/>
              <p:cNvSpPr>
                <a:spLocks/>
              </p:cNvSpPr>
              <p:nvPr/>
            </p:nvSpPr>
            <p:spPr bwMode="auto">
              <a:xfrm>
                <a:off x="8183563" y="4211638"/>
                <a:ext cx="34925" cy="44450"/>
              </a:xfrm>
              <a:custGeom>
                <a:avLst/>
                <a:gdLst>
                  <a:gd name="T0" fmla="*/ 0 w 22"/>
                  <a:gd name="T1" fmla="*/ 0 h 28"/>
                  <a:gd name="T2" fmla="*/ 10 w 22"/>
                  <a:gd name="T3" fmla="*/ 6 h 28"/>
                  <a:gd name="T4" fmla="*/ 20 w 22"/>
                  <a:gd name="T5" fmla="*/ 16 h 28"/>
                  <a:gd name="T6" fmla="*/ 22 w 22"/>
                  <a:gd name="T7" fmla="*/ 28 h 28"/>
                  <a:gd name="T8" fmla="*/ 12 w 22"/>
                  <a:gd name="T9" fmla="*/ 22 h 28"/>
                  <a:gd name="T10" fmla="*/ 8 w 22"/>
                  <a:gd name="T11" fmla="*/ 14 h 28"/>
                  <a:gd name="T12" fmla="*/ 2 w 22"/>
                  <a:gd name="T13" fmla="*/ 8 h 28"/>
                  <a:gd name="T14" fmla="*/ 0 w 22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lnTo>
                      <a:pt x="10" y="6"/>
                    </a:lnTo>
                    <a:lnTo>
                      <a:pt x="20" y="16"/>
                    </a:lnTo>
                    <a:lnTo>
                      <a:pt x="22" y="28"/>
                    </a:lnTo>
                    <a:lnTo>
                      <a:pt x="12" y="22"/>
                    </a:lnTo>
                    <a:lnTo>
                      <a:pt x="8" y="14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8" name="Freeform 266"/>
            <p:cNvSpPr>
              <a:spLocks/>
            </p:cNvSpPr>
            <p:nvPr/>
          </p:nvSpPr>
          <p:spPr bwMode="auto">
            <a:xfrm>
              <a:off x="8413891" y="4498796"/>
              <a:ext cx="69850" cy="57150"/>
            </a:xfrm>
            <a:custGeom>
              <a:avLst/>
              <a:gdLst>
                <a:gd name="T0" fmla="*/ 0 w 44"/>
                <a:gd name="T1" fmla="*/ 0 h 36"/>
                <a:gd name="T2" fmla="*/ 14 w 44"/>
                <a:gd name="T3" fmla="*/ 6 h 36"/>
                <a:gd name="T4" fmla="*/ 24 w 44"/>
                <a:gd name="T5" fmla="*/ 18 h 36"/>
                <a:gd name="T6" fmla="*/ 34 w 44"/>
                <a:gd name="T7" fmla="*/ 24 h 36"/>
                <a:gd name="T8" fmla="*/ 44 w 44"/>
                <a:gd name="T9" fmla="*/ 32 h 36"/>
                <a:gd name="T10" fmla="*/ 42 w 44"/>
                <a:gd name="T11" fmla="*/ 36 h 36"/>
                <a:gd name="T12" fmla="*/ 30 w 44"/>
                <a:gd name="T13" fmla="*/ 28 h 36"/>
                <a:gd name="T14" fmla="*/ 20 w 44"/>
                <a:gd name="T15" fmla="*/ 20 h 36"/>
                <a:gd name="T16" fmla="*/ 10 w 44"/>
                <a:gd name="T17" fmla="*/ 12 h 36"/>
                <a:gd name="T18" fmla="*/ 2 w 44"/>
                <a:gd name="T19" fmla="*/ 8 h 36"/>
                <a:gd name="T20" fmla="*/ 0 w 4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lnTo>
                    <a:pt x="14" y="6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0" y="28"/>
                  </a:lnTo>
                  <a:lnTo>
                    <a:pt x="20" y="20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59" name="Group 358"/>
            <p:cNvGrpSpPr/>
            <p:nvPr/>
          </p:nvGrpSpPr>
          <p:grpSpPr>
            <a:xfrm>
              <a:off x="8474216" y="4879796"/>
              <a:ext cx="298450" cy="368300"/>
              <a:chOff x="8485188" y="4976813"/>
              <a:chExt cx="298450" cy="368300"/>
            </a:xfrm>
            <a:noFill/>
          </p:grpSpPr>
          <p:sp>
            <p:nvSpPr>
              <p:cNvPr id="360" name="Freeform 267"/>
              <p:cNvSpPr>
                <a:spLocks/>
              </p:cNvSpPr>
              <p:nvPr/>
            </p:nvSpPr>
            <p:spPr bwMode="auto">
              <a:xfrm>
                <a:off x="8643938" y="4976813"/>
                <a:ext cx="139700" cy="215900"/>
              </a:xfrm>
              <a:custGeom>
                <a:avLst/>
                <a:gdLst>
                  <a:gd name="T0" fmla="*/ 20 w 88"/>
                  <a:gd name="T1" fmla="*/ 98 h 136"/>
                  <a:gd name="T2" fmla="*/ 14 w 88"/>
                  <a:gd name="T3" fmla="*/ 90 h 136"/>
                  <a:gd name="T4" fmla="*/ 22 w 88"/>
                  <a:gd name="T5" fmla="*/ 84 h 136"/>
                  <a:gd name="T6" fmla="*/ 28 w 88"/>
                  <a:gd name="T7" fmla="*/ 80 h 136"/>
                  <a:gd name="T8" fmla="*/ 28 w 88"/>
                  <a:gd name="T9" fmla="*/ 62 h 136"/>
                  <a:gd name="T10" fmla="*/ 30 w 88"/>
                  <a:gd name="T11" fmla="*/ 46 h 136"/>
                  <a:gd name="T12" fmla="*/ 20 w 88"/>
                  <a:gd name="T13" fmla="*/ 34 h 136"/>
                  <a:gd name="T14" fmla="*/ 8 w 88"/>
                  <a:gd name="T15" fmla="*/ 26 h 136"/>
                  <a:gd name="T16" fmla="*/ 2 w 88"/>
                  <a:gd name="T17" fmla="*/ 10 h 136"/>
                  <a:gd name="T18" fmla="*/ 0 w 88"/>
                  <a:gd name="T19" fmla="*/ 0 h 136"/>
                  <a:gd name="T20" fmla="*/ 10 w 88"/>
                  <a:gd name="T21" fmla="*/ 10 h 136"/>
                  <a:gd name="T22" fmla="*/ 22 w 88"/>
                  <a:gd name="T23" fmla="*/ 18 h 136"/>
                  <a:gd name="T24" fmla="*/ 30 w 88"/>
                  <a:gd name="T25" fmla="*/ 26 h 136"/>
                  <a:gd name="T26" fmla="*/ 28 w 88"/>
                  <a:gd name="T27" fmla="*/ 34 h 136"/>
                  <a:gd name="T28" fmla="*/ 34 w 88"/>
                  <a:gd name="T29" fmla="*/ 44 h 136"/>
                  <a:gd name="T30" fmla="*/ 38 w 88"/>
                  <a:gd name="T31" fmla="*/ 52 h 136"/>
                  <a:gd name="T32" fmla="*/ 44 w 88"/>
                  <a:gd name="T33" fmla="*/ 46 h 136"/>
                  <a:gd name="T34" fmla="*/ 46 w 88"/>
                  <a:gd name="T35" fmla="*/ 52 h 136"/>
                  <a:gd name="T36" fmla="*/ 52 w 88"/>
                  <a:gd name="T37" fmla="*/ 60 h 136"/>
                  <a:gd name="T38" fmla="*/ 64 w 88"/>
                  <a:gd name="T39" fmla="*/ 68 h 136"/>
                  <a:gd name="T40" fmla="*/ 76 w 88"/>
                  <a:gd name="T41" fmla="*/ 66 h 136"/>
                  <a:gd name="T42" fmla="*/ 82 w 88"/>
                  <a:gd name="T43" fmla="*/ 60 h 136"/>
                  <a:gd name="T44" fmla="*/ 88 w 88"/>
                  <a:gd name="T45" fmla="*/ 62 h 136"/>
                  <a:gd name="T46" fmla="*/ 88 w 88"/>
                  <a:gd name="T47" fmla="*/ 74 h 136"/>
                  <a:gd name="T48" fmla="*/ 80 w 88"/>
                  <a:gd name="T49" fmla="*/ 80 h 136"/>
                  <a:gd name="T50" fmla="*/ 80 w 88"/>
                  <a:gd name="T51" fmla="*/ 88 h 136"/>
                  <a:gd name="T52" fmla="*/ 64 w 88"/>
                  <a:gd name="T53" fmla="*/ 90 h 136"/>
                  <a:gd name="T54" fmla="*/ 64 w 88"/>
                  <a:gd name="T55" fmla="*/ 98 h 136"/>
                  <a:gd name="T56" fmla="*/ 64 w 88"/>
                  <a:gd name="T57" fmla="*/ 106 h 136"/>
                  <a:gd name="T58" fmla="*/ 58 w 88"/>
                  <a:gd name="T59" fmla="*/ 114 h 136"/>
                  <a:gd name="T60" fmla="*/ 50 w 88"/>
                  <a:gd name="T61" fmla="*/ 126 h 136"/>
                  <a:gd name="T62" fmla="*/ 40 w 88"/>
                  <a:gd name="T63" fmla="*/ 136 h 136"/>
                  <a:gd name="T64" fmla="*/ 32 w 88"/>
                  <a:gd name="T65" fmla="*/ 134 h 136"/>
                  <a:gd name="T66" fmla="*/ 30 w 88"/>
                  <a:gd name="T67" fmla="*/ 122 h 136"/>
                  <a:gd name="T68" fmla="*/ 36 w 88"/>
                  <a:gd name="T69" fmla="*/ 116 h 136"/>
                  <a:gd name="T70" fmla="*/ 36 w 88"/>
                  <a:gd name="T71" fmla="*/ 108 h 136"/>
                  <a:gd name="T72" fmla="*/ 30 w 88"/>
                  <a:gd name="T73" fmla="*/ 100 h 136"/>
                  <a:gd name="T74" fmla="*/ 20 w 88"/>
                  <a:gd name="T7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136">
                    <a:moveTo>
                      <a:pt x="20" y="98"/>
                    </a:moveTo>
                    <a:lnTo>
                      <a:pt x="14" y="90"/>
                    </a:lnTo>
                    <a:lnTo>
                      <a:pt x="22" y="84"/>
                    </a:lnTo>
                    <a:lnTo>
                      <a:pt x="28" y="80"/>
                    </a:lnTo>
                    <a:lnTo>
                      <a:pt x="28" y="62"/>
                    </a:lnTo>
                    <a:lnTo>
                      <a:pt x="30" y="46"/>
                    </a:lnTo>
                    <a:lnTo>
                      <a:pt x="20" y="34"/>
                    </a:lnTo>
                    <a:lnTo>
                      <a:pt x="8" y="26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10" y="10"/>
                    </a:lnTo>
                    <a:lnTo>
                      <a:pt x="22" y="18"/>
                    </a:lnTo>
                    <a:lnTo>
                      <a:pt x="30" y="26"/>
                    </a:lnTo>
                    <a:lnTo>
                      <a:pt x="28" y="34"/>
                    </a:lnTo>
                    <a:lnTo>
                      <a:pt x="34" y="44"/>
                    </a:lnTo>
                    <a:lnTo>
                      <a:pt x="38" y="52"/>
                    </a:lnTo>
                    <a:lnTo>
                      <a:pt x="44" y="46"/>
                    </a:lnTo>
                    <a:lnTo>
                      <a:pt x="46" y="52"/>
                    </a:lnTo>
                    <a:lnTo>
                      <a:pt x="52" y="60"/>
                    </a:lnTo>
                    <a:lnTo>
                      <a:pt x="64" y="68"/>
                    </a:lnTo>
                    <a:lnTo>
                      <a:pt x="76" y="66"/>
                    </a:lnTo>
                    <a:lnTo>
                      <a:pt x="82" y="60"/>
                    </a:lnTo>
                    <a:lnTo>
                      <a:pt x="88" y="62"/>
                    </a:lnTo>
                    <a:lnTo>
                      <a:pt x="88" y="74"/>
                    </a:lnTo>
                    <a:lnTo>
                      <a:pt x="80" y="80"/>
                    </a:lnTo>
                    <a:lnTo>
                      <a:pt x="80" y="88"/>
                    </a:lnTo>
                    <a:lnTo>
                      <a:pt x="64" y="90"/>
                    </a:lnTo>
                    <a:lnTo>
                      <a:pt x="64" y="98"/>
                    </a:lnTo>
                    <a:lnTo>
                      <a:pt x="64" y="106"/>
                    </a:lnTo>
                    <a:lnTo>
                      <a:pt x="58" y="114"/>
                    </a:lnTo>
                    <a:lnTo>
                      <a:pt x="50" y="126"/>
                    </a:lnTo>
                    <a:lnTo>
                      <a:pt x="40" y="136"/>
                    </a:lnTo>
                    <a:lnTo>
                      <a:pt x="32" y="134"/>
                    </a:lnTo>
                    <a:lnTo>
                      <a:pt x="30" y="122"/>
                    </a:lnTo>
                    <a:lnTo>
                      <a:pt x="36" y="116"/>
                    </a:lnTo>
                    <a:lnTo>
                      <a:pt x="36" y="108"/>
                    </a:lnTo>
                    <a:lnTo>
                      <a:pt x="30" y="100"/>
                    </a:lnTo>
                    <a:lnTo>
                      <a:pt x="20" y="9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268"/>
              <p:cNvSpPr>
                <a:spLocks/>
              </p:cNvSpPr>
              <p:nvPr/>
            </p:nvSpPr>
            <p:spPr bwMode="auto">
              <a:xfrm>
                <a:off x="8485188" y="5160963"/>
                <a:ext cx="193675" cy="184150"/>
              </a:xfrm>
              <a:custGeom>
                <a:avLst/>
                <a:gdLst>
                  <a:gd name="T0" fmla="*/ 92 w 122"/>
                  <a:gd name="T1" fmla="*/ 0 h 116"/>
                  <a:gd name="T2" fmla="*/ 100 w 122"/>
                  <a:gd name="T3" fmla="*/ 2 h 116"/>
                  <a:gd name="T4" fmla="*/ 106 w 122"/>
                  <a:gd name="T5" fmla="*/ 10 h 116"/>
                  <a:gd name="T6" fmla="*/ 116 w 122"/>
                  <a:gd name="T7" fmla="*/ 10 h 116"/>
                  <a:gd name="T8" fmla="*/ 122 w 122"/>
                  <a:gd name="T9" fmla="*/ 10 h 116"/>
                  <a:gd name="T10" fmla="*/ 122 w 122"/>
                  <a:gd name="T11" fmla="*/ 20 h 116"/>
                  <a:gd name="T12" fmla="*/ 116 w 122"/>
                  <a:gd name="T13" fmla="*/ 30 h 116"/>
                  <a:gd name="T14" fmla="*/ 110 w 122"/>
                  <a:gd name="T15" fmla="*/ 38 h 116"/>
                  <a:gd name="T16" fmla="*/ 100 w 122"/>
                  <a:gd name="T17" fmla="*/ 46 h 116"/>
                  <a:gd name="T18" fmla="*/ 100 w 122"/>
                  <a:gd name="T19" fmla="*/ 60 h 116"/>
                  <a:gd name="T20" fmla="*/ 90 w 122"/>
                  <a:gd name="T21" fmla="*/ 62 h 116"/>
                  <a:gd name="T22" fmla="*/ 80 w 122"/>
                  <a:gd name="T23" fmla="*/ 66 h 116"/>
                  <a:gd name="T24" fmla="*/ 74 w 122"/>
                  <a:gd name="T25" fmla="*/ 74 h 116"/>
                  <a:gd name="T26" fmla="*/ 70 w 122"/>
                  <a:gd name="T27" fmla="*/ 90 h 116"/>
                  <a:gd name="T28" fmla="*/ 58 w 122"/>
                  <a:gd name="T29" fmla="*/ 104 h 116"/>
                  <a:gd name="T30" fmla="*/ 48 w 122"/>
                  <a:gd name="T31" fmla="*/ 114 h 116"/>
                  <a:gd name="T32" fmla="*/ 30 w 122"/>
                  <a:gd name="T33" fmla="*/ 116 h 116"/>
                  <a:gd name="T34" fmla="*/ 22 w 122"/>
                  <a:gd name="T35" fmla="*/ 110 h 116"/>
                  <a:gd name="T36" fmla="*/ 16 w 122"/>
                  <a:gd name="T37" fmla="*/ 108 h 116"/>
                  <a:gd name="T38" fmla="*/ 0 w 122"/>
                  <a:gd name="T39" fmla="*/ 106 h 116"/>
                  <a:gd name="T40" fmla="*/ 4 w 122"/>
                  <a:gd name="T41" fmla="*/ 92 h 116"/>
                  <a:gd name="T42" fmla="*/ 14 w 122"/>
                  <a:gd name="T43" fmla="*/ 80 h 116"/>
                  <a:gd name="T44" fmla="*/ 30 w 122"/>
                  <a:gd name="T45" fmla="*/ 64 h 116"/>
                  <a:gd name="T46" fmla="*/ 38 w 122"/>
                  <a:gd name="T47" fmla="*/ 64 h 116"/>
                  <a:gd name="T48" fmla="*/ 48 w 122"/>
                  <a:gd name="T49" fmla="*/ 52 h 116"/>
                  <a:gd name="T50" fmla="*/ 60 w 122"/>
                  <a:gd name="T51" fmla="*/ 52 h 116"/>
                  <a:gd name="T52" fmla="*/ 72 w 122"/>
                  <a:gd name="T53" fmla="*/ 36 h 116"/>
                  <a:gd name="T54" fmla="*/ 78 w 122"/>
                  <a:gd name="T55" fmla="*/ 26 h 116"/>
                  <a:gd name="T56" fmla="*/ 88 w 122"/>
                  <a:gd name="T57" fmla="*/ 20 h 116"/>
                  <a:gd name="T58" fmla="*/ 88 w 122"/>
                  <a:gd name="T59" fmla="*/ 10 h 116"/>
                  <a:gd name="T60" fmla="*/ 92 w 122"/>
                  <a:gd name="T6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116">
                    <a:moveTo>
                      <a:pt x="92" y="0"/>
                    </a:moveTo>
                    <a:lnTo>
                      <a:pt x="100" y="2"/>
                    </a:lnTo>
                    <a:lnTo>
                      <a:pt x="106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2" y="20"/>
                    </a:lnTo>
                    <a:lnTo>
                      <a:pt x="116" y="30"/>
                    </a:lnTo>
                    <a:lnTo>
                      <a:pt x="110" y="38"/>
                    </a:lnTo>
                    <a:lnTo>
                      <a:pt x="100" y="46"/>
                    </a:lnTo>
                    <a:lnTo>
                      <a:pt x="100" y="60"/>
                    </a:lnTo>
                    <a:lnTo>
                      <a:pt x="90" y="62"/>
                    </a:lnTo>
                    <a:lnTo>
                      <a:pt x="80" y="66"/>
                    </a:lnTo>
                    <a:lnTo>
                      <a:pt x="74" y="74"/>
                    </a:lnTo>
                    <a:lnTo>
                      <a:pt x="70" y="90"/>
                    </a:lnTo>
                    <a:lnTo>
                      <a:pt x="58" y="104"/>
                    </a:lnTo>
                    <a:lnTo>
                      <a:pt x="48" y="114"/>
                    </a:lnTo>
                    <a:lnTo>
                      <a:pt x="30" y="116"/>
                    </a:lnTo>
                    <a:lnTo>
                      <a:pt x="22" y="110"/>
                    </a:lnTo>
                    <a:lnTo>
                      <a:pt x="16" y="108"/>
                    </a:lnTo>
                    <a:lnTo>
                      <a:pt x="0" y="106"/>
                    </a:lnTo>
                    <a:lnTo>
                      <a:pt x="4" y="92"/>
                    </a:lnTo>
                    <a:lnTo>
                      <a:pt x="14" y="80"/>
                    </a:lnTo>
                    <a:lnTo>
                      <a:pt x="30" y="64"/>
                    </a:lnTo>
                    <a:lnTo>
                      <a:pt x="38" y="64"/>
                    </a:lnTo>
                    <a:lnTo>
                      <a:pt x="48" y="52"/>
                    </a:lnTo>
                    <a:lnTo>
                      <a:pt x="60" y="52"/>
                    </a:lnTo>
                    <a:lnTo>
                      <a:pt x="72" y="36"/>
                    </a:lnTo>
                    <a:lnTo>
                      <a:pt x="78" y="26"/>
                    </a:lnTo>
                    <a:lnTo>
                      <a:pt x="88" y="20"/>
                    </a:lnTo>
                    <a:lnTo>
                      <a:pt x="88" y="10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2" name="Freeform 269"/>
            <p:cNvSpPr>
              <a:spLocks/>
            </p:cNvSpPr>
            <p:nvPr/>
          </p:nvSpPr>
          <p:spPr bwMode="auto">
            <a:xfrm>
              <a:off x="7921766" y="5063946"/>
              <a:ext cx="92075" cy="92075"/>
            </a:xfrm>
            <a:custGeom>
              <a:avLst/>
              <a:gdLst>
                <a:gd name="T0" fmla="*/ 2 w 58"/>
                <a:gd name="T1" fmla="*/ 0 h 58"/>
                <a:gd name="T2" fmla="*/ 12 w 58"/>
                <a:gd name="T3" fmla="*/ 6 h 58"/>
                <a:gd name="T4" fmla="*/ 26 w 58"/>
                <a:gd name="T5" fmla="*/ 12 h 58"/>
                <a:gd name="T6" fmla="*/ 40 w 58"/>
                <a:gd name="T7" fmla="*/ 10 h 58"/>
                <a:gd name="T8" fmla="*/ 52 w 58"/>
                <a:gd name="T9" fmla="*/ 8 h 58"/>
                <a:gd name="T10" fmla="*/ 58 w 58"/>
                <a:gd name="T11" fmla="*/ 10 h 58"/>
                <a:gd name="T12" fmla="*/ 58 w 58"/>
                <a:gd name="T13" fmla="*/ 26 h 58"/>
                <a:gd name="T14" fmla="*/ 54 w 58"/>
                <a:gd name="T15" fmla="*/ 34 h 58"/>
                <a:gd name="T16" fmla="*/ 52 w 58"/>
                <a:gd name="T17" fmla="*/ 42 h 58"/>
                <a:gd name="T18" fmla="*/ 48 w 58"/>
                <a:gd name="T19" fmla="*/ 46 h 58"/>
                <a:gd name="T20" fmla="*/ 42 w 58"/>
                <a:gd name="T21" fmla="*/ 46 h 58"/>
                <a:gd name="T22" fmla="*/ 40 w 58"/>
                <a:gd name="T23" fmla="*/ 50 h 58"/>
                <a:gd name="T24" fmla="*/ 32 w 58"/>
                <a:gd name="T25" fmla="*/ 58 h 58"/>
                <a:gd name="T26" fmla="*/ 24 w 58"/>
                <a:gd name="T27" fmla="*/ 56 h 58"/>
                <a:gd name="T28" fmla="*/ 16 w 58"/>
                <a:gd name="T29" fmla="*/ 48 h 58"/>
                <a:gd name="T30" fmla="*/ 10 w 58"/>
                <a:gd name="T31" fmla="*/ 40 h 58"/>
                <a:gd name="T32" fmla="*/ 12 w 58"/>
                <a:gd name="T33" fmla="*/ 26 h 58"/>
                <a:gd name="T34" fmla="*/ 8 w 58"/>
                <a:gd name="T35" fmla="*/ 18 h 58"/>
                <a:gd name="T36" fmla="*/ 0 w 58"/>
                <a:gd name="T37" fmla="*/ 12 h 58"/>
                <a:gd name="T38" fmla="*/ 2 w 58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8">
                  <a:moveTo>
                    <a:pt x="2" y="0"/>
                  </a:moveTo>
                  <a:lnTo>
                    <a:pt x="12" y="6"/>
                  </a:lnTo>
                  <a:lnTo>
                    <a:pt x="26" y="12"/>
                  </a:lnTo>
                  <a:lnTo>
                    <a:pt x="40" y="1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2" y="58"/>
                  </a:lnTo>
                  <a:lnTo>
                    <a:pt x="24" y="56"/>
                  </a:lnTo>
                  <a:lnTo>
                    <a:pt x="16" y="48"/>
                  </a:lnTo>
                  <a:lnTo>
                    <a:pt x="10" y="40"/>
                  </a:lnTo>
                  <a:lnTo>
                    <a:pt x="12" y="26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3" name="Freeform 270"/>
            <p:cNvSpPr>
              <a:spLocks/>
            </p:cNvSpPr>
            <p:nvPr/>
          </p:nvSpPr>
          <p:spPr bwMode="auto">
            <a:xfrm>
              <a:off x="7128016" y="4257496"/>
              <a:ext cx="1016000" cy="755650"/>
            </a:xfrm>
            <a:custGeom>
              <a:avLst/>
              <a:gdLst>
                <a:gd name="T0" fmla="*/ 308 w 640"/>
                <a:gd name="T1" fmla="*/ 18 h 476"/>
                <a:gd name="T2" fmla="*/ 308 w 640"/>
                <a:gd name="T3" fmla="*/ 4 h 476"/>
                <a:gd name="T4" fmla="*/ 340 w 640"/>
                <a:gd name="T5" fmla="*/ 18 h 476"/>
                <a:gd name="T6" fmla="*/ 362 w 640"/>
                <a:gd name="T7" fmla="*/ 22 h 476"/>
                <a:gd name="T8" fmla="*/ 372 w 640"/>
                <a:gd name="T9" fmla="*/ 30 h 476"/>
                <a:gd name="T10" fmla="*/ 352 w 640"/>
                <a:gd name="T11" fmla="*/ 54 h 476"/>
                <a:gd name="T12" fmla="*/ 372 w 640"/>
                <a:gd name="T13" fmla="*/ 78 h 476"/>
                <a:gd name="T14" fmla="*/ 416 w 640"/>
                <a:gd name="T15" fmla="*/ 102 h 476"/>
                <a:gd name="T16" fmla="*/ 450 w 640"/>
                <a:gd name="T17" fmla="*/ 84 h 476"/>
                <a:gd name="T18" fmla="*/ 456 w 640"/>
                <a:gd name="T19" fmla="*/ 22 h 476"/>
                <a:gd name="T20" fmla="*/ 470 w 640"/>
                <a:gd name="T21" fmla="*/ 6 h 476"/>
                <a:gd name="T22" fmla="*/ 484 w 640"/>
                <a:gd name="T23" fmla="*/ 54 h 476"/>
                <a:gd name="T24" fmla="*/ 510 w 640"/>
                <a:gd name="T25" fmla="*/ 72 h 476"/>
                <a:gd name="T26" fmla="*/ 522 w 640"/>
                <a:gd name="T27" fmla="*/ 102 h 476"/>
                <a:gd name="T28" fmla="*/ 532 w 640"/>
                <a:gd name="T29" fmla="*/ 134 h 476"/>
                <a:gd name="T30" fmla="*/ 568 w 640"/>
                <a:gd name="T31" fmla="*/ 162 h 476"/>
                <a:gd name="T32" fmla="*/ 582 w 640"/>
                <a:gd name="T33" fmla="*/ 188 h 476"/>
                <a:gd name="T34" fmla="*/ 612 w 640"/>
                <a:gd name="T35" fmla="*/ 214 h 476"/>
                <a:gd name="T36" fmla="*/ 634 w 640"/>
                <a:gd name="T37" fmla="*/ 254 h 476"/>
                <a:gd name="T38" fmla="*/ 640 w 640"/>
                <a:gd name="T39" fmla="*/ 300 h 476"/>
                <a:gd name="T40" fmla="*/ 624 w 640"/>
                <a:gd name="T41" fmla="*/ 358 h 476"/>
                <a:gd name="T42" fmla="*/ 596 w 640"/>
                <a:gd name="T43" fmla="*/ 402 h 476"/>
                <a:gd name="T44" fmla="*/ 582 w 640"/>
                <a:gd name="T45" fmla="*/ 450 h 476"/>
                <a:gd name="T46" fmla="*/ 550 w 640"/>
                <a:gd name="T47" fmla="*/ 452 h 476"/>
                <a:gd name="T48" fmla="*/ 532 w 640"/>
                <a:gd name="T49" fmla="*/ 474 h 476"/>
                <a:gd name="T50" fmla="*/ 516 w 640"/>
                <a:gd name="T51" fmla="*/ 468 h 476"/>
                <a:gd name="T52" fmla="*/ 500 w 640"/>
                <a:gd name="T53" fmla="*/ 460 h 476"/>
                <a:gd name="T54" fmla="*/ 462 w 640"/>
                <a:gd name="T55" fmla="*/ 464 h 476"/>
                <a:gd name="T56" fmla="*/ 430 w 640"/>
                <a:gd name="T57" fmla="*/ 452 h 476"/>
                <a:gd name="T58" fmla="*/ 418 w 640"/>
                <a:gd name="T59" fmla="*/ 424 h 476"/>
                <a:gd name="T60" fmla="*/ 400 w 640"/>
                <a:gd name="T61" fmla="*/ 408 h 476"/>
                <a:gd name="T62" fmla="*/ 390 w 640"/>
                <a:gd name="T63" fmla="*/ 402 h 476"/>
                <a:gd name="T64" fmla="*/ 392 w 640"/>
                <a:gd name="T65" fmla="*/ 382 h 476"/>
                <a:gd name="T66" fmla="*/ 382 w 640"/>
                <a:gd name="T67" fmla="*/ 376 h 476"/>
                <a:gd name="T68" fmla="*/ 360 w 640"/>
                <a:gd name="T69" fmla="*/ 402 h 476"/>
                <a:gd name="T70" fmla="*/ 340 w 640"/>
                <a:gd name="T71" fmla="*/ 372 h 476"/>
                <a:gd name="T72" fmla="*/ 298 w 640"/>
                <a:gd name="T73" fmla="*/ 350 h 476"/>
                <a:gd name="T74" fmla="*/ 228 w 640"/>
                <a:gd name="T75" fmla="*/ 356 h 476"/>
                <a:gd name="T76" fmla="*/ 172 w 640"/>
                <a:gd name="T77" fmla="*/ 372 h 476"/>
                <a:gd name="T78" fmla="*/ 108 w 640"/>
                <a:gd name="T79" fmla="*/ 386 h 476"/>
                <a:gd name="T80" fmla="*/ 80 w 640"/>
                <a:gd name="T81" fmla="*/ 406 h 476"/>
                <a:gd name="T82" fmla="*/ 30 w 640"/>
                <a:gd name="T83" fmla="*/ 394 h 476"/>
                <a:gd name="T84" fmla="*/ 40 w 640"/>
                <a:gd name="T85" fmla="*/ 356 h 476"/>
                <a:gd name="T86" fmla="*/ 30 w 640"/>
                <a:gd name="T87" fmla="*/ 310 h 476"/>
                <a:gd name="T88" fmla="*/ 4 w 640"/>
                <a:gd name="T89" fmla="*/ 254 h 476"/>
                <a:gd name="T90" fmla="*/ 10 w 640"/>
                <a:gd name="T91" fmla="*/ 254 h 476"/>
                <a:gd name="T92" fmla="*/ 12 w 640"/>
                <a:gd name="T93" fmla="*/ 238 h 476"/>
                <a:gd name="T94" fmla="*/ 12 w 640"/>
                <a:gd name="T95" fmla="*/ 188 h 476"/>
                <a:gd name="T96" fmla="*/ 24 w 640"/>
                <a:gd name="T97" fmla="*/ 178 h 476"/>
                <a:gd name="T98" fmla="*/ 62 w 640"/>
                <a:gd name="T99" fmla="*/ 158 h 476"/>
                <a:gd name="T100" fmla="*/ 122 w 640"/>
                <a:gd name="T101" fmla="*/ 144 h 476"/>
                <a:gd name="T102" fmla="*/ 146 w 640"/>
                <a:gd name="T103" fmla="*/ 98 h 476"/>
                <a:gd name="T104" fmla="*/ 164 w 640"/>
                <a:gd name="T105" fmla="*/ 102 h 476"/>
                <a:gd name="T106" fmla="*/ 176 w 640"/>
                <a:gd name="T107" fmla="*/ 88 h 476"/>
                <a:gd name="T108" fmla="*/ 192 w 640"/>
                <a:gd name="T109" fmla="*/ 66 h 476"/>
                <a:gd name="T110" fmla="*/ 220 w 640"/>
                <a:gd name="T111" fmla="*/ 48 h 476"/>
                <a:gd name="T112" fmla="*/ 242 w 640"/>
                <a:gd name="T113" fmla="*/ 66 h 476"/>
                <a:gd name="T114" fmla="*/ 256 w 640"/>
                <a:gd name="T115" fmla="*/ 52 h 476"/>
                <a:gd name="T116" fmla="*/ 282 w 640"/>
                <a:gd name="T117" fmla="*/ 24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0" h="476">
                  <a:moveTo>
                    <a:pt x="286" y="20"/>
                  </a:moveTo>
                  <a:lnTo>
                    <a:pt x="296" y="22"/>
                  </a:lnTo>
                  <a:lnTo>
                    <a:pt x="308" y="18"/>
                  </a:lnTo>
                  <a:lnTo>
                    <a:pt x="310" y="12"/>
                  </a:lnTo>
                  <a:lnTo>
                    <a:pt x="302" y="6"/>
                  </a:lnTo>
                  <a:lnTo>
                    <a:pt x="308" y="4"/>
                  </a:lnTo>
                  <a:lnTo>
                    <a:pt x="322" y="10"/>
                  </a:lnTo>
                  <a:lnTo>
                    <a:pt x="330" y="14"/>
                  </a:lnTo>
                  <a:lnTo>
                    <a:pt x="340" y="18"/>
                  </a:lnTo>
                  <a:lnTo>
                    <a:pt x="348" y="20"/>
                  </a:lnTo>
                  <a:lnTo>
                    <a:pt x="354" y="22"/>
                  </a:lnTo>
                  <a:lnTo>
                    <a:pt x="362" y="22"/>
                  </a:lnTo>
                  <a:lnTo>
                    <a:pt x="372" y="18"/>
                  </a:lnTo>
                  <a:lnTo>
                    <a:pt x="380" y="22"/>
                  </a:lnTo>
                  <a:lnTo>
                    <a:pt x="372" y="30"/>
                  </a:lnTo>
                  <a:lnTo>
                    <a:pt x="366" y="40"/>
                  </a:lnTo>
                  <a:lnTo>
                    <a:pt x="360" y="48"/>
                  </a:lnTo>
                  <a:lnTo>
                    <a:pt x="352" y="54"/>
                  </a:lnTo>
                  <a:lnTo>
                    <a:pt x="352" y="62"/>
                  </a:lnTo>
                  <a:lnTo>
                    <a:pt x="358" y="68"/>
                  </a:lnTo>
                  <a:lnTo>
                    <a:pt x="372" y="78"/>
                  </a:lnTo>
                  <a:lnTo>
                    <a:pt x="388" y="84"/>
                  </a:lnTo>
                  <a:lnTo>
                    <a:pt x="404" y="96"/>
                  </a:lnTo>
                  <a:lnTo>
                    <a:pt x="416" y="102"/>
                  </a:lnTo>
                  <a:lnTo>
                    <a:pt x="432" y="112"/>
                  </a:lnTo>
                  <a:lnTo>
                    <a:pt x="442" y="100"/>
                  </a:lnTo>
                  <a:lnTo>
                    <a:pt x="450" y="84"/>
                  </a:lnTo>
                  <a:lnTo>
                    <a:pt x="452" y="66"/>
                  </a:lnTo>
                  <a:lnTo>
                    <a:pt x="450" y="40"/>
                  </a:lnTo>
                  <a:lnTo>
                    <a:pt x="456" y="22"/>
                  </a:lnTo>
                  <a:lnTo>
                    <a:pt x="460" y="10"/>
                  </a:lnTo>
                  <a:lnTo>
                    <a:pt x="464" y="0"/>
                  </a:lnTo>
                  <a:lnTo>
                    <a:pt x="470" y="6"/>
                  </a:lnTo>
                  <a:lnTo>
                    <a:pt x="478" y="20"/>
                  </a:lnTo>
                  <a:lnTo>
                    <a:pt x="482" y="32"/>
                  </a:lnTo>
                  <a:lnTo>
                    <a:pt x="484" y="54"/>
                  </a:lnTo>
                  <a:lnTo>
                    <a:pt x="494" y="58"/>
                  </a:lnTo>
                  <a:lnTo>
                    <a:pt x="506" y="62"/>
                  </a:lnTo>
                  <a:lnTo>
                    <a:pt x="510" y="72"/>
                  </a:lnTo>
                  <a:lnTo>
                    <a:pt x="512" y="82"/>
                  </a:lnTo>
                  <a:lnTo>
                    <a:pt x="512" y="96"/>
                  </a:lnTo>
                  <a:lnTo>
                    <a:pt x="522" y="102"/>
                  </a:lnTo>
                  <a:lnTo>
                    <a:pt x="526" y="112"/>
                  </a:lnTo>
                  <a:lnTo>
                    <a:pt x="526" y="124"/>
                  </a:lnTo>
                  <a:lnTo>
                    <a:pt x="532" y="134"/>
                  </a:lnTo>
                  <a:lnTo>
                    <a:pt x="544" y="138"/>
                  </a:lnTo>
                  <a:lnTo>
                    <a:pt x="558" y="148"/>
                  </a:lnTo>
                  <a:lnTo>
                    <a:pt x="568" y="162"/>
                  </a:lnTo>
                  <a:lnTo>
                    <a:pt x="578" y="172"/>
                  </a:lnTo>
                  <a:lnTo>
                    <a:pt x="578" y="182"/>
                  </a:lnTo>
                  <a:lnTo>
                    <a:pt x="582" y="188"/>
                  </a:lnTo>
                  <a:lnTo>
                    <a:pt x="594" y="188"/>
                  </a:lnTo>
                  <a:lnTo>
                    <a:pt x="598" y="204"/>
                  </a:lnTo>
                  <a:lnTo>
                    <a:pt x="612" y="214"/>
                  </a:lnTo>
                  <a:lnTo>
                    <a:pt x="624" y="228"/>
                  </a:lnTo>
                  <a:lnTo>
                    <a:pt x="630" y="242"/>
                  </a:lnTo>
                  <a:lnTo>
                    <a:pt x="634" y="254"/>
                  </a:lnTo>
                  <a:lnTo>
                    <a:pt x="636" y="270"/>
                  </a:lnTo>
                  <a:lnTo>
                    <a:pt x="638" y="282"/>
                  </a:lnTo>
                  <a:lnTo>
                    <a:pt x="640" y="300"/>
                  </a:lnTo>
                  <a:lnTo>
                    <a:pt x="634" y="322"/>
                  </a:lnTo>
                  <a:lnTo>
                    <a:pt x="632" y="340"/>
                  </a:lnTo>
                  <a:lnTo>
                    <a:pt x="624" y="358"/>
                  </a:lnTo>
                  <a:lnTo>
                    <a:pt x="612" y="368"/>
                  </a:lnTo>
                  <a:lnTo>
                    <a:pt x="606" y="380"/>
                  </a:lnTo>
                  <a:lnTo>
                    <a:pt x="596" y="402"/>
                  </a:lnTo>
                  <a:lnTo>
                    <a:pt x="590" y="418"/>
                  </a:lnTo>
                  <a:lnTo>
                    <a:pt x="582" y="432"/>
                  </a:lnTo>
                  <a:lnTo>
                    <a:pt x="582" y="450"/>
                  </a:lnTo>
                  <a:lnTo>
                    <a:pt x="576" y="454"/>
                  </a:lnTo>
                  <a:lnTo>
                    <a:pt x="566" y="454"/>
                  </a:lnTo>
                  <a:lnTo>
                    <a:pt x="550" y="452"/>
                  </a:lnTo>
                  <a:lnTo>
                    <a:pt x="546" y="464"/>
                  </a:lnTo>
                  <a:lnTo>
                    <a:pt x="534" y="472"/>
                  </a:lnTo>
                  <a:lnTo>
                    <a:pt x="532" y="474"/>
                  </a:lnTo>
                  <a:lnTo>
                    <a:pt x="526" y="476"/>
                  </a:lnTo>
                  <a:lnTo>
                    <a:pt x="520" y="472"/>
                  </a:lnTo>
                  <a:lnTo>
                    <a:pt x="516" y="468"/>
                  </a:lnTo>
                  <a:lnTo>
                    <a:pt x="510" y="462"/>
                  </a:lnTo>
                  <a:lnTo>
                    <a:pt x="506" y="458"/>
                  </a:lnTo>
                  <a:lnTo>
                    <a:pt x="500" y="460"/>
                  </a:lnTo>
                  <a:lnTo>
                    <a:pt x="486" y="474"/>
                  </a:lnTo>
                  <a:lnTo>
                    <a:pt x="474" y="470"/>
                  </a:lnTo>
                  <a:lnTo>
                    <a:pt x="462" y="464"/>
                  </a:lnTo>
                  <a:lnTo>
                    <a:pt x="450" y="464"/>
                  </a:lnTo>
                  <a:lnTo>
                    <a:pt x="438" y="462"/>
                  </a:lnTo>
                  <a:lnTo>
                    <a:pt x="430" y="452"/>
                  </a:lnTo>
                  <a:lnTo>
                    <a:pt x="424" y="444"/>
                  </a:lnTo>
                  <a:lnTo>
                    <a:pt x="426" y="434"/>
                  </a:lnTo>
                  <a:lnTo>
                    <a:pt x="418" y="424"/>
                  </a:lnTo>
                  <a:lnTo>
                    <a:pt x="410" y="416"/>
                  </a:lnTo>
                  <a:lnTo>
                    <a:pt x="402" y="416"/>
                  </a:lnTo>
                  <a:lnTo>
                    <a:pt x="400" y="408"/>
                  </a:lnTo>
                  <a:lnTo>
                    <a:pt x="406" y="398"/>
                  </a:lnTo>
                  <a:lnTo>
                    <a:pt x="398" y="394"/>
                  </a:lnTo>
                  <a:lnTo>
                    <a:pt x="390" y="402"/>
                  </a:lnTo>
                  <a:lnTo>
                    <a:pt x="380" y="408"/>
                  </a:lnTo>
                  <a:lnTo>
                    <a:pt x="386" y="388"/>
                  </a:lnTo>
                  <a:lnTo>
                    <a:pt x="392" y="382"/>
                  </a:lnTo>
                  <a:lnTo>
                    <a:pt x="394" y="376"/>
                  </a:lnTo>
                  <a:lnTo>
                    <a:pt x="390" y="366"/>
                  </a:lnTo>
                  <a:lnTo>
                    <a:pt x="382" y="376"/>
                  </a:lnTo>
                  <a:lnTo>
                    <a:pt x="376" y="386"/>
                  </a:lnTo>
                  <a:lnTo>
                    <a:pt x="366" y="394"/>
                  </a:lnTo>
                  <a:lnTo>
                    <a:pt x="360" y="402"/>
                  </a:lnTo>
                  <a:lnTo>
                    <a:pt x="352" y="398"/>
                  </a:lnTo>
                  <a:lnTo>
                    <a:pt x="350" y="386"/>
                  </a:lnTo>
                  <a:lnTo>
                    <a:pt x="340" y="372"/>
                  </a:lnTo>
                  <a:lnTo>
                    <a:pt x="334" y="364"/>
                  </a:lnTo>
                  <a:lnTo>
                    <a:pt x="328" y="358"/>
                  </a:lnTo>
                  <a:lnTo>
                    <a:pt x="298" y="350"/>
                  </a:lnTo>
                  <a:lnTo>
                    <a:pt x="258" y="344"/>
                  </a:lnTo>
                  <a:lnTo>
                    <a:pt x="246" y="348"/>
                  </a:lnTo>
                  <a:lnTo>
                    <a:pt x="228" y="356"/>
                  </a:lnTo>
                  <a:lnTo>
                    <a:pt x="200" y="358"/>
                  </a:lnTo>
                  <a:lnTo>
                    <a:pt x="184" y="368"/>
                  </a:lnTo>
                  <a:lnTo>
                    <a:pt x="172" y="372"/>
                  </a:lnTo>
                  <a:lnTo>
                    <a:pt x="170" y="380"/>
                  </a:lnTo>
                  <a:lnTo>
                    <a:pt x="164" y="386"/>
                  </a:lnTo>
                  <a:lnTo>
                    <a:pt x="108" y="386"/>
                  </a:lnTo>
                  <a:lnTo>
                    <a:pt x="100" y="394"/>
                  </a:lnTo>
                  <a:lnTo>
                    <a:pt x="90" y="394"/>
                  </a:lnTo>
                  <a:lnTo>
                    <a:pt x="80" y="406"/>
                  </a:lnTo>
                  <a:lnTo>
                    <a:pt x="54" y="408"/>
                  </a:lnTo>
                  <a:lnTo>
                    <a:pt x="42" y="400"/>
                  </a:lnTo>
                  <a:lnTo>
                    <a:pt x="30" y="394"/>
                  </a:lnTo>
                  <a:lnTo>
                    <a:pt x="28" y="384"/>
                  </a:lnTo>
                  <a:lnTo>
                    <a:pt x="40" y="378"/>
                  </a:lnTo>
                  <a:lnTo>
                    <a:pt x="40" y="356"/>
                  </a:lnTo>
                  <a:lnTo>
                    <a:pt x="40" y="342"/>
                  </a:lnTo>
                  <a:lnTo>
                    <a:pt x="30" y="328"/>
                  </a:lnTo>
                  <a:lnTo>
                    <a:pt x="30" y="310"/>
                  </a:lnTo>
                  <a:lnTo>
                    <a:pt x="18" y="280"/>
                  </a:lnTo>
                  <a:lnTo>
                    <a:pt x="10" y="264"/>
                  </a:lnTo>
                  <a:lnTo>
                    <a:pt x="4" y="254"/>
                  </a:lnTo>
                  <a:lnTo>
                    <a:pt x="0" y="246"/>
                  </a:lnTo>
                  <a:lnTo>
                    <a:pt x="6" y="248"/>
                  </a:lnTo>
                  <a:lnTo>
                    <a:pt x="10" y="254"/>
                  </a:lnTo>
                  <a:lnTo>
                    <a:pt x="18" y="254"/>
                  </a:lnTo>
                  <a:lnTo>
                    <a:pt x="20" y="244"/>
                  </a:lnTo>
                  <a:lnTo>
                    <a:pt x="12" y="238"/>
                  </a:lnTo>
                  <a:lnTo>
                    <a:pt x="6" y="218"/>
                  </a:lnTo>
                  <a:lnTo>
                    <a:pt x="6" y="204"/>
                  </a:lnTo>
                  <a:lnTo>
                    <a:pt x="12" y="188"/>
                  </a:lnTo>
                  <a:lnTo>
                    <a:pt x="14" y="180"/>
                  </a:lnTo>
                  <a:lnTo>
                    <a:pt x="20" y="186"/>
                  </a:lnTo>
                  <a:lnTo>
                    <a:pt x="24" y="178"/>
                  </a:lnTo>
                  <a:lnTo>
                    <a:pt x="34" y="178"/>
                  </a:lnTo>
                  <a:lnTo>
                    <a:pt x="48" y="162"/>
                  </a:lnTo>
                  <a:lnTo>
                    <a:pt x="62" y="158"/>
                  </a:lnTo>
                  <a:lnTo>
                    <a:pt x="86" y="154"/>
                  </a:lnTo>
                  <a:lnTo>
                    <a:pt x="110" y="146"/>
                  </a:lnTo>
                  <a:lnTo>
                    <a:pt x="122" y="144"/>
                  </a:lnTo>
                  <a:lnTo>
                    <a:pt x="144" y="118"/>
                  </a:lnTo>
                  <a:lnTo>
                    <a:pt x="142" y="106"/>
                  </a:lnTo>
                  <a:lnTo>
                    <a:pt x="146" y="98"/>
                  </a:lnTo>
                  <a:lnTo>
                    <a:pt x="156" y="92"/>
                  </a:lnTo>
                  <a:lnTo>
                    <a:pt x="160" y="98"/>
                  </a:lnTo>
                  <a:lnTo>
                    <a:pt x="164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76" y="88"/>
                  </a:lnTo>
                  <a:lnTo>
                    <a:pt x="180" y="84"/>
                  </a:lnTo>
                  <a:lnTo>
                    <a:pt x="182" y="72"/>
                  </a:lnTo>
                  <a:lnTo>
                    <a:pt x="192" y="66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20" y="48"/>
                  </a:lnTo>
                  <a:lnTo>
                    <a:pt x="230" y="54"/>
                  </a:lnTo>
                  <a:lnTo>
                    <a:pt x="236" y="60"/>
                  </a:lnTo>
                  <a:lnTo>
                    <a:pt x="242" y="66"/>
                  </a:lnTo>
                  <a:lnTo>
                    <a:pt x="254" y="64"/>
                  </a:lnTo>
                  <a:lnTo>
                    <a:pt x="262" y="62"/>
                  </a:lnTo>
                  <a:lnTo>
                    <a:pt x="256" y="52"/>
                  </a:lnTo>
                  <a:lnTo>
                    <a:pt x="268" y="40"/>
                  </a:lnTo>
                  <a:lnTo>
                    <a:pt x="274" y="28"/>
                  </a:lnTo>
                  <a:lnTo>
                    <a:pt x="282" y="24"/>
                  </a:lnTo>
                  <a:lnTo>
                    <a:pt x="286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64" name="Group 301"/>
            <p:cNvGrpSpPr>
              <a:grpSpLocks/>
            </p:cNvGrpSpPr>
            <p:nvPr/>
          </p:nvGrpSpPr>
          <p:grpSpPr bwMode="auto">
            <a:xfrm>
              <a:off x="7229616" y="3511371"/>
              <a:ext cx="234950" cy="320675"/>
              <a:chOff x="4561" y="2273"/>
              <a:chExt cx="148" cy="202"/>
            </a:xfrm>
            <a:noFill/>
          </p:grpSpPr>
          <p:sp>
            <p:nvSpPr>
              <p:cNvPr id="365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2" name="Freeform 278"/>
            <p:cNvSpPr>
              <a:spLocks/>
            </p:cNvSpPr>
            <p:nvPr/>
          </p:nvSpPr>
          <p:spPr bwMode="auto">
            <a:xfrm>
              <a:off x="7302641" y="3333571"/>
              <a:ext cx="47625" cy="85725"/>
            </a:xfrm>
            <a:custGeom>
              <a:avLst/>
              <a:gdLst>
                <a:gd name="T0" fmla="*/ 30 w 30"/>
                <a:gd name="T1" fmla="*/ 4 h 54"/>
                <a:gd name="T2" fmla="*/ 26 w 30"/>
                <a:gd name="T3" fmla="*/ 18 h 54"/>
                <a:gd name="T4" fmla="*/ 22 w 30"/>
                <a:gd name="T5" fmla="*/ 28 h 54"/>
                <a:gd name="T6" fmla="*/ 20 w 30"/>
                <a:gd name="T7" fmla="*/ 36 h 54"/>
                <a:gd name="T8" fmla="*/ 16 w 30"/>
                <a:gd name="T9" fmla="*/ 48 h 54"/>
                <a:gd name="T10" fmla="*/ 10 w 30"/>
                <a:gd name="T11" fmla="*/ 54 h 54"/>
                <a:gd name="T12" fmla="*/ 4 w 30"/>
                <a:gd name="T13" fmla="*/ 42 h 54"/>
                <a:gd name="T14" fmla="*/ 0 w 30"/>
                <a:gd name="T15" fmla="*/ 26 h 54"/>
                <a:gd name="T16" fmla="*/ 8 w 30"/>
                <a:gd name="T17" fmla="*/ 12 h 54"/>
                <a:gd name="T18" fmla="*/ 18 w 30"/>
                <a:gd name="T19" fmla="*/ 4 h 54"/>
                <a:gd name="T20" fmla="*/ 22 w 30"/>
                <a:gd name="T21" fmla="*/ 0 h 54"/>
                <a:gd name="T22" fmla="*/ 30 w 30"/>
                <a:gd name="T23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30" y="4"/>
                  </a:moveTo>
                  <a:lnTo>
                    <a:pt x="26" y="18"/>
                  </a:lnTo>
                  <a:lnTo>
                    <a:pt x="22" y="28"/>
                  </a:lnTo>
                  <a:lnTo>
                    <a:pt x="20" y="36"/>
                  </a:lnTo>
                  <a:lnTo>
                    <a:pt x="16" y="48"/>
                  </a:lnTo>
                  <a:lnTo>
                    <a:pt x="10" y="54"/>
                  </a:lnTo>
                  <a:lnTo>
                    <a:pt x="4" y="42"/>
                  </a:lnTo>
                  <a:lnTo>
                    <a:pt x="0" y="26"/>
                  </a:lnTo>
                  <a:lnTo>
                    <a:pt x="8" y="12"/>
                  </a:lnTo>
                  <a:lnTo>
                    <a:pt x="18" y="4"/>
                  </a:lnTo>
                  <a:lnTo>
                    <a:pt x="22" y="0"/>
                  </a:lnTo>
                  <a:lnTo>
                    <a:pt x="3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3" name="Freeform 279"/>
            <p:cNvSpPr>
              <a:spLocks/>
            </p:cNvSpPr>
            <p:nvPr/>
          </p:nvSpPr>
          <p:spPr bwMode="auto">
            <a:xfrm>
              <a:off x="7013716" y="3470096"/>
              <a:ext cx="60325" cy="47625"/>
            </a:xfrm>
            <a:custGeom>
              <a:avLst/>
              <a:gdLst>
                <a:gd name="T0" fmla="*/ 10 w 38"/>
                <a:gd name="T1" fmla="*/ 6 h 30"/>
                <a:gd name="T2" fmla="*/ 20 w 38"/>
                <a:gd name="T3" fmla="*/ 0 h 30"/>
                <a:gd name="T4" fmla="*/ 30 w 38"/>
                <a:gd name="T5" fmla="*/ 0 h 30"/>
                <a:gd name="T6" fmla="*/ 38 w 38"/>
                <a:gd name="T7" fmla="*/ 2 h 30"/>
                <a:gd name="T8" fmla="*/ 34 w 38"/>
                <a:gd name="T9" fmla="*/ 8 h 30"/>
                <a:gd name="T10" fmla="*/ 30 w 38"/>
                <a:gd name="T11" fmla="*/ 14 h 30"/>
                <a:gd name="T12" fmla="*/ 30 w 38"/>
                <a:gd name="T13" fmla="*/ 24 h 30"/>
                <a:gd name="T14" fmla="*/ 22 w 38"/>
                <a:gd name="T15" fmla="*/ 26 h 30"/>
                <a:gd name="T16" fmla="*/ 16 w 38"/>
                <a:gd name="T17" fmla="*/ 30 h 30"/>
                <a:gd name="T18" fmla="*/ 6 w 38"/>
                <a:gd name="T19" fmla="*/ 28 h 30"/>
                <a:gd name="T20" fmla="*/ 0 w 38"/>
                <a:gd name="T21" fmla="*/ 20 h 30"/>
                <a:gd name="T22" fmla="*/ 0 w 38"/>
                <a:gd name="T23" fmla="*/ 10 h 30"/>
                <a:gd name="T24" fmla="*/ 10 w 38"/>
                <a:gd name="T2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0">
                  <a:moveTo>
                    <a:pt x="10" y="6"/>
                  </a:moveTo>
                  <a:lnTo>
                    <a:pt x="20" y="0"/>
                  </a:lnTo>
                  <a:lnTo>
                    <a:pt x="30" y="0"/>
                  </a:lnTo>
                  <a:lnTo>
                    <a:pt x="38" y="2"/>
                  </a:lnTo>
                  <a:lnTo>
                    <a:pt x="34" y="8"/>
                  </a:lnTo>
                  <a:lnTo>
                    <a:pt x="30" y="14"/>
                  </a:lnTo>
                  <a:lnTo>
                    <a:pt x="30" y="24"/>
                  </a:lnTo>
                  <a:lnTo>
                    <a:pt x="22" y="26"/>
                  </a:lnTo>
                  <a:lnTo>
                    <a:pt x="16" y="30"/>
                  </a:lnTo>
                  <a:lnTo>
                    <a:pt x="6" y="28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1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74" name="Group 373"/>
            <p:cNvGrpSpPr/>
            <p:nvPr/>
          </p:nvGrpSpPr>
          <p:grpSpPr>
            <a:xfrm>
              <a:off x="7540766" y="2752546"/>
              <a:ext cx="406400" cy="419100"/>
              <a:chOff x="7540766" y="2752546"/>
              <a:chExt cx="406400" cy="419100"/>
            </a:xfrm>
            <a:noFill/>
          </p:grpSpPr>
          <p:sp>
            <p:nvSpPr>
              <p:cNvPr id="375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9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0" name="Freeform 285"/>
            <p:cNvSpPr>
              <a:spLocks/>
            </p:cNvSpPr>
            <p:nvPr/>
          </p:nvSpPr>
          <p:spPr bwMode="auto">
            <a:xfrm>
              <a:off x="7413766" y="2828746"/>
              <a:ext cx="155575" cy="152400"/>
            </a:xfrm>
            <a:custGeom>
              <a:avLst/>
              <a:gdLst>
                <a:gd name="T0" fmla="*/ 24 w 98"/>
                <a:gd name="T1" fmla="*/ 92 h 96"/>
                <a:gd name="T2" fmla="*/ 12 w 98"/>
                <a:gd name="T3" fmla="*/ 94 h 96"/>
                <a:gd name="T4" fmla="*/ 8 w 98"/>
                <a:gd name="T5" fmla="*/ 88 h 96"/>
                <a:gd name="T6" fmla="*/ 12 w 98"/>
                <a:gd name="T7" fmla="*/ 80 h 96"/>
                <a:gd name="T8" fmla="*/ 12 w 98"/>
                <a:gd name="T9" fmla="*/ 70 h 96"/>
                <a:gd name="T10" fmla="*/ 16 w 98"/>
                <a:gd name="T11" fmla="*/ 60 h 96"/>
                <a:gd name="T12" fmla="*/ 6 w 98"/>
                <a:gd name="T13" fmla="*/ 60 h 96"/>
                <a:gd name="T14" fmla="*/ 0 w 98"/>
                <a:gd name="T15" fmla="*/ 56 h 96"/>
                <a:gd name="T16" fmla="*/ 6 w 98"/>
                <a:gd name="T17" fmla="*/ 48 h 96"/>
                <a:gd name="T18" fmla="*/ 22 w 98"/>
                <a:gd name="T19" fmla="*/ 38 h 96"/>
                <a:gd name="T20" fmla="*/ 28 w 98"/>
                <a:gd name="T21" fmla="*/ 32 h 96"/>
                <a:gd name="T22" fmla="*/ 36 w 98"/>
                <a:gd name="T23" fmla="*/ 24 h 96"/>
                <a:gd name="T24" fmla="*/ 40 w 98"/>
                <a:gd name="T25" fmla="*/ 22 h 96"/>
                <a:gd name="T26" fmla="*/ 50 w 98"/>
                <a:gd name="T27" fmla="*/ 26 h 96"/>
                <a:gd name="T28" fmla="*/ 60 w 98"/>
                <a:gd name="T29" fmla="*/ 24 h 96"/>
                <a:gd name="T30" fmla="*/ 62 w 98"/>
                <a:gd name="T31" fmla="*/ 16 h 96"/>
                <a:gd name="T32" fmla="*/ 72 w 98"/>
                <a:gd name="T33" fmla="*/ 16 h 96"/>
                <a:gd name="T34" fmla="*/ 80 w 98"/>
                <a:gd name="T35" fmla="*/ 10 h 96"/>
                <a:gd name="T36" fmla="*/ 82 w 98"/>
                <a:gd name="T37" fmla="*/ 4 h 96"/>
                <a:gd name="T38" fmla="*/ 88 w 98"/>
                <a:gd name="T39" fmla="*/ 0 h 96"/>
                <a:gd name="T40" fmla="*/ 98 w 98"/>
                <a:gd name="T41" fmla="*/ 8 h 96"/>
                <a:gd name="T42" fmla="*/ 92 w 98"/>
                <a:gd name="T43" fmla="*/ 12 h 96"/>
                <a:gd name="T44" fmla="*/ 84 w 98"/>
                <a:gd name="T45" fmla="*/ 18 h 96"/>
                <a:gd name="T46" fmla="*/ 80 w 98"/>
                <a:gd name="T47" fmla="*/ 28 h 96"/>
                <a:gd name="T48" fmla="*/ 78 w 98"/>
                <a:gd name="T49" fmla="*/ 38 h 96"/>
                <a:gd name="T50" fmla="*/ 76 w 98"/>
                <a:gd name="T51" fmla="*/ 42 h 96"/>
                <a:gd name="T52" fmla="*/ 68 w 98"/>
                <a:gd name="T53" fmla="*/ 46 h 96"/>
                <a:gd name="T54" fmla="*/ 52 w 98"/>
                <a:gd name="T55" fmla="*/ 52 h 96"/>
                <a:gd name="T56" fmla="*/ 48 w 98"/>
                <a:gd name="T57" fmla="*/ 58 h 96"/>
                <a:gd name="T58" fmla="*/ 48 w 98"/>
                <a:gd name="T59" fmla="*/ 66 h 96"/>
                <a:gd name="T60" fmla="*/ 52 w 98"/>
                <a:gd name="T61" fmla="*/ 76 h 96"/>
                <a:gd name="T62" fmla="*/ 56 w 98"/>
                <a:gd name="T63" fmla="*/ 80 h 96"/>
                <a:gd name="T64" fmla="*/ 60 w 98"/>
                <a:gd name="T65" fmla="*/ 84 h 96"/>
                <a:gd name="T66" fmla="*/ 50 w 98"/>
                <a:gd name="T67" fmla="*/ 86 h 96"/>
                <a:gd name="T68" fmla="*/ 40 w 98"/>
                <a:gd name="T69" fmla="*/ 90 h 96"/>
                <a:gd name="T70" fmla="*/ 36 w 98"/>
                <a:gd name="T71" fmla="*/ 96 h 96"/>
                <a:gd name="T72" fmla="*/ 24 w 98"/>
                <a:gd name="T73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96">
                  <a:moveTo>
                    <a:pt x="24" y="92"/>
                  </a:moveTo>
                  <a:lnTo>
                    <a:pt x="12" y="94"/>
                  </a:lnTo>
                  <a:lnTo>
                    <a:pt x="8" y="88"/>
                  </a:lnTo>
                  <a:lnTo>
                    <a:pt x="12" y="80"/>
                  </a:lnTo>
                  <a:lnTo>
                    <a:pt x="12" y="70"/>
                  </a:lnTo>
                  <a:lnTo>
                    <a:pt x="16" y="60"/>
                  </a:lnTo>
                  <a:lnTo>
                    <a:pt x="6" y="60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22" y="38"/>
                  </a:lnTo>
                  <a:lnTo>
                    <a:pt x="28" y="32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50" y="26"/>
                  </a:lnTo>
                  <a:lnTo>
                    <a:pt x="60" y="24"/>
                  </a:lnTo>
                  <a:lnTo>
                    <a:pt x="62" y="16"/>
                  </a:lnTo>
                  <a:lnTo>
                    <a:pt x="72" y="16"/>
                  </a:lnTo>
                  <a:lnTo>
                    <a:pt x="80" y="10"/>
                  </a:lnTo>
                  <a:lnTo>
                    <a:pt x="82" y="4"/>
                  </a:lnTo>
                  <a:lnTo>
                    <a:pt x="88" y="0"/>
                  </a:lnTo>
                  <a:lnTo>
                    <a:pt x="98" y="8"/>
                  </a:lnTo>
                  <a:lnTo>
                    <a:pt x="92" y="12"/>
                  </a:lnTo>
                  <a:lnTo>
                    <a:pt x="84" y="18"/>
                  </a:lnTo>
                  <a:lnTo>
                    <a:pt x="80" y="28"/>
                  </a:lnTo>
                  <a:lnTo>
                    <a:pt x="78" y="38"/>
                  </a:lnTo>
                  <a:lnTo>
                    <a:pt x="76" y="42"/>
                  </a:lnTo>
                  <a:lnTo>
                    <a:pt x="68" y="46"/>
                  </a:lnTo>
                  <a:lnTo>
                    <a:pt x="52" y="52"/>
                  </a:lnTo>
                  <a:lnTo>
                    <a:pt x="48" y="58"/>
                  </a:lnTo>
                  <a:lnTo>
                    <a:pt x="48" y="66"/>
                  </a:lnTo>
                  <a:lnTo>
                    <a:pt x="52" y="76"/>
                  </a:lnTo>
                  <a:lnTo>
                    <a:pt x="56" y="80"/>
                  </a:lnTo>
                  <a:lnTo>
                    <a:pt x="60" y="84"/>
                  </a:lnTo>
                  <a:lnTo>
                    <a:pt x="50" y="86"/>
                  </a:lnTo>
                  <a:lnTo>
                    <a:pt x="40" y="90"/>
                  </a:lnTo>
                  <a:lnTo>
                    <a:pt x="36" y="96"/>
                  </a:lnTo>
                  <a:lnTo>
                    <a:pt x="24" y="9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1" name="Freeform 287"/>
            <p:cNvSpPr>
              <a:spLocks/>
            </p:cNvSpPr>
            <p:nvPr/>
          </p:nvSpPr>
          <p:spPr bwMode="auto">
            <a:xfrm>
              <a:off x="6791466" y="3406596"/>
              <a:ext cx="196850" cy="215900"/>
            </a:xfrm>
            <a:custGeom>
              <a:avLst/>
              <a:gdLst>
                <a:gd name="T0" fmla="*/ 12 w 124"/>
                <a:gd name="T1" fmla="*/ 14 h 136"/>
                <a:gd name="T2" fmla="*/ 20 w 124"/>
                <a:gd name="T3" fmla="*/ 14 h 136"/>
                <a:gd name="T4" fmla="*/ 24 w 124"/>
                <a:gd name="T5" fmla="*/ 18 h 136"/>
                <a:gd name="T6" fmla="*/ 32 w 124"/>
                <a:gd name="T7" fmla="*/ 18 h 136"/>
                <a:gd name="T8" fmla="*/ 34 w 124"/>
                <a:gd name="T9" fmla="*/ 10 h 136"/>
                <a:gd name="T10" fmla="*/ 28 w 124"/>
                <a:gd name="T11" fmla="*/ 8 h 136"/>
                <a:gd name="T12" fmla="*/ 28 w 124"/>
                <a:gd name="T13" fmla="*/ 0 h 136"/>
                <a:gd name="T14" fmla="*/ 40 w 124"/>
                <a:gd name="T15" fmla="*/ 0 h 136"/>
                <a:gd name="T16" fmla="*/ 40 w 124"/>
                <a:gd name="T17" fmla="*/ 4 h 136"/>
                <a:gd name="T18" fmla="*/ 50 w 124"/>
                <a:gd name="T19" fmla="*/ 14 h 136"/>
                <a:gd name="T20" fmla="*/ 52 w 124"/>
                <a:gd name="T21" fmla="*/ 24 h 136"/>
                <a:gd name="T22" fmla="*/ 52 w 124"/>
                <a:gd name="T23" fmla="*/ 28 h 136"/>
                <a:gd name="T24" fmla="*/ 74 w 124"/>
                <a:gd name="T25" fmla="*/ 26 h 136"/>
                <a:gd name="T26" fmla="*/ 80 w 124"/>
                <a:gd name="T27" fmla="*/ 36 h 136"/>
                <a:gd name="T28" fmla="*/ 82 w 124"/>
                <a:gd name="T29" fmla="*/ 46 h 136"/>
                <a:gd name="T30" fmla="*/ 68 w 124"/>
                <a:gd name="T31" fmla="*/ 46 h 136"/>
                <a:gd name="T32" fmla="*/ 68 w 124"/>
                <a:gd name="T33" fmla="*/ 56 h 136"/>
                <a:gd name="T34" fmla="*/ 76 w 124"/>
                <a:gd name="T35" fmla="*/ 60 h 136"/>
                <a:gd name="T36" fmla="*/ 100 w 124"/>
                <a:gd name="T37" fmla="*/ 84 h 136"/>
                <a:gd name="T38" fmla="*/ 120 w 124"/>
                <a:gd name="T39" fmla="*/ 106 h 136"/>
                <a:gd name="T40" fmla="*/ 124 w 124"/>
                <a:gd name="T41" fmla="*/ 120 h 136"/>
                <a:gd name="T42" fmla="*/ 122 w 124"/>
                <a:gd name="T43" fmla="*/ 134 h 136"/>
                <a:gd name="T44" fmla="*/ 112 w 124"/>
                <a:gd name="T45" fmla="*/ 134 h 136"/>
                <a:gd name="T46" fmla="*/ 110 w 124"/>
                <a:gd name="T47" fmla="*/ 128 h 136"/>
                <a:gd name="T48" fmla="*/ 104 w 124"/>
                <a:gd name="T49" fmla="*/ 128 h 136"/>
                <a:gd name="T50" fmla="*/ 102 w 124"/>
                <a:gd name="T51" fmla="*/ 136 h 136"/>
                <a:gd name="T52" fmla="*/ 90 w 124"/>
                <a:gd name="T53" fmla="*/ 136 h 136"/>
                <a:gd name="T54" fmla="*/ 90 w 124"/>
                <a:gd name="T55" fmla="*/ 130 h 136"/>
                <a:gd name="T56" fmla="*/ 94 w 124"/>
                <a:gd name="T57" fmla="*/ 118 h 136"/>
                <a:gd name="T58" fmla="*/ 94 w 124"/>
                <a:gd name="T59" fmla="*/ 108 h 136"/>
                <a:gd name="T60" fmla="*/ 84 w 124"/>
                <a:gd name="T61" fmla="*/ 98 h 136"/>
                <a:gd name="T62" fmla="*/ 80 w 124"/>
                <a:gd name="T63" fmla="*/ 82 h 136"/>
                <a:gd name="T64" fmla="*/ 64 w 124"/>
                <a:gd name="T65" fmla="*/ 64 h 136"/>
                <a:gd name="T66" fmla="*/ 52 w 124"/>
                <a:gd name="T67" fmla="*/ 72 h 136"/>
                <a:gd name="T68" fmla="*/ 40 w 124"/>
                <a:gd name="T69" fmla="*/ 68 h 136"/>
                <a:gd name="T70" fmla="*/ 20 w 124"/>
                <a:gd name="T71" fmla="*/ 80 h 136"/>
                <a:gd name="T72" fmla="*/ 20 w 124"/>
                <a:gd name="T73" fmla="*/ 66 h 136"/>
                <a:gd name="T74" fmla="*/ 24 w 124"/>
                <a:gd name="T75" fmla="*/ 62 h 136"/>
                <a:gd name="T76" fmla="*/ 20 w 124"/>
                <a:gd name="T77" fmla="*/ 48 h 136"/>
                <a:gd name="T78" fmla="*/ 12 w 124"/>
                <a:gd name="T79" fmla="*/ 46 h 136"/>
                <a:gd name="T80" fmla="*/ 12 w 124"/>
                <a:gd name="T81" fmla="*/ 38 h 136"/>
                <a:gd name="T82" fmla="*/ 0 w 124"/>
                <a:gd name="T83" fmla="*/ 32 h 136"/>
                <a:gd name="T84" fmla="*/ 14 w 124"/>
                <a:gd name="T85" fmla="*/ 24 h 136"/>
                <a:gd name="T86" fmla="*/ 12 w 124"/>
                <a:gd name="T87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" h="136">
                  <a:moveTo>
                    <a:pt x="12" y="14"/>
                  </a:moveTo>
                  <a:lnTo>
                    <a:pt x="20" y="14"/>
                  </a:lnTo>
                  <a:lnTo>
                    <a:pt x="24" y="18"/>
                  </a:lnTo>
                  <a:lnTo>
                    <a:pt x="32" y="18"/>
                  </a:lnTo>
                  <a:lnTo>
                    <a:pt x="34" y="10"/>
                  </a:lnTo>
                  <a:lnTo>
                    <a:pt x="28" y="8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50" y="1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74" y="26"/>
                  </a:lnTo>
                  <a:lnTo>
                    <a:pt x="80" y="36"/>
                  </a:lnTo>
                  <a:lnTo>
                    <a:pt x="82" y="46"/>
                  </a:lnTo>
                  <a:lnTo>
                    <a:pt x="68" y="46"/>
                  </a:lnTo>
                  <a:lnTo>
                    <a:pt x="68" y="56"/>
                  </a:lnTo>
                  <a:lnTo>
                    <a:pt x="76" y="60"/>
                  </a:lnTo>
                  <a:lnTo>
                    <a:pt x="100" y="84"/>
                  </a:lnTo>
                  <a:lnTo>
                    <a:pt x="120" y="106"/>
                  </a:lnTo>
                  <a:lnTo>
                    <a:pt x="124" y="120"/>
                  </a:lnTo>
                  <a:lnTo>
                    <a:pt x="122" y="134"/>
                  </a:lnTo>
                  <a:lnTo>
                    <a:pt x="112" y="134"/>
                  </a:lnTo>
                  <a:lnTo>
                    <a:pt x="110" y="128"/>
                  </a:lnTo>
                  <a:lnTo>
                    <a:pt x="104" y="128"/>
                  </a:lnTo>
                  <a:lnTo>
                    <a:pt x="102" y="136"/>
                  </a:lnTo>
                  <a:lnTo>
                    <a:pt x="90" y="136"/>
                  </a:lnTo>
                  <a:lnTo>
                    <a:pt x="90" y="130"/>
                  </a:lnTo>
                  <a:lnTo>
                    <a:pt x="94" y="118"/>
                  </a:lnTo>
                  <a:lnTo>
                    <a:pt x="94" y="108"/>
                  </a:lnTo>
                  <a:lnTo>
                    <a:pt x="84" y="98"/>
                  </a:lnTo>
                  <a:lnTo>
                    <a:pt x="80" y="82"/>
                  </a:lnTo>
                  <a:lnTo>
                    <a:pt x="64" y="64"/>
                  </a:lnTo>
                  <a:lnTo>
                    <a:pt x="52" y="72"/>
                  </a:lnTo>
                  <a:lnTo>
                    <a:pt x="40" y="68"/>
                  </a:lnTo>
                  <a:lnTo>
                    <a:pt x="20" y="80"/>
                  </a:lnTo>
                  <a:lnTo>
                    <a:pt x="20" y="66"/>
                  </a:lnTo>
                  <a:lnTo>
                    <a:pt x="24" y="62"/>
                  </a:lnTo>
                  <a:lnTo>
                    <a:pt x="20" y="48"/>
                  </a:lnTo>
                  <a:lnTo>
                    <a:pt x="12" y="46"/>
                  </a:lnTo>
                  <a:lnTo>
                    <a:pt x="12" y="38"/>
                  </a:lnTo>
                  <a:lnTo>
                    <a:pt x="0" y="32"/>
                  </a:lnTo>
                  <a:lnTo>
                    <a:pt x="14" y="24"/>
                  </a:lnTo>
                  <a:lnTo>
                    <a:pt x="12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2" name="Freeform 288"/>
            <p:cNvSpPr>
              <a:spLocks/>
            </p:cNvSpPr>
            <p:nvPr/>
          </p:nvSpPr>
          <p:spPr bwMode="auto">
            <a:xfrm>
              <a:off x="6493016" y="2536646"/>
              <a:ext cx="806450" cy="330200"/>
            </a:xfrm>
            <a:custGeom>
              <a:avLst/>
              <a:gdLst>
                <a:gd name="T0" fmla="*/ 8 w 508"/>
                <a:gd name="T1" fmla="*/ 54 h 208"/>
                <a:gd name="T2" fmla="*/ 30 w 508"/>
                <a:gd name="T3" fmla="*/ 44 h 208"/>
                <a:gd name="T4" fmla="*/ 80 w 508"/>
                <a:gd name="T5" fmla="*/ 28 h 208"/>
                <a:gd name="T6" fmla="*/ 112 w 508"/>
                <a:gd name="T7" fmla="*/ 44 h 208"/>
                <a:gd name="T8" fmla="*/ 152 w 508"/>
                <a:gd name="T9" fmla="*/ 50 h 208"/>
                <a:gd name="T10" fmla="*/ 166 w 508"/>
                <a:gd name="T11" fmla="*/ 32 h 208"/>
                <a:gd name="T12" fmla="*/ 168 w 508"/>
                <a:gd name="T13" fmla="*/ 4 h 208"/>
                <a:gd name="T14" fmla="*/ 186 w 508"/>
                <a:gd name="T15" fmla="*/ 2 h 208"/>
                <a:gd name="T16" fmla="*/ 224 w 508"/>
                <a:gd name="T17" fmla="*/ 14 h 208"/>
                <a:gd name="T18" fmla="*/ 236 w 508"/>
                <a:gd name="T19" fmla="*/ 36 h 208"/>
                <a:gd name="T20" fmla="*/ 276 w 508"/>
                <a:gd name="T21" fmla="*/ 32 h 208"/>
                <a:gd name="T22" fmla="*/ 306 w 508"/>
                <a:gd name="T23" fmla="*/ 42 h 208"/>
                <a:gd name="T24" fmla="*/ 322 w 508"/>
                <a:gd name="T25" fmla="*/ 52 h 208"/>
                <a:gd name="T26" fmla="*/ 350 w 508"/>
                <a:gd name="T27" fmla="*/ 60 h 208"/>
                <a:gd name="T28" fmla="*/ 398 w 508"/>
                <a:gd name="T29" fmla="*/ 52 h 208"/>
                <a:gd name="T30" fmla="*/ 416 w 508"/>
                <a:gd name="T31" fmla="*/ 38 h 208"/>
                <a:gd name="T32" fmla="*/ 434 w 508"/>
                <a:gd name="T33" fmla="*/ 42 h 208"/>
                <a:gd name="T34" fmla="*/ 458 w 508"/>
                <a:gd name="T35" fmla="*/ 44 h 208"/>
                <a:gd name="T36" fmla="*/ 448 w 508"/>
                <a:gd name="T37" fmla="*/ 60 h 208"/>
                <a:gd name="T38" fmla="*/ 468 w 508"/>
                <a:gd name="T39" fmla="*/ 86 h 208"/>
                <a:gd name="T40" fmla="*/ 486 w 508"/>
                <a:gd name="T41" fmla="*/ 82 h 208"/>
                <a:gd name="T42" fmla="*/ 508 w 508"/>
                <a:gd name="T43" fmla="*/ 112 h 208"/>
                <a:gd name="T44" fmla="*/ 480 w 508"/>
                <a:gd name="T45" fmla="*/ 110 h 208"/>
                <a:gd name="T46" fmla="*/ 442 w 508"/>
                <a:gd name="T47" fmla="*/ 132 h 208"/>
                <a:gd name="T48" fmla="*/ 412 w 508"/>
                <a:gd name="T49" fmla="*/ 146 h 208"/>
                <a:gd name="T50" fmla="*/ 380 w 508"/>
                <a:gd name="T51" fmla="*/ 144 h 208"/>
                <a:gd name="T52" fmla="*/ 380 w 508"/>
                <a:gd name="T53" fmla="*/ 168 h 208"/>
                <a:gd name="T54" fmla="*/ 362 w 508"/>
                <a:gd name="T55" fmla="*/ 184 h 208"/>
                <a:gd name="T56" fmla="*/ 300 w 508"/>
                <a:gd name="T57" fmla="*/ 194 h 208"/>
                <a:gd name="T58" fmla="*/ 242 w 508"/>
                <a:gd name="T59" fmla="*/ 204 h 208"/>
                <a:gd name="T60" fmla="*/ 190 w 508"/>
                <a:gd name="T61" fmla="*/ 190 h 208"/>
                <a:gd name="T62" fmla="*/ 130 w 508"/>
                <a:gd name="T63" fmla="*/ 178 h 208"/>
                <a:gd name="T64" fmla="*/ 102 w 508"/>
                <a:gd name="T65" fmla="*/ 154 h 208"/>
                <a:gd name="T66" fmla="*/ 58 w 508"/>
                <a:gd name="T67" fmla="*/ 142 h 208"/>
                <a:gd name="T68" fmla="*/ 46 w 508"/>
                <a:gd name="T69" fmla="*/ 126 h 208"/>
                <a:gd name="T70" fmla="*/ 52 w 508"/>
                <a:gd name="T71" fmla="*/ 110 h 208"/>
                <a:gd name="T72" fmla="*/ 30 w 508"/>
                <a:gd name="T73" fmla="*/ 84 h 208"/>
                <a:gd name="T74" fmla="*/ 4 w 508"/>
                <a:gd name="T75" fmla="*/ 7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8" h="208">
                  <a:moveTo>
                    <a:pt x="0" y="62"/>
                  </a:moveTo>
                  <a:lnTo>
                    <a:pt x="8" y="54"/>
                  </a:lnTo>
                  <a:lnTo>
                    <a:pt x="22" y="52"/>
                  </a:lnTo>
                  <a:lnTo>
                    <a:pt x="30" y="44"/>
                  </a:lnTo>
                  <a:lnTo>
                    <a:pt x="64" y="26"/>
                  </a:lnTo>
                  <a:lnTo>
                    <a:pt x="80" y="28"/>
                  </a:lnTo>
                  <a:lnTo>
                    <a:pt x="102" y="32"/>
                  </a:lnTo>
                  <a:lnTo>
                    <a:pt x="112" y="44"/>
                  </a:lnTo>
                  <a:lnTo>
                    <a:pt x="144" y="44"/>
                  </a:lnTo>
                  <a:lnTo>
                    <a:pt x="152" y="50"/>
                  </a:lnTo>
                  <a:lnTo>
                    <a:pt x="164" y="40"/>
                  </a:lnTo>
                  <a:lnTo>
                    <a:pt x="166" y="32"/>
                  </a:lnTo>
                  <a:lnTo>
                    <a:pt x="154" y="18"/>
                  </a:lnTo>
                  <a:lnTo>
                    <a:pt x="168" y="4"/>
                  </a:lnTo>
                  <a:lnTo>
                    <a:pt x="172" y="0"/>
                  </a:lnTo>
                  <a:lnTo>
                    <a:pt x="186" y="2"/>
                  </a:lnTo>
                  <a:lnTo>
                    <a:pt x="200" y="6"/>
                  </a:lnTo>
                  <a:lnTo>
                    <a:pt x="224" y="14"/>
                  </a:lnTo>
                  <a:lnTo>
                    <a:pt x="226" y="24"/>
                  </a:lnTo>
                  <a:lnTo>
                    <a:pt x="236" y="36"/>
                  </a:lnTo>
                  <a:lnTo>
                    <a:pt x="262" y="40"/>
                  </a:lnTo>
                  <a:lnTo>
                    <a:pt x="276" y="32"/>
                  </a:lnTo>
                  <a:lnTo>
                    <a:pt x="300" y="36"/>
                  </a:lnTo>
                  <a:lnTo>
                    <a:pt x="306" y="42"/>
                  </a:lnTo>
                  <a:lnTo>
                    <a:pt x="316" y="44"/>
                  </a:lnTo>
                  <a:lnTo>
                    <a:pt x="322" y="52"/>
                  </a:lnTo>
                  <a:lnTo>
                    <a:pt x="328" y="58"/>
                  </a:lnTo>
                  <a:lnTo>
                    <a:pt x="350" y="60"/>
                  </a:lnTo>
                  <a:lnTo>
                    <a:pt x="368" y="58"/>
                  </a:lnTo>
                  <a:lnTo>
                    <a:pt x="398" y="52"/>
                  </a:lnTo>
                  <a:lnTo>
                    <a:pt x="408" y="44"/>
                  </a:lnTo>
                  <a:lnTo>
                    <a:pt x="416" y="38"/>
                  </a:lnTo>
                  <a:lnTo>
                    <a:pt x="426" y="36"/>
                  </a:lnTo>
                  <a:lnTo>
                    <a:pt x="434" y="42"/>
                  </a:lnTo>
                  <a:lnTo>
                    <a:pt x="442" y="42"/>
                  </a:lnTo>
                  <a:lnTo>
                    <a:pt x="458" y="44"/>
                  </a:lnTo>
                  <a:lnTo>
                    <a:pt x="452" y="52"/>
                  </a:lnTo>
                  <a:lnTo>
                    <a:pt x="448" y="60"/>
                  </a:lnTo>
                  <a:lnTo>
                    <a:pt x="440" y="84"/>
                  </a:lnTo>
                  <a:lnTo>
                    <a:pt x="468" y="86"/>
                  </a:lnTo>
                  <a:lnTo>
                    <a:pt x="476" y="80"/>
                  </a:lnTo>
                  <a:lnTo>
                    <a:pt x="486" y="82"/>
                  </a:lnTo>
                  <a:lnTo>
                    <a:pt x="506" y="102"/>
                  </a:lnTo>
                  <a:lnTo>
                    <a:pt x="508" y="112"/>
                  </a:lnTo>
                  <a:lnTo>
                    <a:pt x="494" y="110"/>
                  </a:lnTo>
                  <a:lnTo>
                    <a:pt x="480" y="110"/>
                  </a:lnTo>
                  <a:lnTo>
                    <a:pt x="460" y="118"/>
                  </a:lnTo>
                  <a:lnTo>
                    <a:pt x="442" y="132"/>
                  </a:lnTo>
                  <a:lnTo>
                    <a:pt x="426" y="132"/>
                  </a:lnTo>
                  <a:lnTo>
                    <a:pt x="412" y="146"/>
                  </a:lnTo>
                  <a:lnTo>
                    <a:pt x="394" y="144"/>
                  </a:lnTo>
                  <a:lnTo>
                    <a:pt x="380" y="144"/>
                  </a:lnTo>
                  <a:lnTo>
                    <a:pt x="374" y="156"/>
                  </a:lnTo>
                  <a:lnTo>
                    <a:pt x="380" y="168"/>
                  </a:lnTo>
                  <a:lnTo>
                    <a:pt x="362" y="178"/>
                  </a:lnTo>
                  <a:lnTo>
                    <a:pt x="362" y="184"/>
                  </a:lnTo>
                  <a:lnTo>
                    <a:pt x="344" y="194"/>
                  </a:lnTo>
                  <a:lnTo>
                    <a:pt x="300" y="194"/>
                  </a:lnTo>
                  <a:lnTo>
                    <a:pt x="278" y="208"/>
                  </a:lnTo>
                  <a:lnTo>
                    <a:pt x="242" y="204"/>
                  </a:lnTo>
                  <a:lnTo>
                    <a:pt x="218" y="192"/>
                  </a:lnTo>
                  <a:lnTo>
                    <a:pt x="190" y="190"/>
                  </a:lnTo>
                  <a:lnTo>
                    <a:pt x="136" y="188"/>
                  </a:lnTo>
                  <a:lnTo>
                    <a:pt x="130" y="178"/>
                  </a:lnTo>
                  <a:lnTo>
                    <a:pt x="124" y="166"/>
                  </a:lnTo>
                  <a:lnTo>
                    <a:pt x="102" y="154"/>
                  </a:lnTo>
                  <a:lnTo>
                    <a:pt x="92" y="144"/>
                  </a:lnTo>
                  <a:lnTo>
                    <a:pt x="58" y="142"/>
                  </a:lnTo>
                  <a:lnTo>
                    <a:pt x="50" y="138"/>
                  </a:lnTo>
                  <a:lnTo>
                    <a:pt x="46" y="126"/>
                  </a:lnTo>
                  <a:lnTo>
                    <a:pt x="52" y="118"/>
                  </a:lnTo>
                  <a:lnTo>
                    <a:pt x="52" y="110"/>
                  </a:lnTo>
                  <a:lnTo>
                    <a:pt x="44" y="98"/>
                  </a:lnTo>
                  <a:lnTo>
                    <a:pt x="30" y="84"/>
                  </a:lnTo>
                  <a:lnTo>
                    <a:pt x="14" y="82"/>
                  </a:lnTo>
                  <a:lnTo>
                    <a:pt x="4" y="72"/>
                  </a:lnTo>
                  <a:lnTo>
                    <a:pt x="0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3" name="Freeform 289"/>
            <p:cNvSpPr>
              <a:spLocks/>
            </p:cNvSpPr>
            <p:nvPr/>
          </p:nvSpPr>
          <p:spPr bwMode="auto">
            <a:xfrm>
              <a:off x="7134366" y="3874909"/>
              <a:ext cx="41275" cy="33338"/>
            </a:xfrm>
            <a:custGeom>
              <a:avLst/>
              <a:gdLst>
                <a:gd name="T0" fmla="*/ 1 w 26"/>
                <a:gd name="T1" fmla="*/ 10 h 21"/>
                <a:gd name="T2" fmla="*/ 11 w 26"/>
                <a:gd name="T3" fmla="*/ 0 h 21"/>
                <a:gd name="T4" fmla="*/ 1 w 26"/>
                <a:gd name="T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1">
                  <a:moveTo>
                    <a:pt x="1" y="10"/>
                  </a:moveTo>
                  <a:cubicBezTo>
                    <a:pt x="13" y="18"/>
                    <a:pt x="26" y="10"/>
                    <a:pt x="11" y="0"/>
                  </a:cubicBezTo>
                  <a:cubicBezTo>
                    <a:pt x="0" y="3"/>
                    <a:pt x="1" y="21"/>
                    <a:pt x="1" y="10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4" name="Freeform 290"/>
            <p:cNvSpPr>
              <a:spLocks/>
            </p:cNvSpPr>
            <p:nvPr/>
          </p:nvSpPr>
          <p:spPr bwMode="auto">
            <a:xfrm>
              <a:off x="6875604" y="3919359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85" name="Group 384"/>
            <p:cNvGrpSpPr/>
            <p:nvPr/>
          </p:nvGrpSpPr>
          <p:grpSpPr>
            <a:xfrm>
              <a:off x="8235297" y="4158277"/>
              <a:ext cx="130969" cy="99219"/>
              <a:chOff x="8246269" y="4255294"/>
              <a:chExt cx="130969" cy="99219"/>
            </a:xfrm>
            <a:noFill/>
          </p:grpSpPr>
          <p:sp>
            <p:nvSpPr>
              <p:cNvPr id="386" name="Freeform 263"/>
              <p:cNvSpPr>
                <a:spLocks/>
              </p:cNvSpPr>
              <p:nvPr/>
            </p:nvSpPr>
            <p:spPr bwMode="auto">
              <a:xfrm>
                <a:off x="8307388" y="4313238"/>
                <a:ext cx="31750" cy="19050"/>
              </a:xfrm>
              <a:custGeom>
                <a:avLst/>
                <a:gdLst>
                  <a:gd name="T0" fmla="*/ 4 w 20"/>
                  <a:gd name="T1" fmla="*/ 0 h 12"/>
                  <a:gd name="T2" fmla="*/ 10 w 20"/>
                  <a:gd name="T3" fmla="*/ 0 h 12"/>
                  <a:gd name="T4" fmla="*/ 20 w 20"/>
                  <a:gd name="T5" fmla="*/ 8 h 12"/>
                  <a:gd name="T6" fmla="*/ 20 w 20"/>
                  <a:gd name="T7" fmla="*/ 10 h 12"/>
                  <a:gd name="T8" fmla="*/ 20 w 20"/>
                  <a:gd name="T9" fmla="*/ 12 h 12"/>
                  <a:gd name="T10" fmla="*/ 18 w 20"/>
                  <a:gd name="T11" fmla="*/ 12 h 12"/>
                  <a:gd name="T12" fmla="*/ 4 w 20"/>
                  <a:gd name="T13" fmla="*/ 10 h 12"/>
                  <a:gd name="T14" fmla="*/ 0 w 20"/>
                  <a:gd name="T15" fmla="*/ 4 h 12"/>
                  <a:gd name="T16" fmla="*/ 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lnTo>
                      <a:pt x="10" y="0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264"/>
              <p:cNvSpPr>
                <a:spLocks/>
              </p:cNvSpPr>
              <p:nvPr/>
            </p:nvSpPr>
            <p:spPr bwMode="auto">
              <a:xfrm>
                <a:off x="8332788" y="4287838"/>
                <a:ext cx="25400" cy="31750"/>
              </a:xfrm>
              <a:custGeom>
                <a:avLst/>
                <a:gdLst>
                  <a:gd name="T0" fmla="*/ 0 w 16"/>
                  <a:gd name="T1" fmla="*/ 0 h 20"/>
                  <a:gd name="T2" fmla="*/ 2 w 16"/>
                  <a:gd name="T3" fmla="*/ 8 h 20"/>
                  <a:gd name="T4" fmla="*/ 6 w 16"/>
                  <a:gd name="T5" fmla="*/ 18 h 20"/>
                  <a:gd name="T6" fmla="*/ 16 w 16"/>
                  <a:gd name="T7" fmla="*/ 20 h 20"/>
                  <a:gd name="T8" fmla="*/ 14 w 16"/>
                  <a:gd name="T9" fmla="*/ 8 h 20"/>
                  <a:gd name="T10" fmla="*/ 8 w 16"/>
                  <a:gd name="T11" fmla="*/ 4 h 20"/>
                  <a:gd name="T12" fmla="*/ 0 w 1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lnTo>
                      <a:pt x="2" y="8"/>
                    </a:lnTo>
                    <a:lnTo>
                      <a:pt x="6" y="18"/>
                    </a:lnTo>
                    <a:lnTo>
                      <a:pt x="16" y="20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265"/>
              <p:cNvSpPr>
                <a:spLocks/>
              </p:cNvSpPr>
              <p:nvPr/>
            </p:nvSpPr>
            <p:spPr bwMode="auto">
              <a:xfrm>
                <a:off x="8355013" y="4338638"/>
                <a:ext cx="22225" cy="15875"/>
              </a:xfrm>
              <a:custGeom>
                <a:avLst/>
                <a:gdLst>
                  <a:gd name="T0" fmla="*/ 0 w 14"/>
                  <a:gd name="T1" fmla="*/ 2 h 10"/>
                  <a:gd name="T2" fmla="*/ 6 w 14"/>
                  <a:gd name="T3" fmla="*/ 0 h 10"/>
                  <a:gd name="T4" fmla="*/ 14 w 14"/>
                  <a:gd name="T5" fmla="*/ 4 h 10"/>
                  <a:gd name="T6" fmla="*/ 14 w 14"/>
                  <a:gd name="T7" fmla="*/ 10 h 10"/>
                  <a:gd name="T8" fmla="*/ 6 w 14"/>
                  <a:gd name="T9" fmla="*/ 8 h 10"/>
                  <a:gd name="T10" fmla="*/ 0 w 14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6" y="8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388"/>
              <p:cNvSpPr/>
              <p:nvPr/>
            </p:nvSpPr>
            <p:spPr bwMode="auto">
              <a:xfrm>
                <a:off x="8246269" y="4255294"/>
                <a:ext cx="50083" cy="38182"/>
              </a:xfrm>
              <a:custGeom>
                <a:avLst/>
                <a:gdLst>
                  <a:gd name="connsiteX0" fmla="*/ 50006 w 50083"/>
                  <a:gd name="connsiteY0" fmla="*/ 26194 h 38182"/>
                  <a:gd name="connsiteX1" fmla="*/ 38100 w 50083"/>
                  <a:gd name="connsiteY1" fmla="*/ 19050 h 38182"/>
                  <a:gd name="connsiteX2" fmla="*/ 30956 w 50083"/>
                  <a:gd name="connsiteY2" fmla="*/ 14287 h 38182"/>
                  <a:gd name="connsiteX3" fmla="*/ 23812 w 50083"/>
                  <a:gd name="connsiteY3" fmla="*/ 11906 h 38182"/>
                  <a:gd name="connsiteX4" fmla="*/ 2381 w 50083"/>
                  <a:gd name="connsiteY4" fmla="*/ 0 h 38182"/>
                  <a:gd name="connsiteX5" fmla="*/ 0 w 50083"/>
                  <a:gd name="connsiteY5" fmla="*/ 7144 h 38182"/>
                  <a:gd name="connsiteX6" fmla="*/ 2381 w 50083"/>
                  <a:gd name="connsiteY6" fmla="*/ 14287 h 38182"/>
                  <a:gd name="connsiteX7" fmla="*/ 16669 w 50083"/>
                  <a:gd name="connsiteY7" fmla="*/ 21431 h 38182"/>
                  <a:gd name="connsiteX8" fmla="*/ 21431 w 50083"/>
                  <a:gd name="connsiteY8" fmla="*/ 28575 h 38182"/>
                  <a:gd name="connsiteX9" fmla="*/ 35719 w 50083"/>
                  <a:gd name="connsiteY9" fmla="*/ 33337 h 38182"/>
                  <a:gd name="connsiteX10" fmla="*/ 42862 w 50083"/>
                  <a:gd name="connsiteY10" fmla="*/ 38100 h 38182"/>
                  <a:gd name="connsiteX11" fmla="*/ 50006 w 50083"/>
                  <a:gd name="connsiteY11" fmla="*/ 26194 h 3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83" h="38182">
                    <a:moveTo>
                      <a:pt x="50006" y="26194"/>
                    </a:moveTo>
                    <a:cubicBezTo>
                      <a:pt x="49212" y="23019"/>
                      <a:pt x="42025" y="21503"/>
                      <a:pt x="38100" y="19050"/>
                    </a:cubicBezTo>
                    <a:cubicBezTo>
                      <a:pt x="35673" y="17533"/>
                      <a:pt x="33516" y="15567"/>
                      <a:pt x="30956" y="14287"/>
                    </a:cubicBezTo>
                    <a:cubicBezTo>
                      <a:pt x="28711" y="13164"/>
                      <a:pt x="26193" y="12700"/>
                      <a:pt x="23812" y="11906"/>
                    </a:cubicBezTo>
                    <a:cubicBezTo>
                      <a:pt x="7436" y="989"/>
                      <a:pt x="14955" y="4191"/>
                      <a:pt x="2381" y="0"/>
                    </a:cubicBezTo>
                    <a:cubicBezTo>
                      <a:pt x="1587" y="2381"/>
                      <a:pt x="0" y="4634"/>
                      <a:pt x="0" y="7144"/>
                    </a:cubicBezTo>
                    <a:cubicBezTo>
                      <a:pt x="0" y="9654"/>
                      <a:pt x="813" y="12327"/>
                      <a:pt x="2381" y="14287"/>
                    </a:cubicBezTo>
                    <a:cubicBezTo>
                      <a:pt x="5739" y="18485"/>
                      <a:pt x="11962" y="19862"/>
                      <a:pt x="16669" y="21431"/>
                    </a:cubicBezTo>
                    <a:cubicBezTo>
                      <a:pt x="18256" y="23812"/>
                      <a:pt x="19004" y="27058"/>
                      <a:pt x="21431" y="28575"/>
                    </a:cubicBezTo>
                    <a:cubicBezTo>
                      <a:pt x="25688" y="31236"/>
                      <a:pt x="35719" y="33337"/>
                      <a:pt x="35719" y="33337"/>
                    </a:cubicBezTo>
                    <a:cubicBezTo>
                      <a:pt x="38100" y="34925"/>
                      <a:pt x="40086" y="38794"/>
                      <a:pt x="42862" y="38100"/>
                    </a:cubicBezTo>
                    <a:cubicBezTo>
                      <a:pt x="45297" y="37491"/>
                      <a:pt x="50800" y="29369"/>
                      <a:pt x="50006" y="26194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0" name="Freeform 389"/>
              <p:cNvSpPr/>
              <p:nvPr/>
            </p:nvSpPr>
            <p:spPr bwMode="auto">
              <a:xfrm>
                <a:off x="8271744" y="4301681"/>
                <a:ext cx="22150" cy="22736"/>
              </a:xfrm>
              <a:custGeom>
                <a:avLst/>
                <a:gdLst>
                  <a:gd name="connsiteX0" fmla="*/ 719 w 22150"/>
                  <a:gd name="connsiteY0" fmla="*/ 1238 h 22736"/>
                  <a:gd name="connsiteX1" fmla="*/ 10244 w 22150"/>
                  <a:gd name="connsiteY1" fmla="*/ 22669 h 22736"/>
                  <a:gd name="connsiteX2" fmla="*/ 19769 w 22150"/>
                  <a:gd name="connsiteY2" fmla="*/ 20288 h 22736"/>
                  <a:gd name="connsiteX3" fmla="*/ 22150 w 22150"/>
                  <a:gd name="connsiteY3" fmla="*/ 13144 h 22736"/>
                  <a:gd name="connsiteX4" fmla="*/ 19769 w 22150"/>
                  <a:gd name="connsiteY4" fmla="*/ 6000 h 22736"/>
                  <a:gd name="connsiteX5" fmla="*/ 719 w 22150"/>
                  <a:gd name="connsiteY5" fmla="*/ 1238 h 2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50" h="22736">
                    <a:moveTo>
                      <a:pt x="719" y="1238"/>
                    </a:moveTo>
                    <a:cubicBezTo>
                      <a:pt x="-868" y="4016"/>
                      <a:pt x="-668" y="21110"/>
                      <a:pt x="10244" y="22669"/>
                    </a:cubicBezTo>
                    <a:cubicBezTo>
                      <a:pt x="13484" y="23132"/>
                      <a:pt x="16594" y="21082"/>
                      <a:pt x="19769" y="20288"/>
                    </a:cubicBezTo>
                    <a:cubicBezTo>
                      <a:pt x="20563" y="17907"/>
                      <a:pt x="22150" y="15654"/>
                      <a:pt x="22150" y="13144"/>
                    </a:cubicBezTo>
                    <a:cubicBezTo>
                      <a:pt x="22150" y="10634"/>
                      <a:pt x="21812" y="7459"/>
                      <a:pt x="19769" y="6000"/>
                    </a:cubicBezTo>
                    <a:cubicBezTo>
                      <a:pt x="12048" y="485"/>
                      <a:pt x="2306" y="-1540"/>
                      <a:pt x="719" y="1238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391" name="Group 390"/>
            <p:cNvGrpSpPr/>
            <p:nvPr/>
          </p:nvGrpSpPr>
          <p:grpSpPr>
            <a:xfrm>
              <a:off x="8458081" y="4303533"/>
              <a:ext cx="106193" cy="190500"/>
              <a:chOff x="8469053" y="4400550"/>
              <a:chExt cx="106193" cy="190500"/>
            </a:xfrm>
            <a:noFill/>
          </p:grpSpPr>
          <p:sp>
            <p:nvSpPr>
              <p:cNvPr id="392" name="Freeform 391"/>
              <p:cNvSpPr/>
              <p:nvPr/>
            </p:nvSpPr>
            <p:spPr bwMode="auto">
              <a:xfrm>
                <a:off x="8531322" y="4481113"/>
                <a:ext cx="22128" cy="21447"/>
              </a:xfrm>
              <a:custGeom>
                <a:avLst/>
                <a:gdLst>
                  <a:gd name="connsiteX0" fmla="*/ 697 w 22128"/>
                  <a:gd name="connsiteY0" fmla="*/ 7543 h 21447"/>
                  <a:gd name="connsiteX1" fmla="*/ 3078 w 22128"/>
                  <a:gd name="connsiteY1" fmla="*/ 19450 h 21447"/>
                  <a:gd name="connsiteX2" fmla="*/ 22128 w 22128"/>
                  <a:gd name="connsiteY2" fmla="*/ 9925 h 21447"/>
                  <a:gd name="connsiteX3" fmla="*/ 10222 w 22128"/>
                  <a:gd name="connsiteY3" fmla="*/ 400 h 21447"/>
                  <a:gd name="connsiteX4" fmla="*/ 697 w 22128"/>
                  <a:gd name="connsiteY4" fmla="*/ 7543 h 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28" h="21447">
                    <a:moveTo>
                      <a:pt x="697" y="7543"/>
                    </a:moveTo>
                    <a:cubicBezTo>
                      <a:pt x="-494" y="10718"/>
                      <a:pt x="-436" y="17442"/>
                      <a:pt x="3078" y="19450"/>
                    </a:cubicBezTo>
                    <a:cubicBezTo>
                      <a:pt x="14091" y="25743"/>
                      <a:pt x="18301" y="15665"/>
                      <a:pt x="22128" y="9925"/>
                    </a:cubicBezTo>
                    <a:cubicBezTo>
                      <a:pt x="20311" y="7200"/>
                      <a:pt x="16277" y="-2021"/>
                      <a:pt x="10222" y="400"/>
                    </a:cubicBezTo>
                    <a:cubicBezTo>
                      <a:pt x="7565" y="1463"/>
                      <a:pt x="1888" y="4368"/>
                      <a:pt x="697" y="7543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3" name="Freeform 392"/>
              <p:cNvSpPr/>
              <p:nvPr/>
            </p:nvSpPr>
            <p:spPr bwMode="auto">
              <a:xfrm>
                <a:off x="8469053" y="4412456"/>
                <a:ext cx="41947" cy="47625"/>
              </a:xfrm>
              <a:custGeom>
                <a:avLst/>
                <a:gdLst>
                  <a:gd name="connsiteX0" fmla="*/ 1053 w 41947"/>
                  <a:gd name="connsiteY0" fmla="*/ 9525 h 47625"/>
                  <a:gd name="connsiteX1" fmla="*/ 17722 w 41947"/>
                  <a:gd name="connsiteY1" fmla="*/ 35719 h 47625"/>
                  <a:gd name="connsiteX2" fmla="*/ 39153 w 41947"/>
                  <a:gd name="connsiteY2" fmla="*/ 47625 h 47625"/>
                  <a:gd name="connsiteX3" fmla="*/ 34391 w 41947"/>
                  <a:gd name="connsiteY3" fmla="*/ 35719 h 47625"/>
                  <a:gd name="connsiteX4" fmla="*/ 24866 w 41947"/>
                  <a:gd name="connsiteY4" fmla="*/ 14288 h 47625"/>
                  <a:gd name="connsiteX5" fmla="*/ 10578 w 41947"/>
                  <a:gd name="connsiteY5" fmla="*/ 4763 h 47625"/>
                  <a:gd name="connsiteX6" fmla="*/ 3435 w 41947"/>
                  <a:gd name="connsiteY6" fmla="*/ 0 h 47625"/>
                  <a:gd name="connsiteX7" fmla="*/ 1053 w 4194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7" h="47625">
                    <a:moveTo>
                      <a:pt x="1053" y="9525"/>
                    </a:moveTo>
                    <a:cubicBezTo>
                      <a:pt x="3434" y="15478"/>
                      <a:pt x="15706" y="34375"/>
                      <a:pt x="17722" y="35719"/>
                    </a:cubicBezTo>
                    <a:cubicBezTo>
                      <a:pt x="34098" y="46636"/>
                      <a:pt x="26580" y="43434"/>
                      <a:pt x="39153" y="47625"/>
                    </a:cubicBezTo>
                    <a:cubicBezTo>
                      <a:pt x="45140" y="29672"/>
                      <a:pt x="40545" y="51105"/>
                      <a:pt x="34391" y="35719"/>
                    </a:cubicBezTo>
                    <a:cubicBezTo>
                      <a:pt x="24864" y="11900"/>
                      <a:pt x="40762" y="19586"/>
                      <a:pt x="24866" y="14288"/>
                    </a:cubicBezTo>
                    <a:lnTo>
                      <a:pt x="10578" y="4763"/>
                    </a:lnTo>
                    <a:lnTo>
                      <a:pt x="3435" y="0"/>
                    </a:lnTo>
                    <a:cubicBezTo>
                      <a:pt x="698" y="8209"/>
                      <a:pt x="-1328" y="3572"/>
                      <a:pt x="1053" y="9525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4" name="Freeform 393"/>
              <p:cNvSpPr/>
              <p:nvPr/>
            </p:nvSpPr>
            <p:spPr bwMode="auto">
              <a:xfrm>
                <a:off x="8524748" y="4441031"/>
                <a:ext cx="21272" cy="22381"/>
              </a:xfrm>
              <a:custGeom>
                <a:avLst/>
                <a:gdLst>
                  <a:gd name="connsiteX0" fmla="*/ 4890 w 21272"/>
                  <a:gd name="connsiteY0" fmla="*/ 16669 h 22381"/>
                  <a:gd name="connsiteX1" fmla="*/ 16796 w 21272"/>
                  <a:gd name="connsiteY1" fmla="*/ 21432 h 22381"/>
                  <a:gd name="connsiteX2" fmla="*/ 4890 w 21272"/>
                  <a:gd name="connsiteY2" fmla="*/ 0 h 22381"/>
                  <a:gd name="connsiteX3" fmla="*/ 127 w 21272"/>
                  <a:gd name="connsiteY3" fmla="*/ 7144 h 22381"/>
                  <a:gd name="connsiteX4" fmla="*/ 2508 w 21272"/>
                  <a:gd name="connsiteY4" fmla="*/ 16669 h 22381"/>
                  <a:gd name="connsiteX5" fmla="*/ 4890 w 21272"/>
                  <a:gd name="connsiteY5" fmla="*/ 16669 h 2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2" h="22381">
                    <a:moveTo>
                      <a:pt x="4890" y="16669"/>
                    </a:moveTo>
                    <a:cubicBezTo>
                      <a:pt x="7271" y="17463"/>
                      <a:pt x="14425" y="24989"/>
                      <a:pt x="16796" y="21432"/>
                    </a:cubicBezTo>
                    <a:cubicBezTo>
                      <a:pt x="29139" y="2918"/>
                      <a:pt x="12886" y="2000"/>
                      <a:pt x="4890" y="0"/>
                    </a:cubicBezTo>
                    <a:cubicBezTo>
                      <a:pt x="3302" y="2381"/>
                      <a:pt x="532" y="4311"/>
                      <a:pt x="127" y="7144"/>
                    </a:cubicBezTo>
                    <a:cubicBezTo>
                      <a:pt x="-336" y="10384"/>
                      <a:pt x="464" y="14113"/>
                      <a:pt x="2508" y="16669"/>
                    </a:cubicBezTo>
                    <a:cubicBezTo>
                      <a:pt x="4814" y="19552"/>
                      <a:pt x="2509" y="15875"/>
                      <a:pt x="4890" y="16669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5" name="Freeform 394"/>
              <p:cNvSpPr/>
              <p:nvPr/>
            </p:nvSpPr>
            <p:spPr bwMode="auto">
              <a:xfrm>
                <a:off x="8527204" y="4410075"/>
                <a:ext cx="16741" cy="22181"/>
              </a:xfrm>
              <a:custGeom>
                <a:avLst/>
                <a:gdLst>
                  <a:gd name="connsiteX0" fmla="*/ 52 w 16741"/>
                  <a:gd name="connsiteY0" fmla="*/ 21431 h 22181"/>
                  <a:gd name="connsiteX1" fmla="*/ 11959 w 16741"/>
                  <a:gd name="connsiteY1" fmla="*/ 19050 h 22181"/>
                  <a:gd name="connsiteX2" fmla="*/ 14340 w 16741"/>
                  <a:gd name="connsiteY2" fmla="*/ 0 h 22181"/>
                  <a:gd name="connsiteX3" fmla="*/ 9577 w 16741"/>
                  <a:gd name="connsiteY3" fmla="*/ 7144 h 22181"/>
                  <a:gd name="connsiteX4" fmla="*/ 52 w 16741"/>
                  <a:gd name="connsiteY4" fmla="*/ 21431 h 2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1" h="22181">
                    <a:moveTo>
                      <a:pt x="52" y="21431"/>
                    </a:moveTo>
                    <a:cubicBezTo>
                      <a:pt x="449" y="23415"/>
                      <a:pt x="8445" y="21058"/>
                      <a:pt x="11959" y="19050"/>
                    </a:cubicBezTo>
                    <a:cubicBezTo>
                      <a:pt x="20134" y="14379"/>
                      <a:pt x="15630" y="6453"/>
                      <a:pt x="14340" y="0"/>
                    </a:cubicBezTo>
                    <a:cubicBezTo>
                      <a:pt x="12752" y="2381"/>
                      <a:pt x="10739" y="4529"/>
                      <a:pt x="9577" y="7144"/>
                    </a:cubicBezTo>
                    <a:cubicBezTo>
                      <a:pt x="1388" y="25570"/>
                      <a:pt x="-345" y="19447"/>
                      <a:pt x="52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6" name="Freeform 395"/>
              <p:cNvSpPr/>
              <p:nvPr/>
            </p:nvSpPr>
            <p:spPr bwMode="auto">
              <a:xfrm>
                <a:off x="8512273" y="4400550"/>
                <a:ext cx="22127" cy="21563"/>
              </a:xfrm>
              <a:custGeom>
                <a:avLst/>
                <a:gdLst>
                  <a:gd name="connsiteX0" fmla="*/ 696 w 22127"/>
                  <a:gd name="connsiteY0" fmla="*/ 11906 h 21563"/>
                  <a:gd name="connsiteX1" fmla="*/ 19746 w 22127"/>
                  <a:gd name="connsiteY1" fmla="*/ 19050 h 21563"/>
                  <a:gd name="connsiteX2" fmla="*/ 22127 w 22127"/>
                  <a:gd name="connsiteY2" fmla="*/ 11906 h 21563"/>
                  <a:gd name="connsiteX3" fmla="*/ 19746 w 22127"/>
                  <a:gd name="connsiteY3" fmla="*/ 4763 h 21563"/>
                  <a:gd name="connsiteX4" fmla="*/ 5458 w 22127"/>
                  <a:gd name="connsiteY4" fmla="*/ 0 h 21563"/>
                  <a:gd name="connsiteX5" fmla="*/ 696 w 22127"/>
                  <a:gd name="connsiteY5" fmla="*/ 11906 h 2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27" h="21563">
                    <a:moveTo>
                      <a:pt x="696" y="11906"/>
                    </a:moveTo>
                    <a:cubicBezTo>
                      <a:pt x="3077" y="15081"/>
                      <a:pt x="12212" y="26584"/>
                      <a:pt x="19746" y="19050"/>
                    </a:cubicBezTo>
                    <a:cubicBezTo>
                      <a:pt x="21521" y="17275"/>
                      <a:pt x="21333" y="14287"/>
                      <a:pt x="22127" y="11906"/>
                    </a:cubicBezTo>
                    <a:cubicBezTo>
                      <a:pt x="21333" y="9525"/>
                      <a:pt x="21788" y="6222"/>
                      <a:pt x="19746" y="4763"/>
                    </a:cubicBezTo>
                    <a:cubicBezTo>
                      <a:pt x="15661" y="1845"/>
                      <a:pt x="5458" y="0"/>
                      <a:pt x="5458" y="0"/>
                    </a:cubicBezTo>
                    <a:cubicBezTo>
                      <a:pt x="2575" y="8650"/>
                      <a:pt x="-1685" y="8731"/>
                      <a:pt x="696" y="11906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7" name="Freeform 396"/>
              <p:cNvSpPr/>
              <p:nvPr/>
            </p:nvSpPr>
            <p:spPr bwMode="auto">
              <a:xfrm>
                <a:off x="8550835" y="4525794"/>
                <a:ext cx="12853" cy="21230"/>
              </a:xfrm>
              <a:custGeom>
                <a:avLst/>
                <a:gdLst>
                  <a:gd name="connsiteX0" fmla="*/ 234 w 12853"/>
                  <a:gd name="connsiteY0" fmla="*/ 962 h 21230"/>
                  <a:gd name="connsiteX1" fmla="*/ 2615 w 12853"/>
                  <a:gd name="connsiteY1" fmla="*/ 20012 h 21230"/>
                  <a:gd name="connsiteX2" fmla="*/ 12140 w 12853"/>
                  <a:gd name="connsiteY2" fmla="*/ 17631 h 21230"/>
                  <a:gd name="connsiteX3" fmla="*/ 9759 w 12853"/>
                  <a:gd name="connsiteY3" fmla="*/ 5725 h 21230"/>
                  <a:gd name="connsiteX4" fmla="*/ 2615 w 12853"/>
                  <a:gd name="connsiteY4" fmla="*/ 3344 h 21230"/>
                  <a:gd name="connsiteX5" fmla="*/ 234 w 12853"/>
                  <a:gd name="connsiteY5" fmla="*/ 962 h 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3" h="21230">
                    <a:moveTo>
                      <a:pt x="234" y="962"/>
                    </a:moveTo>
                    <a:cubicBezTo>
                      <a:pt x="234" y="3740"/>
                      <a:pt x="-1104" y="14805"/>
                      <a:pt x="2615" y="20012"/>
                    </a:cubicBezTo>
                    <a:cubicBezTo>
                      <a:pt x="4517" y="22675"/>
                      <a:pt x="10676" y="20558"/>
                      <a:pt x="12140" y="17631"/>
                    </a:cubicBezTo>
                    <a:cubicBezTo>
                      <a:pt x="13950" y="14011"/>
                      <a:pt x="12004" y="9092"/>
                      <a:pt x="9759" y="5725"/>
                    </a:cubicBezTo>
                    <a:cubicBezTo>
                      <a:pt x="8367" y="3636"/>
                      <a:pt x="4767" y="4635"/>
                      <a:pt x="2615" y="3344"/>
                    </a:cubicBezTo>
                    <a:cubicBezTo>
                      <a:pt x="690" y="2189"/>
                      <a:pt x="234" y="-1816"/>
                      <a:pt x="234" y="96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8" name="Freeform 397"/>
              <p:cNvSpPr/>
              <p:nvPr/>
            </p:nvSpPr>
            <p:spPr bwMode="auto">
              <a:xfrm>
                <a:off x="8562996" y="4564414"/>
                <a:ext cx="12250" cy="26636"/>
              </a:xfrm>
              <a:custGeom>
                <a:avLst/>
                <a:gdLst>
                  <a:gd name="connsiteX0" fmla="*/ 2360 w 12250"/>
                  <a:gd name="connsiteY0" fmla="*/ 442 h 26636"/>
                  <a:gd name="connsiteX1" fmla="*/ 2360 w 12250"/>
                  <a:gd name="connsiteY1" fmla="*/ 21874 h 26636"/>
                  <a:gd name="connsiteX2" fmla="*/ 9504 w 12250"/>
                  <a:gd name="connsiteY2" fmla="*/ 26636 h 26636"/>
                  <a:gd name="connsiteX3" fmla="*/ 9504 w 12250"/>
                  <a:gd name="connsiteY3" fmla="*/ 7586 h 26636"/>
                  <a:gd name="connsiteX4" fmla="*/ 2360 w 12250"/>
                  <a:gd name="connsiteY4" fmla="*/ 442 h 2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0" h="26636">
                    <a:moveTo>
                      <a:pt x="2360" y="442"/>
                    </a:moveTo>
                    <a:cubicBezTo>
                      <a:pt x="1169" y="2823"/>
                      <a:pt x="-2296" y="14890"/>
                      <a:pt x="2360" y="21874"/>
                    </a:cubicBezTo>
                    <a:cubicBezTo>
                      <a:pt x="3948" y="24255"/>
                      <a:pt x="7123" y="25049"/>
                      <a:pt x="9504" y="26636"/>
                    </a:cubicBezTo>
                    <a:cubicBezTo>
                      <a:pt x="12096" y="18860"/>
                      <a:pt x="14101" y="16781"/>
                      <a:pt x="9504" y="7586"/>
                    </a:cubicBezTo>
                    <a:cubicBezTo>
                      <a:pt x="8710" y="5999"/>
                      <a:pt x="3551" y="-1939"/>
                      <a:pt x="2360" y="44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399" name="Freeform 398"/>
            <p:cNvSpPr/>
            <p:nvPr/>
          </p:nvSpPr>
          <p:spPr bwMode="auto">
            <a:xfrm>
              <a:off x="8687665" y="4010639"/>
              <a:ext cx="23029" cy="42169"/>
            </a:xfrm>
            <a:custGeom>
              <a:avLst/>
              <a:gdLst>
                <a:gd name="connsiteX0" fmla="*/ 69 w 23029"/>
                <a:gd name="connsiteY0" fmla="*/ 28575 h 42169"/>
                <a:gd name="connsiteX1" fmla="*/ 4832 w 23029"/>
                <a:gd name="connsiteY1" fmla="*/ 40482 h 42169"/>
                <a:gd name="connsiteX2" fmla="*/ 21501 w 23029"/>
                <a:gd name="connsiteY2" fmla="*/ 38100 h 42169"/>
                <a:gd name="connsiteX3" fmla="*/ 19119 w 23029"/>
                <a:gd name="connsiteY3" fmla="*/ 0 h 42169"/>
                <a:gd name="connsiteX4" fmla="*/ 11976 w 23029"/>
                <a:gd name="connsiteY4" fmla="*/ 4763 h 42169"/>
                <a:gd name="connsiteX5" fmla="*/ 7213 w 23029"/>
                <a:gd name="connsiteY5" fmla="*/ 30957 h 42169"/>
                <a:gd name="connsiteX6" fmla="*/ 69 w 23029"/>
                <a:gd name="connsiteY6" fmla="*/ 28575 h 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9" h="42169">
                  <a:moveTo>
                    <a:pt x="69" y="28575"/>
                  </a:moveTo>
                  <a:cubicBezTo>
                    <a:pt x="-328" y="30162"/>
                    <a:pt x="926" y="38746"/>
                    <a:pt x="4832" y="40482"/>
                  </a:cubicBezTo>
                  <a:cubicBezTo>
                    <a:pt x="9961" y="42761"/>
                    <a:pt x="19633" y="43393"/>
                    <a:pt x="21501" y="38100"/>
                  </a:cubicBezTo>
                  <a:cubicBezTo>
                    <a:pt x="25736" y="26101"/>
                    <a:pt x="19913" y="12700"/>
                    <a:pt x="19119" y="0"/>
                  </a:cubicBezTo>
                  <a:cubicBezTo>
                    <a:pt x="16738" y="1588"/>
                    <a:pt x="12488" y="1947"/>
                    <a:pt x="11976" y="4763"/>
                  </a:cubicBezTo>
                  <a:cubicBezTo>
                    <a:pt x="7950" y="26907"/>
                    <a:pt x="23014" y="23056"/>
                    <a:pt x="7213" y="30957"/>
                  </a:cubicBezTo>
                  <a:cubicBezTo>
                    <a:pt x="6503" y="31312"/>
                    <a:pt x="466" y="26988"/>
                    <a:pt x="69" y="28575"/>
                  </a:cubicBezTo>
                  <a:close/>
                </a:path>
              </a:pathLst>
            </a:custGeom>
            <a:no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0" name="Freeform 399"/>
            <p:cNvSpPr/>
            <p:nvPr/>
          </p:nvSpPr>
          <p:spPr bwMode="auto">
            <a:xfrm>
              <a:off x="7138828" y="3387745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noFill/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401" name="Group 400"/>
            <p:cNvGrpSpPr/>
            <p:nvPr/>
          </p:nvGrpSpPr>
          <p:grpSpPr>
            <a:xfrm>
              <a:off x="9046160" y="4315438"/>
              <a:ext cx="51278" cy="38101"/>
              <a:chOff x="9046160" y="4315438"/>
              <a:chExt cx="51278" cy="38101"/>
            </a:xfrm>
            <a:noFill/>
          </p:grpSpPr>
          <p:sp>
            <p:nvSpPr>
              <p:cNvPr id="402" name="Freeform 401"/>
              <p:cNvSpPr/>
              <p:nvPr/>
            </p:nvSpPr>
            <p:spPr bwMode="auto">
              <a:xfrm>
                <a:off x="9066353" y="4334489"/>
                <a:ext cx="31085" cy="19050"/>
              </a:xfrm>
              <a:custGeom>
                <a:avLst/>
                <a:gdLst>
                  <a:gd name="connsiteX0" fmla="*/ 0 w 31085"/>
                  <a:gd name="connsiteY0" fmla="*/ 2382 h 19050"/>
                  <a:gd name="connsiteX1" fmla="*/ 7144 w 31085"/>
                  <a:gd name="connsiteY1" fmla="*/ 14288 h 19050"/>
                  <a:gd name="connsiteX2" fmla="*/ 21431 w 31085"/>
                  <a:gd name="connsiteY2" fmla="*/ 19050 h 19050"/>
                  <a:gd name="connsiteX3" fmla="*/ 30956 w 31085"/>
                  <a:gd name="connsiteY3" fmla="*/ 16669 h 19050"/>
                  <a:gd name="connsiteX4" fmla="*/ 23813 w 31085"/>
                  <a:gd name="connsiteY4" fmla="*/ 14288 h 19050"/>
                  <a:gd name="connsiteX5" fmla="*/ 21431 w 31085"/>
                  <a:gd name="connsiteY5" fmla="*/ 7144 h 19050"/>
                  <a:gd name="connsiteX6" fmla="*/ 16669 w 31085"/>
                  <a:gd name="connsiteY6" fmla="*/ 0 h 19050"/>
                  <a:gd name="connsiteX7" fmla="*/ 0 w 31085"/>
                  <a:gd name="connsiteY7" fmla="*/ 238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85" h="19050">
                    <a:moveTo>
                      <a:pt x="0" y="2382"/>
                    </a:moveTo>
                    <a:cubicBezTo>
                      <a:pt x="2381" y="6351"/>
                      <a:pt x="3491" y="11447"/>
                      <a:pt x="7144" y="14288"/>
                    </a:cubicBezTo>
                    <a:cubicBezTo>
                      <a:pt x="11107" y="17370"/>
                      <a:pt x="21431" y="19050"/>
                      <a:pt x="21431" y="19050"/>
                    </a:cubicBezTo>
                    <a:cubicBezTo>
                      <a:pt x="24606" y="18256"/>
                      <a:pt x="29492" y="19596"/>
                      <a:pt x="30956" y="16669"/>
                    </a:cubicBezTo>
                    <a:cubicBezTo>
                      <a:pt x="32079" y="14424"/>
                      <a:pt x="25588" y="16063"/>
                      <a:pt x="23813" y="14288"/>
                    </a:cubicBezTo>
                    <a:cubicBezTo>
                      <a:pt x="22038" y="12513"/>
                      <a:pt x="22554" y="9389"/>
                      <a:pt x="21431" y="7144"/>
                    </a:cubicBezTo>
                    <a:cubicBezTo>
                      <a:pt x="20151" y="4584"/>
                      <a:pt x="18256" y="2381"/>
                      <a:pt x="16669" y="0"/>
                    </a:cubicBezTo>
                    <a:lnTo>
                      <a:pt x="0" y="2382"/>
                    </a:ln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403" name="Freeform 402"/>
              <p:cNvSpPr/>
              <p:nvPr/>
            </p:nvSpPr>
            <p:spPr bwMode="auto">
              <a:xfrm>
                <a:off x="9046160" y="4315438"/>
                <a:ext cx="27397" cy="21747"/>
              </a:xfrm>
              <a:custGeom>
                <a:avLst/>
                <a:gdLst>
                  <a:gd name="connsiteX0" fmla="*/ 8316 w 27397"/>
                  <a:gd name="connsiteY0" fmla="*/ 21431 h 21747"/>
                  <a:gd name="connsiteX1" fmla="*/ 24985 w 27397"/>
                  <a:gd name="connsiteY1" fmla="*/ 19050 h 21747"/>
                  <a:gd name="connsiteX2" fmla="*/ 24985 w 27397"/>
                  <a:gd name="connsiteY2" fmla="*/ 2381 h 21747"/>
                  <a:gd name="connsiteX3" fmla="*/ 17841 w 27397"/>
                  <a:gd name="connsiteY3" fmla="*/ 0 h 21747"/>
                  <a:gd name="connsiteX4" fmla="*/ 1172 w 27397"/>
                  <a:gd name="connsiteY4" fmla="*/ 2381 h 21747"/>
                  <a:gd name="connsiteX5" fmla="*/ 3554 w 27397"/>
                  <a:gd name="connsiteY5" fmla="*/ 14288 h 21747"/>
                  <a:gd name="connsiteX6" fmla="*/ 8316 w 27397"/>
                  <a:gd name="connsiteY6" fmla="*/ 21431 h 2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397" h="21747">
                    <a:moveTo>
                      <a:pt x="8316" y="21431"/>
                    </a:moveTo>
                    <a:cubicBezTo>
                      <a:pt x="11888" y="22225"/>
                      <a:pt x="19965" y="21560"/>
                      <a:pt x="24985" y="19050"/>
                    </a:cubicBezTo>
                    <a:cubicBezTo>
                      <a:pt x="29677" y="16704"/>
                      <a:pt x="26310" y="4038"/>
                      <a:pt x="24985" y="2381"/>
                    </a:cubicBezTo>
                    <a:cubicBezTo>
                      <a:pt x="23417" y="421"/>
                      <a:pt x="20222" y="794"/>
                      <a:pt x="17841" y="0"/>
                    </a:cubicBezTo>
                    <a:cubicBezTo>
                      <a:pt x="12285" y="794"/>
                      <a:pt x="5141" y="-1588"/>
                      <a:pt x="1172" y="2381"/>
                    </a:cubicBezTo>
                    <a:cubicBezTo>
                      <a:pt x="-1690" y="5243"/>
                      <a:pt x="1309" y="10920"/>
                      <a:pt x="3554" y="14288"/>
                    </a:cubicBezTo>
                    <a:cubicBezTo>
                      <a:pt x="5643" y="17422"/>
                      <a:pt x="4744" y="20637"/>
                      <a:pt x="8316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404" name="Group 403"/>
            <p:cNvGrpSpPr/>
            <p:nvPr/>
          </p:nvGrpSpPr>
          <p:grpSpPr>
            <a:xfrm>
              <a:off x="8811460" y="4393834"/>
              <a:ext cx="36015" cy="76387"/>
              <a:chOff x="8811460" y="4393834"/>
              <a:chExt cx="36015" cy="76387"/>
            </a:xfrm>
            <a:noFill/>
          </p:grpSpPr>
          <p:sp>
            <p:nvSpPr>
              <p:cNvPr id="405" name="Freeform 404"/>
              <p:cNvSpPr/>
              <p:nvPr/>
            </p:nvSpPr>
            <p:spPr bwMode="auto">
              <a:xfrm>
                <a:off x="8811460" y="4427358"/>
                <a:ext cx="33634" cy="42863"/>
              </a:xfrm>
              <a:custGeom>
                <a:avLst/>
                <a:gdLst>
                  <a:gd name="connsiteX0" fmla="*/ 9821 w 33634"/>
                  <a:gd name="connsiteY0" fmla="*/ 9525 h 42863"/>
                  <a:gd name="connsiteX1" fmla="*/ 296 w 33634"/>
                  <a:gd name="connsiteY1" fmla="*/ 21431 h 42863"/>
                  <a:gd name="connsiteX2" fmla="*/ 2677 w 33634"/>
                  <a:gd name="connsiteY2" fmla="*/ 33338 h 42863"/>
                  <a:gd name="connsiteX3" fmla="*/ 5059 w 33634"/>
                  <a:gd name="connsiteY3" fmla="*/ 40481 h 42863"/>
                  <a:gd name="connsiteX4" fmla="*/ 12202 w 33634"/>
                  <a:gd name="connsiteY4" fmla="*/ 42863 h 42863"/>
                  <a:gd name="connsiteX5" fmla="*/ 28871 w 33634"/>
                  <a:gd name="connsiteY5" fmla="*/ 33338 h 42863"/>
                  <a:gd name="connsiteX6" fmla="*/ 33634 w 33634"/>
                  <a:gd name="connsiteY6" fmla="*/ 19050 h 42863"/>
                  <a:gd name="connsiteX7" fmla="*/ 26490 w 33634"/>
                  <a:gd name="connsiteY7" fmla="*/ 2381 h 42863"/>
                  <a:gd name="connsiteX8" fmla="*/ 19346 w 33634"/>
                  <a:gd name="connsiteY8" fmla="*/ 0 h 42863"/>
                  <a:gd name="connsiteX9" fmla="*/ 9821 w 33634"/>
                  <a:gd name="connsiteY9" fmla="*/ 9525 h 42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634" h="42863">
                    <a:moveTo>
                      <a:pt x="9821" y="9525"/>
                    </a:moveTo>
                    <a:cubicBezTo>
                      <a:pt x="6646" y="13097"/>
                      <a:pt x="1756" y="16563"/>
                      <a:pt x="296" y="21431"/>
                    </a:cubicBezTo>
                    <a:cubicBezTo>
                      <a:pt x="-867" y="25308"/>
                      <a:pt x="1695" y="29411"/>
                      <a:pt x="2677" y="33338"/>
                    </a:cubicBezTo>
                    <a:cubicBezTo>
                      <a:pt x="3286" y="35773"/>
                      <a:pt x="3284" y="38706"/>
                      <a:pt x="5059" y="40481"/>
                    </a:cubicBezTo>
                    <a:cubicBezTo>
                      <a:pt x="6834" y="42256"/>
                      <a:pt x="9821" y="42069"/>
                      <a:pt x="12202" y="42863"/>
                    </a:cubicBezTo>
                    <a:cubicBezTo>
                      <a:pt x="20249" y="40851"/>
                      <a:pt x="24295" y="41574"/>
                      <a:pt x="28871" y="33338"/>
                    </a:cubicBezTo>
                    <a:cubicBezTo>
                      <a:pt x="31309" y="28950"/>
                      <a:pt x="33634" y="19050"/>
                      <a:pt x="33634" y="19050"/>
                    </a:cubicBezTo>
                    <a:cubicBezTo>
                      <a:pt x="32204" y="13332"/>
                      <a:pt x="31627" y="6491"/>
                      <a:pt x="26490" y="2381"/>
                    </a:cubicBezTo>
                    <a:cubicBezTo>
                      <a:pt x="24530" y="813"/>
                      <a:pt x="21727" y="794"/>
                      <a:pt x="19346" y="0"/>
                    </a:cubicBezTo>
                    <a:cubicBezTo>
                      <a:pt x="5970" y="3344"/>
                      <a:pt x="12996" y="5953"/>
                      <a:pt x="9821" y="9525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406" name="Freeform 405"/>
              <p:cNvSpPr/>
              <p:nvPr/>
            </p:nvSpPr>
            <p:spPr bwMode="auto">
              <a:xfrm>
                <a:off x="8830806" y="4393834"/>
                <a:ext cx="16669" cy="28762"/>
              </a:xfrm>
              <a:custGeom>
                <a:avLst/>
                <a:gdLst>
                  <a:gd name="connsiteX0" fmla="*/ 7144 w 16669"/>
                  <a:gd name="connsiteY0" fmla="*/ 187 h 28762"/>
                  <a:gd name="connsiteX1" fmla="*/ 2381 w 16669"/>
                  <a:gd name="connsiteY1" fmla="*/ 12093 h 28762"/>
                  <a:gd name="connsiteX2" fmla="*/ 0 w 16669"/>
                  <a:gd name="connsiteY2" fmla="*/ 19237 h 28762"/>
                  <a:gd name="connsiteX3" fmla="*/ 2381 w 16669"/>
                  <a:gd name="connsiteY3" fmla="*/ 28762 h 28762"/>
                  <a:gd name="connsiteX4" fmla="*/ 11906 w 16669"/>
                  <a:gd name="connsiteY4" fmla="*/ 26380 h 28762"/>
                  <a:gd name="connsiteX5" fmla="*/ 14288 w 16669"/>
                  <a:gd name="connsiteY5" fmla="*/ 19237 h 28762"/>
                  <a:gd name="connsiteX6" fmla="*/ 16669 w 16669"/>
                  <a:gd name="connsiteY6" fmla="*/ 9712 h 28762"/>
                  <a:gd name="connsiteX7" fmla="*/ 9525 w 16669"/>
                  <a:gd name="connsiteY7" fmla="*/ 4949 h 28762"/>
                  <a:gd name="connsiteX8" fmla="*/ 7144 w 16669"/>
                  <a:gd name="connsiteY8" fmla="*/ 187 h 2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9" h="28762">
                    <a:moveTo>
                      <a:pt x="7144" y="187"/>
                    </a:moveTo>
                    <a:cubicBezTo>
                      <a:pt x="5953" y="1378"/>
                      <a:pt x="3882" y="8091"/>
                      <a:pt x="2381" y="12093"/>
                    </a:cubicBezTo>
                    <a:cubicBezTo>
                      <a:pt x="1500" y="14443"/>
                      <a:pt x="0" y="16727"/>
                      <a:pt x="0" y="19237"/>
                    </a:cubicBezTo>
                    <a:cubicBezTo>
                      <a:pt x="0" y="22510"/>
                      <a:pt x="1587" y="25587"/>
                      <a:pt x="2381" y="28762"/>
                    </a:cubicBezTo>
                    <a:cubicBezTo>
                      <a:pt x="5556" y="27968"/>
                      <a:pt x="9350" y="28424"/>
                      <a:pt x="11906" y="26380"/>
                    </a:cubicBezTo>
                    <a:cubicBezTo>
                      <a:pt x="13866" y="24812"/>
                      <a:pt x="13598" y="21650"/>
                      <a:pt x="14288" y="19237"/>
                    </a:cubicBezTo>
                    <a:cubicBezTo>
                      <a:pt x="15187" y="16090"/>
                      <a:pt x="15875" y="12887"/>
                      <a:pt x="16669" y="9712"/>
                    </a:cubicBezTo>
                    <a:cubicBezTo>
                      <a:pt x="14288" y="8124"/>
                      <a:pt x="12085" y="6229"/>
                      <a:pt x="9525" y="4949"/>
                    </a:cubicBezTo>
                    <a:cubicBezTo>
                      <a:pt x="7280" y="3826"/>
                      <a:pt x="8335" y="-1004"/>
                      <a:pt x="7144" y="187"/>
                    </a:cubicBezTo>
                    <a:close/>
                  </a:path>
                </a:pathLst>
              </a:custGeom>
              <a:grpFill/>
              <a:ln w="3175" cap="flat" cmpd="sng" algn="ctr">
                <a:solidFill>
                  <a:schemeClr val="bg1">
                    <a:lumMod val="9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407" name="Group 406"/>
            <p:cNvGrpSpPr/>
            <p:nvPr/>
          </p:nvGrpSpPr>
          <p:grpSpPr>
            <a:xfrm>
              <a:off x="4869795" y="3639537"/>
              <a:ext cx="307979" cy="244465"/>
              <a:chOff x="3385960" y="3735401"/>
              <a:chExt cx="307979" cy="244465"/>
            </a:xfrm>
            <a:noFill/>
          </p:grpSpPr>
          <p:sp>
            <p:nvSpPr>
              <p:cNvPr id="408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408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10" name="Freeform 122"/>
            <p:cNvSpPr>
              <a:spLocks/>
            </p:cNvSpPr>
            <p:nvPr/>
          </p:nvSpPr>
          <p:spPr bwMode="auto">
            <a:xfrm>
              <a:off x="5276991" y="2993846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1" name="Freeform 130"/>
            <p:cNvSpPr>
              <a:spLocks/>
            </p:cNvSpPr>
            <p:nvPr/>
          </p:nvSpPr>
          <p:spPr bwMode="auto">
            <a:xfrm>
              <a:off x="5172216" y="3108146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2" name="Freeform 132"/>
            <p:cNvSpPr>
              <a:spLocks/>
            </p:cNvSpPr>
            <p:nvPr/>
          </p:nvSpPr>
          <p:spPr bwMode="auto">
            <a:xfrm>
              <a:off x="5175391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3" name="Freeform 188"/>
            <p:cNvSpPr>
              <a:spLocks/>
            </p:cNvSpPr>
            <p:nvPr/>
          </p:nvSpPr>
          <p:spPr bwMode="auto">
            <a:xfrm>
              <a:off x="4810266" y="1834971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4" name="Freeform 189"/>
            <p:cNvSpPr>
              <a:spLocks/>
            </p:cNvSpPr>
            <p:nvPr/>
          </p:nvSpPr>
          <p:spPr bwMode="auto">
            <a:xfrm>
              <a:off x="4564203" y="1882596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5" name="Freeform 191"/>
            <p:cNvSpPr>
              <a:spLocks/>
            </p:cNvSpPr>
            <p:nvPr/>
          </p:nvSpPr>
          <p:spPr bwMode="auto">
            <a:xfrm>
              <a:off x="4880116" y="2266771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6" name="Freeform 192"/>
            <p:cNvSpPr>
              <a:spLocks/>
            </p:cNvSpPr>
            <p:nvPr/>
          </p:nvSpPr>
          <p:spPr bwMode="auto">
            <a:xfrm>
              <a:off x="4816616" y="2323921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7" name="Freeform 193"/>
            <p:cNvSpPr>
              <a:spLocks/>
            </p:cNvSpPr>
            <p:nvPr/>
          </p:nvSpPr>
          <p:spPr bwMode="auto">
            <a:xfrm>
              <a:off x="4816616" y="2381071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8" name="Freeform 195"/>
            <p:cNvSpPr>
              <a:spLocks/>
            </p:cNvSpPr>
            <p:nvPr/>
          </p:nvSpPr>
          <p:spPr bwMode="auto">
            <a:xfrm>
              <a:off x="4873766" y="2390596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9" name="Freeform 223"/>
            <p:cNvSpPr>
              <a:spLocks/>
            </p:cNvSpPr>
            <p:nvPr/>
          </p:nvSpPr>
          <p:spPr bwMode="auto">
            <a:xfrm>
              <a:off x="4969016" y="2650946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0" name="Freeform 120"/>
            <p:cNvSpPr>
              <a:spLocks/>
            </p:cNvSpPr>
            <p:nvPr/>
          </p:nvSpPr>
          <p:spPr bwMode="auto">
            <a:xfrm>
              <a:off x="5192060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1" name="Freeform 224"/>
            <p:cNvSpPr>
              <a:spLocks/>
            </p:cNvSpPr>
            <p:nvPr/>
          </p:nvSpPr>
          <p:spPr bwMode="auto">
            <a:xfrm>
              <a:off x="4842016" y="2523946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2" name="Freeform 121"/>
            <p:cNvSpPr>
              <a:spLocks/>
            </p:cNvSpPr>
            <p:nvPr/>
          </p:nvSpPr>
          <p:spPr bwMode="auto">
            <a:xfrm>
              <a:off x="5156342" y="3124021"/>
              <a:ext cx="38100" cy="101600"/>
            </a:xfrm>
            <a:custGeom>
              <a:avLst/>
              <a:gdLst>
                <a:gd name="T0" fmla="*/ 16 w 24"/>
                <a:gd name="T1" fmla="*/ 14 h 64"/>
                <a:gd name="T2" fmla="*/ 22 w 24"/>
                <a:gd name="T3" fmla="*/ 14 h 64"/>
                <a:gd name="T4" fmla="*/ 24 w 24"/>
                <a:gd name="T5" fmla="*/ 8 h 64"/>
                <a:gd name="T6" fmla="*/ 22 w 24"/>
                <a:gd name="T7" fmla="*/ 6 h 64"/>
                <a:gd name="T8" fmla="*/ 20 w 24"/>
                <a:gd name="T9" fmla="*/ 2 h 64"/>
                <a:gd name="T10" fmla="*/ 14 w 24"/>
                <a:gd name="T11" fmla="*/ 0 h 64"/>
                <a:gd name="T12" fmla="*/ 14 w 24"/>
                <a:gd name="T13" fmla="*/ 6 h 64"/>
                <a:gd name="T14" fmla="*/ 12 w 24"/>
                <a:gd name="T15" fmla="*/ 14 h 64"/>
                <a:gd name="T16" fmla="*/ 10 w 24"/>
                <a:gd name="T17" fmla="*/ 20 h 64"/>
                <a:gd name="T18" fmla="*/ 6 w 24"/>
                <a:gd name="T19" fmla="*/ 26 h 64"/>
                <a:gd name="T20" fmla="*/ 4 w 24"/>
                <a:gd name="T21" fmla="*/ 30 h 64"/>
                <a:gd name="T22" fmla="*/ 0 w 24"/>
                <a:gd name="T23" fmla="*/ 36 h 64"/>
                <a:gd name="T24" fmla="*/ 2 w 24"/>
                <a:gd name="T25" fmla="*/ 40 h 64"/>
                <a:gd name="T26" fmla="*/ 6 w 24"/>
                <a:gd name="T27" fmla="*/ 48 h 64"/>
                <a:gd name="T28" fmla="*/ 10 w 24"/>
                <a:gd name="T29" fmla="*/ 58 h 64"/>
                <a:gd name="T30" fmla="*/ 12 w 24"/>
                <a:gd name="T31" fmla="*/ 64 h 64"/>
                <a:gd name="T32" fmla="*/ 18 w 24"/>
                <a:gd name="T33" fmla="*/ 52 h 64"/>
                <a:gd name="T34" fmla="*/ 20 w 24"/>
                <a:gd name="T35" fmla="*/ 42 h 64"/>
                <a:gd name="T36" fmla="*/ 20 w 24"/>
                <a:gd name="T37" fmla="*/ 30 h 64"/>
                <a:gd name="T38" fmla="*/ 16 w 24"/>
                <a:gd name="T39" fmla="*/ 30 h 64"/>
                <a:gd name="T40" fmla="*/ 14 w 24"/>
                <a:gd name="T41" fmla="*/ 18 h 64"/>
                <a:gd name="T42" fmla="*/ 16 w 24"/>
                <a:gd name="T43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64">
                  <a:moveTo>
                    <a:pt x="16" y="14"/>
                  </a:moveTo>
                  <a:lnTo>
                    <a:pt x="22" y="14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6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8"/>
                  </a:lnTo>
                  <a:lnTo>
                    <a:pt x="10" y="58"/>
                  </a:lnTo>
                  <a:lnTo>
                    <a:pt x="12" y="64"/>
                  </a:lnTo>
                  <a:lnTo>
                    <a:pt x="18" y="52"/>
                  </a:lnTo>
                  <a:lnTo>
                    <a:pt x="20" y="42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4" y="18"/>
                  </a:lnTo>
                  <a:lnTo>
                    <a:pt x="16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0" name="Freeform 119"/>
            <p:cNvSpPr>
              <a:spLocks/>
            </p:cNvSpPr>
            <p:nvPr/>
          </p:nvSpPr>
          <p:spPr bwMode="auto">
            <a:xfrm>
              <a:off x="5185511" y="3082746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11" name="TextBox 510"/>
          <p:cNvSpPr txBox="1"/>
          <p:nvPr/>
        </p:nvSpPr>
        <p:spPr>
          <a:xfrm>
            <a:off x="1061158" y="4002581"/>
            <a:ext cx="11191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500" dirty="0" smtClean="0">
                <a:solidFill>
                  <a:schemeClr val="bg1"/>
                </a:solidFill>
              </a:rPr>
              <a:t>BRASIL</a:t>
            </a:r>
            <a:endParaRPr lang="en-AU" sz="25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8227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3000">
        <p14:warp/>
      </p:transition>
    </mc:Choice>
    <mc:Fallback xmlns="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8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Picture 5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8567" y="2074478"/>
            <a:ext cx="3373883" cy="226800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8063" y="4329100"/>
            <a:ext cx="3414889" cy="228600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51" name="Group 50"/>
          <p:cNvGrpSpPr/>
          <p:nvPr/>
        </p:nvGrpSpPr>
        <p:grpSpPr>
          <a:xfrm>
            <a:off x="-2133745" y="-1126802"/>
            <a:ext cx="6742674" cy="10103025"/>
            <a:chOff x="1922536" y="3470275"/>
            <a:chExt cx="1441556" cy="2159985"/>
          </a:xfrm>
        </p:grpSpPr>
        <p:sp>
          <p:nvSpPr>
            <p:cNvPr id="2" name="Freeform 68"/>
            <p:cNvSpPr>
              <a:spLocks/>
            </p:cNvSpPr>
            <p:nvPr/>
          </p:nvSpPr>
          <p:spPr bwMode="auto">
            <a:xfrm>
              <a:off x="2108559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" name="Freeform 69"/>
            <p:cNvSpPr>
              <a:spLocks/>
            </p:cNvSpPr>
            <p:nvPr/>
          </p:nvSpPr>
          <p:spPr bwMode="auto">
            <a:xfrm>
              <a:off x="2366528" y="3553438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" name="Freeform 65"/>
            <p:cNvSpPr>
              <a:spLocks/>
            </p:cNvSpPr>
            <p:nvPr/>
          </p:nvSpPr>
          <p:spPr bwMode="auto">
            <a:xfrm>
              <a:off x="2043292" y="3685996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" name="Freeform 85"/>
            <p:cNvSpPr>
              <a:spLocks/>
            </p:cNvSpPr>
            <p:nvPr/>
          </p:nvSpPr>
          <p:spPr bwMode="auto">
            <a:xfrm>
              <a:off x="2667179" y="4555331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" name="Freeform 72"/>
            <p:cNvSpPr>
              <a:spLocks/>
            </p:cNvSpPr>
            <p:nvPr/>
          </p:nvSpPr>
          <p:spPr bwMode="auto">
            <a:xfrm>
              <a:off x="2552265" y="3587750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" name="Freeform 66"/>
            <p:cNvSpPr>
              <a:spLocks/>
            </p:cNvSpPr>
            <p:nvPr/>
          </p:nvSpPr>
          <p:spPr bwMode="auto">
            <a:xfrm>
              <a:off x="2082979" y="378380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" name="Freeform 77"/>
            <p:cNvSpPr>
              <a:spLocks/>
            </p:cNvSpPr>
            <p:nvPr/>
          </p:nvSpPr>
          <p:spPr bwMode="auto">
            <a:xfrm>
              <a:off x="2208392" y="4031723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" name="Freeform 84"/>
            <p:cNvSpPr>
              <a:spLocks/>
            </p:cNvSpPr>
            <p:nvPr/>
          </p:nvSpPr>
          <p:spPr bwMode="auto">
            <a:xfrm>
              <a:off x="2494936" y="4312843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" name="Freeform 86"/>
            <p:cNvSpPr>
              <a:spLocks/>
            </p:cNvSpPr>
            <p:nvPr/>
          </p:nvSpPr>
          <p:spPr bwMode="auto">
            <a:xfrm>
              <a:off x="2773542" y="4840109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" name="Freeform 61"/>
            <p:cNvSpPr>
              <a:spLocks/>
            </p:cNvSpPr>
            <p:nvPr/>
          </p:nvSpPr>
          <p:spPr bwMode="auto">
            <a:xfrm>
              <a:off x="1922536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" name="Freeform 79"/>
            <p:cNvSpPr>
              <a:spLocks/>
            </p:cNvSpPr>
            <p:nvPr/>
          </p:nvSpPr>
          <p:spPr bwMode="auto">
            <a:xfrm>
              <a:off x="2402068" y="3752671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" name="Freeform 63"/>
            <p:cNvSpPr>
              <a:spLocks/>
            </p:cNvSpPr>
            <p:nvPr/>
          </p:nvSpPr>
          <p:spPr bwMode="auto">
            <a:xfrm>
              <a:off x="1982967" y="3696707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" name="Freeform 90"/>
            <p:cNvSpPr>
              <a:spLocks/>
            </p:cNvSpPr>
            <p:nvPr/>
          </p:nvSpPr>
          <p:spPr bwMode="auto">
            <a:xfrm>
              <a:off x="2449332" y="5528660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" name="Freeform 88"/>
            <p:cNvSpPr>
              <a:spLocks/>
            </p:cNvSpPr>
            <p:nvPr/>
          </p:nvSpPr>
          <p:spPr bwMode="auto">
            <a:xfrm>
              <a:off x="2338028" y="4498796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" name="Freeform 83"/>
            <p:cNvSpPr>
              <a:spLocks/>
            </p:cNvSpPr>
            <p:nvPr/>
          </p:nvSpPr>
          <p:spPr bwMode="auto">
            <a:xfrm>
              <a:off x="2195077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" name="Freeform 87"/>
            <p:cNvSpPr>
              <a:spLocks/>
            </p:cNvSpPr>
            <p:nvPr/>
          </p:nvSpPr>
          <p:spPr bwMode="auto">
            <a:xfrm>
              <a:off x="2393260" y="4622706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" name="Freeform 93"/>
            <p:cNvSpPr>
              <a:spLocks/>
            </p:cNvSpPr>
            <p:nvPr/>
          </p:nvSpPr>
          <p:spPr bwMode="auto">
            <a:xfrm>
              <a:off x="2376668" y="3931085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" name="Freeform 76"/>
            <p:cNvSpPr>
              <a:spLocks/>
            </p:cNvSpPr>
            <p:nvPr/>
          </p:nvSpPr>
          <p:spPr bwMode="auto">
            <a:xfrm>
              <a:off x="2260959" y="3749494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" name="Freeform 61"/>
            <p:cNvSpPr>
              <a:spLocks/>
            </p:cNvSpPr>
            <p:nvPr/>
          </p:nvSpPr>
          <p:spPr bwMode="auto">
            <a:xfrm>
              <a:off x="1922642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" name="Freeform 62"/>
            <p:cNvSpPr>
              <a:spLocks/>
            </p:cNvSpPr>
            <p:nvPr/>
          </p:nvSpPr>
          <p:spPr bwMode="auto">
            <a:xfrm>
              <a:off x="1998842" y="3594100"/>
              <a:ext cx="19050" cy="69850"/>
            </a:xfrm>
            <a:custGeom>
              <a:avLst/>
              <a:gdLst>
                <a:gd name="T0" fmla="*/ 10 w 12"/>
                <a:gd name="T1" fmla="*/ 0 h 44"/>
                <a:gd name="T2" fmla="*/ 12 w 12"/>
                <a:gd name="T3" fmla="*/ 6 h 44"/>
                <a:gd name="T4" fmla="*/ 10 w 12"/>
                <a:gd name="T5" fmla="*/ 12 h 44"/>
                <a:gd name="T6" fmla="*/ 10 w 12"/>
                <a:gd name="T7" fmla="*/ 26 h 44"/>
                <a:gd name="T8" fmla="*/ 10 w 12"/>
                <a:gd name="T9" fmla="*/ 34 h 44"/>
                <a:gd name="T10" fmla="*/ 6 w 12"/>
                <a:gd name="T11" fmla="*/ 38 h 44"/>
                <a:gd name="T12" fmla="*/ 0 w 12"/>
                <a:gd name="T13" fmla="*/ 44 h 44"/>
                <a:gd name="T14" fmla="*/ 0 w 12"/>
                <a:gd name="T15" fmla="*/ 10 h 44"/>
                <a:gd name="T16" fmla="*/ 6 w 12"/>
                <a:gd name="T17" fmla="*/ 4 h 44"/>
                <a:gd name="T18" fmla="*/ 10 w 1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4">
                  <a:moveTo>
                    <a:pt x="10" y="0"/>
                  </a:moveTo>
                  <a:lnTo>
                    <a:pt x="12" y="6"/>
                  </a:lnTo>
                  <a:lnTo>
                    <a:pt x="10" y="12"/>
                  </a:lnTo>
                  <a:lnTo>
                    <a:pt x="10" y="26"/>
                  </a:lnTo>
                  <a:lnTo>
                    <a:pt x="10" y="34"/>
                  </a:lnTo>
                  <a:lnTo>
                    <a:pt x="6" y="38"/>
                  </a:lnTo>
                  <a:lnTo>
                    <a:pt x="0" y="44"/>
                  </a:lnTo>
                  <a:lnTo>
                    <a:pt x="0" y="10"/>
                  </a:lnTo>
                  <a:lnTo>
                    <a:pt x="6" y="4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" name="Freeform 63"/>
            <p:cNvSpPr>
              <a:spLocks/>
            </p:cNvSpPr>
            <p:nvPr/>
          </p:nvSpPr>
          <p:spPr bwMode="auto">
            <a:xfrm>
              <a:off x="1976617" y="3695700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" name="Freeform 65"/>
            <p:cNvSpPr>
              <a:spLocks/>
            </p:cNvSpPr>
            <p:nvPr/>
          </p:nvSpPr>
          <p:spPr bwMode="auto">
            <a:xfrm>
              <a:off x="2043292" y="3686175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" name="Freeform 66"/>
            <p:cNvSpPr>
              <a:spLocks/>
            </p:cNvSpPr>
            <p:nvPr/>
          </p:nvSpPr>
          <p:spPr bwMode="auto">
            <a:xfrm>
              <a:off x="2081392" y="378142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" name="Freeform 67"/>
            <p:cNvSpPr>
              <a:spLocks/>
            </p:cNvSpPr>
            <p:nvPr/>
          </p:nvSpPr>
          <p:spPr bwMode="auto">
            <a:xfrm>
              <a:off x="2141717" y="3822700"/>
              <a:ext cx="161925" cy="60325"/>
            </a:xfrm>
            <a:custGeom>
              <a:avLst/>
              <a:gdLst>
                <a:gd name="T0" fmla="*/ 88 w 102"/>
                <a:gd name="T1" fmla="*/ 34 h 38"/>
                <a:gd name="T2" fmla="*/ 82 w 102"/>
                <a:gd name="T3" fmla="*/ 32 h 38"/>
                <a:gd name="T4" fmla="*/ 80 w 102"/>
                <a:gd name="T5" fmla="*/ 28 h 38"/>
                <a:gd name="T6" fmla="*/ 80 w 102"/>
                <a:gd name="T7" fmla="*/ 22 h 38"/>
                <a:gd name="T8" fmla="*/ 80 w 102"/>
                <a:gd name="T9" fmla="*/ 16 h 38"/>
                <a:gd name="T10" fmla="*/ 78 w 102"/>
                <a:gd name="T11" fmla="*/ 12 h 38"/>
                <a:gd name="T12" fmla="*/ 72 w 102"/>
                <a:gd name="T13" fmla="*/ 10 h 38"/>
                <a:gd name="T14" fmla="*/ 66 w 102"/>
                <a:gd name="T15" fmla="*/ 10 h 38"/>
                <a:gd name="T16" fmla="*/ 62 w 102"/>
                <a:gd name="T17" fmla="*/ 12 h 38"/>
                <a:gd name="T18" fmla="*/ 60 w 102"/>
                <a:gd name="T19" fmla="*/ 16 h 38"/>
                <a:gd name="T20" fmla="*/ 52 w 102"/>
                <a:gd name="T21" fmla="*/ 18 h 38"/>
                <a:gd name="T22" fmla="*/ 48 w 102"/>
                <a:gd name="T23" fmla="*/ 22 h 38"/>
                <a:gd name="T24" fmla="*/ 50 w 102"/>
                <a:gd name="T25" fmla="*/ 26 h 38"/>
                <a:gd name="T26" fmla="*/ 52 w 102"/>
                <a:gd name="T27" fmla="*/ 30 h 38"/>
                <a:gd name="T28" fmla="*/ 52 w 102"/>
                <a:gd name="T29" fmla="*/ 36 h 38"/>
                <a:gd name="T30" fmla="*/ 44 w 102"/>
                <a:gd name="T31" fmla="*/ 38 h 38"/>
                <a:gd name="T32" fmla="*/ 38 w 102"/>
                <a:gd name="T33" fmla="*/ 32 h 38"/>
                <a:gd name="T34" fmla="*/ 32 w 102"/>
                <a:gd name="T35" fmla="*/ 26 h 38"/>
                <a:gd name="T36" fmla="*/ 26 w 102"/>
                <a:gd name="T37" fmla="*/ 22 h 38"/>
                <a:gd name="T38" fmla="*/ 18 w 102"/>
                <a:gd name="T39" fmla="*/ 20 h 38"/>
                <a:gd name="T40" fmla="*/ 14 w 102"/>
                <a:gd name="T41" fmla="*/ 18 h 38"/>
                <a:gd name="T42" fmla="*/ 8 w 102"/>
                <a:gd name="T43" fmla="*/ 20 h 38"/>
                <a:gd name="T44" fmla="*/ 0 w 102"/>
                <a:gd name="T45" fmla="*/ 18 h 38"/>
                <a:gd name="T46" fmla="*/ 4 w 102"/>
                <a:gd name="T47" fmla="*/ 14 h 38"/>
                <a:gd name="T48" fmla="*/ 6 w 102"/>
                <a:gd name="T49" fmla="*/ 8 h 38"/>
                <a:gd name="T50" fmla="*/ 12 w 102"/>
                <a:gd name="T51" fmla="*/ 2 h 38"/>
                <a:gd name="T52" fmla="*/ 18 w 102"/>
                <a:gd name="T53" fmla="*/ 4 h 38"/>
                <a:gd name="T54" fmla="*/ 22 w 102"/>
                <a:gd name="T55" fmla="*/ 8 h 38"/>
                <a:gd name="T56" fmla="*/ 30 w 102"/>
                <a:gd name="T57" fmla="*/ 12 h 38"/>
                <a:gd name="T58" fmla="*/ 38 w 102"/>
                <a:gd name="T59" fmla="*/ 12 h 38"/>
                <a:gd name="T60" fmla="*/ 44 w 102"/>
                <a:gd name="T61" fmla="*/ 10 h 38"/>
                <a:gd name="T62" fmla="*/ 52 w 102"/>
                <a:gd name="T63" fmla="*/ 6 h 38"/>
                <a:gd name="T64" fmla="*/ 62 w 102"/>
                <a:gd name="T65" fmla="*/ 2 h 38"/>
                <a:gd name="T66" fmla="*/ 72 w 102"/>
                <a:gd name="T67" fmla="*/ 0 h 38"/>
                <a:gd name="T68" fmla="*/ 82 w 102"/>
                <a:gd name="T69" fmla="*/ 2 h 38"/>
                <a:gd name="T70" fmla="*/ 88 w 102"/>
                <a:gd name="T71" fmla="*/ 6 h 38"/>
                <a:gd name="T72" fmla="*/ 94 w 102"/>
                <a:gd name="T73" fmla="*/ 10 h 38"/>
                <a:gd name="T74" fmla="*/ 98 w 102"/>
                <a:gd name="T75" fmla="*/ 16 h 38"/>
                <a:gd name="T76" fmla="*/ 102 w 102"/>
                <a:gd name="T77" fmla="*/ 20 h 38"/>
                <a:gd name="T78" fmla="*/ 100 w 102"/>
                <a:gd name="T79" fmla="*/ 26 h 38"/>
                <a:gd name="T80" fmla="*/ 94 w 102"/>
                <a:gd name="T81" fmla="*/ 30 h 38"/>
                <a:gd name="T82" fmla="*/ 88 w 102"/>
                <a:gd name="T8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38">
                  <a:moveTo>
                    <a:pt x="88" y="34"/>
                  </a:moveTo>
                  <a:lnTo>
                    <a:pt x="82" y="32"/>
                  </a:lnTo>
                  <a:lnTo>
                    <a:pt x="80" y="28"/>
                  </a:lnTo>
                  <a:lnTo>
                    <a:pt x="80" y="22"/>
                  </a:lnTo>
                  <a:lnTo>
                    <a:pt x="80" y="16"/>
                  </a:lnTo>
                  <a:lnTo>
                    <a:pt x="78" y="12"/>
                  </a:lnTo>
                  <a:lnTo>
                    <a:pt x="72" y="10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60" y="16"/>
                  </a:lnTo>
                  <a:lnTo>
                    <a:pt x="52" y="18"/>
                  </a:lnTo>
                  <a:lnTo>
                    <a:pt x="48" y="22"/>
                  </a:lnTo>
                  <a:lnTo>
                    <a:pt x="50" y="26"/>
                  </a:lnTo>
                  <a:lnTo>
                    <a:pt x="52" y="30"/>
                  </a:lnTo>
                  <a:lnTo>
                    <a:pt x="52" y="36"/>
                  </a:lnTo>
                  <a:lnTo>
                    <a:pt x="44" y="38"/>
                  </a:lnTo>
                  <a:lnTo>
                    <a:pt x="38" y="32"/>
                  </a:lnTo>
                  <a:lnTo>
                    <a:pt x="32" y="26"/>
                  </a:lnTo>
                  <a:lnTo>
                    <a:pt x="26" y="22"/>
                  </a:lnTo>
                  <a:lnTo>
                    <a:pt x="18" y="20"/>
                  </a:lnTo>
                  <a:lnTo>
                    <a:pt x="14" y="18"/>
                  </a:lnTo>
                  <a:lnTo>
                    <a:pt x="8" y="20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8" y="4"/>
                  </a:lnTo>
                  <a:lnTo>
                    <a:pt x="22" y="8"/>
                  </a:lnTo>
                  <a:lnTo>
                    <a:pt x="30" y="12"/>
                  </a:lnTo>
                  <a:lnTo>
                    <a:pt x="38" y="12"/>
                  </a:lnTo>
                  <a:lnTo>
                    <a:pt x="44" y="10"/>
                  </a:lnTo>
                  <a:lnTo>
                    <a:pt x="52" y="6"/>
                  </a:lnTo>
                  <a:lnTo>
                    <a:pt x="62" y="2"/>
                  </a:lnTo>
                  <a:lnTo>
                    <a:pt x="72" y="0"/>
                  </a:lnTo>
                  <a:lnTo>
                    <a:pt x="82" y="2"/>
                  </a:lnTo>
                  <a:lnTo>
                    <a:pt x="88" y="6"/>
                  </a:lnTo>
                  <a:lnTo>
                    <a:pt x="94" y="10"/>
                  </a:lnTo>
                  <a:lnTo>
                    <a:pt x="98" y="16"/>
                  </a:lnTo>
                  <a:lnTo>
                    <a:pt x="102" y="20"/>
                  </a:lnTo>
                  <a:lnTo>
                    <a:pt x="100" y="26"/>
                  </a:lnTo>
                  <a:lnTo>
                    <a:pt x="94" y="30"/>
                  </a:lnTo>
                  <a:lnTo>
                    <a:pt x="88" y="3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" name="Freeform 68"/>
            <p:cNvSpPr>
              <a:spLocks/>
            </p:cNvSpPr>
            <p:nvPr/>
          </p:nvSpPr>
          <p:spPr bwMode="auto">
            <a:xfrm>
              <a:off x="2106792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" name="Freeform 69"/>
            <p:cNvSpPr>
              <a:spLocks/>
            </p:cNvSpPr>
            <p:nvPr/>
          </p:nvSpPr>
          <p:spPr bwMode="auto">
            <a:xfrm>
              <a:off x="2370317" y="3552825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" name="Freeform 70"/>
            <p:cNvSpPr>
              <a:spLocks/>
            </p:cNvSpPr>
            <p:nvPr/>
          </p:nvSpPr>
          <p:spPr bwMode="auto">
            <a:xfrm>
              <a:off x="2271892" y="3587750"/>
              <a:ext cx="50800" cy="28575"/>
            </a:xfrm>
            <a:custGeom>
              <a:avLst/>
              <a:gdLst>
                <a:gd name="T0" fmla="*/ 0 w 32"/>
                <a:gd name="T1" fmla="*/ 6 h 18"/>
                <a:gd name="T2" fmla="*/ 6 w 32"/>
                <a:gd name="T3" fmla="*/ 0 h 18"/>
                <a:gd name="T4" fmla="*/ 14 w 32"/>
                <a:gd name="T5" fmla="*/ 0 h 18"/>
                <a:gd name="T6" fmla="*/ 20 w 32"/>
                <a:gd name="T7" fmla="*/ 2 h 18"/>
                <a:gd name="T8" fmla="*/ 28 w 32"/>
                <a:gd name="T9" fmla="*/ 6 h 18"/>
                <a:gd name="T10" fmla="*/ 32 w 32"/>
                <a:gd name="T11" fmla="*/ 10 h 18"/>
                <a:gd name="T12" fmla="*/ 24 w 32"/>
                <a:gd name="T13" fmla="*/ 14 h 18"/>
                <a:gd name="T14" fmla="*/ 18 w 32"/>
                <a:gd name="T15" fmla="*/ 14 h 18"/>
                <a:gd name="T16" fmla="*/ 14 w 32"/>
                <a:gd name="T17" fmla="*/ 18 h 18"/>
                <a:gd name="T18" fmla="*/ 10 w 32"/>
                <a:gd name="T19" fmla="*/ 12 h 18"/>
                <a:gd name="T20" fmla="*/ 6 w 32"/>
                <a:gd name="T21" fmla="*/ 8 h 18"/>
                <a:gd name="T22" fmla="*/ 0 w 32"/>
                <a:gd name="T2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8">
                  <a:moveTo>
                    <a:pt x="0" y="6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24" y="14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12"/>
                  </a:lnTo>
                  <a:lnTo>
                    <a:pt x="6" y="8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" name="Freeform 71"/>
            <p:cNvSpPr>
              <a:spLocks/>
            </p:cNvSpPr>
            <p:nvPr/>
          </p:nvSpPr>
          <p:spPr bwMode="auto">
            <a:xfrm>
              <a:off x="2427467" y="3559175"/>
              <a:ext cx="92075" cy="57150"/>
            </a:xfrm>
            <a:custGeom>
              <a:avLst/>
              <a:gdLst>
                <a:gd name="T0" fmla="*/ 6 w 58"/>
                <a:gd name="T1" fmla="*/ 0 h 36"/>
                <a:gd name="T2" fmla="*/ 16 w 58"/>
                <a:gd name="T3" fmla="*/ 2 h 36"/>
                <a:gd name="T4" fmla="*/ 24 w 58"/>
                <a:gd name="T5" fmla="*/ 2 h 36"/>
                <a:gd name="T6" fmla="*/ 34 w 58"/>
                <a:gd name="T7" fmla="*/ 4 h 36"/>
                <a:gd name="T8" fmla="*/ 40 w 58"/>
                <a:gd name="T9" fmla="*/ 6 h 36"/>
                <a:gd name="T10" fmla="*/ 46 w 58"/>
                <a:gd name="T11" fmla="*/ 10 h 36"/>
                <a:gd name="T12" fmla="*/ 56 w 58"/>
                <a:gd name="T13" fmla="*/ 16 h 36"/>
                <a:gd name="T14" fmla="*/ 58 w 58"/>
                <a:gd name="T15" fmla="*/ 20 h 36"/>
                <a:gd name="T16" fmla="*/ 54 w 58"/>
                <a:gd name="T17" fmla="*/ 24 h 36"/>
                <a:gd name="T18" fmla="*/ 44 w 58"/>
                <a:gd name="T19" fmla="*/ 22 h 36"/>
                <a:gd name="T20" fmla="*/ 38 w 58"/>
                <a:gd name="T21" fmla="*/ 22 h 36"/>
                <a:gd name="T22" fmla="*/ 30 w 58"/>
                <a:gd name="T23" fmla="*/ 24 h 36"/>
                <a:gd name="T24" fmla="*/ 24 w 58"/>
                <a:gd name="T25" fmla="*/ 24 h 36"/>
                <a:gd name="T26" fmla="*/ 20 w 58"/>
                <a:gd name="T27" fmla="*/ 20 h 36"/>
                <a:gd name="T28" fmla="*/ 14 w 58"/>
                <a:gd name="T29" fmla="*/ 22 h 36"/>
                <a:gd name="T30" fmla="*/ 12 w 58"/>
                <a:gd name="T31" fmla="*/ 28 h 36"/>
                <a:gd name="T32" fmla="*/ 12 w 58"/>
                <a:gd name="T33" fmla="*/ 34 h 36"/>
                <a:gd name="T34" fmla="*/ 8 w 58"/>
                <a:gd name="T35" fmla="*/ 36 h 36"/>
                <a:gd name="T36" fmla="*/ 4 w 58"/>
                <a:gd name="T37" fmla="*/ 30 h 36"/>
                <a:gd name="T38" fmla="*/ 4 w 58"/>
                <a:gd name="T39" fmla="*/ 26 h 36"/>
                <a:gd name="T40" fmla="*/ 4 w 58"/>
                <a:gd name="T41" fmla="*/ 20 h 36"/>
                <a:gd name="T42" fmla="*/ 0 w 58"/>
                <a:gd name="T43" fmla="*/ 16 h 36"/>
                <a:gd name="T44" fmla="*/ 6 w 58"/>
                <a:gd name="T45" fmla="*/ 14 h 36"/>
                <a:gd name="T46" fmla="*/ 8 w 58"/>
                <a:gd name="T47" fmla="*/ 10 h 36"/>
                <a:gd name="T48" fmla="*/ 6 w 58"/>
                <a:gd name="T4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36">
                  <a:moveTo>
                    <a:pt x="6" y="0"/>
                  </a:moveTo>
                  <a:lnTo>
                    <a:pt x="16" y="2"/>
                  </a:lnTo>
                  <a:lnTo>
                    <a:pt x="24" y="2"/>
                  </a:lnTo>
                  <a:lnTo>
                    <a:pt x="34" y="4"/>
                  </a:lnTo>
                  <a:lnTo>
                    <a:pt x="40" y="6"/>
                  </a:lnTo>
                  <a:lnTo>
                    <a:pt x="46" y="10"/>
                  </a:lnTo>
                  <a:lnTo>
                    <a:pt x="56" y="16"/>
                  </a:lnTo>
                  <a:lnTo>
                    <a:pt x="58" y="20"/>
                  </a:lnTo>
                  <a:lnTo>
                    <a:pt x="54" y="24"/>
                  </a:lnTo>
                  <a:lnTo>
                    <a:pt x="44" y="22"/>
                  </a:lnTo>
                  <a:lnTo>
                    <a:pt x="38" y="22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8" y="36"/>
                  </a:lnTo>
                  <a:lnTo>
                    <a:pt x="4" y="30"/>
                  </a:lnTo>
                  <a:lnTo>
                    <a:pt x="4" y="26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6" y="14"/>
                  </a:lnTo>
                  <a:lnTo>
                    <a:pt x="8" y="1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" name="Freeform 72"/>
            <p:cNvSpPr>
              <a:spLocks/>
            </p:cNvSpPr>
            <p:nvPr/>
          </p:nvSpPr>
          <p:spPr bwMode="auto">
            <a:xfrm>
              <a:off x="2550498" y="3588544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" name="Freeform 76"/>
            <p:cNvSpPr>
              <a:spLocks/>
            </p:cNvSpPr>
            <p:nvPr/>
          </p:nvSpPr>
          <p:spPr bwMode="auto">
            <a:xfrm>
              <a:off x="2259192" y="3749675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" name="Freeform 77"/>
            <p:cNvSpPr>
              <a:spLocks/>
            </p:cNvSpPr>
            <p:nvPr/>
          </p:nvSpPr>
          <p:spPr bwMode="auto">
            <a:xfrm>
              <a:off x="2208392" y="4029075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" name="Freeform 78"/>
            <p:cNvSpPr>
              <a:spLocks/>
            </p:cNvSpPr>
            <p:nvPr/>
          </p:nvSpPr>
          <p:spPr bwMode="auto">
            <a:xfrm>
              <a:off x="2681467" y="3787775"/>
              <a:ext cx="31750" cy="25400"/>
            </a:xfrm>
            <a:custGeom>
              <a:avLst/>
              <a:gdLst>
                <a:gd name="T0" fmla="*/ 12 w 20"/>
                <a:gd name="T1" fmla="*/ 0 h 16"/>
                <a:gd name="T2" fmla="*/ 20 w 20"/>
                <a:gd name="T3" fmla="*/ 0 h 16"/>
                <a:gd name="T4" fmla="*/ 18 w 20"/>
                <a:gd name="T5" fmla="*/ 10 h 16"/>
                <a:gd name="T6" fmla="*/ 14 w 20"/>
                <a:gd name="T7" fmla="*/ 16 h 16"/>
                <a:gd name="T8" fmla="*/ 0 w 20"/>
                <a:gd name="T9" fmla="*/ 14 h 16"/>
                <a:gd name="T10" fmla="*/ 6 w 20"/>
                <a:gd name="T11" fmla="*/ 6 h 16"/>
                <a:gd name="T12" fmla="*/ 10 w 20"/>
                <a:gd name="T13" fmla="*/ 6 h 16"/>
                <a:gd name="T14" fmla="*/ 12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2" y="0"/>
                  </a:moveTo>
                  <a:lnTo>
                    <a:pt x="20" y="0"/>
                  </a:lnTo>
                  <a:lnTo>
                    <a:pt x="18" y="10"/>
                  </a:lnTo>
                  <a:lnTo>
                    <a:pt x="14" y="16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" name="Freeform 79"/>
            <p:cNvSpPr>
              <a:spLocks/>
            </p:cNvSpPr>
            <p:nvPr/>
          </p:nvSpPr>
          <p:spPr bwMode="auto">
            <a:xfrm>
              <a:off x="2402067" y="3752850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" name="Freeform 80"/>
            <p:cNvSpPr>
              <a:spLocks/>
            </p:cNvSpPr>
            <p:nvPr/>
          </p:nvSpPr>
          <p:spPr bwMode="auto">
            <a:xfrm>
              <a:off x="2700517" y="3851275"/>
              <a:ext cx="111125" cy="180975"/>
            </a:xfrm>
            <a:custGeom>
              <a:avLst/>
              <a:gdLst>
                <a:gd name="T0" fmla="*/ 42 w 70"/>
                <a:gd name="T1" fmla="*/ 30 h 114"/>
                <a:gd name="T2" fmla="*/ 50 w 70"/>
                <a:gd name="T3" fmla="*/ 24 h 114"/>
                <a:gd name="T4" fmla="*/ 58 w 70"/>
                <a:gd name="T5" fmla="*/ 30 h 114"/>
                <a:gd name="T6" fmla="*/ 66 w 70"/>
                <a:gd name="T7" fmla="*/ 40 h 114"/>
                <a:gd name="T8" fmla="*/ 64 w 70"/>
                <a:gd name="T9" fmla="*/ 48 h 114"/>
                <a:gd name="T10" fmla="*/ 60 w 70"/>
                <a:gd name="T11" fmla="*/ 54 h 114"/>
                <a:gd name="T12" fmla="*/ 54 w 70"/>
                <a:gd name="T13" fmla="*/ 62 h 114"/>
                <a:gd name="T14" fmla="*/ 52 w 70"/>
                <a:gd name="T15" fmla="*/ 72 h 114"/>
                <a:gd name="T16" fmla="*/ 56 w 70"/>
                <a:gd name="T17" fmla="*/ 76 h 114"/>
                <a:gd name="T18" fmla="*/ 60 w 70"/>
                <a:gd name="T19" fmla="*/ 82 h 114"/>
                <a:gd name="T20" fmla="*/ 64 w 70"/>
                <a:gd name="T21" fmla="*/ 86 h 114"/>
                <a:gd name="T22" fmla="*/ 66 w 70"/>
                <a:gd name="T23" fmla="*/ 90 h 114"/>
                <a:gd name="T24" fmla="*/ 70 w 70"/>
                <a:gd name="T25" fmla="*/ 100 h 114"/>
                <a:gd name="T26" fmla="*/ 66 w 70"/>
                <a:gd name="T27" fmla="*/ 104 h 114"/>
                <a:gd name="T28" fmla="*/ 58 w 70"/>
                <a:gd name="T29" fmla="*/ 108 h 114"/>
                <a:gd name="T30" fmla="*/ 52 w 70"/>
                <a:gd name="T31" fmla="*/ 112 h 114"/>
                <a:gd name="T32" fmla="*/ 42 w 70"/>
                <a:gd name="T33" fmla="*/ 114 h 114"/>
                <a:gd name="T34" fmla="*/ 34 w 70"/>
                <a:gd name="T35" fmla="*/ 114 h 114"/>
                <a:gd name="T36" fmla="*/ 26 w 70"/>
                <a:gd name="T37" fmla="*/ 106 h 114"/>
                <a:gd name="T38" fmla="*/ 20 w 70"/>
                <a:gd name="T39" fmla="*/ 98 h 114"/>
                <a:gd name="T40" fmla="*/ 20 w 70"/>
                <a:gd name="T41" fmla="*/ 90 h 114"/>
                <a:gd name="T42" fmla="*/ 20 w 70"/>
                <a:gd name="T43" fmla="*/ 78 h 114"/>
                <a:gd name="T44" fmla="*/ 26 w 70"/>
                <a:gd name="T45" fmla="*/ 72 h 114"/>
                <a:gd name="T46" fmla="*/ 22 w 70"/>
                <a:gd name="T47" fmla="*/ 62 h 114"/>
                <a:gd name="T48" fmla="*/ 18 w 70"/>
                <a:gd name="T49" fmla="*/ 50 h 114"/>
                <a:gd name="T50" fmla="*/ 6 w 70"/>
                <a:gd name="T51" fmla="*/ 50 h 114"/>
                <a:gd name="T52" fmla="*/ 2 w 70"/>
                <a:gd name="T53" fmla="*/ 42 h 114"/>
                <a:gd name="T54" fmla="*/ 0 w 70"/>
                <a:gd name="T55" fmla="*/ 34 h 114"/>
                <a:gd name="T56" fmla="*/ 4 w 70"/>
                <a:gd name="T57" fmla="*/ 28 h 114"/>
                <a:gd name="T58" fmla="*/ 14 w 70"/>
                <a:gd name="T59" fmla="*/ 22 h 114"/>
                <a:gd name="T60" fmla="*/ 12 w 70"/>
                <a:gd name="T61" fmla="*/ 14 h 114"/>
                <a:gd name="T62" fmla="*/ 16 w 70"/>
                <a:gd name="T63" fmla="*/ 8 h 114"/>
                <a:gd name="T64" fmla="*/ 22 w 70"/>
                <a:gd name="T65" fmla="*/ 0 h 114"/>
                <a:gd name="T66" fmla="*/ 28 w 70"/>
                <a:gd name="T67" fmla="*/ 2 h 114"/>
                <a:gd name="T68" fmla="*/ 34 w 70"/>
                <a:gd name="T69" fmla="*/ 6 h 114"/>
                <a:gd name="T70" fmla="*/ 42 w 70"/>
                <a:gd name="T71" fmla="*/ 12 h 114"/>
                <a:gd name="T72" fmla="*/ 44 w 70"/>
                <a:gd name="T73" fmla="*/ 16 h 114"/>
                <a:gd name="T74" fmla="*/ 44 w 70"/>
                <a:gd name="T75" fmla="*/ 22 h 114"/>
                <a:gd name="T76" fmla="*/ 42 w 70"/>
                <a:gd name="T77" fmla="*/ 3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" h="114">
                  <a:moveTo>
                    <a:pt x="42" y="30"/>
                  </a:moveTo>
                  <a:lnTo>
                    <a:pt x="50" y="24"/>
                  </a:lnTo>
                  <a:lnTo>
                    <a:pt x="58" y="30"/>
                  </a:lnTo>
                  <a:lnTo>
                    <a:pt x="66" y="40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4" y="6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60" y="82"/>
                  </a:lnTo>
                  <a:lnTo>
                    <a:pt x="64" y="86"/>
                  </a:lnTo>
                  <a:lnTo>
                    <a:pt x="66" y="90"/>
                  </a:lnTo>
                  <a:lnTo>
                    <a:pt x="70" y="100"/>
                  </a:lnTo>
                  <a:lnTo>
                    <a:pt x="66" y="104"/>
                  </a:lnTo>
                  <a:lnTo>
                    <a:pt x="58" y="108"/>
                  </a:lnTo>
                  <a:lnTo>
                    <a:pt x="52" y="112"/>
                  </a:lnTo>
                  <a:lnTo>
                    <a:pt x="42" y="114"/>
                  </a:lnTo>
                  <a:lnTo>
                    <a:pt x="34" y="114"/>
                  </a:lnTo>
                  <a:lnTo>
                    <a:pt x="26" y="106"/>
                  </a:lnTo>
                  <a:lnTo>
                    <a:pt x="20" y="98"/>
                  </a:lnTo>
                  <a:lnTo>
                    <a:pt x="20" y="90"/>
                  </a:lnTo>
                  <a:lnTo>
                    <a:pt x="20" y="78"/>
                  </a:lnTo>
                  <a:lnTo>
                    <a:pt x="26" y="72"/>
                  </a:lnTo>
                  <a:lnTo>
                    <a:pt x="22" y="62"/>
                  </a:lnTo>
                  <a:lnTo>
                    <a:pt x="18" y="50"/>
                  </a:lnTo>
                  <a:lnTo>
                    <a:pt x="6" y="50"/>
                  </a:lnTo>
                  <a:lnTo>
                    <a:pt x="2" y="42"/>
                  </a:lnTo>
                  <a:lnTo>
                    <a:pt x="0" y="34"/>
                  </a:lnTo>
                  <a:lnTo>
                    <a:pt x="4" y="28"/>
                  </a:lnTo>
                  <a:lnTo>
                    <a:pt x="14" y="22"/>
                  </a:lnTo>
                  <a:lnTo>
                    <a:pt x="12" y="14"/>
                  </a:lnTo>
                  <a:lnTo>
                    <a:pt x="16" y="8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2" y="12"/>
                  </a:lnTo>
                  <a:lnTo>
                    <a:pt x="44" y="16"/>
                  </a:lnTo>
                  <a:lnTo>
                    <a:pt x="44" y="22"/>
                  </a:lnTo>
                  <a:lnTo>
                    <a:pt x="42" y="3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" name="Freeform 81"/>
            <p:cNvSpPr>
              <a:spLocks/>
            </p:cNvSpPr>
            <p:nvPr/>
          </p:nvSpPr>
          <p:spPr bwMode="auto">
            <a:xfrm>
              <a:off x="2868792" y="3917950"/>
              <a:ext cx="76200" cy="95250"/>
            </a:xfrm>
            <a:custGeom>
              <a:avLst/>
              <a:gdLst>
                <a:gd name="T0" fmla="*/ 6 w 48"/>
                <a:gd name="T1" fmla="*/ 0 h 60"/>
                <a:gd name="T2" fmla="*/ 16 w 48"/>
                <a:gd name="T3" fmla="*/ 2 h 60"/>
                <a:gd name="T4" fmla="*/ 28 w 48"/>
                <a:gd name="T5" fmla="*/ 6 h 60"/>
                <a:gd name="T6" fmla="*/ 38 w 48"/>
                <a:gd name="T7" fmla="*/ 12 h 60"/>
                <a:gd name="T8" fmla="*/ 44 w 48"/>
                <a:gd name="T9" fmla="*/ 20 h 60"/>
                <a:gd name="T10" fmla="*/ 48 w 48"/>
                <a:gd name="T11" fmla="*/ 26 h 60"/>
                <a:gd name="T12" fmla="*/ 42 w 48"/>
                <a:gd name="T13" fmla="*/ 34 h 60"/>
                <a:gd name="T14" fmla="*/ 36 w 48"/>
                <a:gd name="T15" fmla="*/ 46 h 60"/>
                <a:gd name="T16" fmla="*/ 30 w 48"/>
                <a:gd name="T17" fmla="*/ 60 h 60"/>
                <a:gd name="T18" fmla="*/ 24 w 48"/>
                <a:gd name="T19" fmla="*/ 56 h 60"/>
                <a:gd name="T20" fmla="*/ 14 w 48"/>
                <a:gd name="T21" fmla="*/ 54 h 60"/>
                <a:gd name="T22" fmla="*/ 8 w 48"/>
                <a:gd name="T23" fmla="*/ 58 h 60"/>
                <a:gd name="T24" fmla="*/ 2 w 48"/>
                <a:gd name="T25" fmla="*/ 58 h 60"/>
                <a:gd name="T26" fmla="*/ 2 w 48"/>
                <a:gd name="T27" fmla="*/ 50 h 60"/>
                <a:gd name="T28" fmla="*/ 6 w 48"/>
                <a:gd name="T29" fmla="*/ 36 h 60"/>
                <a:gd name="T30" fmla="*/ 10 w 48"/>
                <a:gd name="T31" fmla="*/ 28 h 60"/>
                <a:gd name="T32" fmla="*/ 4 w 48"/>
                <a:gd name="T33" fmla="*/ 24 h 60"/>
                <a:gd name="T34" fmla="*/ 0 w 48"/>
                <a:gd name="T35" fmla="*/ 18 h 60"/>
                <a:gd name="T36" fmla="*/ 0 w 48"/>
                <a:gd name="T37" fmla="*/ 12 h 60"/>
                <a:gd name="T38" fmla="*/ 2 w 48"/>
                <a:gd name="T39" fmla="*/ 6 h 60"/>
                <a:gd name="T40" fmla="*/ 6 w 48"/>
                <a:gd name="T4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0">
                  <a:moveTo>
                    <a:pt x="6" y="0"/>
                  </a:moveTo>
                  <a:lnTo>
                    <a:pt x="16" y="2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42" y="34"/>
                  </a:lnTo>
                  <a:lnTo>
                    <a:pt x="36" y="46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14" y="54"/>
                  </a:lnTo>
                  <a:lnTo>
                    <a:pt x="8" y="58"/>
                  </a:lnTo>
                  <a:lnTo>
                    <a:pt x="2" y="58"/>
                  </a:lnTo>
                  <a:lnTo>
                    <a:pt x="2" y="50"/>
                  </a:lnTo>
                  <a:lnTo>
                    <a:pt x="6" y="36"/>
                  </a:lnTo>
                  <a:lnTo>
                    <a:pt x="10" y="28"/>
                  </a:lnTo>
                  <a:lnTo>
                    <a:pt x="4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9" name="Freeform 82"/>
            <p:cNvSpPr>
              <a:spLocks/>
            </p:cNvSpPr>
            <p:nvPr/>
          </p:nvSpPr>
          <p:spPr bwMode="auto">
            <a:xfrm>
              <a:off x="2783067" y="3914775"/>
              <a:ext cx="101600" cy="101600"/>
            </a:xfrm>
            <a:custGeom>
              <a:avLst/>
              <a:gdLst>
                <a:gd name="T0" fmla="*/ 14 w 64"/>
                <a:gd name="T1" fmla="*/ 0 h 64"/>
                <a:gd name="T2" fmla="*/ 22 w 64"/>
                <a:gd name="T3" fmla="*/ 0 h 64"/>
                <a:gd name="T4" fmla="*/ 32 w 64"/>
                <a:gd name="T5" fmla="*/ 2 h 64"/>
                <a:gd name="T6" fmla="*/ 36 w 64"/>
                <a:gd name="T7" fmla="*/ 2 h 64"/>
                <a:gd name="T8" fmla="*/ 42 w 64"/>
                <a:gd name="T9" fmla="*/ 2 h 64"/>
                <a:gd name="T10" fmla="*/ 48 w 64"/>
                <a:gd name="T11" fmla="*/ 2 h 64"/>
                <a:gd name="T12" fmla="*/ 54 w 64"/>
                <a:gd name="T13" fmla="*/ 2 h 64"/>
                <a:gd name="T14" fmla="*/ 60 w 64"/>
                <a:gd name="T15" fmla="*/ 2 h 64"/>
                <a:gd name="T16" fmla="*/ 54 w 64"/>
                <a:gd name="T17" fmla="*/ 14 h 64"/>
                <a:gd name="T18" fmla="*/ 54 w 64"/>
                <a:gd name="T19" fmla="*/ 20 h 64"/>
                <a:gd name="T20" fmla="*/ 58 w 64"/>
                <a:gd name="T21" fmla="*/ 26 h 64"/>
                <a:gd name="T22" fmla="*/ 64 w 64"/>
                <a:gd name="T23" fmla="*/ 30 h 64"/>
                <a:gd name="T24" fmla="*/ 56 w 64"/>
                <a:gd name="T25" fmla="*/ 52 h 64"/>
                <a:gd name="T26" fmla="*/ 56 w 64"/>
                <a:gd name="T27" fmla="*/ 60 h 64"/>
                <a:gd name="T28" fmla="*/ 50 w 64"/>
                <a:gd name="T29" fmla="*/ 58 h 64"/>
                <a:gd name="T30" fmla="*/ 42 w 64"/>
                <a:gd name="T31" fmla="*/ 56 h 64"/>
                <a:gd name="T32" fmla="*/ 36 w 64"/>
                <a:gd name="T33" fmla="*/ 54 h 64"/>
                <a:gd name="T34" fmla="*/ 32 w 64"/>
                <a:gd name="T35" fmla="*/ 54 h 64"/>
                <a:gd name="T36" fmla="*/ 32 w 64"/>
                <a:gd name="T37" fmla="*/ 60 h 64"/>
                <a:gd name="T38" fmla="*/ 30 w 64"/>
                <a:gd name="T39" fmla="*/ 64 h 64"/>
                <a:gd name="T40" fmla="*/ 28 w 64"/>
                <a:gd name="T41" fmla="*/ 64 h 64"/>
                <a:gd name="T42" fmla="*/ 22 w 64"/>
                <a:gd name="T43" fmla="*/ 64 h 64"/>
                <a:gd name="T44" fmla="*/ 18 w 64"/>
                <a:gd name="T45" fmla="*/ 60 h 64"/>
                <a:gd name="T46" fmla="*/ 12 w 64"/>
                <a:gd name="T47" fmla="*/ 46 h 64"/>
                <a:gd name="T48" fmla="*/ 0 w 64"/>
                <a:gd name="T49" fmla="*/ 32 h 64"/>
                <a:gd name="T50" fmla="*/ 2 w 64"/>
                <a:gd name="T51" fmla="*/ 22 h 64"/>
                <a:gd name="T52" fmla="*/ 8 w 64"/>
                <a:gd name="T53" fmla="*/ 14 h 64"/>
                <a:gd name="T54" fmla="*/ 12 w 64"/>
                <a:gd name="T55" fmla="*/ 8 h 64"/>
                <a:gd name="T56" fmla="*/ 14 w 64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14" y="0"/>
                  </a:moveTo>
                  <a:lnTo>
                    <a:pt x="22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8" y="26"/>
                  </a:lnTo>
                  <a:lnTo>
                    <a:pt x="64" y="30"/>
                  </a:lnTo>
                  <a:lnTo>
                    <a:pt x="56" y="52"/>
                  </a:lnTo>
                  <a:lnTo>
                    <a:pt x="56" y="60"/>
                  </a:lnTo>
                  <a:lnTo>
                    <a:pt x="50" y="58"/>
                  </a:lnTo>
                  <a:lnTo>
                    <a:pt x="42" y="56"/>
                  </a:lnTo>
                  <a:lnTo>
                    <a:pt x="36" y="54"/>
                  </a:lnTo>
                  <a:lnTo>
                    <a:pt x="32" y="54"/>
                  </a:lnTo>
                  <a:lnTo>
                    <a:pt x="32" y="60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2" y="64"/>
                  </a:lnTo>
                  <a:lnTo>
                    <a:pt x="18" y="60"/>
                  </a:lnTo>
                  <a:lnTo>
                    <a:pt x="12" y="46"/>
                  </a:lnTo>
                  <a:lnTo>
                    <a:pt x="0" y="32"/>
                  </a:lnTo>
                  <a:lnTo>
                    <a:pt x="2" y="22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0" name="Freeform 83"/>
            <p:cNvSpPr>
              <a:spLocks/>
            </p:cNvSpPr>
            <p:nvPr/>
          </p:nvSpPr>
          <p:spPr bwMode="auto">
            <a:xfrm>
              <a:off x="2195692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" name="Freeform 84"/>
            <p:cNvSpPr>
              <a:spLocks/>
            </p:cNvSpPr>
            <p:nvPr/>
          </p:nvSpPr>
          <p:spPr bwMode="auto">
            <a:xfrm>
              <a:off x="2494142" y="4311650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" name="Freeform 85"/>
            <p:cNvSpPr>
              <a:spLocks/>
            </p:cNvSpPr>
            <p:nvPr/>
          </p:nvSpPr>
          <p:spPr bwMode="auto">
            <a:xfrm>
              <a:off x="2665592" y="4552950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" name="Freeform 86"/>
            <p:cNvSpPr>
              <a:spLocks/>
            </p:cNvSpPr>
            <p:nvPr/>
          </p:nvSpPr>
          <p:spPr bwMode="auto">
            <a:xfrm>
              <a:off x="2773542" y="4838700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" name="Freeform 87"/>
            <p:cNvSpPr>
              <a:spLocks/>
            </p:cNvSpPr>
            <p:nvPr/>
          </p:nvSpPr>
          <p:spPr bwMode="auto">
            <a:xfrm>
              <a:off x="2392542" y="4622800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" name="Freeform 88"/>
            <p:cNvSpPr>
              <a:spLocks/>
            </p:cNvSpPr>
            <p:nvPr/>
          </p:nvSpPr>
          <p:spPr bwMode="auto">
            <a:xfrm>
              <a:off x="2338567" y="4498975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" name="Freeform 89"/>
            <p:cNvSpPr>
              <a:spLocks/>
            </p:cNvSpPr>
            <p:nvPr/>
          </p:nvSpPr>
          <p:spPr bwMode="auto">
            <a:xfrm>
              <a:off x="2516367" y="5537200"/>
              <a:ext cx="88900" cy="7302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42 h 46"/>
                <a:gd name="T4" fmla="*/ 12 w 56"/>
                <a:gd name="T5" fmla="*/ 42 h 46"/>
                <a:gd name="T6" fmla="*/ 22 w 56"/>
                <a:gd name="T7" fmla="*/ 42 h 46"/>
                <a:gd name="T8" fmla="*/ 36 w 56"/>
                <a:gd name="T9" fmla="*/ 46 h 46"/>
                <a:gd name="T10" fmla="*/ 50 w 56"/>
                <a:gd name="T11" fmla="*/ 44 h 46"/>
                <a:gd name="T12" fmla="*/ 56 w 56"/>
                <a:gd name="T13" fmla="*/ 42 h 46"/>
                <a:gd name="T14" fmla="*/ 48 w 56"/>
                <a:gd name="T15" fmla="*/ 40 h 46"/>
                <a:gd name="T16" fmla="*/ 32 w 56"/>
                <a:gd name="T17" fmla="*/ 36 h 46"/>
                <a:gd name="T18" fmla="*/ 20 w 56"/>
                <a:gd name="T19" fmla="*/ 28 h 46"/>
                <a:gd name="T20" fmla="*/ 8 w 56"/>
                <a:gd name="T21" fmla="*/ 16 h 46"/>
                <a:gd name="T22" fmla="*/ 6 w 56"/>
                <a:gd name="T23" fmla="*/ 8 h 46"/>
                <a:gd name="T24" fmla="*/ 4 w 56"/>
                <a:gd name="T25" fmla="*/ 2 h 46"/>
                <a:gd name="T26" fmla="*/ 0 w 56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6">
                  <a:moveTo>
                    <a:pt x="0" y="0"/>
                  </a:moveTo>
                  <a:lnTo>
                    <a:pt x="0" y="42"/>
                  </a:lnTo>
                  <a:lnTo>
                    <a:pt x="12" y="42"/>
                  </a:lnTo>
                  <a:lnTo>
                    <a:pt x="22" y="42"/>
                  </a:lnTo>
                  <a:lnTo>
                    <a:pt x="36" y="46"/>
                  </a:lnTo>
                  <a:lnTo>
                    <a:pt x="50" y="44"/>
                  </a:lnTo>
                  <a:lnTo>
                    <a:pt x="56" y="42"/>
                  </a:lnTo>
                  <a:lnTo>
                    <a:pt x="48" y="40"/>
                  </a:lnTo>
                  <a:lnTo>
                    <a:pt x="32" y="36"/>
                  </a:lnTo>
                  <a:lnTo>
                    <a:pt x="20" y="28"/>
                  </a:lnTo>
                  <a:lnTo>
                    <a:pt x="8" y="16"/>
                  </a:lnTo>
                  <a:lnTo>
                    <a:pt x="6" y="8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" name="Freeform 90"/>
            <p:cNvSpPr>
              <a:spLocks/>
            </p:cNvSpPr>
            <p:nvPr/>
          </p:nvSpPr>
          <p:spPr bwMode="auto">
            <a:xfrm>
              <a:off x="2449692" y="5527675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" name="Freeform 91"/>
            <p:cNvSpPr>
              <a:spLocks/>
            </p:cNvSpPr>
            <p:nvPr/>
          </p:nvSpPr>
          <p:spPr bwMode="auto">
            <a:xfrm>
              <a:off x="2716392" y="5483225"/>
              <a:ext cx="28575" cy="28575"/>
            </a:xfrm>
            <a:custGeom>
              <a:avLst/>
              <a:gdLst>
                <a:gd name="T0" fmla="*/ 6 w 18"/>
                <a:gd name="T1" fmla="*/ 4 h 18"/>
                <a:gd name="T2" fmla="*/ 12 w 18"/>
                <a:gd name="T3" fmla="*/ 0 h 18"/>
                <a:gd name="T4" fmla="*/ 18 w 18"/>
                <a:gd name="T5" fmla="*/ 2 h 18"/>
                <a:gd name="T6" fmla="*/ 18 w 18"/>
                <a:gd name="T7" fmla="*/ 6 h 18"/>
                <a:gd name="T8" fmla="*/ 14 w 18"/>
                <a:gd name="T9" fmla="*/ 10 h 18"/>
                <a:gd name="T10" fmla="*/ 8 w 18"/>
                <a:gd name="T11" fmla="*/ 16 h 18"/>
                <a:gd name="T12" fmla="*/ 4 w 18"/>
                <a:gd name="T13" fmla="*/ 18 h 18"/>
                <a:gd name="T14" fmla="*/ 0 w 18"/>
                <a:gd name="T15" fmla="*/ 16 h 18"/>
                <a:gd name="T16" fmla="*/ 0 w 18"/>
                <a:gd name="T17" fmla="*/ 12 h 18"/>
                <a:gd name="T18" fmla="*/ 4 w 18"/>
                <a:gd name="T19" fmla="*/ 8 h 18"/>
                <a:gd name="T20" fmla="*/ 6 w 18"/>
                <a:gd name="T2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6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14" y="10"/>
                  </a:lnTo>
                  <a:lnTo>
                    <a:pt x="8" y="16"/>
                  </a:lnTo>
                  <a:lnTo>
                    <a:pt x="4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6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" name="Freeform 92"/>
            <p:cNvSpPr>
              <a:spLocks/>
            </p:cNvSpPr>
            <p:nvPr/>
          </p:nvSpPr>
          <p:spPr bwMode="auto">
            <a:xfrm>
              <a:off x="2741792" y="5486400"/>
              <a:ext cx="44450" cy="31750"/>
            </a:xfrm>
            <a:custGeom>
              <a:avLst/>
              <a:gdLst>
                <a:gd name="T0" fmla="*/ 6 w 28"/>
                <a:gd name="T1" fmla="*/ 8 h 20"/>
                <a:gd name="T2" fmla="*/ 10 w 28"/>
                <a:gd name="T3" fmla="*/ 0 h 20"/>
                <a:gd name="T4" fmla="*/ 16 w 28"/>
                <a:gd name="T5" fmla="*/ 0 h 20"/>
                <a:gd name="T6" fmla="*/ 22 w 28"/>
                <a:gd name="T7" fmla="*/ 0 h 20"/>
                <a:gd name="T8" fmla="*/ 28 w 28"/>
                <a:gd name="T9" fmla="*/ 2 h 20"/>
                <a:gd name="T10" fmla="*/ 28 w 28"/>
                <a:gd name="T11" fmla="*/ 6 h 20"/>
                <a:gd name="T12" fmla="*/ 22 w 28"/>
                <a:gd name="T13" fmla="*/ 8 h 20"/>
                <a:gd name="T14" fmla="*/ 18 w 28"/>
                <a:gd name="T15" fmla="*/ 10 h 20"/>
                <a:gd name="T16" fmla="*/ 16 w 28"/>
                <a:gd name="T17" fmla="*/ 10 h 20"/>
                <a:gd name="T18" fmla="*/ 12 w 28"/>
                <a:gd name="T19" fmla="*/ 14 h 20"/>
                <a:gd name="T20" fmla="*/ 8 w 28"/>
                <a:gd name="T21" fmla="*/ 16 h 20"/>
                <a:gd name="T22" fmla="*/ 6 w 28"/>
                <a:gd name="T23" fmla="*/ 20 h 20"/>
                <a:gd name="T24" fmla="*/ 0 w 28"/>
                <a:gd name="T25" fmla="*/ 18 h 20"/>
                <a:gd name="T26" fmla="*/ 0 w 28"/>
                <a:gd name="T27" fmla="*/ 12 h 20"/>
                <a:gd name="T28" fmla="*/ 2 w 28"/>
                <a:gd name="T29" fmla="*/ 10 h 20"/>
                <a:gd name="T30" fmla="*/ 6 w 28"/>
                <a:gd name="T3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0">
                  <a:moveTo>
                    <a:pt x="6" y="8"/>
                  </a:move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22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" name="Freeform 93"/>
            <p:cNvSpPr>
              <a:spLocks/>
            </p:cNvSpPr>
            <p:nvPr/>
          </p:nvSpPr>
          <p:spPr bwMode="auto">
            <a:xfrm>
              <a:off x="2379842" y="3930650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gradFill>
              <a:gsLst>
                <a:gs pos="0">
                  <a:srgbClr val="FFFF00"/>
                </a:gs>
                <a:gs pos="43000">
                  <a:srgbClr val="FF2F2F"/>
                </a:gs>
                <a:gs pos="90000">
                  <a:srgbClr val="4A25E7"/>
                </a:gs>
              </a:gsLst>
              <a:lin ang="5400000" scaled="0"/>
            </a:gra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pic>
        <p:nvPicPr>
          <p:cNvPr id="11266" name="Picture 2" descr="Brasil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66147" y="2451423"/>
            <a:ext cx="952500" cy="71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3" name="TextBox 52"/>
          <p:cNvSpPr txBox="1"/>
          <p:nvPr/>
        </p:nvSpPr>
        <p:spPr>
          <a:xfrm>
            <a:off x="2771800" y="1133745"/>
            <a:ext cx="14975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AMAZÔNIA</a:t>
            </a:r>
            <a:endParaRPr lang="en-AU" b="1" dirty="0">
              <a:solidFill>
                <a:schemeClr val="bg1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5607116" y="9270"/>
            <a:ext cx="3536884" cy="20005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dirty="0" smtClean="0">
                <a:solidFill>
                  <a:schemeClr val="bg1"/>
                </a:solidFill>
              </a:rPr>
              <a:t>BRASIL</a:t>
            </a:r>
            <a:endParaRPr lang="en-AU" sz="2400" dirty="0">
              <a:solidFill>
                <a:schemeClr val="bg1"/>
              </a:solidFill>
            </a:endParaRPr>
          </a:p>
          <a:p>
            <a:endParaRPr lang="en-AU" sz="1000" dirty="0" smtClean="0">
              <a:solidFill>
                <a:schemeClr val="bg1"/>
              </a:solidFill>
            </a:endParaRPr>
          </a:p>
          <a:p>
            <a:r>
              <a:rPr lang="es-ES" dirty="0">
                <a:solidFill>
                  <a:schemeClr val="bg1"/>
                </a:solidFill>
              </a:rPr>
              <a:t>3 Provincias </a:t>
            </a:r>
            <a:r>
              <a:rPr lang="es-ES" dirty="0" smtClean="0">
                <a:solidFill>
                  <a:schemeClr val="bg1"/>
                </a:solidFill>
              </a:rPr>
              <a:t>y </a:t>
            </a:r>
            <a:r>
              <a:rPr lang="es-ES" dirty="0">
                <a:solidFill>
                  <a:schemeClr val="bg1"/>
                </a:solidFill>
              </a:rPr>
              <a:t>1 Distrito </a:t>
            </a:r>
            <a:endParaRPr lang="es-ES" dirty="0" smtClean="0">
              <a:solidFill>
                <a:schemeClr val="bg1"/>
              </a:solidFill>
            </a:endParaRPr>
          </a:p>
          <a:p>
            <a:r>
              <a:rPr lang="en-AU" dirty="0" smtClean="0">
                <a:solidFill>
                  <a:schemeClr val="bg1"/>
                </a:solidFill>
              </a:rPr>
              <a:t>1 </a:t>
            </a:r>
            <a:r>
              <a:rPr lang="es-ES" dirty="0">
                <a:solidFill>
                  <a:schemeClr val="bg1"/>
                </a:solidFill>
              </a:rPr>
              <a:t>país </a:t>
            </a:r>
            <a:endParaRPr lang="en-AU" dirty="0" smtClean="0">
              <a:solidFill>
                <a:schemeClr val="bg1"/>
              </a:solidFill>
            </a:endParaRPr>
          </a:p>
          <a:p>
            <a:r>
              <a:rPr lang="en-AU" dirty="0" smtClean="0">
                <a:solidFill>
                  <a:schemeClr val="bg1"/>
                </a:solidFill>
              </a:rPr>
              <a:t>400 </a:t>
            </a:r>
            <a:r>
              <a:rPr lang="es-ES" dirty="0" smtClean="0">
                <a:solidFill>
                  <a:schemeClr val="bg1"/>
                </a:solidFill>
              </a:rPr>
              <a:t>hermanos</a:t>
            </a:r>
            <a:endParaRPr lang="en-AU" dirty="0" smtClean="0">
              <a:solidFill>
                <a:schemeClr val="bg1"/>
              </a:solidFill>
            </a:endParaRPr>
          </a:p>
          <a:p>
            <a:r>
              <a:rPr lang="en-AU" dirty="0" smtClean="0">
                <a:solidFill>
                  <a:schemeClr val="bg1"/>
                </a:solidFill>
              </a:rPr>
              <a:t>29.668 </a:t>
            </a:r>
            <a:r>
              <a:rPr lang="es-ES" dirty="0">
                <a:solidFill>
                  <a:schemeClr val="bg1"/>
                </a:solidFill>
              </a:rPr>
              <a:t>laicos </a:t>
            </a:r>
            <a:r>
              <a:rPr lang="es-ES" dirty="0" smtClean="0">
                <a:solidFill>
                  <a:schemeClr val="bg1"/>
                </a:solidFill>
              </a:rPr>
              <a:t>maristas</a:t>
            </a:r>
            <a:endParaRPr lang="en-AU" dirty="0" smtClean="0">
              <a:solidFill>
                <a:schemeClr val="bg1"/>
              </a:solidFill>
            </a:endParaRPr>
          </a:p>
          <a:p>
            <a:r>
              <a:rPr lang="en-AU" dirty="0" smtClean="0">
                <a:solidFill>
                  <a:schemeClr val="bg1"/>
                </a:solidFill>
              </a:rPr>
              <a:t>183.449 </a:t>
            </a:r>
            <a:r>
              <a:rPr lang="es-ES" dirty="0">
                <a:solidFill>
                  <a:schemeClr val="bg1"/>
                </a:solidFill>
              </a:rPr>
              <a:t>niños y jóvenes 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3266855" y="2888940"/>
            <a:ext cx="28353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BRASIL CENTRO NORTE</a:t>
            </a:r>
            <a:endParaRPr lang="en-AU" b="1" dirty="0">
              <a:solidFill>
                <a:schemeClr val="bg1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2648648" y="4329100"/>
            <a:ext cx="24621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BRASIL CENTRO-SUL</a:t>
            </a:r>
            <a:endParaRPr lang="en-AU" b="1" dirty="0">
              <a:solidFill>
                <a:schemeClr val="bg1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2366755" y="5290098"/>
            <a:ext cx="24621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RIO GRANDE DO SUL</a:t>
            </a:r>
            <a:endParaRPr lang="en-AU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2462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0">
        <p14:warp dir="in"/>
      </p:transition>
    </mc:Choice>
    <mc:Fallback xmlns="">
      <p:transition spd="slow" advClick="0" advTm="8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2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5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00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5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5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0"/>
                            </p:stCondLst>
                            <p:childTnLst>
                              <p:par>
                                <p:cTn id="7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3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  <p:bldP spid="54" grpId="0" build="p"/>
      <p:bldP spid="55" grpId="0"/>
      <p:bldP spid="56" grpId="0"/>
      <p:bldP spid="5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68"/>
          <p:cNvSpPr>
            <a:spLocks/>
          </p:cNvSpPr>
          <p:nvPr/>
        </p:nvSpPr>
        <p:spPr bwMode="auto">
          <a:xfrm>
            <a:off x="2108559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234"/>
          <p:cNvSpPr>
            <a:spLocks/>
          </p:cNvSpPr>
          <p:nvPr/>
        </p:nvSpPr>
        <p:spPr bwMode="auto">
          <a:xfrm>
            <a:off x="6855107" y="339054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242"/>
          <p:cNvSpPr>
            <a:spLocks/>
          </p:cNvSpPr>
          <p:nvPr/>
        </p:nvSpPr>
        <p:spPr bwMode="auto">
          <a:xfrm>
            <a:off x="6734316" y="346039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873265" y="3634585"/>
            <a:ext cx="307979" cy="244465"/>
            <a:chOff x="3385960" y="3735401"/>
            <a:chExt cx="307979" cy="244465"/>
          </a:xfrm>
          <a:noFill/>
        </p:grpSpPr>
        <p:sp>
          <p:nvSpPr>
            <p:cNvPr id="27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29" name="Freeform 238"/>
          <p:cNvSpPr>
            <a:spLocks/>
          </p:cNvSpPr>
          <p:nvPr/>
        </p:nvSpPr>
        <p:spPr bwMode="auto">
          <a:xfrm>
            <a:off x="6501888" y="329705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250"/>
          <p:cNvSpPr>
            <a:spLocks/>
          </p:cNvSpPr>
          <p:nvPr/>
        </p:nvSpPr>
        <p:spPr bwMode="auto">
          <a:xfrm>
            <a:off x="7395510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233"/>
          <p:cNvSpPr>
            <a:spLocks/>
          </p:cNvSpPr>
          <p:nvPr/>
        </p:nvSpPr>
        <p:spPr bwMode="auto">
          <a:xfrm>
            <a:off x="6859869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147"/>
          <p:cNvSpPr>
            <a:spLocks/>
          </p:cNvSpPr>
          <p:nvPr/>
        </p:nvSpPr>
        <p:spPr bwMode="auto">
          <a:xfrm>
            <a:off x="4615713" y="338357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180"/>
          <p:cNvSpPr>
            <a:spLocks/>
          </p:cNvSpPr>
          <p:nvPr/>
        </p:nvSpPr>
        <p:spPr bwMode="auto">
          <a:xfrm>
            <a:off x="5132669" y="3864411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145"/>
          <p:cNvSpPr>
            <a:spLocks/>
          </p:cNvSpPr>
          <p:nvPr/>
        </p:nvSpPr>
        <p:spPr bwMode="auto">
          <a:xfrm>
            <a:off x="3894278" y="365940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9"/>
          <p:cNvSpPr>
            <a:spLocks/>
          </p:cNvSpPr>
          <p:nvPr/>
        </p:nvSpPr>
        <p:spPr bwMode="auto">
          <a:xfrm>
            <a:off x="2366528" y="355343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172"/>
          <p:cNvSpPr>
            <a:spLocks/>
          </p:cNvSpPr>
          <p:nvPr/>
        </p:nvSpPr>
        <p:spPr bwMode="auto">
          <a:xfrm>
            <a:off x="5019957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161"/>
          <p:cNvSpPr>
            <a:spLocks/>
          </p:cNvSpPr>
          <p:nvPr/>
        </p:nvSpPr>
        <p:spPr bwMode="auto">
          <a:xfrm>
            <a:off x="4195903" y="3701255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8686538" y="401292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" name="Freeform 240"/>
          <p:cNvSpPr>
            <a:spLocks/>
          </p:cNvSpPr>
          <p:nvPr/>
        </p:nvSpPr>
        <p:spPr bwMode="auto">
          <a:xfrm>
            <a:off x="6001685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5"/>
          <p:cNvSpPr>
            <a:spLocks/>
          </p:cNvSpPr>
          <p:nvPr/>
        </p:nvSpPr>
        <p:spPr bwMode="auto">
          <a:xfrm>
            <a:off x="2043292" y="368599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162"/>
          <p:cNvSpPr>
            <a:spLocks/>
          </p:cNvSpPr>
          <p:nvPr/>
        </p:nvSpPr>
        <p:spPr bwMode="auto">
          <a:xfrm>
            <a:off x="4064281" y="3714749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85"/>
          <p:cNvSpPr>
            <a:spLocks/>
          </p:cNvSpPr>
          <p:nvPr/>
        </p:nvSpPr>
        <p:spPr bwMode="auto">
          <a:xfrm>
            <a:off x="2667179" y="4555331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155"/>
          <p:cNvSpPr>
            <a:spLocks/>
          </p:cNvSpPr>
          <p:nvPr/>
        </p:nvSpPr>
        <p:spPr bwMode="auto">
          <a:xfrm>
            <a:off x="4494494" y="3650892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2552265" y="358775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66"/>
          <p:cNvSpPr>
            <a:spLocks/>
          </p:cNvSpPr>
          <p:nvPr/>
        </p:nvSpPr>
        <p:spPr bwMode="auto">
          <a:xfrm>
            <a:off x="2082979" y="378380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149"/>
          <p:cNvSpPr>
            <a:spLocks/>
          </p:cNvSpPr>
          <p:nvPr/>
        </p:nvSpPr>
        <p:spPr bwMode="auto">
          <a:xfrm>
            <a:off x="4646894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77"/>
          <p:cNvSpPr>
            <a:spLocks/>
          </p:cNvSpPr>
          <p:nvPr/>
        </p:nvSpPr>
        <p:spPr bwMode="auto">
          <a:xfrm>
            <a:off x="2208392" y="4031723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84"/>
          <p:cNvSpPr>
            <a:spLocks/>
          </p:cNvSpPr>
          <p:nvPr/>
        </p:nvSpPr>
        <p:spPr bwMode="auto">
          <a:xfrm>
            <a:off x="2494936" y="4312843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171"/>
          <p:cNvSpPr>
            <a:spLocks/>
          </p:cNvSpPr>
          <p:nvPr/>
        </p:nvSpPr>
        <p:spPr bwMode="auto">
          <a:xfrm>
            <a:off x="4831838" y="4192450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176"/>
          <p:cNvSpPr>
            <a:spLocks/>
          </p:cNvSpPr>
          <p:nvPr/>
        </p:nvSpPr>
        <p:spPr bwMode="auto">
          <a:xfrm>
            <a:off x="4581013" y="4129702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174"/>
          <p:cNvSpPr>
            <a:spLocks/>
          </p:cNvSpPr>
          <p:nvPr/>
        </p:nvSpPr>
        <p:spPr bwMode="auto">
          <a:xfrm>
            <a:off x="5007909" y="4006670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7540766" y="2755542"/>
            <a:ext cx="406400" cy="419100"/>
            <a:chOff x="7540766" y="2752546"/>
            <a:chExt cx="406400" cy="419100"/>
          </a:xfrm>
          <a:noFill/>
        </p:grpSpPr>
        <p:sp>
          <p:nvSpPr>
            <p:cNvPr id="56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0" name="Freeform 243"/>
          <p:cNvSpPr>
            <a:spLocks/>
          </p:cNvSpPr>
          <p:nvPr/>
        </p:nvSpPr>
        <p:spPr bwMode="auto">
          <a:xfrm>
            <a:off x="6801132" y="381573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244"/>
          <p:cNvSpPr>
            <a:spLocks/>
          </p:cNvSpPr>
          <p:nvPr/>
        </p:nvSpPr>
        <p:spPr bwMode="auto">
          <a:xfrm>
            <a:off x="7042432" y="380938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290"/>
          <p:cNvSpPr>
            <a:spLocks/>
          </p:cNvSpPr>
          <p:nvPr/>
        </p:nvSpPr>
        <p:spPr bwMode="auto">
          <a:xfrm>
            <a:off x="6876539" y="392174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/>
          <p:nvPr/>
        </p:nvSpPr>
        <p:spPr bwMode="auto">
          <a:xfrm>
            <a:off x="7142452" y="338754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64" name="Group 301"/>
          <p:cNvGrpSpPr>
            <a:grpSpLocks/>
          </p:cNvGrpSpPr>
          <p:nvPr/>
        </p:nvGrpSpPr>
        <p:grpSpPr bwMode="auto">
          <a:xfrm>
            <a:off x="7230410" y="3510755"/>
            <a:ext cx="234950" cy="320675"/>
            <a:chOff x="4561" y="2273"/>
            <a:chExt cx="148" cy="202"/>
          </a:xfrm>
          <a:noFill/>
        </p:grpSpPr>
        <p:sp>
          <p:nvSpPr>
            <p:cNvPr id="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2" name="Freeform 156"/>
          <p:cNvSpPr>
            <a:spLocks/>
          </p:cNvSpPr>
          <p:nvPr/>
        </p:nvSpPr>
        <p:spPr bwMode="auto">
          <a:xfrm>
            <a:off x="4346856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" name="Freeform 169"/>
          <p:cNvSpPr>
            <a:spLocks/>
          </p:cNvSpPr>
          <p:nvPr/>
        </p:nvSpPr>
        <p:spPr bwMode="auto">
          <a:xfrm>
            <a:off x="504932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" name="Freeform 201"/>
          <p:cNvSpPr>
            <a:spLocks/>
          </p:cNvSpPr>
          <p:nvPr/>
        </p:nvSpPr>
        <p:spPr bwMode="auto">
          <a:xfrm>
            <a:off x="4037153" y="2845414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7830420" y="4047946"/>
            <a:ext cx="377825" cy="206375"/>
            <a:chOff x="7840663" y="4144963"/>
            <a:chExt cx="377825" cy="206375"/>
          </a:xfrm>
          <a:noFill/>
        </p:grpSpPr>
        <p:sp>
          <p:nvSpPr>
            <p:cNvPr id="7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9" name="Freeform 170"/>
          <p:cNvSpPr>
            <a:spLocks/>
          </p:cNvSpPr>
          <p:nvPr/>
        </p:nvSpPr>
        <p:spPr bwMode="auto">
          <a:xfrm>
            <a:off x="5102366" y="4225084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" name="Freeform 166"/>
          <p:cNvSpPr>
            <a:spLocks/>
          </p:cNvSpPr>
          <p:nvPr/>
        </p:nvSpPr>
        <p:spPr bwMode="auto">
          <a:xfrm>
            <a:off x="4915182" y="4381325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" name="Freeform 206"/>
          <p:cNvSpPr>
            <a:spLocks/>
          </p:cNvSpPr>
          <p:nvPr/>
        </p:nvSpPr>
        <p:spPr bwMode="auto">
          <a:xfrm>
            <a:off x="4361712" y="2487482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2" name="Group 81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83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88" name="Freeform 86"/>
          <p:cNvSpPr>
            <a:spLocks/>
          </p:cNvSpPr>
          <p:nvPr/>
        </p:nvSpPr>
        <p:spPr bwMode="auto">
          <a:xfrm>
            <a:off x="2773542" y="4840109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9" name="Freeform 61"/>
          <p:cNvSpPr>
            <a:spLocks/>
          </p:cNvSpPr>
          <p:nvPr/>
        </p:nvSpPr>
        <p:spPr bwMode="auto">
          <a:xfrm>
            <a:off x="1922536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0" name="Freeform 79"/>
          <p:cNvSpPr>
            <a:spLocks/>
          </p:cNvSpPr>
          <p:nvPr/>
        </p:nvSpPr>
        <p:spPr bwMode="auto">
          <a:xfrm>
            <a:off x="2402068" y="3752671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63"/>
          <p:cNvSpPr>
            <a:spLocks/>
          </p:cNvSpPr>
          <p:nvPr/>
        </p:nvSpPr>
        <p:spPr bwMode="auto">
          <a:xfrm>
            <a:off x="1982967" y="369670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" name="Freeform 210"/>
          <p:cNvSpPr>
            <a:spLocks/>
          </p:cNvSpPr>
          <p:nvPr/>
        </p:nvSpPr>
        <p:spPr bwMode="auto">
          <a:xfrm>
            <a:off x="4430994" y="2440602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" name="Freeform 177"/>
          <p:cNvSpPr>
            <a:spLocks/>
          </p:cNvSpPr>
          <p:nvPr/>
        </p:nvSpPr>
        <p:spPr bwMode="auto">
          <a:xfrm>
            <a:off x="4591191" y="3844787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" name="Freeform 239"/>
          <p:cNvSpPr>
            <a:spLocks/>
          </p:cNvSpPr>
          <p:nvPr/>
        </p:nvSpPr>
        <p:spPr bwMode="auto">
          <a:xfrm>
            <a:off x="6288229" y="373582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5" name="Freeform 164"/>
          <p:cNvSpPr>
            <a:spLocks/>
          </p:cNvSpPr>
          <p:nvPr/>
        </p:nvSpPr>
        <p:spPr bwMode="auto">
          <a:xfrm>
            <a:off x="5365891" y="4285098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6" name="Freeform 90"/>
          <p:cNvSpPr>
            <a:spLocks/>
          </p:cNvSpPr>
          <p:nvPr/>
        </p:nvSpPr>
        <p:spPr bwMode="auto">
          <a:xfrm>
            <a:off x="2449332" y="5528660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7" name="Freeform 88"/>
          <p:cNvSpPr>
            <a:spLocks/>
          </p:cNvSpPr>
          <p:nvPr/>
        </p:nvSpPr>
        <p:spPr bwMode="auto">
          <a:xfrm>
            <a:off x="2338028" y="4498796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8" name="Freeform 225"/>
          <p:cNvSpPr>
            <a:spLocks/>
          </p:cNvSpPr>
          <p:nvPr/>
        </p:nvSpPr>
        <p:spPr bwMode="auto">
          <a:xfrm>
            <a:off x="4804056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Freeform 83"/>
          <p:cNvSpPr>
            <a:spLocks/>
          </p:cNvSpPr>
          <p:nvPr/>
        </p:nvSpPr>
        <p:spPr bwMode="auto">
          <a:xfrm>
            <a:off x="2195077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0" name="Freeform 215"/>
          <p:cNvSpPr>
            <a:spLocks/>
          </p:cNvSpPr>
          <p:nvPr/>
        </p:nvSpPr>
        <p:spPr bwMode="auto">
          <a:xfrm>
            <a:off x="4691997" y="265076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8458081" y="4303143"/>
            <a:ext cx="106193" cy="190500"/>
            <a:chOff x="8469053" y="4400550"/>
            <a:chExt cx="106193" cy="190500"/>
          </a:xfrm>
          <a:noFill/>
        </p:grpSpPr>
        <p:sp>
          <p:nvSpPr>
            <p:cNvPr id="103" name="Freeform 102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10" name="Freeform 120"/>
          <p:cNvSpPr>
            <a:spLocks/>
          </p:cNvSpPr>
          <p:nvPr/>
        </p:nvSpPr>
        <p:spPr bwMode="auto">
          <a:xfrm>
            <a:off x="5192854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87"/>
          <p:cNvSpPr>
            <a:spLocks/>
          </p:cNvSpPr>
          <p:nvPr/>
        </p:nvSpPr>
        <p:spPr bwMode="auto">
          <a:xfrm>
            <a:off x="2393260" y="4622706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5"/>
          <p:cNvSpPr>
            <a:spLocks/>
          </p:cNvSpPr>
          <p:nvPr/>
        </p:nvSpPr>
        <p:spPr bwMode="auto">
          <a:xfrm>
            <a:off x="1290022" y="320944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93"/>
          <p:cNvSpPr>
            <a:spLocks/>
          </p:cNvSpPr>
          <p:nvPr/>
        </p:nvSpPr>
        <p:spPr bwMode="auto">
          <a:xfrm>
            <a:off x="2376668" y="3931085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119"/>
          <p:cNvSpPr>
            <a:spLocks/>
          </p:cNvSpPr>
          <p:nvPr/>
        </p:nvSpPr>
        <p:spPr bwMode="auto">
          <a:xfrm>
            <a:off x="5182534" y="3084333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199"/>
          <p:cNvSpPr>
            <a:spLocks/>
          </p:cNvSpPr>
          <p:nvPr/>
        </p:nvSpPr>
        <p:spPr bwMode="auto">
          <a:xfrm>
            <a:off x="4429851" y="2673171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6" name="Freeform 286"/>
          <p:cNvSpPr>
            <a:spLocks/>
          </p:cNvSpPr>
          <p:nvPr/>
        </p:nvSpPr>
        <p:spPr bwMode="auto">
          <a:xfrm>
            <a:off x="6128794" y="249169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7" name="Freeform 139"/>
          <p:cNvSpPr>
            <a:spLocks/>
          </p:cNvSpPr>
          <p:nvPr/>
        </p:nvSpPr>
        <p:spPr bwMode="auto">
          <a:xfrm>
            <a:off x="4056203" y="3007339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8" name="Freeform 76"/>
          <p:cNvSpPr>
            <a:spLocks/>
          </p:cNvSpPr>
          <p:nvPr/>
        </p:nvSpPr>
        <p:spPr bwMode="auto">
          <a:xfrm>
            <a:off x="2260959" y="3749494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/>
          <p:nvPr/>
        </p:nvSpPr>
        <p:spPr bwMode="auto">
          <a:xfrm>
            <a:off x="8808882" y="442735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20" name="Freeform 119"/>
          <p:cNvSpPr/>
          <p:nvPr/>
        </p:nvSpPr>
        <p:spPr bwMode="auto">
          <a:xfrm>
            <a:off x="8828228" y="439383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noFill/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1" name="Group 120"/>
          <p:cNvGrpSpPr/>
          <p:nvPr/>
        </p:nvGrpSpPr>
        <p:grpSpPr>
          <a:xfrm>
            <a:off x="9048690" y="4316956"/>
            <a:ext cx="51278" cy="38101"/>
            <a:chOff x="9048690" y="4316956"/>
            <a:chExt cx="51278" cy="38101"/>
          </a:xfrm>
          <a:noFill/>
        </p:grpSpPr>
        <p:sp>
          <p:nvSpPr>
            <p:cNvPr id="122" name="Freeform 121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24" name="Freeform 204"/>
          <p:cNvSpPr>
            <a:spLocks/>
          </p:cNvSpPr>
          <p:nvPr/>
        </p:nvSpPr>
        <p:spPr bwMode="auto">
          <a:xfrm>
            <a:off x="4490300" y="2887751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5" name="Freeform 221"/>
          <p:cNvSpPr>
            <a:spLocks/>
          </p:cNvSpPr>
          <p:nvPr/>
        </p:nvSpPr>
        <p:spPr bwMode="auto">
          <a:xfrm>
            <a:off x="4599838" y="2976651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6" name="Freeform 222"/>
          <p:cNvSpPr>
            <a:spLocks/>
          </p:cNvSpPr>
          <p:nvPr/>
        </p:nvSpPr>
        <p:spPr bwMode="auto">
          <a:xfrm>
            <a:off x="4452200" y="2700426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27" name="Group 39"/>
          <p:cNvGrpSpPr>
            <a:grpSpLocks/>
          </p:cNvGrpSpPr>
          <p:nvPr/>
        </p:nvGrpSpPr>
        <p:grpSpPr bwMode="auto">
          <a:xfrm>
            <a:off x="26495" y="1865858"/>
            <a:ext cx="942975" cy="736600"/>
            <a:chOff x="44" y="1185"/>
            <a:chExt cx="594" cy="464"/>
          </a:xfrm>
          <a:noFill/>
        </p:grpSpPr>
        <p:sp>
          <p:nvSpPr>
            <p:cNvPr id="12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0" name="Freeform 52"/>
          <p:cNvSpPr>
            <a:spLocks/>
          </p:cNvSpPr>
          <p:nvPr/>
        </p:nvSpPr>
        <p:spPr bwMode="auto">
          <a:xfrm>
            <a:off x="1105995" y="270723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1" name="Freeform 202"/>
          <p:cNvSpPr>
            <a:spLocks/>
          </p:cNvSpPr>
          <p:nvPr/>
        </p:nvSpPr>
        <p:spPr bwMode="auto">
          <a:xfrm>
            <a:off x="4042715" y="2803820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2" name="Group 141"/>
          <p:cNvGrpSpPr>
            <a:grpSpLocks/>
          </p:cNvGrpSpPr>
          <p:nvPr/>
        </p:nvGrpSpPr>
        <p:grpSpPr bwMode="auto">
          <a:xfrm>
            <a:off x="691790" y="1227510"/>
            <a:ext cx="2222500" cy="1711325"/>
            <a:chOff x="464" y="783"/>
            <a:chExt cx="1400" cy="1078"/>
          </a:xfrm>
          <a:noFill/>
        </p:grpSpPr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8474215" y="4878939"/>
            <a:ext cx="298450" cy="368300"/>
            <a:chOff x="8485188" y="4976813"/>
            <a:chExt cx="298450" cy="368300"/>
          </a:xfrm>
          <a:noFill/>
        </p:grpSpPr>
        <p:sp>
          <p:nvSpPr>
            <p:cNvPr id="175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6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77" name="Freeform 266"/>
          <p:cNvSpPr>
            <a:spLocks/>
          </p:cNvSpPr>
          <p:nvPr/>
        </p:nvSpPr>
        <p:spPr bwMode="auto">
          <a:xfrm>
            <a:off x="8416579" y="449897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8" name="Freeform 269"/>
          <p:cNvSpPr>
            <a:spLocks/>
          </p:cNvSpPr>
          <p:nvPr/>
        </p:nvSpPr>
        <p:spPr bwMode="auto">
          <a:xfrm>
            <a:off x="7922496" y="506308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270"/>
          <p:cNvSpPr>
            <a:spLocks/>
          </p:cNvSpPr>
          <p:nvPr/>
        </p:nvSpPr>
        <p:spPr bwMode="auto">
          <a:xfrm>
            <a:off x="7128746" y="425663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0" name="Freeform 165"/>
          <p:cNvSpPr>
            <a:spLocks/>
          </p:cNvSpPr>
          <p:nvPr/>
        </p:nvSpPr>
        <p:spPr bwMode="auto">
          <a:xfrm>
            <a:off x="4697312" y="4549596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1" name="Freeform 198"/>
          <p:cNvSpPr>
            <a:spLocks/>
          </p:cNvSpPr>
          <p:nvPr/>
        </p:nvSpPr>
        <p:spPr bwMode="auto">
          <a:xfrm>
            <a:off x="4018103" y="2455563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2" name="Freeform 205"/>
          <p:cNvSpPr>
            <a:spLocks/>
          </p:cNvSpPr>
          <p:nvPr/>
        </p:nvSpPr>
        <p:spPr bwMode="auto">
          <a:xfrm>
            <a:off x="4351270" y="2562775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3" name="Freeform 196"/>
          <p:cNvSpPr>
            <a:spLocks/>
          </p:cNvSpPr>
          <p:nvPr/>
        </p:nvSpPr>
        <p:spPr bwMode="auto">
          <a:xfrm>
            <a:off x="4128370" y="2299938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184" name="Freeform 200"/>
          <p:cNvSpPr>
            <a:spLocks/>
          </p:cNvSpPr>
          <p:nvPr/>
        </p:nvSpPr>
        <p:spPr bwMode="auto">
          <a:xfrm>
            <a:off x="4158724" y="2567649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87" name="Group 298"/>
          <p:cNvGrpSpPr>
            <a:grpSpLocks/>
          </p:cNvGrpSpPr>
          <p:nvPr/>
        </p:nvGrpSpPr>
        <p:grpSpPr bwMode="auto">
          <a:xfrm>
            <a:off x="4981512" y="1260296"/>
            <a:ext cx="4095750" cy="1793875"/>
            <a:chOff x="3137" y="855"/>
            <a:chExt cx="2580" cy="1130"/>
          </a:xfrm>
          <a:noFill/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195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6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7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8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9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0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11" name="Freeform 136"/>
          <p:cNvSpPr>
            <a:spLocks/>
          </p:cNvSpPr>
          <p:nvPr/>
        </p:nvSpPr>
        <p:spPr bwMode="auto">
          <a:xfrm>
            <a:off x="4899166" y="3152596"/>
            <a:ext cx="273050" cy="27305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2" name="Freeform 137"/>
          <p:cNvSpPr>
            <a:spLocks/>
          </p:cNvSpPr>
          <p:nvPr/>
        </p:nvSpPr>
        <p:spPr bwMode="auto">
          <a:xfrm>
            <a:off x="4513403" y="3114496"/>
            <a:ext cx="395288" cy="352425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3" name="Freeform 138"/>
          <p:cNvSpPr>
            <a:spLocks/>
          </p:cNvSpPr>
          <p:nvPr/>
        </p:nvSpPr>
        <p:spPr bwMode="auto">
          <a:xfrm>
            <a:off x="4465778" y="2997021"/>
            <a:ext cx="103188" cy="193675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5" name="Freeform 140"/>
          <p:cNvSpPr>
            <a:spLocks/>
          </p:cNvSpPr>
          <p:nvPr/>
        </p:nvSpPr>
        <p:spPr bwMode="auto">
          <a:xfrm>
            <a:off x="3948253" y="3038296"/>
            <a:ext cx="298450" cy="228600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6" name="Freeform 141"/>
          <p:cNvSpPr>
            <a:spLocks/>
          </p:cNvSpPr>
          <p:nvPr/>
        </p:nvSpPr>
        <p:spPr bwMode="auto">
          <a:xfrm>
            <a:off x="3846653" y="3266896"/>
            <a:ext cx="209550" cy="168275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7" name="Freeform 142"/>
          <p:cNvSpPr>
            <a:spLocks/>
          </p:cNvSpPr>
          <p:nvPr/>
        </p:nvSpPr>
        <p:spPr bwMode="auto">
          <a:xfrm>
            <a:off x="3859353" y="3657421"/>
            <a:ext cx="76200" cy="44450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8" name="Freeform 143"/>
          <p:cNvSpPr>
            <a:spLocks/>
          </p:cNvSpPr>
          <p:nvPr/>
        </p:nvSpPr>
        <p:spPr bwMode="auto">
          <a:xfrm>
            <a:off x="3945078" y="3727271"/>
            <a:ext cx="69850" cy="76200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9" name="Freeform 144"/>
          <p:cNvSpPr>
            <a:spLocks/>
          </p:cNvSpPr>
          <p:nvPr/>
        </p:nvSpPr>
        <p:spPr bwMode="auto">
          <a:xfrm>
            <a:off x="3846653" y="3266896"/>
            <a:ext cx="314325" cy="339725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0" name="Freeform 145"/>
          <p:cNvSpPr>
            <a:spLocks/>
          </p:cNvSpPr>
          <p:nvPr/>
        </p:nvSpPr>
        <p:spPr bwMode="auto">
          <a:xfrm>
            <a:off x="3894278" y="365742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1" name="Freeform 146"/>
          <p:cNvSpPr>
            <a:spLocks/>
          </p:cNvSpPr>
          <p:nvPr/>
        </p:nvSpPr>
        <p:spPr bwMode="auto">
          <a:xfrm>
            <a:off x="3983178" y="3765371"/>
            <a:ext cx="104775" cy="104775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2" name="Freeform 147"/>
          <p:cNvSpPr>
            <a:spLocks/>
          </p:cNvSpPr>
          <p:nvPr/>
        </p:nvSpPr>
        <p:spPr bwMode="auto">
          <a:xfrm>
            <a:off x="4613416" y="338119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3" name="Freeform 148"/>
          <p:cNvSpPr>
            <a:spLocks/>
          </p:cNvSpPr>
          <p:nvPr/>
        </p:nvSpPr>
        <p:spPr bwMode="auto">
          <a:xfrm>
            <a:off x="4278453" y="3374846"/>
            <a:ext cx="398463" cy="307975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4" name="Freeform 149"/>
          <p:cNvSpPr>
            <a:spLocks/>
          </p:cNvSpPr>
          <p:nvPr/>
        </p:nvSpPr>
        <p:spPr bwMode="auto">
          <a:xfrm>
            <a:off x="4645166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5" name="Freeform 150"/>
          <p:cNvSpPr>
            <a:spLocks/>
          </p:cNvSpPr>
          <p:nvPr/>
        </p:nvSpPr>
        <p:spPr bwMode="auto">
          <a:xfrm>
            <a:off x="4829316" y="3393896"/>
            <a:ext cx="419100" cy="488950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6" name="Freeform 151"/>
          <p:cNvSpPr>
            <a:spLocks/>
          </p:cNvSpPr>
          <p:nvPr/>
        </p:nvSpPr>
        <p:spPr bwMode="auto">
          <a:xfrm>
            <a:off x="5194441" y="3530421"/>
            <a:ext cx="158750" cy="13652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7" name="Freeform 152"/>
          <p:cNvSpPr>
            <a:spLocks/>
          </p:cNvSpPr>
          <p:nvPr/>
        </p:nvSpPr>
        <p:spPr bwMode="auto">
          <a:xfrm>
            <a:off x="5330966" y="3651071"/>
            <a:ext cx="34925" cy="53975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8" name="Freeform 153"/>
          <p:cNvSpPr>
            <a:spLocks/>
          </p:cNvSpPr>
          <p:nvPr/>
        </p:nvSpPr>
        <p:spPr bwMode="auto">
          <a:xfrm>
            <a:off x="5305566" y="3679646"/>
            <a:ext cx="263525" cy="342900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9" name="Freeform 154"/>
          <p:cNvSpPr>
            <a:spLocks/>
          </p:cNvSpPr>
          <p:nvPr/>
        </p:nvSpPr>
        <p:spPr bwMode="auto">
          <a:xfrm>
            <a:off x="5105541" y="3609796"/>
            <a:ext cx="371475" cy="282575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0" name="Freeform 155"/>
          <p:cNvSpPr>
            <a:spLocks/>
          </p:cNvSpPr>
          <p:nvPr/>
        </p:nvSpPr>
        <p:spPr bwMode="auto">
          <a:xfrm>
            <a:off x="4494353" y="3651071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1" name="Freeform 156"/>
          <p:cNvSpPr>
            <a:spLocks/>
          </p:cNvSpPr>
          <p:nvPr/>
        </p:nvSpPr>
        <p:spPr bwMode="auto">
          <a:xfrm>
            <a:off x="4345128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2" name="Freeform 157"/>
          <p:cNvSpPr>
            <a:spLocks/>
          </p:cNvSpPr>
          <p:nvPr/>
        </p:nvSpPr>
        <p:spPr bwMode="auto">
          <a:xfrm>
            <a:off x="4294328" y="3666946"/>
            <a:ext cx="85725" cy="152400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3" name="Freeform 158"/>
          <p:cNvSpPr>
            <a:spLocks/>
          </p:cNvSpPr>
          <p:nvPr/>
        </p:nvSpPr>
        <p:spPr bwMode="auto">
          <a:xfrm>
            <a:off x="4265753" y="3698696"/>
            <a:ext cx="47625" cy="127000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4" name="Freeform 159"/>
          <p:cNvSpPr>
            <a:spLocks/>
          </p:cNvSpPr>
          <p:nvPr/>
        </p:nvSpPr>
        <p:spPr bwMode="auto">
          <a:xfrm>
            <a:off x="3970478" y="3343096"/>
            <a:ext cx="409575" cy="374650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5" name="Freeform 160"/>
          <p:cNvSpPr>
            <a:spLocks/>
          </p:cNvSpPr>
          <p:nvPr/>
        </p:nvSpPr>
        <p:spPr bwMode="auto">
          <a:xfrm>
            <a:off x="4135578" y="3600271"/>
            <a:ext cx="190500" cy="13652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6" name="Freeform 161"/>
          <p:cNvSpPr>
            <a:spLocks/>
          </p:cNvSpPr>
          <p:nvPr/>
        </p:nvSpPr>
        <p:spPr bwMode="auto">
          <a:xfrm>
            <a:off x="4195903" y="3698696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7" name="Freeform 162"/>
          <p:cNvSpPr>
            <a:spLocks/>
          </p:cNvSpPr>
          <p:nvPr/>
        </p:nvSpPr>
        <p:spPr bwMode="auto">
          <a:xfrm>
            <a:off x="4062553" y="3714571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8" name="Freeform 163"/>
          <p:cNvSpPr>
            <a:spLocks/>
          </p:cNvSpPr>
          <p:nvPr/>
        </p:nvSpPr>
        <p:spPr bwMode="auto">
          <a:xfrm>
            <a:off x="4516578" y="3920946"/>
            <a:ext cx="46038" cy="38100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9" name="Freeform 164"/>
          <p:cNvSpPr>
            <a:spLocks/>
          </p:cNvSpPr>
          <p:nvPr/>
        </p:nvSpPr>
        <p:spPr bwMode="auto">
          <a:xfrm>
            <a:off x="5365891" y="4282896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0" name="Freeform 165"/>
          <p:cNvSpPr>
            <a:spLocks/>
          </p:cNvSpPr>
          <p:nvPr/>
        </p:nvSpPr>
        <p:spPr bwMode="auto">
          <a:xfrm>
            <a:off x="4695966" y="4546421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1" name="Freeform 166"/>
          <p:cNvSpPr>
            <a:spLocks/>
          </p:cNvSpPr>
          <p:nvPr/>
        </p:nvSpPr>
        <p:spPr bwMode="auto">
          <a:xfrm>
            <a:off x="4915041" y="4381321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2" name="Freeform 167"/>
          <p:cNvSpPr>
            <a:spLocks/>
          </p:cNvSpPr>
          <p:nvPr/>
        </p:nvSpPr>
        <p:spPr bwMode="auto">
          <a:xfrm>
            <a:off x="4781691" y="4438471"/>
            <a:ext cx="228600" cy="231775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3" name="Freeform 168"/>
          <p:cNvSpPr>
            <a:spLocks/>
          </p:cNvSpPr>
          <p:nvPr/>
        </p:nvSpPr>
        <p:spPr bwMode="auto">
          <a:xfrm>
            <a:off x="4581666" y="4422596"/>
            <a:ext cx="225425" cy="304800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4" name="Freeform 169"/>
          <p:cNvSpPr>
            <a:spLocks/>
          </p:cNvSpPr>
          <p:nvPr/>
        </p:nvSpPr>
        <p:spPr bwMode="auto">
          <a:xfrm>
            <a:off x="504521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5" name="Freeform 170"/>
          <p:cNvSpPr>
            <a:spLocks/>
          </p:cNvSpPr>
          <p:nvPr/>
        </p:nvSpPr>
        <p:spPr bwMode="auto">
          <a:xfrm>
            <a:off x="5102366" y="4222571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6" name="Freeform 171"/>
          <p:cNvSpPr>
            <a:spLocks/>
          </p:cNvSpPr>
          <p:nvPr/>
        </p:nvSpPr>
        <p:spPr bwMode="auto">
          <a:xfrm>
            <a:off x="4832491" y="4190821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7" name="Freeform 172"/>
          <p:cNvSpPr>
            <a:spLocks/>
          </p:cNvSpPr>
          <p:nvPr/>
        </p:nvSpPr>
        <p:spPr bwMode="auto">
          <a:xfrm>
            <a:off x="5019816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8" name="Freeform 173"/>
          <p:cNvSpPr>
            <a:spLocks/>
          </p:cNvSpPr>
          <p:nvPr/>
        </p:nvSpPr>
        <p:spPr bwMode="auto">
          <a:xfrm>
            <a:off x="5016641" y="4038421"/>
            <a:ext cx="34925" cy="57150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9" name="Freeform 174"/>
          <p:cNvSpPr>
            <a:spLocks/>
          </p:cNvSpPr>
          <p:nvPr/>
        </p:nvSpPr>
        <p:spPr bwMode="auto">
          <a:xfrm>
            <a:off x="5007116" y="4006671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0" name="Freeform 175"/>
          <p:cNvSpPr>
            <a:spLocks/>
          </p:cNvSpPr>
          <p:nvPr/>
        </p:nvSpPr>
        <p:spPr bwMode="auto">
          <a:xfrm>
            <a:off x="5022991" y="3876496"/>
            <a:ext cx="136525" cy="133350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1" name="Freeform 176"/>
          <p:cNvSpPr>
            <a:spLocks/>
          </p:cNvSpPr>
          <p:nvPr/>
        </p:nvSpPr>
        <p:spPr bwMode="auto">
          <a:xfrm>
            <a:off x="4581666" y="4127321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2" name="Freeform 177"/>
          <p:cNvSpPr>
            <a:spLocks/>
          </p:cNvSpPr>
          <p:nvPr/>
        </p:nvSpPr>
        <p:spPr bwMode="auto">
          <a:xfrm>
            <a:off x="4591191" y="3844746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3" name="Freeform 178"/>
          <p:cNvSpPr>
            <a:spLocks/>
          </p:cNvSpPr>
          <p:nvPr/>
        </p:nvSpPr>
        <p:spPr bwMode="auto">
          <a:xfrm>
            <a:off x="4581666" y="4092396"/>
            <a:ext cx="19050" cy="31750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4" name="Freeform 179"/>
          <p:cNvSpPr>
            <a:spLocks/>
          </p:cNvSpPr>
          <p:nvPr/>
        </p:nvSpPr>
        <p:spPr bwMode="auto">
          <a:xfrm>
            <a:off x="4557853" y="3889196"/>
            <a:ext cx="185738" cy="20955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5" name="Freeform 180"/>
          <p:cNvSpPr>
            <a:spLocks/>
          </p:cNvSpPr>
          <p:nvPr/>
        </p:nvSpPr>
        <p:spPr bwMode="auto">
          <a:xfrm>
            <a:off x="5130941" y="3863796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6" name="Freeform 181"/>
          <p:cNvSpPr>
            <a:spLocks/>
          </p:cNvSpPr>
          <p:nvPr/>
        </p:nvSpPr>
        <p:spPr bwMode="auto">
          <a:xfrm>
            <a:off x="4500703" y="3920946"/>
            <a:ext cx="141288" cy="152400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7" name="Freeform 182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8" name="Freeform 183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9" name="Freeform 184"/>
          <p:cNvSpPr>
            <a:spLocks/>
          </p:cNvSpPr>
          <p:nvPr/>
        </p:nvSpPr>
        <p:spPr bwMode="auto">
          <a:xfrm>
            <a:off x="3843478" y="3558673"/>
            <a:ext cx="146050" cy="111125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0" name="Freeform 185"/>
          <p:cNvSpPr>
            <a:spLocks/>
          </p:cNvSpPr>
          <p:nvPr/>
        </p:nvSpPr>
        <p:spPr bwMode="auto">
          <a:xfrm>
            <a:off x="5040453" y="4636909"/>
            <a:ext cx="60325" cy="57150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1" name="Freeform 186"/>
          <p:cNvSpPr>
            <a:spLocks/>
          </p:cNvSpPr>
          <p:nvPr/>
        </p:nvSpPr>
        <p:spPr bwMode="auto">
          <a:xfrm>
            <a:off x="4957903" y="4694059"/>
            <a:ext cx="50800" cy="69850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2" name="Freeform 117"/>
          <p:cNvSpPr>
            <a:spLocks/>
          </p:cNvSpPr>
          <p:nvPr/>
        </p:nvSpPr>
        <p:spPr bwMode="auto">
          <a:xfrm>
            <a:off x="5096016" y="3047821"/>
            <a:ext cx="47625" cy="25400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3" name="Freeform 118"/>
          <p:cNvSpPr>
            <a:spLocks/>
          </p:cNvSpPr>
          <p:nvPr/>
        </p:nvSpPr>
        <p:spPr bwMode="auto">
          <a:xfrm>
            <a:off x="4940441" y="2854146"/>
            <a:ext cx="463550" cy="177800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5" name="Freeform 123"/>
          <p:cNvSpPr>
            <a:spLocks/>
          </p:cNvSpPr>
          <p:nvPr/>
        </p:nvSpPr>
        <p:spPr bwMode="auto">
          <a:xfrm>
            <a:off x="5454791" y="3197046"/>
            <a:ext cx="44450" cy="44450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6" name="Freeform 124"/>
          <p:cNvSpPr>
            <a:spLocks/>
          </p:cNvSpPr>
          <p:nvPr/>
        </p:nvSpPr>
        <p:spPr bwMode="auto">
          <a:xfrm>
            <a:off x="5565916" y="3314521"/>
            <a:ext cx="133350" cy="88900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7" name="Freeform 125"/>
          <p:cNvSpPr>
            <a:spLocks/>
          </p:cNvSpPr>
          <p:nvPr/>
        </p:nvSpPr>
        <p:spPr bwMode="auto">
          <a:xfrm>
            <a:off x="5588141" y="3352621"/>
            <a:ext cx="196850" cy="206375"/>
          </a:xfrm>
          <a:custGeom>
            <a:avLst/>
            <a:gdLst>
              <a:gd name="T0" fmla="*/ 52 w 124"/>
              <a:gd name="T1" fmla="*/ 30 h 130"/>
              <a:gd name="T2" fmla="*/ 70 w 124"/>
              <a:gd name="T3" fmla="*/ 0 h 130"/>
              <a:gd name="T4" fmla="*/ 82 w 124"/>
              <a:gd name="T5" fmla="*/ 8 h 130"/>
              <a:gd name="T6" fmla="*/ 90 w 124"/>
              <a:gd name="T7" fmla="*/ 14 h 130"/>
              <a:gd name="T8" fmla="*/ 102 w 124"/>
              <a:gd name="T9" fmla="*/ 16 h 130"/>
              <a:gd name="T10" fmla="*/ 124 w 124"/>
              <a:gd name="T11" fmla="*/ 36 h 130"/>
              <a:gd name="T12" fmla="*/ 116 w 124"/>
              <a:gd name="T13" fmla="*/ 50 h 130"/>
              <a:gd name="T14" fmla="*/ 104 w 124"/>
              <a:gd name="T15" fmla="*/ 64 h 130"/>
              <a:gd name="T16" fmla="*/ 98 w 124"/>
              <a:gd name="T17" fmla="*/ 66 h 130"/>
              <a:gd name="T18" fmla="*/ 86 w 124"/>
              <a:gd name="T19" fmla="*/ 70 h 130"/>
              <a:gd name="T20" fmla="*/ 88 w 124"/>
              <a:gd name="T21" fmla="*/ 80 h 130"/>
              <a:gd name="T22" fmla="*/ 90 w 124"/>
              <a:gd name="T23" fmla="*/ 90 h 130"/>
              <a:gd name="T24" fmla="*/ 80 w 124"/>
              <a:gd name="T25" fmla="*/ 92 h 130"/>
              <a:gd name="T26" fmla="*/ 72 w 124"/>
              <a:gd name="T27" fmla="*/ 98 h 130"/>
              <a:gd name="T28" fmla="*/ 68 w 124"/>
              <a:gd name="T29" fmla="*/ 104 h 130"/>
              <a:gd name="T30" fmla="*/ 68 w 124"/>
              <a:gd name="T31" fmla="*/ 110 h 130"/>
              <a:gd name="T32" fmla="*/ 54 w 124"/>
              <a:gd name="T33" fmla="*/ 112 h 130"/>
              <a:gd name="T34" fmla="*/ 52 w 124"/>
              <a:gd name="T35" fmla="*/ 118 h 130"/>
              <a:gd name="T36" fmla="*/ 46 w 124"/>
              <a:gd name="T37" fmla="*/ 128 h 130"/>
              <a:gd name="T38" fmla="*/ 26 w 124"/>
              <a:gd name="T39" fmla="*/ 126 h 130"/>
              <a:gd name="T40" fmla="*/ 16 w 124"/>
              <a:gd name="T41" fmla="*/ 130 h 130"/>
              <a:gd name="T42" fmla="*/ 0 w 124"/>
              <a:gd name="T43" fmla="*/ 94 h 130"/>
              <a:gd name="T44" fmla="*/ 12 w 124"/>
              <a:gd name="T45" fmla="*/ 84 h 130"/>
              <a:gd name="T46" fmla="*/ 48 w 124"/>
              <a:gd name="T47" fmla="*/ 72 h 130"/>
              <a:gd name="T48" fmla="*/ 56 w 124"/>
              <a:gd name="T49" fmla="*/ 54 h 130"/>
              <a:gd name="T50" fmla="*/ 56 w 124"/>
              <a:gd name="T51" fmla="*/ 40 h 130"/>
              <a:gd name="T52" fmla="*/ 52 w 124"/>
              <a:gd name="T53" fmla="*/ 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130">
                <a:moveTo>
                  <a:pt x="52" y="30"/>
                </a:moveTo>
                <a:lnTo>
                  <a:pt x="70" y="0"/>
                </a:lnTo>
                <a:lnTo>
                  <a:pt x="82" y="8"/>
                </a:lnTo>
                <a:lnTo>
                  <a:pt x="90" y="14"/>
                </a:lnTo>
                <a:lnTo>
                  <a:pt x="102" y="16"/>
                </a:lnTo>
                <a:lnTo>
                  <a:pt x="124" y="36"/>
                </a:lnTo>
                <a:lnTo>
                  <a:pt x="116" y="50"/>
                </a:lnTo>
                <a:lnTo>
                  <a:pt x="104" y="64"/>
                </a:lnTo>
                <a:lnTo>
                  <a:pt x="98" y="66"/>
                </a:lnTo>
                <a:lnTo>
                  <a:pt x="86" y="70"/>
                </a:lnTo>
                <a:lnTo>
                  <a:pt x="88" y="80"/>
                </a:lnTo>
                <a:lnTo>
                  <a:pt x="90" y="90"/>
                </a:lnTo>
                <a:lnTo>
                  <a:pt x="80" y="92"/>
                </a:lnTo>
                <a:lnTo>
                  <a:pt x="72" y="98"/>
                </a:lnTo>
                <a:lnTo>
                  <a:pt x="68" y="104"/>
                </a:lnTo>
                <a:lnTo>
                  <a:pt x="68" y="110"/>
                </a:lnTo>
                <a:lnTo>
                  <a:pt x="54" y="112"/>
                </a:lnTo>
                <a:lnTo>
                  <a:pt x="52" y="118"/>
                </a:lnTo>
                <a:lnTo>
                  <a:pt x="46" y="128"/>
                </a:lnTo>
                <a:lnTo>
                  <a:pt x="26" y="126"/>
                </a:lnTo>
                <a:lnTo>
                  <a:pt x="16" y="130"/>
                </a:lnTo>
                <a:lnTo>
                  <a:pt x="0" y="94"/>
                </a:lnTo>
                <a:lnTo>
                  <a:pt x="12" y="84"/>
                </a:lnTo>
                <a:lnTo>
                  <a:pt x="48" y="72"/>
                </a:lnTo>
                <a:lnTo>
                  <a:pt x="56" y="54"/>
                </a:lnTo>
                <a:lnTo>
                  <a:pt x="56" y="40"/>
                </a:lnTo>
                <a:lnTo>
                  <a:pt x="5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8" name="Freeform 126"/>
          <p:cNvSpPr>
            <a:spLocks/>
          </p:cNvSpPr>
          <p:nvPr/>
        </p:nvSpPr>
        <p:spPr bwMode="auto">
          <a:xfrm>
            <a:off x="5356366" y="3501846"/>
            <a:ext cx="257175" cy="158750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9" name="Freeform 127"/>
          <p:cNvSpPr>
            <a:spLocks/>
          </p:cNvSpPr>
          <p:nvPr/>
        </p:nvSpPr>
        <p:spPr bwMode="auto">
          <a:xfrm>
            <a:off x="5388116" y="2923996"/>
            <a:ext cx="485775" cy="409575"/>
          </a:xfrm>
          <a:custGeom>
            <a:avLst/>
            <a:gdLst>
              <a:gd name="T0" fmla="*/ 80 w 306"/>
              <a:gd name="T1" fmla="*/ 38 h 258"/>
              <a:gd name="T2" fmla="*/ 112 w 306"/>
              <a:gd name="T3" fmla="*/ 56 h 258"/>
              <a:gd name="T4" fmla="*/ 156 w 306"/>
              <a:gd name="T5" fmla="*/ 48 h 258"/>
              <a:gd name="T6" fmla="*/ 204 w 306"/>
              <a:gd name="T7" fmla="*/ 28 h 258"/>
              <a:gd name="T8" fmla="*/ 256 w 306"/>
              <a:gd name="T9" fmla="*/ 52 h 258"/>
              <a:gd name="T10" fmla="*/ 274 w 306"/>
              <a:gd name="T11" fmla="*/ 78 h 258"/>
              <a:gd name="T12" fmla="*/ 262 w 306"/>
              <a:gd name="T13" fmla="*/ 126 h 258"/>
              <a:gd name="T14" fmla="*/ 282 w 306"/>
              <a:gd name="T15" fmla="*/ 150 h 258"/>
              <a:gd name="T16" fmla="*/ 266 w 306"/>
              <a:gd name="T17" fmla="*/ 176 h 258"/>
              <a:gd name="T18" fmla="*/ 286 w 306"/>
              <a:gd name="T19" fmla="*/ 202 h 258"/>
              <a:gd name="T20" fmla="*/ 298 w 306"/>
              <a:gd name="T21" fmla="*/ 224 h 258"/>
              <a:gd name="T22" fmla="*/ 306 w 306"/>
              <a:gd name="T23" fmla="*/ 232 h 258"/>
              <a:gd name="T24" fmla="*/ 278 w 306"/>
              <a:gd name="T25" fmla="*/ 242 h 258"/>
              <a:gd name="T26" fmla="*/ 236 w 306"/>
              <a:gd name="T27" fmla="*/ 254 h 258"/>
              <a:gd name="T28" fmla="*/ 206 w 306"/>
              <a:gd name="T29" fmla="*/ 230 h 258"/>
              <a:gd name="T30" fmla="*/ 188 w 306"/>
              <a:gd name="T31" fmla="*/ 224 h 258"/>
              <a:gd name="T32" fmla="*/ 164 w 306"/>
              <a:gd name="T33" fmla="*/ 234 h 258"/>
              <a:gd name="T34" fmla="*/ 118 w 306"/>
              <a:gd name="T35" fmla="*/ 206 h 258"/>
              <a:gd name="T36" fmla="*/ 98 w 306"/>
              <a:gd name="T37" fmla="*/ 176 h 258"/>
              <a:gd name="T38" fmla="*/ 70 w 306"/>
              <a:gd name="T39" fmla="*/ 176 h 258"/>
              <a:gd name="T40" fmla="*/ 62 w 306"/>
              <a:gd name="T41" fmla="*/ 166 h 258"/>
              <a:gd name="T42" fmla="*/ 60 w 306"/>
              <a:gd name="T43" fmla="*/ 140 h 258"/>
              <a:gd name="T44" fmla="*/ 38 w 306"/>
              <a:gd name="T45" fmla="*/ 126 h 258"/>
              <a:gd name="T46" fmla="*/ 26 w 306"/>
              <a:gd name="T47" fmla="*/ 90 h 258"/>
              <a:gd name="T48" fmla="*/ 30 w 306"/>
              <a:gd name="T49" fmla="*/ 78 h 258"/>
              <a:gd name="T50" fmla="*/ 26 w 306"/>
              <a:gd name="T51" fmla="*/ 70 h 258"/>
              <a:gd name="T52" fmla="*/ 10 w 306"/>
              <a:gd name="T53" fmla="*/ 44 h 258"/>
              <a:gd name="T54" fmla="*/ 4 w 306"/>
              <a:gd name="T55" fmla="*/ 24 h 258"/>
              <a:gd name="T56" fmla="*/ 0 w 306"/>
              <a:gd name="T57" fmla="*/ 8 h 258"/>
              <a:gd name="T58" fmla="*/ 10 w 306"/>
              <a:gd name="T59" fmla="*/ 2 h 258"/>
              <a:gd name="T60" fmla="*/ 32 w 306"/>
              <a:gd name="T61" fmla="*/ 18 h 258"/>
              <a:gd name="T62" fmla="*/ 42 w 306"/>
              <a:gd name="T63" fmla="*/ 14 h 258"/>
              <a:gd name="T64" fmla="*/ 60 w 306"/>
              <a:gd name="T65" fmla="*/ 0 h 258"/>
              <a:gd name="T66" fmla="*/ 64 w 306"/>
              <a:gd name="T67" fmla="*/ 10 h 258"/>
              <a:gd name="T68" fmla="*/ 62 w 306"/>
              <a:gd name="T69" fmla="*/ 18 h 258"/>
              <a:gd name="T70" fmla="*/ 76 w 306"/>
              <a:gd name="T71" fmla="*/ 24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6" h="258">
                <a:moveTo>
                  <a:pt x="76" y="24"/>
                </a:moveTo>
                <a:lnTo>
                  <a:pt x="80" y="38"/>
                </a:lnTo>
                <a:lnTo>
                  <a:pt x="100" y="48"/>
                </a:lnTo>
                <a:lnTo>
                  <a:pt x="112" y="56"/>
                </a:lnTo>
                <a:lnTo>
                  <a:pt x="142" y="56"/>
                </a:lnTo>
                <a:lnTo>
                  <a:pt x="156" y="48"/>
                </a:lnTo>
                <a:lnTo>
                  <a:pt x="178" y="32"/>
                </a:lnTo>
                <a:lnTo>
                  <a:pt x="204" y="28"/>
                </a:lnTo>
                <a:lnTo>
                  <a:pt x="226" y="36"/>
                </a:lnTo>
                <a:lnTo>
                  <a:pt x="256" y="52"/>
                </a:lnTo>
                <a:lnTo>
                  <a:pt x="272" y="56"/>
                </a:lnTo>
                <a:lnTo>
                  <a:pt x="274" y="78"/>
                </a:lnTo>
                <a:lnTo>
                  <a:pt x="264" y="98"/>
                </a:lnTo>
                <a:lnTo>
                  <a:pt x="262" y="126"/>
                </a:lnTo>
                <a:lnTo>
                  <a:pt x="268" y="150"/>
                </a:lnTo>
                <a:lnTo>
                  <a:pt x="282" y="150"/>
                </a:lnTo>
                <a:lnTo>
                  <a:pt x="280" y="162"/>
                </a:lnTo>
                <a:lnTo>
                  <a:pt x="266" y="176"/>
                </a:lnTo>
                <a:lnTo>
                  <a:pt x="272" y="186"/>
                </a:lnTo>
                <a:lnTo>
                  <a:pt x="286" y="202"/>
                </a:lnTo>
                <a:lnTo>
                  <a:pt x="298" y="212"/>
                </a:lnTo>
                <a:lnTo>
                  <a:pt x="298" y="224"/>
                </a:lnTo>
                <a:lnTo>
                  <a:pt x="306" y="224"/>
                </a:lnTo>
                <a:lnTo>
                  <a:pt x="306" y="232"/>
                </a:lnTo>
                <a:lnTo>
                  <a:pt x="292" y="234"/>
                </a:lnTo>
                <a:lnTo>
                  <a:pt x="278" y="242"/>
                </a:lnTo>
                <a:lnTo>
                  <a:pt x="278" y="258"/>
                </a:lnTo>
                <a:lnTo>
                  <a:pt x="236" y="254"/>
                </a:lnTo>
                <a:lnTo>
                  <a:pt x="208" y="246"/>
                </a:lnTo>
                <a:lnTo>
                  <a:pt x="206" y="230"/>
                </a:lnTo>
                <a:lnTo>
                  <a:pt x="196" y="222"/>
                </a:lnTo>
                <a:lnTo>
                  <a:pt x="188" y="224"/>
                </a:lnTo>
                <a:lnTo>
                  <a:pt x="178" y="232"/>
                </a:lnTo>
                <a:lnTo>
                  <a:pt x="164" y="234"/>
                </a:lnTo>
                <a:lnTo>
                  <a:pt x="138" y="224"/>
                </a:lnTo>
                <a:lnTo>
                  <a:pt x="118" y="206"/>
                </a:lnTo>
                <a:lnTo>
                  <a:pt x="104" y="188"/>
                </a:lnTo>
                <a:lnTo>
                  <a:pt x="98" y="176"/>
                </a:lnTo>
                <a:lnTo>
                  <a:pt x="80" y="172"/>
                </a:lnTo>
                <a:lnTo>
                  <a:pt x="70" y="176"/>
                </a:lnTo>
                <a:lnTo>
                  <a:pt x="60" y="172"/>
                </a:lnTo>
                <a:lnTo>
                  <a:pt x="62" y="166"/>
                </a:lnTo>
                <a:lnTo>
                  <a:pt x="56" y="154"/>
                </a:lnTo>
                <a:lnTo>
                  <a:pt x="60" y="140"/>
                </a:lnTo>
                <a:lnTo>
                  <a:pt x="48" y="130"/>
                </a:lnTo>
                <a:lnTo>
                  <a:pt x="38" y="126"/>
                </a:lnTo>
                <a:lnTo>
                  <a:pt x="20" y="104"/>
                </a:lnTo>
                <a:lnTo>
                  <a:pt x="26" y="90"/>
                </a:lnTo>
                <a:lnTo>
                  <a:pt x="32" y="86"/>
                </a:lnTo>
                <a:lnTo>
                  <a:pt x="30" y="78"/>
                </a:lnTo>
                <a:lnTo>
                  <a:pt x="34" y="72"/>
                </a:lnTo>
                <a:lnTo>
                  <a:pt x="26" y="70"/>
                </a:lnTo>
                <a:lnTo>
                  <a:pt x="16" y="54"/>
                </a:lnTo>
                <a:lnTo>
                  <a:pt x="10" y="44"/>
                </a:lnTo>
                <a:lnTo>
                  <a:pt x="6" y="34"/>
                </a:lnTo>
                <a:lnTo>
                  <a:pt x="4" y="24"/>
                </a:lnTo>
                <a:lnTo>
                  <a:pt x="2" y="16"/>
                </a:lnTo>
                <a:lnTo>
                  <a:pt x="0" y="8"/>
                </a:lnTo>
                <a:lnTo>
                  <a:pt x="2" y="4"/>
                </a:lnTo>
                <a:lnTo>
                  <a:pt x="10" y="2"/>
                </a:lnTo>
                <a:lnTo>
                  <a:pt x="24" y="14"/>
                </a:lnTo>
                <a:lnTo>
                  <a:pt x="32" y="18"/>
                </a:lnTo>
                <a:lnTo>
                  <a:pt x="34" y="12"/>
                </a:lnTo>
                <a:lnTo>
                  <a:pt x="42" y="14"/>
                </a:lnTo>
                <a:lnTo>
                  <a:pt x="48" y="10"/>
                </a:lnTo>
                <a:lnTo>
                  <a:pt x="60" y="0"/>
                </a:lnTo>
                <a:lnTo>
                  <a:pt x="64" y="2"/>
                </a:lnTo>
                <a:lnTo>
                  <a:pt x="64" y="10"/>
                </a:lnTo>
                <a:lnTo>
                  <a:pt x="68" y="16"/>
                </a:lnTo>
                <a:lnTo>
                  <a:pt x="62" y="18"/>
                </a:lnTo>
                <a:lnTo>
                  <a:pt x="68" y="24"/>
                </a:lnTo>
                <a:lnTo>
                  <a:pt x="76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0" name="Freeform 128"/>
          <p:cNvSpPr>
            <a:spLocks/>
          </p:cNvSpPr>
          <p:nvPr/>
        </p:nvSpPr>
        <p:spPr bwMode="auto">
          <a:xfrm>
            <a:off x="5804041" y="295892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1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2" name="Freeform 130"/>
          <p:cNvSpPr>
            <a:spLocks/>
          </p:cNvSpPr>
          <p:nvPr/>
        </p:nvSpPr>
        <p:spPr bwMode="auto">
          <a:xfrm>
            <a:off x="5175619" y="3104971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3" name="Freeform 131"/>
          <p:cNvSpPr>
            <a:spLocks/>
          </p:cNvSpPr>
          <p:nvPr/>
        </p:nvSpPr>
        <p:spPr bwMode="auto">
          <a:xfrm>
            <a:off x="5164499" y="3141691"/>
            <a:ext cx="523875" cy="425450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4" name="Freeform 132"/>
          <p:cNvSpPr>
            <a:spLocks/>
          </p:cNvSpPr>
          <p:nvPr/>
        </p:nvSpPr>
        <p:spPr bwMode="auto">
          <a:xfrm>
            <a:off x="5173803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5" name="Freeform 133"/>
          <p:cNvSpPr>
            <a:spLocks/>
          </p:cNvSpPr>
          <p:nvPr/>
        </p:nvSpPr>
        <p:spPr bwMode="auto">
          <a:xfrm>
            <a:off x="5559566" y="3311346"/>
            <a:ext cx="15875" cy="41275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6" name="Freeform 134"/>
          <p:cNvSpPr>
            <a:spLocks/>
          </p:cNvSpPr>
          <p:nvPr/>
        </p:nvSpPr>
        <p:spPr bwMode="auto">
          <a:xfrm>
            <a:off x="5546866" y="3298646"/>
            <a:ext cx="12700" cy="19050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7" name="Freeform 227"/>
          <p:cNvSpPr>
            <a:spLocks/>
          </p:cNvSpPr>
          <p:nvPr/>
        </p:nvSpPr>
        <p:spPr bwMode="auto">
          <a:xfrm>
            <a:off x="4934091" y="2854146"/>
            <a:ext cx="66675" cy="47625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8" name="Freeform 188"/>
          <p:cNvSpPr>
            <a:spLocks/>
          </p:cNvSpPr>
          <p:nvPr/>
        </p:nvSpPr>
        <p:spPr bwMode="auto">
          <a:xfrm>
            <a:off x="4800741" y="1838146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80" name="Group 296"/>
          <p:cNvGrpSpPr>
            <a:grpSpLocks/>
          </p:cNvGrpSpPr>
          <p:nvPr/>
        </p:nvGrpSpPr>
        <p:grpSpPr bwMode="auto">
          <a:xfrm>
            <a:off x="4402278" y="1307921"/>
            <a:ext cx="652463" cy="1019175"/>
            <a:chOff x="2780" y="885"/>
            <a:chExt cx="411" cy="642"/>
          </a:xfrm>
          <a:noFill/>
        </p:grpSpPr>
        <p:sp>
          <p:nvSpPr>
            <p:cNvPr id="281" name="Freeform 94"/>
            <p:cNvSpPr>
              <a:spLocks/>
            </p:cNvSpPr>
            <p:nvPr/>
          </p:nvSpPr>
          <p:spPr bwMode="auto">
            <a:xfrm>
              <a:off x="2874" y="903"/>
              <a:ext cx="167" cy="120"/>
            </a:xfrm>
            <a:custGeom>
              <a:avLst/>
              <a:gdLst>
                <a:gd name="T0" fmla="*/ 55 w 167"/>
                <a:gd name="T1" fmla="*/ 84 h 120"/>
                <a:gd name="T2" fmla="*/ 71 w 167"/>
                <a:gd name="T3" fmla="*/ 80 h 120"/>
                <a:gd name="T4" fmla="*/ 43 w 167"/>
                <a:gd name="T5" fmla="*/ 78 h 120"/>
                <a:gd name="T6" fmla="*/ 55 w 167"/>
                <a:gd name="T7" fmla="*/ 64 h 120"/>
                <a:gd name="T8" fmla="*/ 85 w 167"/>
                <a:gd name="T9" fmla="*/ 60 h 120"/>
                <a:gd name="T10" fmla="*/ 89 w 167"/>
                <a:gd name="T11" fmla="*/ 48 h 120"/>
                <a:gd name="T12" fmla="*/ 71 w 167"/>
                <a:gd name="T13" fmla="*/ 52 h 120"/>
                <a:gd name="T14" fmla="*/ 65 w 167"/>
                <a:gd name="T15" fmla="*/ 42 h 120"/>
                <a:gd name="T16" fmla="*/ 55 w 167"/>
                <a:gd name="T17" fmla="*/ 48 h 120"/>
                <a:gd name="T18" fmla="*/ 37 w 167"/>
                <a:gd name="T19" fmla="*/ 64 h 120"/>
                <a:gd name="T20" fmla="*/ 11 w 167"/>
                <a:gd name="T21" fmla="*/ 46 h 120"/>
                <a:gd name="T22" fmla="*/ 19 w 167"/>
                <a:gd name="T23" fmla="*/ 28 h 120"/>
                <a:gd name="T24" fmla="*/ 11 w 167"/>
                <a:gd name="T25" fmla="*/ 24 h 120"/>
                <a:gd name="T26" fmla="*/ 0 w 167"/>
                <a:gd name="T27" fmla="*/ 20 h 120"/>
                <a:gd name="T28" fmla="*/ 19 w 167"/>
                <a:gd name="T29" fmla="*/ 8 h 120"/>
                <a:gd name="T30" fmla="*/ 47 w 167"/>
                <a:gd name="T31" fmla="*/ 10 h 120"/>
                <a:gd name="T32" fmla="*/ 55 w 167"/>
                <a:gd name="T33" fmla="*/ 12 h 120"/>
                <a:gd name="T34" fmla="*/ 73 w 167"/>
                <a:gd name="T35" fmla="*/ 14 h 120"/>
                <a:gd name="T36" fmla="*/ 77 w 167"/>
                <a:gd name="T37" fmla="*/ 28 h 120"/>
                <a:gd name="T38" fmla="*/ 89 w 167"/>
                <a:gd name="T39" fmla="*/ 38 h 120"/>
                <a:gd name="T40" fmla="*/ 83 w 167"/>
                <a:gd name="T41" fmla="*/ 12 h 120"/>
                <a:gd name="T42" fmla="*/ 85 w 167"/>
                <a:gd name="T43" fmla="*/ 0 h 120"/>
                <a:gd name="T44" fmla="*/ 107 w 167"/>
                <a:gd name="T45" fmla="*/ 8 h 120"/>
                <a:gd name="T46" fmla="*/ 111 w 167"/>
                <a:gd name="T47" fmla="*/ 22 h 120"/>
                <a:gd name="T48" fmla="*/ 127 w 167"/>
                <a:gd name="T49" fmla="*/ 22 h 120"/>
                <a:gd name="T50" fmla="*/ 151 w 167"/>
                <a:gd name="T51" fmla="*/ 36 h 120"/>
                <a:gd name="T52" fmla="*/ 159 w 167"/>
                <a:gd name="T53" fmla="*/ 48 h 120"/>
                <a:gd name="T54" fmla="*/ 123 w 167"/>
                <a:gd name="T55" fmla="*/ 60 h 120"/>
                <a:gd name="T56" fmla="*/ 117 w 167"/>
                <a:gd name="T57" fmla="*/ 84 h 120"/>
                <a:gd name="T58" fmla="*/ 101 w 167"/>
                <a:gd name="T59" fmla="*/ 102 h 120"/>
                <a:gd name="T60" fmla="*/ 81 w 167"/>
                <a:gd name="T61" fmla="*/ 114 h 120"/>
                <a:gd name="T62" fmla="*/ 67 w 167"/>
                <a:gd name="T63" fmla="*/ 104 h 120"/>
                <a:gd name="T64" fmla="*/ 45 w 167"/>
                <a:gd name="T65" fmla="*/ 9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0">
                  <a:moveTo>
                    <a:pt x="45" y="92"/>
                  </a:moveTo>
                  <a:lnTo>
                    <a:pt x="55" y="84"/>
                  </a:lnTo>
                  <a:lnTo>
                    <a:pt x="83" y="88"/>
                  </a:lnTo>
                  <a:lnTo>
                    <a:pt x="71" y="80"/>
                  </a:lnTo>
                  <a:lnTo>
                    <a:pt x="59" y="76"/>
                  </a:lnTo>
                  <a:lnTo>
                    <a:pt x="43" y="78"/>
                  </a:lnTo>
                  <a:lnTo>
                    <a:pt x="43" y="68"/>
                  </a:lnTo>
                  <a:lnTo>
                    <a:pt x="55" y="64"/>
                  </a:lnTo>
                  <a:lnTo>
                    <a:pt x="69" y="60"/>
                  </a:lnTo>
                  <a:lnTo>
                    <a:pt x="85" y="60"/>
                  </a:lnTo>
                  <a:lnTo>
                    <a:pt x="97" y="56"/>
                  </a:lnTo>
                  <a:lnTo>
                    <a:pt x="89" y="48"/>
                  </a:lnTo>
                  <a:lnTo>
                    <a:pt x="83" y="52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65" y="42"/>
                  </a:lnTo>
                  <a:lnTo>
                    <a:pt x="61" y="48"/>
                  </a:lnTo>
                  <a:lnTo>
                    <a:pt x="55" y="48"/>
                  </a:lnTo>
                  <a:lnTo>
                    <a:pt x="51" y="56"/>
                  </a:lnTo>
                  <a:lnTo>
                    <a:pt x="37" y="64"/>
                  </a:lnTo>
                  <a:lnTo>
                    <a:pt x="27" y="58"/>
                  </a:lnTo>
                  <a:lnTo>
                    <a:pt x="11" y="46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1" y="24"/>
                  </a:lnTo>
                  <a:lnTo>
                    <a:pt x="2" y="3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19" y="8"/>
                  </a:lnTo>
                  <a:lnTo>
                    <a:pt x="33" y="8"/>
                  </a:lnTo>
                  <a:lnTo>
                    <a:pt x="47" y="10"/>
                  </a:lnTo>
                  <a:lnTo>
                    <a:pt x="51" y="26"/>
                  </a:lnTo>
                  <a:lnTo>
                    <a:pt x="55" y="12"/>
                  </a:lnTo>
                  <a:lnTo>
                    <a:pt x="63" y="10"/>
                  </a:lnTo>
                  <a:lnTo>
                    <a:pt x="73" y="14"/>
                  </a:lnTo>
                  <a:lnTo>
                    <a:pt x="75" y="22"/>
                  </a:lnTo>
                  <a:lnTo>
                    <a:pt x="77" y="28"/>
                  </a:lnTo>
                  <a:lnTo>
                    <a:pt x="83" y="36"/>
                  </a:lnTo>
                  <a:lnTo>
                    <a:pt x="89" y="38"/>
                  </a:lnTo>
                  <a:lnTo>
                    <a:pt x="87" y="24"/>
                  </a:lnTo>
                  <a:lnTo>
                    <a:pt x="83" y="12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95" y="4"/>
                  </a:lnTo>
                  <a:lnTo>
                    <a:pt x="107" y="8"/>
                  </a:lnTo>
                  <a:lnTo>
                    <a:pt x="103" y="20"/>
                  </a:lnTo>
                  <a:lnTo>
                    <a:pt x="111" y="22"/>
                  </a:lnTo>
                  <a:lnTo>
                    <a:pt x="115" y="16"/>
                  </a:lnTo>
                  <a:lnTo>
                    <a:pt x="127" y="22"/>
                  </a:lnTo>
                  <a:lnTo>
                    <a:pt x="127" y="30"/>
                  </a:lnTo>
                  <a:lnTo>
                    <a:pt x="151" y="36"/>
                  </a:lnTo>
                  <a:lnTo>
                    <a:pt x="167" y="44"/>
                  </a:lnTo>
                  <a:lnTo>
                    <a:pt x="159" y="48"/>
                  </a:lnTo>
                  <a:lnTo>
                    <a:pt x="137" y="52"/>
                  </a:lnTo>
                  <a:lnTo>
                    <a:pt x="123" y="60"/>
                  </a:lnTo>
                  <a:lnTo>
                    <a:pt x="119" y="68"/>
                  </a:lnTo>
                  <a:lnTo>
                    <a:pt x="117" y="84"/>
                  </a:lnTo>
                  <a:lnTo>
                    <a:pt x="107" y="88"/>
                  </a:lnTo>
                  <a:lnTo>
                    <a:pt x="101" y="102"/>
                  </a:lnTo>
                  <a:lnTo>
                    <a:pt x="93" y="120"/>
                  </a:lnTo>
                  <a:lnTo>
                    <a:pt x="81" y="114"/>
                  </a:lnTo>
                  <a:lnTo>
                    <a:pt x="81" y="102"/>
                  </a:lnTo>
                  <a:lnTo>
                    <a:pt x="67" y="104"/>
                  </a:lnTo>
                  <a:lnTo>
                    <a:pt x="59" y="98"/>
                  </a:lnTo>
                  <a:lnTo>
                    <a:pt x="45" y="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2" name="Freeform 95"/>
            <p:cNvSpPr>
              <a:spLocks/>
            </p:cNvSpPr>
            <p:nvPr/>
          </p:nvSpPr>
          <p:spPr bwMode="auto">
            <a:xfrm>
              <a:off x="2991" y="885"/>
              <a:ext cx="144" cy="50"/>
            </a:xfrm>
            <a:custGeom>
              <a:avLst/>
              <a:gdLst>
                <a:gd name="T0" fmla="*/ 62 w 144"/>
                <a:gd name="T1" fmla="*/ 38 h 50"/>
                <a:gd name="T2" fmla="*/ 52 w 144"/>
                <a:gd name="T3" fmla="*/ 38 h 50"/>
                <a:gd name="T4" fmla="*/ 34 w 144"/>
                <a:gd name="T5" fmla="*/ 38 h 50"/>
                <a:gd name="T6" fmla="*/ 36 w 144"/>
                <a:gd name="T7" fmla="*/ 30 h 50"/>
                <a:gd name="T8" fmla="*/ 54 w 144"/>
                <a:gd name="T9" fmla="*/ 28 h 50"/>
                <a:gd name="T10" fmla="*/ 60 w 144"/>
                <a:gd name="T11" fmla="*/ 24 h 50"/>
                <a:gd name="T12" fmla="*/ 50 w 144"/>
                <a:gd name="T13" fmla="*/ 22 h 50"/>
                <a:gd name="T14" fmla="*/ 34 w 144"/>
                <a:gd name="T15" fmla="*/ 22 h 50"/>
                <a:gd name="T16" fmla="*/ 18 w 144"/>
                <a:gd name="T17" fmla="*/ 26 h 50"/>
                <a:gd name="T18" fmla="*/ 2 w 144"/>
                <a:gd name="T19" fmla="*/ 24 h 50"/>
                <a:gd name="T20" fmla="*/ 0 w 144"/>
                <a:gd name="T21" fmla="*/ 18 h 50"/>
                <a:gd name="T22" fmla="*/ 10 w 144"/>
                <a:gd name="T23" fmla="*/ 14 h 50"/>
                <a:gd name="T24" fmla="*/ 22 w 144"/>
                <a:gd name="T25" fmla="*/ 6 h 50"/>
                <a:gd name="T26" fmla="*/ 30 w 144"/>
                <a:gd name="T27" fmla="*/ 6 h 50"/>
                <a:gd name="T28" fmla="*/ 46 w 144"/>
                <a:gd name="T29" fmla="*/ 10 h 50"/>
                <a:gd name="T30" fmla="*/ 56 w 144"/>
                <a:gd name="T31" fmla="*/ 10 h 50"/>
                <a:gd name="T32" fmla="*/ 66 w 144"/>
                <a:gd name="T33" fmla="*/ 12 h 50"/>
                <a:gd name="T34" fmla="*/ 74 w 144"/>
                <a:gd name="T35" fmla="*/ 0 h 50"/>
                <a:gd name="T36" fmla="*/ 82 w 144"/>
                <a:gd name="T37" fmla="*/ 14 h 50"/>
                <a:gd name="T38" fmla="*/ 96 w 144"/>
                <a:gd name="T39" fmla="*/ 8 h 50"/>
                <a:gd name="T40" fmla="*/ 114 w 144"/>
                <a:gd name="T41" fmla="*/ 10 h 50"/>
                <a:gd name="T42" fmla="*/ 132 w 144"/>
                <a:gd name="T43" fmla="*/ 14 h 50"/>
                <a:gd name="T44" fmla="*/ 144 w 144"/>
                <a:gd name="T45" fmla="*/ 16 h 50"/>
                <a:gd name="T46" fmla="*/ 138 w 144"/>
                <a:gd name="T47" fmla="*/ 22 h 50"/>
                <a:gd name="T48" fmla="*/ 122 w 144"/>
                <a:gd name="T49" fmla="*/ 30 h 50"/>
                <a:gd name="T50" fmla="*/ 114 w 144"/>
                <a:gd name="T51" fmla="*/ 38 h 50"/>
                <a:gd name="T52" fmla="*/ 100 w 144"/>
                <a:gd name="T53" fmla="*/ 38 h 50"/>
                <a:gd name="T54" fmla="*/ 92 w 144"/>
                <a:gd name="T55" fmla="*/ 50 h 50"/>
                <a:gd name="T56" fmla="*/ 74 w 144"/>
                <a:gd name="T57" fmla="*/ 46 h 50"/>
                <a:gd name="T58" fmla="*/ 68 w 144"/>
                <a:gd name="T59" fmla="*/ 38 h 50"/>
                <a:gd name="T60" fmla="*/ 62 w 144"/>
                <a:gd name="T6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50">
                  <a:moveTo>
                    <a:pt x="62" y="38"/>
                  </a:moveTo>
                  <a:lnTo>
                    <a:pt x="52" y="38"/>
                  </a:lnTo>
                  <a:lnTo>
                    <a:pt x="34" y="38"/>
                  </a:lnTo>
                  <a:lnTo>
                    <a:pt x="36" y="30"/>
                  </a:lnTo>
                  <a:lnTo>
                    <a:pt x="54" y="28"/>
                  </a:lnTo>
                  <a:lnTo>
                    <a:pt x="60" y="24"/>
                  </a:lnTo>
                  <a:lnTo>
                    <a:pt x="50" y="22"/>
                  </a:lnTo>
                  <a:lnTo>
                    <a:pt x="34" y="22"/>
                  </a:lnTo>
                  <a:lnTo>
                    <a:pt x="18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46" y="10"/>
                  </a:lnTo>
                  <a:lnTo>
                    <a:pt x="56" y="10"/>
                  </a:lnTo>
                  <a:lnTo>
                    <a:pt x="66" y="12"/>
                  </a:lnTo>
                  <a:lnTo>
                    <a:pt x="74" y="0"/>
                  </a:lnTo>
                  <a:lnTo>
                    <a:pt x="82" y="14"/>
                  </a:lnTo>
                  <a:lnTo>
                    <a:pt x="96" y="8"/>
                  </a:lnTo>
                  <a:lnTo>
                    <a:pt x="114" y="10"/>
                  </a:lnTo>
                  <a:lnTo>
                    <a:pt x="132" y="14"/>
                  </a:lnTo>
                  <a:lnTo>
                    <a:pt x="144" y="16"/>
                  </a:lnTo>
                  <a:lnTo>
                    <a:pt x="138" y="22"/>
                  </a:lnTo>
                  <a:lnTo>
                    <a:pt x="122" y="30"/>
                  </a:lnTo>
                  <a:lnTo>
                    <a:pt x="114" y="38"/>
                  </a:lnTo>
                  <a:lnTo>
                    <a:pt x="100" y="38"/>
                  </a:lnTo>
                  <a:lnTo>
                    <a:pt x="92" y="50"/>
                  </a:lnTo>
                  <a:lnTo>
                    <a:pt x="74" y="46"/>
                  </a:lnTo>
                  <a:lnTo>
                    <a:pt x="68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3" name="Freeform 96"/>
            <p:cNvSpPr>
              <a:spLocks/>
            </p:cNvSpPr>
            <p:nvPr/>
          </p:nvSpPr>
          <p:spPr bwMode="auto">
            <a:xfrm>
              <a:off x="3031" y="967"/>
              <a:ext cx="58" cy="32"/>
            </a:xfrm>
            <a:custGeom>
              <a:avLst/>
              <a:gdLst>
                <a:gd name="T0" fmla="*/ 10 w 58"/>
                <a:gd name="T1" fmla="*/ 8 h 32"/>
                <a:gd name="T2" fmla="*/ 14 w 58"/>
                <a:gd name="T3" fmla="*/ 4 h 32"/>
                <a:gd name="T4" fmla="*/ 30 w 58"/>
                <a:gd name="T5" fmla="*/ 0 h 32"/>
                <a:gd name="T6" fmla="*/ 38 w 58"/>
                <a:gd name="T7" fmla="*/ 0 h 32"/>
                <a:gd name="T8" fmla="*/ 42 w 58"/>
                <a:gd name="T9" fmla="*/ 8 h 32"/>
                <a:gd name="T10" fmla="*/ 48 w 58"/>
                <a:gd name="T11" fmla="*/ 12 h 32"/>
                <a:gd name="T12" fmla="*/ 58 w 58"/>
                <a:gd name="T13" fmla="*/ 12 h 32"/>
                <a:gd name="T14" fmla="*/ 52 w 58"/>
                <a:gd name="T15" fmla="*/ 20 h 32"/>
                <a:gd name="T16" fmla="*/ 38 w 58"/>
                <a:gd name="T17" fmla="*/ 28 h 32"/>
                <a:gd name="T18" fmla="*/ 26 w 58"/>
                <a:gd name="T19" fmla="*/ 32 h 32"/>
                <a:gd name="T20" fmla="*/ 26 w 58"/>
                <a:gd name="T21" fmla="*/ 20 h 32"/>
                <a:gd name="T22" fmla="*/ 18 w 58"/>
                <a:gd name="T23" fmla="*/ 20 h 32"/>
                <a:gd name="T24" fmla="*/ 10 w 58"/>
                <a:gd name="T25" fmla="*/ 22 h 32"/>
                <a:gd name="T26" fmla="*/ 4 w 58"/>
                <a:gd name="T27" fmla="*/ 28 h 32"/>
                <a:gd name="T28" fmla="*/ 0 w 58"/>
                <a:gd name="T29" fmla="*/ 20 h 32"/>
                <a:gd name="T30" fmla="*/ 6 w 58"/>
                <a:gd name="T31" fmla="*/ 14 h 32"/>
                <a:gd name="T32" fmla="*/ 10 w 58"/>
                <a:gd name="T3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2">
                  <a:moveTo>
                    <a:pt x="10" y="8"/>
                  </a:moveTo>
                  <a:lnTo>
                    <a:pt x="14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2"/>
                  </a:lnTo>
                  <a:lnTo>
                    <a:pt x="58" y="12"/>
                  </a:lnTo>
                  <a:lnTo>
                    <a:pt x="52" y="20"/>
                  </a:lnTo>
                  <a:lnTo>
                    <a:pt x="38" y="28"/>
                  </a:lnTo>
                  <a:lnTo>
                    <a:pt x="26" y="32"/>
                  </a:lnTo>
                  <a:lnTo>
                    <a:pt x="26" y="20"/>
                  </a:lnTo>
                  <a:lnTo>
                    <a:pt x="18" y="20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6" y="14"/>
                  </a:lnTo>
                  <a:lnTo>
                    <a:pt x="10" y="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4" name="Freeform 190"/>
            <p:cNvSpPr>
              <a:spLocks/>
            </p:cNvSpPr>
            <p:nvPr/>
          </p:nvSpPr>
          <p:spPr bwMode="auto">
            <a:xfrm>
              <a:off x="2780" y="1189"/>
              <a:ext cx="411" cy="338"/>
            </a:xfrm>
            <a:custGeom>
              <a:avLst/>
              <a:gdLst>
                <a:gd name="T0" fmla="*/ 92 w 411"/>
                <a:gd name="T1" fmla="*/ 310 h 338"/>
                <a:gd name="T2" fmla="*/ 82 w 411"/>
                <a:gd name="T3" fmla="*/ 312 h 338"/>
                <a:gd name="T4" fmla="*/ 62 w 411"/>
                <a:gd name="T5" fmla="*/ 328 h 338"/>
                <a:gd name="T6" fmla="*/ 24 w 411"/>
                <a:gd name="T7" fmla="*/ 334 h 338"/>
                <a:gd name="T8" fmla="*/ 10 w 411"/>
                <a:gd name="T9" fmla="*/ 316 h 338"/>
                <a:gd name="T10" fmla="*/ 16 w 411"/>
                <a:gd name="T11" fmla="*/ 302 h 338"/>
                <a:gd name="T12" fmla="*/ 4 w 411"/>
                <a:gd name="T13" fmla="*/ 296 h 338"/>
                <a:gd name="T14" fmla="*/ 8 w 411"/>
                <a:gd name="T15" fmla="*/ 280 h 338"/>
                <a:gd name="T16" fmla="*/ 0 w 411"/>
                <a:gd name="T17" fmla="*/ 250 h 338"/>
                <a:gd name="T18" fmla="*/ 26 w 411"/>
                <a:gd name="T19" fmla="*/ 230 h 338"/>
                <a:gd name="T20" fmla="*/ 56 w 411"/>
                <a:gd name="T21" fmla="*/ 220 h 338"/>
                <a:gd name="T22" fmla="*/ 70 w 411"/>
                <a:gd name="T23" fmla="*/ 208 h 338"/>
                <a:gd name="T24" fmla="*/ 98 w 411"/>
                <a:gd name="T25" fmla="*/ 202 h 338"/>
                <a:gd name="T26" fmla="*/ 84 w 411"/>
                <a:gd name="T27" fmla="*/ 204 h 338"/>
                <a:gd name="T28" fmla="*/ 92 w 411"/>
                <a:gd name="T29" fmla="*/ 184 h 338"/>
                <a:gd name="T30" fmla="*/ 113 w 411"/>
                <a:gd name="T31" fmla="*/ 164 h 338"/>
                <a:gd name="T32" fmla="*/ 137 w 411"/>
                <a:gd name="T33" fmla="*/ 134 h 338"/>
                <a:gd name="T34" fmla="*/ 157 w 411"/>
                <a:gd name="T35" fmla="*/ 106 h 338"/>
                <a:gd name="T36" fmla="*/ 175 w 411"/>
                <a:gd name="T37" fmla="*/ 86 h 338"/>
                <a:gd name="T38" fmla="*/ 185 w 411"/>
                <a:gd name="T39" fmla="*/ 72 h 338"/>
                <a:gd name="T40" fmla="*/ 163 w 411"/>
                <a:gd name="T41" fmla="*/ 78 h 338"/>
                <a:gd name="T42" fmla="*/ 165 w 411"/>
                <a:gd name="T43" fmla="*/ 62 h 338"/>
                <a:gd name="T44" fmla="*/ 183 w 411"/>
                <a:gd name="T45" fmla="*/ 64 h 338"/>
                <a:gd name="T46" fmla="*/ 203 w 411"/>
                <a:gd name="T47" fmla="*/ 60 h 338"/>
                <a:gd name="T48" fmla="*/ 199 w 411"/>
                <a:gd name="T49" fmla="*/ 44 h 338"/>
                <a:gd name="T50" fmla="*/ 225 w 411"/>
                <a:gd name="T51" fmla="*/ 30 h 338"/>
                <a:gd name="T52" fmla="*/ 243 w 411"/>
                <a:gd name="T53" fmla="*/ 40 h 338"/>
                <a:gd name="T54" fmla="*/ 267 w 411"/>
                <a:gd name="T55" fmla="*/ 38 h 338"/>
                <a:gd name="T56" fmla="*/ 285 w 411"/>
                <a:gd name="T57" fmla="*/ 24 h 338"/>
                <a:gd name="T58" fmla="*/ 291 w 411"/>
                <a:gd name="T59" fmla="*/ 36 h 338"/>
                <a:gd name="T60" fmla="*/ 309 w 411"/>
                <a:gd name="T61" fmla="*/ 16 h 338"/>
                <a:gd name="T62" fmla="*/ 337 w 411"/>
                <a:gd name="T63" fmla="*/ 4 h 338"/>
                <a:gd name="T64" fmla="*/ 319 w 411"/>
                <a:gd name="T65" fmla="*/ 32 h 338"/>
                <a:gd name="T66" fmla="*/ 343 w 411"/>
                <a:gd name="T67" fmla="*/ 22 h 338"/>
                <a:gd name="T68" fmla="*/ 373 w 411"/>
                <a:gd name="T69" fmla="*/ 6 h 338"/>
                <a:gd name="T70" fmla="*/ 387 w 411"/>
                <a:gd name="T71" fmla="*/ 10 h 338"/>
                <a:gd name="T72" fmla="*/ 401 w 411"/>
                <a:gd name="T73" fmla="*/ 32 h 338"/>
                <a:gd name="T74" fmla="*/ 397 w 411"/>
                <a:gd name="T75" fmla="*/ 44 h 338"/>
                <a:gd name="T76" fmla="*/ 387 w 411"/>
                <a:gd name="T77" fmla="*/ 52 h 338"/>
                <a:gd name="T78" fmla="*/ 355 w 411"/>
                <a:gd name="T79" fmla="*/ 30 h 338"/>
                <a:gd name="T80" fmla="*/ 333 w 411"/>
                <a:gd name="T81" fmla="*/ 44 h 338"/>
                <a:gd name="T82" fmla="*/ 317 w 411"/>
                <a:gd name="T83" fmla="*/ 72 h 338"/>
                <a:gd name="T84" fmla="*/ 275 w 411"/>
                <a:gd name="T85" fmla="*/ 68 h 338"/>
                <a:gd name="T86" fmla="*/ 261 w 411"/>
                <a:gd name="T87" fmla="*/ 52 h 338"/>
                <a:gd name="T88" fmla="*/ 241 w 411"/>
                <a:gd name="T89" fmla="*/ 62 h 338"/>
                <a:gd name="T90" fmla="*/ 227 w 411"/>
                <a:gd name="T91" fmla="*/ 78 h 338"/>
                <a:gd name="T92" fmla="*/ 213 w 411"/>
                <a:gd name="T93" fmla="*/ 72 h 338"/>
                <a:gd name="T94" fmla="*/ 195 w 411"/>
                <a:gd name="T95" fmla="*/ 86 h 338"/>
                <a:gd name="T96" fmla="*/ 183 w 411"/>
                <a:gd name="T97" fmla="*/ 114 h 338"/>
                <a:gd name="T98" fmla="*/ 169 w 411"/>
                <a:gd name="T99" fmla="*/ 136 h 338"/>
                <a:gd name="T100" fmla="*/ 153 w 411"/>
                <a:gd name="T101" fmla="*/ 154 h 338"/>
                <a:gd name="T102" fmla="*/ 149 w 411"/>
                <a:gd name="T103" fmla="*/ 184 h 338"/>
                <a:gd name="T104" fmla="*/ 113 w 411"/>
                <a:gd name="T105" fmla="*/ 198 h 338"/>
                <a:gd name="T106" fmla="*/ 125 w 411"/>
                <a:gd name="T107" fmla="*/ 254 h 338"/>
                <a:gd name="T108" fmla="*/ 113 w 411"/>
                <a:gd name="T109" fmla="*/ 268 h 338"/>
                <a:gd name="T110" fmla="*/ 121 w 411"/>
                <a:gd name="T111" fmla="*/ 288 h 338"/>
                <a:gd name="T112" fmla="*/ 113 w 411"/>
                <a:gd name="T113" fmla="*/ 31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38">
                  <a:moveTo>
                    <a:pt x="96" y="314"/>
                  </a:moveTo>
                  <a:lnTo>
                    <a:pt x="92" y="310"/>
                  </a:lnTo>
                  <a:lnTo>
                    <a:pt x="88" y="300"/>
                  </a:lnTo>
                  <a:lnTo>
                    <a:pt x="82" y="312"/>
                  </a:lnTo>
                  <a:lnTo>
                    <a:pt x="74" y="316"/>
                  </a:lnTo>
                  <a:lnTo>
                    <a:pt x="62" y="328"/>
                  </a:lnTo>
                  <a:lnTo>
                    <a:pt x="42" y="338"/>
                  </a:lnTo>
                  <a:lnTo>
                    <a:pt x="24" y="334"/>
                  </a:lnTo>
                  <a:lnTo>
                    <a:pt x="12" y="324"/>
                  </a:lnTo>
                  <a:lnTo>
                    <a:pt x="10" y="316"/>
                  </a:lnTo>
                  <a:lnTo>
                    <a:pt x="18" y="306"/>
                  </a:lnTo>
                  <a:lnTo>
                    <a:pt x="16" y="302"/>
                  </a:lnTo>
                  <a:lnTo>
                    <a:pt x="6" y="304"/>
                  </a:lnTo>
                  <a:lnTo>
                    <a:pt x="4" y="296"/>
                  </a:lnTo>
                  <a:lnTo>
                    <a:pt x="18" y="286"/>
                  </a:lnTo>
                  <a:lnTo>
                    <a:pt x="8" y="280"/>
                  </a:lnTo>
                  <a:lnTo>
                    <a:pt x="4" y="272"/>
                  </a:lnTo>
                  <a:lnTo>
                    <a:pt x="0" y="250"/>
                  </a:lnTo>
                  <a:lnTo>
                    <a:pt x="4" y="240"/>
                  </a:lnTo>
                  <a:lnTo>
                    <a:pt x="26" y="230"/>
                  </a:lnTo>
                  <a:lnTo>
                    <a:pt x="42" y="226"/>
                  </a:lnTo>
                  <a:lnTo>
                    <a:pt x="56" y="220"/>
                  </a:lnTo>
                  <a:lnTo>
                    <a:pt x="62" y="208"/>
                  </a:lnTo>
                  <a:lnTo>
                    <a:pt x="70" y="208"/>
                  </a:lnTo>
                  <a:lnTo>
                    <a:pt x="84" y="210"/>
                  </a:lnTo>
                  <a:lnTo>
                    <a:pt x="98" y="202"/>
                  </a:lnTo>
                  <a:lnTo>
                    <a:pt x="94" y="194"/>
                  </a:lnTo>
                  <a:lnTo>
                    <a:pt x="84" y="204"/>
                  </a:lnTo>
                  <a:lnTo>
                    <a:pt x="74" y="202"/>
                  </a:lnTo>
                  <a:lnTo>
                    <a:pt x="92" y="184"/>
                  </a:lnTo>
                  <a:lnTo>
                    <a:pt x="103" y="178"/>
                  </a:lnTo>
                  <a:lnTo>
                    <a:pt x="113" y="164"/>
                  </a:lnTo>
                  <a:lnTo>
                    <a:pt x="127" y="140"/>
                  </a:lnTo>
                  <a:lnTo>
                    <a:pt x="137" y="134"/>
                  </a:lnTo>
                  <a:lnTo>
                    <a:pt x="137" y="122"/>
                  </a:lnTo>
                  <a:lnTo>
                    <a:pt x="157" y="106"/>
                  </a:lnTo>
                  <a:lnTo>
                    <a:pt x="167" y="100"/>
                  </a:lnTo>
                  <a:lnTo>
                    <a:pt x="175" y="86"/>
                  </a:lnTo>
                  <a:lnTo>
                    <a:pt x="183" y="86"/>
                  </a:lnTo>
                  <a:lnTo>
                    <a:pt x="185" y="72"/>
                  </a:lnTo>
                  <a:lnTo>
                    <a:pt x="175" y="78"/>
                  </a:lnTo>
                  <a:lnTo>
                    <a:pt x="163" y="78"/>
                  </a:lnTo>
                  <a:lnTo>
                    <a:pt x="161" y="72"/>
                  </a:lnTo>
                  <a:lnTo>
                    <a:pt x="165" y="62"/>
                  </a:lnTo>
                  <a:lnTo>
                    <a:pt x="175" y="56"/>
                  </a:lnTo>
                  <a:lnTo>
                    <a:pt x="183" y="64"/>
                  </a:lnTo>
                  <a:lnTo>
                    <a:pt x="201" y="68"/>
                  </a:lnTo>
                  <a:lnTo>
                    <a:pt x="203" y="60"/>
                  </a:lnTo>
                  <a:lnTo>
                    <a:pt x="193" y="54"/>
                  </a:lnTo>
                  <a:lnTo>
                    <a:pt x="199" y="44"/>
                  </a:lnTo>
                  <a:lnTo>
                    <a:pt x="217" y="48"/>
                  </a:lnTo>
                  <a:lnTo>
                    <a:pt x="225" y="30"/>
                  </a:lnTo>
                  <a:lnTo>
                    <a:pt x="237" y="30"/>
                  </a:lnTo>
                  <a:lnTo>
                    <a:pt x="243" y="40"/>
                  </a:lnTo>
                  <a:lnTo>
                    <a:pt x="257" y="32"/>
                  </a:lnTo>
                  <a:lnTo>
                    <a:pt x="267" y="38"/>
                  </a:lnTo>
                  <a:lnTo>
                    <a:pt x="273" y="26"/>
                  </a:lnTo>
                  <a:lnTo>
                    <a:pt x="285" y="24"/>
                  </a:lnTo>
                  <a:lnTo>
                    <a:pt x="285" y="34"/>
                  </a:lnTo>
                  <a:lnTo>
                    <a:pt x="291" y="36"/>
                  </a:lnTo>
                  <a:lnTo>
                    <a:pt x="295" y="16"/>
                  </a:lnTo>
                  <a:lnTo>
                    <a:pt x="309" y="16"/>
                  </a:lnTo>
                  <a:lnTo>
                    <a:pt x="329" y="0"/>
                  </a:lnTo>
                  <a:lnTo>
                    <a:pt x="337" y="4"/>
                  </a:lnTo>
                  <a:lnTo>
                    <a:pt x="319" y="22"/>
                  </a:lnTo>
                  <a:lnTo>
                    <a:pt x="319" y="32"/>
                  </a:lnTo>
                  <a:lnTo>
                    <a:pt x="343" y="10"/>
                  </a:lnTo>
                  <a:lnTo>
                    <a:pt x="343" y="22"/>
                  </a:lnTo>
                  <a:lnTo>
                    <a:pt x="359" y="4"/>
                  </a:lnTo>
                  <a:lnTo>
                    <a:pt x="373" y="6"/>
                  </a:lnTo>
                  <a:lnTo>
                    <a:pt x="369" y="20"/>
                  </a:lnTo>
                  <a:lnTo>
                    <a:pt x="387" y="10"/>
                  </a:lnTo>
                  <a:lnTo>
                    <a:pt x="411" y="20"/>
                  </a:lnTo>
                  <a:lnTo>
                    <a:pt x="401" y="32"/>
                  </a:lnTo>
                  <a:lnTo>
                    <a:pt x="381" y="3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87" y="52"/>
                  </a:lnTo>
                  <a:lnTo>
                    <a:pt x="377" y="38"/>
                  </a:lnTo>
                  <a:lnTo>
                    <a:pt x="355" y="30"/>
                  </a:lnTo>
                  <a:lnTo>
                    <a:pt x="335" y="42"/>
                  </a:lnTo>
                  <a:lnTo>
                    <a:pt x="333" y="44"/>
                  </a:lnTo>
                  <a:lnTo>
                    <a:pt x="329" y="60"/>
                  </a:lnTo>
                  <a:lnTo>
                    <a:pt x="317" y="72"/>
                  </a:lnTo>
                  <a:lnTo>
                    <a:pt x="303" y="70"/>
                  </a:lnTo>
                  <a:lnTo>
                    <a:pt x="275" y="68"/>
                  </a:lnTo>
                  <a:lnTo>
                    <a:pt x="267" y="58"/>
                  </a:lnTo>
                  <a:lnTo>
                    <a:pt x="261" y="52"/>
                  </a:lnTo>
                  <a:lnTo>
                    <a:pt x="251" y="60"/>
                  </a:lnTo>
                  <a:lnTo>
                    <a:pt x="241" y="62"/>
                  </a:lnTo>
                  <a:lnTo>
                    <a:pt x="241" y="78"/>
                  </a:lnTo>
                  <a:lnTo>
                    <a:pt x="227" y="78"/>
                  </a:lnTo>
                  <a:lnTo>
                    <a:pt x="227" y="70"/>
                  </a:lnTo>
                  <a:lnTo>
                    <a:pt x="213" y="72"/>
                  </a:lnTo>
                  <a:lnTo>
                    <a:pt x="213" y="84"/>
                  </a:lnTo>
                  <a:lnTo>
                    <a:pt x="195" y="86"/>
                  </a:lnTo>
                  <a:lnTo>
                    <a:pt x="183" y="102"/>
                  </a:lnTo>
                  <a:lnTo>
                    <a:pt x="183" y="114"/>
                  </a:lnTo>
                  <a:lnTo>
                    <a:pt x="171" y="124"/>
                  </a:lnTo>
                  <a:lnTo>
                    <a:pt x="169" y="136"/>
                  </a:lnTo>
                  <a:lnTo>
                    <a:pt x="155" y="140"/>
                  </a:lnTo>
                  <a:lnTo>
                    <a:pt x="153" y="154"/>
                  </a:lnTo>
                  <a:lnTo>
                    <a:pt x="143" y="170"/>
                  </a:lnTo>
                  <a:lnTo>
                    <a:pt x="149" y="184"/>
                  </a:lnTo>
                  <a:lnTo>
                    <a:pt x="145" y="188"/>
                  </a:lnTo>
                  <a:lnTo>
                    <a:pt x="113" y="198"/>
                  </a:lnTo>
                  <a:lnTo>
                    <a:pt x="113" y="248"/>
                  </a:lnTo>
                  <a:lnTo>
                    <a:pt x="125" y="254"/>
                  </a:lnTo>
                  <a:lnTo>
                    <a:pt x="127" y="266"/>
                  </a:lnTo>
                  <a:lnTo>
                    <a:pt x="113" y="268"/>
                  </a:lnTo>
                  <a:lnTo>
                    <a:pt x="125" y="276"/>
                  </a:lnTo>
                  <a:lnTo>
                    <a:pt x="121" y="288"/>
                  </a:lnTo>
                  <a:lnTo>
                    <a:pt x="113" y="296"/>
                  </a:lnTo>
                  <a:lnTo>
                    <a:pt x="113" y="312"/>
                  </a:lnTo>
                  <a:lnTo>
                    <a:pt x="96" y="31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88" name="Freeform 194"/>
          <p:cNvSpPr>
            <a:spLocks/>
          </p:cNvSpPr>
          <p:nvPr/>
        </p:nvSpPr>
        <p:spPr bwMode="auto">
          <a:xfrm>
            <a:off x="4772166" y="2425521"/>
            <a:ext cx="82550" cy="31750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0" name="Freeform 196"/>
          <p:cNvSpPr>
            <a:spLocks/>
          </p:cNvSpPr>
          <p:nvPr/>
        </p:nvSpPr>
        <p:spPr bwMode="auto">
          <a:xfrm>
            <a:off x="4126053" y="2301696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1" name="Freeform 197"/>
          <p:cNvSpPr>
            <a:spLocks/>
          </p:cNvSpPr>
          <p:nvPr/>
        </p:nvSpPr>
        <p:spPr bwMode="auto">
          <a:xfrm>
            <a:off x="4075253" y="2428696"/>
            <a:ext cx="60325" cy="38100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2" name="Freeform 198"/>
          <p:cNvSpPr>
            <a:spLocks/>
          </p:cNvSpPr>
          <p:nvPr/>
        </p:nvSpPr>
        <p:spPr bwMode="auto">
          <a:xfrm>
            <a:off x="4018103" y="2457271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3" name="Freeform 199"/>
          <p:cNvSpPr>
            <a:spLocks/>
          </p:cNvSpPr>
          <p:nvPr/>
        </p:nvSpPr>
        <p:spPr bwMode="auto">
          <a:xfrm>
            <a:off x="4427678" y="2676346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4" name="Freeform 200"/>
          <p:cNvSpPr>
            <a:spLocks/>
          </p:cNvSpPr>
          <p:nvPr/>
        </p:nvSpPr>
        <p:spPr bwMode="auto">
          <a:xfrm>
            <a:off x="4157803" y="2568396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5" name="Freeform 201"/>
          <p:cNvSpPr>
            <a:spLocks/>
          </p:cNvSpPr>
          <p:nvPr/>
        </p:nvSpPr>
        <p:spPr bwMode="auto">
          <a:xfrm>
            <a:off x="4037153" y="2847796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6" name="Freeform 202"/>
          <p:cNvSpPr>
            <a:spLocks/>
          </p:cNvSpPr>
          <p:nvPr/>
        </p:nvSpPr>
        <p:spPr bwMode="auto">
          <a:xfrm>
            <a:off x="4043503" y="2803346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gradFill>
            <a:gsLst>
              <a:gs pos="63000">
                <a:srgbClr val="FFC000"/>
              </a:gs>
              <a:gs pos="43000">
                <a:srgbClr val="186A02"/>
              </a:gs>
              <a:gs pos="16000">
                <a:srgbClr val="0070C0"/>
              </a:gs>
              <a:gs pos="77000">
                <a:srgbClr val="7030A0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7" name="Freeform 203"/>
          <p:cNvSpPr>
            <a:spLocks/>
          </p:cNvSpPr>
          <p:nvPr/>
        </p:nvSpPr>
        <p:spPr bwMode="auto">
          <a:xfrm>
            <a:off x="4497528" y="2831921"/>
            <a:ext cx="22225" cy="41275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8" name="Freeform 204"/>
          <p:cNvSpPr>
            <a:spLocks/>
          </p:cNvSpPr>
          <p:nvPr/>
        </p:nvSpPr>
        <p:spPr bwMode="auto">
          <a:xfrm>
            <a:off x="4490982" y="2885896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9" name="Freeform 205"/>
          <p:cNvSpPr>
            <a:spLocks/>
          </p:cNvSpPr>
          <p:nvPr/>
        </p:nvSpPr>
        <p:spPr bwMode="auto">
          <a:xfrm>
            <a:off x="4341953" y="2558871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0" name="Freeform 206"/>
          <p:cNvSpPr>
            <a:spLocks/>
          </p:cNvSpPr>
          <p:nvPr/>
        </p:nvSpPr>
        <p:spPr bwMode="auto">
          <a:xfrm>
            <a:off x="4361003" y="2485846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01" name="Group 295"/>
          <p:cNvGrpSpPr>
            <a:grpSpLocks/>
          </p:cNvGrpSpPr>
          <p:nvPr/>
        </p:nvGrpSpPr>
        <p:grpSpPr bwMode="auto">
          <a:xfrm>
            <a:off x="4481653" y="2342971"/>
            <a:ext cx="115888" cy="98425"/>
            <a:chOff x="2830" y="1537"/>
            <a:chExt cx="73" cy="62"/>
          </a:xfrm>
          <a:noFill/>
        </p:grpSpPr>
        <p:sp>
          <p:nvSpPr>
            <p:cNvPr id="302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3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4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05" name="Freeform 210"/>
          <p:cNvSpPr>
            <a:spLocks/>
          </p:cNvSpPr>
          <p:nvPr/>
        </p:nvSpPr>
        <p:spPr bwMode="auto">
          <a:xfrm>
            <a:off x="4433234" y="2438221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6" name="Freeform 211"/>
          <p:cNvSpPr>
            <a:spLocks/>
          </p:cNvSpPr>
          <p:nvPr/>
        </p:nvSpPr>
        <p:spPr bwMode="auto">
          <a:xfrm>
            <a:off x="4581666" y="2568396"/>
            <a:ext cx="174625" cy="79375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7" name="Freeform 212"/>
          <p:cNvSpPr>
            <a:spLocks/>
          </p:cNvSpPr>
          <p:nvPr/>
        </p:nvSpPr>
        <p:spPr bwMode="auto">
          <a:xfrm>
            <a:off x="4702316" y="2616021"/>
            <a:ext cx="142875" cy="6032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8" name="Freeform 213"/>
          <p:cNvSpPr>
            <a:spLocks/>
          </p:cNvSpPr>
          <p:nvPr/>
        </p:nvSpPr>
        <p:spPr bwMode="auto">
          <a:xfrm>
            <a:off x="4516578" y="2635071"/>
            <a:ext cx="201613" cy="82550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9" name="Freeform 214"/>
          <p:cNvSpPr>
            <a:spLocks/>
          </p:cNvSpPr>
          <p:nvPr/>
        </p:nvSpPr>
        <p:spPr bwMode="auto">
          <a:xfrm>
            <a:off x="4643578" y="2444571"/>
            <a:ext cx="244475" cy="190500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0" name="Freeform 215"/>
          <p:cNvSpPr>
            <a:spLocks/>
          </p:cNvSpPr>
          <p:nvPr/>
        </p:nvSpPr>
        <p:spPr bwMode="auto">
          <a:xfrm>
            <a:off x="4689616" y="265094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1" name="Freeform 216"/>
          <p:cNvSpPr>
            <a:spLocks/>
          </p:cNvSpPr>
          <p:nvPr/>
        </p:nvSpPr>
        <p:spPr bwMode="auto">
          <a:xfrm>
            <a:off x="4610241" y="2698571"/>
            <a:ext cx="82550" cy="47625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2" name="Freeform 217"/>
          <p:cNvSpPr>
            <a:spLocks/>
          </p:cNvSpPr>
          <p:nvPr/>
        </p:nvSpPr>
        <p:spPr bwMode="auto">
          <a:xfrm>
            <a:off x="4619766" y="2711271"/>
            <a:ext cx="142875" cy="117475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3" name="Freeform 218"/>
          <p:cNvSpPr>
            <a:spLocks/>
          </p:cNvSpPr>
          <p:nvPr/>
        </p:nvSpPr>
        <p:spPr bwMode="auto">
          <a:xfrm>
            <a:off x="4676916" y="2755721"/>
            <a:ext cx="95250" cy="82550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4" name="Freeform 219"/>
          <p:cNvSpPr>
            <a:spLocks/>
          </p:cNvSpPr>
          <p:nvPr/>
        </p:nvSpPr>
        <p:spPr bwMode="auto">
          <a:xfrm>
            <a:off x="4743591" y="2730321"/>
            <a:ext cx="111125" cy="123825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5" name="Freeform 221"/>
          <p:cNvSpPr>
            <a:spLocks/>
          </p:cNvSpPr>
          <p:nvPr/>
        </p:nvSpPr>
        <p:spPr bwMode="auto">
          <a:xfrm>
            <a:off x="4600520" y="2974796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6" name="Freeform 222"/>
          <p:cNvSpPr>
            <a:spLocks/>
          </p:cNvSpPr>
          <p:nvPr/>
        </p:nvSpPr>
        <p:spPr bwMode="auto">
          <a:xfrm>
            <a:off x="4452882" y="2698571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7" name="Freeform 223"/>
          <p:cNvSpPr>
            <a:spLocks/>
          </p:cNvSpPr>
          <p:nvPr/>
        </p:nvSpPr>
        <p:spPr bwMode="auto">
          <a:xfrm>
            <a:off x="4959491" y="2654121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8" name="Freeform 224"/>
          <p:cNvSpPr>
            <a:spLocks/>
          </p:cNvSpPr>
          <p:nvPr/>
        </p:nvSpPr>
        <p:spPr bwMode="auto">
          <a:xfrm>
            <a:off x="4842015" y="2527121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9" name="Freeform 225"/>
          <p:cNvSpPr>
            <a:spLocks/>
          </p:cNvSpPr>
          <p:nvPr/>
        </p:nvSpPr>
        <p:spPr bwMode="auto">
          <a:xfrm>
            <a:off x="4802328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0" name="Freeform 226"/>
          <p:cNvSpPr>
            <a:spLocks/>
          </p:cNvSpPr>
          <p:nvPr/>
        </p:nvSpPr>
        <p:spPr bwMode="auto">
          <a:xfrm>
            <a:off x="4838841" y="2787471"/>
            <a:ext cx="155575" cy="8890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1" name="Freeform 220"/>
          <p:cNvSpPr>
            <a:spLocks/>
          </p:cNvSpPr>
          <p:nvPr/>
        </p:nvSpPr>
        <p:spPr bwMode="auto">
          <a:xfrm>
            <a:off x="4797566" y="2841446"/>
            <a:ext cx="63500" cy="50800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2" name="Freeform 228"/>
          <p:cNvSpPr>
            <a:spLocks/>
          </p:cNvSpPr>
          <p:nvPr/>
        </p:nvSpPr>
        <p:spPr bwMode="auto">
          <a:xfrm>
            <a:off x="4870591" y="3047821"/>
            <a:ext cx="69850" cy="1587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4" name="Freeform 230"/>
          <p:cNvSpPr>
            <a:spLocks/>
          </p:cNvSpPr>
          <p:nvPr/>
        </p:nvSpPr>
        <p:spPr bwMode="auto">
          <a:xfrm>
            <a:off x="4765816" y="2838271"/>
            <a:ext cx="41275" cy="8890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5" name="Freeform 231"/>
          <p:cNvSpPr>
            <a:spLocks/>
          </p:cNvSpPr>
          <p:nvPr/>
        </p:nvSpPr>
        <p:spPr bwMode="auto">
          <a:xfrm>
            <a:off x="4626116" y="3033534"/>
            <a:ext cx="22225" cy="19050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6" name="Freeform 286"/>
          <p:cNvSpPr>
            <a:spLocks/>
          </p:cNvSpPr>
          <p:nvPr/>
        </p:nvSpPr>
        <p:spPr bwMode="auto">
          <a:xfrm>
            <a:off x="6131066" y="248584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6858141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6854966" y="339072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6242191" y="303194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6292991" y="318752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6521591" y="325102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6499366" y="329864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6289816" y="373362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6000891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6600966" y="324467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6734316" y="345739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6800991" y="381299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7042291" y="380664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9" name="Freeform 248"/>
          <p:cNvSpPr>
            <a:spLocks/>
          </p:cNvSpPr>
          <p:nvPr/>
        </p:nvSpPr>
        <p:spPr bwMode="auto">
          <a:xfrm>
            <a:off x="6931166" y="401937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0" name="Freeform 245"/>
          <p:cNvSpPr>
            <a:spLocks/>
          </p:cNvSpPr>
          <p:nvPr/>
        </p:nvSpPr>
        <p:spPr bwMode="auto">
          <a:xfrm>
            <a:off x="7020066" y="386697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1" name="Freeform 246"/>
          <p:cNvSpPr>
            <a:spLocks/>
          </p:cNvSpPr>
          <p:nvPr/>
        </p:nvSpPr>
        <p:spPr bwMode="auto">
          <a:xfrm>
            <a:off x="6673991" y="384474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2" name="Freeform 247"/>
          <p:cNvSpPr>
            <a:spLocks/>
          </p:cNvSpPr>
          <p:nvPr/>
        </p:nvSpPr>
        <p:spPr bwMode="auto">
          <a:xfrm>
            <a:off x="6985141" y="404477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6937516" y="413367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7394716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7277241" y="421622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7299466" y="418764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7251841" y="418764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7201041" y="418764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7274066" y="393682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7572516" y="399397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7499491" y="405112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7458216" y="406064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7489966" y="393047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4" name="Group 353"/>
          <p:cNvGrpSpPr/>
          <p:nvPr/>
        </p:nvGrpSpPr>
        <p:grpSpPr>
          <a:xfrm>
            <a:off x="7829691" y="4047946"/>
            <a:ext cx="377825" cy="206375"/>
            <a:chOff x="7840663" y="4144963"/>
            <a:chExt cx="377825" cy="206375"/>
          </a:xfrm>
          <a:noFill/>
        </p:grpSpPr>
        <p:sp>
          <p:nvSpPr>
            <p:cNvPr id="355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6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7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58" name="Freeform 266"/>
          <p:cNvSpPr>
            <a:spLocks/>
          </p:cNvSpPr>
          <p:nvPr/>
        </p:nvSpPr>
        <p:spPr bwMode="auto">
          <a:xfrm>
            <a:off x="8413891" y="449879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9" name="Group 358"/>
          <p:cNvGrpSpPr/>
          <p:nvPr/>
        </p:nvGrpSpPr>
        <p:grpSpPr>
          <a:xfrm>
            <a:off x="8474216" y="4879796"/>
            <a:ext cx="298450" cy="368300"/>
            <a:chOff x="8485188" y="4976813"/>
            <a:chExt cx="298450" cy="368300"/>
          </a:xfrm>
          <a:noFill/>
        </p:grpSpPr>
        <p:sp>
          <p:nvSpPr>
            <p:cNvPr id="360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1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62" name="Freeform 269"/>
          <p:cNvSpPr>
            <a:spLocks/>
          </p:cNvSpPr>
          <p:nvPr/>
        </p:nvSpPr>
        <p:spPr bwMode="auto">
          <a:xfrm>
            <a:off x="7921766" y="506394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3" name="Freeform 270"/>
          <p:cNvSpPr>
            <a:spLocks/>
          </p:cNvSpPr>
          <p:nvPr/>
        </p:nvSpPr>
        <p:spPr bwMode="auto">
          <a:xfrm>
            <a:off x="7128016" y="425749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64" name="Group 301"/>
          <p:cNvGrpSpPr>
            <a:grpSpLocks/>
          </p:cNvGrpSpPr>
          <p:nvPr/>
        </p:nvGrpSpPr>
        <p:grpSpPr bwMode="auto">
          <a:xfrm>
            <a:off x="7229616" y="3511371"/>
            <a:ext cx="234950" cy="320675"/>
            <a:chOff x="4561" y="2273"/>
            <a:chExt cx="148" cy="202"/>
          </a:xfrm>
          <a:noFill/>
        </p:grpSpPr>
        <p:sp>
          <p:nvSpPr>
            <p:cNvPr id="3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2" name="Freeform 278"/>
          <p:cNvSpPr>
            <a:spLocks/>
          </p:cNvSpPr>
          <p:nvPr/>
        </p:nvSpPr>
        <p:spPr bwMode="auto">
          <a:xfrm>
            <a:off x="7302641" y="333357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7013716" y="347009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74" name="Group 373"/>
          <p:cNvGrpSpPr/>
          <p:nvPr/>
        </p:nvGrpSpPr>
        <p:grpSpPr>
          <a:xfrm>
            <a:off x="7540766" y="2752546"/>
            <a:ext cx="406400" cy="419100"/>
            <a:chOff x="7540766" y="2752546"/>
            <a:chExt cx="406400" cy="419100"/>
          </a:xfrm>
          <a:noFill/>
        </p:grpSpPr>
        <p:sp>
          <p:nvSpPr>
            <p:cNvPr id="375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6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7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8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9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0" name="Freeform 285"/>
          <p:cNvSpPr>
            <a:spLocks/>
          </p:cNvSpPr>
          <p:nvPr/>
        </p:nvSpPr>
        <p:spPr bwMode="auto">
          <a:xfrm>
            <a:off x="7413766" y="282874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6791466" y="340659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6493016" y="253664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7134366" y="387490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6875604" y="391935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386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7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8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>
            <a:off x="8458081" y="4303533"/>
            <a:ext cx="106193" cy="190500"/>
            <a:chOff x="8469053" y="4400550"/>
            <a:chExt cx="106193" cy="190500"/>
          </a:xfrm>
          <a:noFill/>
        </p:grpSpPr>
        <p:sp>
          <p:nvSpPr>
            <p:cNvPr id="392" name="Freeform 391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3" name="Freeform 392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4" name="Freeform 393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5" name="Freeform 394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6" name="Freeform 395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7" name="Freeform 396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99" name="Freeform 398"/>
          <p:cNvSpPr/>
          <p:nvPr/>
        </p:nvSpPr>
        <p:spPr bwMode="auto">
          <a:xfrm>
            <a:off x="8687665" y="401063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0" name="Freeform 399"/>
          <p:cNvSpPr/>
          <p:nvPr/>
        </p:nvSpPr>
        <p:spPr bwMode="auto">
          <a:xfrm>
            <a:off x="7138828" y="338774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01" name="Group 400"/>
          <p:cNvGrpSpPr/>
          <p:nvPr/>
        </p:nvGrpSpPr>
        <p:grpSpPr>
          <a:xfrm>
            <a:off x="9046160" y="4315438"/>
            <a:ext cx="51278" cy="38101"/>
            <a:chOff x="9046160" y="4315438"/>
            <a:chExt cx="51278" cy="38101"/>
          </a:xfrm>
          <a:noFill/>
        </p:grpSpPr>
        <p:sp>
          <p:nvSpPr>
            <p:cNvPr id="402" name="Freeform 401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3" name="Freeform 402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8811460" y="4393834"/>
            <a:ext cx="36015" cy="76387"/>
            <a:chOff x="8811460" y="4393834"/>
            <a:chExt cx="36015" cy="76387"/>
          </a:xfrm>
          <a:noFill/>
        </p:grpSpPr>
        <p:sp>
          <p:nvSpPr>
            <p:cNvPr id="405" name="Freeform 404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6" name="Freeform 405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grpFill/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4869795" y="3639537"/>
            <a:ext cx="307979" cy="244465"/>
            <a:chOff x="3385960" y="3735401"/>
            <a:chExt cx="307979" cy="244465"/>
          </a:xfrm>
          <a:noFill/>
        </p:grpSpPr>
        <p:sp>
          <p:nvSpPr>
            <p:cNvPr id="408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09" name="Freeform 408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411" name="Freeform 130"/>
          <p:cNvSpPr>
            <a:spLocks/>
          </p:cNvSpPr>
          <p:nvPr/>
        </p:nvSpPr>
        <p:spPr bwMode="auto">
          <a:xfrm>
            <a:off x="5174970" y="3108146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2" name="Freeform 132"/>
          <p:cNvSpPr>
            <a:spLocks/>
          </p:cNvSpPr>
          <p:nvPr/>
        </p:nvSpPr>
        <p:spPr bwMode="auto">
          <a:xfrm>
            <a:off x="5175391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3" name="Freeform 188"/>
          <p:cNvSpPr>
            <a:spLocks/>
          </p:cNvSpPr>
          <p:nvPr/>
        </p:nvSpPr>
        <p:spPr bwMode="auto">
          <a:xfrm>
            <a:off x="4810266" y="1834971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4" name="Freeform 189"/>
          <p:cNvSpPr>
            <a:spLocks/>
          </p:cNvSpPr>
          <p:nvPr/>
        </p:nvSpPr>
        <p:spPr bwMode="auto">
          <a:xfrm>
            <a:off x="4564203" y="1882596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5" name="Freeform 191"/>
          <p:cNvSpPr>
            <a:spLocks/>
          </p:cNvSpPr>
          <p:nvPr/>
        </p:nvSpPr>
        <p:spPr bwMode="auto">
          <a:xfrm>
            <a:off x="4880116" y="2266771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6" name="Freeform 192"/>
          <p:cNvSpPr>
            <a:spLocks/>
          </p:cNvSpPr>
          <p:nvPr/>
        </p:nvSpPr>
        <p:spPr bwMode="auto">
          <a:xfrm>
            <a:off x="4816616" y="2323921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7" name="Freeform 193"/>
          <p:cNvSpPr>
            <a:spLocks/>
          </p:cNvSpPr>
          <p:nvPr/>
        </p:nvSpPr>
        <p:spPr bwMode="auto">
          <a:xfrm>
            <a:off x="4816616" y="2381071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9" name="Freeform 223"/>
          <p:cNvSpPr>
            <a:spLocks/>
          </p:cNvSpPr>
          <p:nvPr/>
        </p:nvSpPr>
        <p:spPr bwMode="auto">
          <a:xfrm>
            <a:off x="4969016" y="2650946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0" name="Freeform 120"/>
          <p:cNvSpPr>
            <a:spLocks/>
          </p:cNvSpPr>
          <p:nvPr/>
        </p:nvSpPr>
        <p:spPr bwMode="auto">
          <a:xfrm>
            <a:off x="5192060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2" name="Freeform 121"/>
          <p:cNvSpPr>
            <a:spLocks/>
          </p:cNvSpPr>
          <p:nvPr/>
        </p:nvSpPr>
        <p:spPr bwMode="auto">
          <a:xfrm>
            <a:off x="5156342" y="3124021"/>
            <a:ext cx="38100" cy="101600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3" name="Freeform 3"/>
          <p:cNvSpPr>
            <a:spLocks/>
          </p:cNvSpPr>
          <p:nvPr/>
        </p:nvSpPr>
        <p:spPr bwMode="auto">
          <a:xfrm>
            <a:off x="5235716" y="4179708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4" name="Freeform 4"/>
          <p:cNvSpPr>
            <a:spLocks/>
          </p:cNvSpPr>
          <p:nvPr/>
        </p:nvSpPr>
        <p:spPr bwMode="auto">
          <a:xfrm>
            <a:off x="2411592" y="120015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25" name="Group 424"/>
          <p:cNvGrpSpPr>
            <a:grpSpLocks/>
          </p:cNvGrpSpPr>
          <p:nvPr/>
        </p:nvGrpSpPr>
        <p:grpSpPr bwMode="auto">
          <a:xfrm>
            <a:off x="693917" y="1228725"/>
            <a:ext cx="2222500" cy="1711325"/>
            <a:chOff x="464" y="783"/>
            <a:chExt cx="1400" cy="1078"/>
          </a:xfrm>
          <a:noFill/>
        </p:grpSpPr>
        <p:sp>
          <p:nvSpPr>
            <p:cNvPr id="426" name="Freeform 425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9" name="Freeform 428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0" name="Freeform 429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1" name="Freeform 430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2" name="Freeform 431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3" name="Freeform 432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4" name="Freeform 433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5" name="Freeform 434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9" name="Freeform 438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1" name="Freeform 440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2" name="Freeform 441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3" name="Freeform 442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4" name="Freeform 443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5" name="Freeform 444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9" name="Freeform 448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0" name="Freeform 449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1" name="Freeform 450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2" name="Freeform 451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3" name="Freeform 452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4" name="Freeform 453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457" name="Group 39"/>
          <p:cNvGrpSpPr>
            <a:grpSpLocks/>
          </p:cNvGrpSpPr>
          <p:nvPr/>
        </p:nvGrpSpPr>
        <p:grpSpPr bwMode="auto">
          <a:xfrm>
            <a:off x="27167" y="1866900"/>
            <a:ext cx="942975" cy="736600"/>
            <a:chOff x="44" y="1185"/>
            <a:chExt cx="594" cy="464"/>
          </a:xfrm>
          <a:noFill/>
        </p:grpSpPr>
        <p:sp>
          <p:nvSpPr>
            <p:cNvPr id="45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70" name="Freeform 52"/>
          <p:cNvSpPr>
            <a:spLocks/>
          </p:cNvSpPr>
          <p:nvPr/>
        </p:nvSpPr>
        <p:spPr bwMode="auto">
          <a:xfrm>
            <a:off x="1106667" y="270827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1" name="Freeform 54"/>
          <p:cNvSpPr>
            <a:spLocks/>
          </p:cNvSpPr>
          <p:nvPr/>
        </p:nvSpPr>
        <p:spPr bwMode="auto">
          <a:xfrm>
            <a:off x="297042" y="352742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2" name="Freeform 55"/>
          <p:cNvSpPr>
            <a:spLocks/>
          </p:cNvSpPr>
          <p:nvPr/>
        </p:nvSpPr>
        <p:spPr bwMode="auto">
          <a:xfrm>
            <a:off x="322442" y="354965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3" name="Freeform 56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4" name="Freeform 57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5" name="Freeform 58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6" name="Freeform 59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7" name="Freeform 5"/>
          <p:cNvSpPr>
            <a:spLocks/>
          </p:cNvSpPr>
          <p:nvPr/>
        </p:nvSpPr>
        <p:spPr bwMode="auto">
          <a:xfrm>
            <a:off x="1290817" y="320992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8" name="Freeform 61"/>
          <p:cNvSpPr>
            <a:spLocks/>
          </p:cNvSpPr>
          <p:nvPr/>
        </p:nvSpPr>
        <p:spPr bwMode="auto">
          <a:xfrm>
            <a:off x="1922642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9" name="Freeform 62"/>
          <p:cNvSpPr>
            <a:spLocks/>
          </p:cNvSpPr>
          <p:nvPr/>
        </p:nvSpPr>
        <p:spPr bwMode="auto">
          <a:xfrm>
            <a:off x="1998842" y="359410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0" name="Freeform 63"/>
          <p:cNvSpPr>
            <a:spLocks/>
          </p:cNvSpPr>
          <p:nvPr/>
        </p:nvSpPr>
        <p:spPr bwMode="auto">
          <a:xfrm>
            <a:off x="1976617" y="369570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2" name="Freeform 65"/>
          <p:cNvSpPr>
            <a:spLocks/>
          </p:cNvSpPr>
          <p:nvPr/>
        </p:nvSpPr>
        <p:spPr bwMode="auto">
          <a:xfrm>
            <a:off x="2043292" y="368617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3" name="Freeform 66"/>
          <p:cNvSpPr>
            <a:spLocks/>
          </p:cNvSpPr>
          <p:nvPr/>
        </p:nvSpPr>
        <p:spPr bwMode="auto">
          <a:xfrm>
            <a:off x="2081392" y="378142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4" name="Freeform 67"/>
          <p:cNvSpPr>
            <a:spLocks/>
          </p:cNvSpPr>
          <p:nvPr/>
        </p:nvSpPr>
        <p:spPr bwMode="auto">
          <a:xfrm>
            <a:off x="2141717" y="3822700"/>
            <a:ext cx="161925" cy="60325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5" name="Freeform 68"/>
          <p:cNvSpPr>
            <a:spLocks/>
          </p:cNvSpPr>
          <p:nvPr/>
        </p:nvSpPr>
        <p:spPr bwMode="auto">
          <a:xfrm>
            <a:off x="2106792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6" name="Freeform 69"/>
          <p:cNvSpPr>
            <a:spLocks/>
          </p:cNvSpPr>
          <p:nvPr/>
        </p:nvSpPr>
        <p:spPr bwMode="auto">
          <a:xfrm>
            <a:off x="2370317" y="355282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7" name="Freeform 70"/>
          <p:cNvSpPr>
            <a:spLocks/>
          </p:cNvSpPr>
          <p:nvPr/>
        </p:nvSpPr>
        <p:spPr bwMode="auto">
          <a:xfrm>
            <a:off x="2271892" y="358775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8" name="Freeform 71"/>
          <p:cNvSpPr>
            <a:spLocks/>
          </p:cNvSpPr>
          <p:nvPr/>
        </p:nvSpPr>
        <p:spPr bwMode="auto">
          <a:xfrm>
            <a:off x="2427467" y="355917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9" name="Freeform 72"/>
          <p:cNvSpPr>
            <a:spLocks/>
          </p:cNvSpPr>
          <p:nvPr/>
        </p:nvSpPr>
        <p:spPr bwMode="auto">
          <a:xfrm>
            <a:off x="2550498" y="358854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0" name="Freeform 73"/>
          <p:cNvSpPr>
            <a:spLocks/>
          </p:cNvSpPr>
          <p:nvPr/>
        </p:nvSpPr>
        <p:spPr bwMode="auto">
          <a:xfrm>
            <a:off x="2268717" y="341630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1" name="Freeform 74"/>
          <p:cNvSpPr>
            <a:spLocks/>
          </p:cNvSpPr>
          <p:nvPr/>
        </p:nvSpPr>
        <p:spPr bwMode="auto">
          <a:xfrm>
            <a:off x="2605267" y="321310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2" name="Freeform 76"/>
          <p:cNvSpPr>
            <a:spLocks/>
          </p:cNvSpPr>
          <p:nvPr/>
        </p:nvSpPr>
        <p:spPr bwMode="auto">
          <a:xfrm>
            <a:off x="2259192" y="3749675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3" name="Freeform 77"/>
          <p:cNvSpPr>
            <a:spLocks/>
          </p:cNvSpPr>
          <p:nvPr/>
        </p:nvSpPr>
        <p:spPr bwMode="auto">
          <a:xfrm>
            <a:off x="2208392" y="4029075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4" name="Freeform 78"/>
          <p:cNvSpPr>
            <a:spLocks/>
          </p:cNvSpPr>
          <p:nvPr/>
        </p:nvSpPr>
        <p:spPr bwMode="auto">
          <a:xfrm>
            <a:off x="2681467" y="3787775"/>
            <a:ext cx="31750" cy="25400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5" name="Freeform 79"/>
          <p:cNvSpPr>
            <a:spLocks/>
          </p:cNvSpPr>
          <p:nvPr/>
        </p:nvSpPr>
        <p:spPr bwMode="auto">
          <a:xfrm>
            <a:off x="2402067" y="3752850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6" name="Freeform 80"/>
          <p:cNvSpPr>
            <a:spLocks/>
          </p:cNvSpPr>
          <p:nvPr/>
        </p:nvSpPr>
        <p:spPr bwMode="auto">
          <a:xfrm>
            <a:off x="2700517" y="3851275"/>
            <a:ext cx="111125" cy="180975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7" name="Freeform 81"/>
          <p:cNvSpPr>
            <a:spLocks/>
          </p:cNvSpPr>
          <p:nvPr/>
        </p:nvSpPr>
        <p:spPr bwMode="auto">
          <a:xfrm>
            <a:off x="2868792" y="3917950"/>
            <a:ext cx="76200" cy="95250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8" name="Freeform 82"/>
          <p:cNvSpPr>
            <a:spLocks/>
          </p:cNvSpPr>
          <p:nvPr/>
        </p:nvSpPr>
        <p:spPr bwMode="auto">
          <a:xfrm>
            <a:off x="2783067" y="3914775"/>
            <a:ext cx="101600" cy="101600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9" name="Freeform 83"/>
          <p:cNvSpPr>
            <a:spLocks/>
          </p:cNvSpPr>
          <p:nvPr/>
        </p:nvSpPr>
        <p:spPr bwMode="auto">
          <a:xfrm>
            <a:off x="2195692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0" name="Freeform 84"/>
          <p:cNvSpPr>
            <a:spLocks/>
          </p:cNvSpPr>
          <p:nvPr/>
        </p:nvSpPr>
        <p:spPr bwMode="auto">
          <a:xfrm>
            <a:off x="2494142" y="4311650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1" name="Freeform 85"/>
          <p:cNvSpPr>
            <a:spLocks/>
          </p:cNvSpPr>
          <p:nvPr/>
        </p:nvSpPr>
        <p:spPr bwMode="auto">
          <a:xfrm>
            <a:off x="2665592" y="4552950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2" name="Freeform 86"/>
          <p:cNvSpPr>
            <a:spLocks/>
          </p:cNvSpPr>
          <p:nvPr/>
        </p:nvSpPr>
        <p:spPr bwMode="auto">
          <a:xfrm>
            <a:off x="2773542" y="4838700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3" name="Freeform 87"/>
          <p:cNvSpPr>
            <a:spLocks/>
          </p:cNvSpPr>
          <p:nvPr/>
        </p:nvSpPr>
        <p:spPr bwMode="auto">
          <a:xfrm>
            <a:off x="2392542" y="4622800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4" name="Freeform 88"/>
          <p:cNvSpPr>
            <a:spLocks/>
          </p:cNvSpPr>
          <p:nvPr/>
        </p:nvSpPr>
        <p:spPr bwMode="auto">
          <a:xfrm>
            <a:off x="2338567" y="4498975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5" name="Freeform 89"/>
          <p:cNvSpPr>
            <a:spLocks/>
          </p:cNvSpPr>
          <p:nvPr/>
        </p:nvSpPr>
        <p:spPr bwMode="auto">
          <a:xfrm>
            <a:off x="2516367" y="5537200"/>
            <a:ext cx="88900" cy="73025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6" name="Freeform 90"/>
          <p:cNvSpPr>
            <a:spLocks/>
          </p:cNvSpPr>
          <p:nvPr/>
        </p:nvSpPr>
        <p:spPr bwMode="auto">
          <a:xfrm>
            <a:off x="2449692" y="5527675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7" name="Freeform 91"/>
          <p:cNvSpPr>
            <a:spLocks/>
          </p:cNvSpPr>
          <p:nvPr/>
        </p:nvSpPr>
        <p:spPr bwMode="auto">
          <a:xfrm>
            <a:off x="2716392" y="5483225"/>
            <a:ext cx="28575" cy="28575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8" name="Freeform 92"/>
          <p:cNvSpPr>
            <a:spLocks/>
          </p:cNvSpPr>
          <p:nvPr/>
        </p:nvSpPr>
        <p:spPr bwMode="auto">
          <a:xfrm>
            <a:off x="2741792" y="5486400"/>
            <a:ext cx="44450" cy="31750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9" name="Freeform 93"/>
          <p:cNvSpPr>
            <a:spLocks/>
          </p:cNvSpPr>
          <p:nvPr/>
        </p:nvSpPr>
        <p:spPr bwMode="auto">
          <a:xfrm>
            <a:off x="2379842" y="3930650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0" name="Freeform 119"/>
          <p:cNvSpPr>
            <a:spLocks/>
          </p:cNvSpPr>
          <p:nvPr/>
        </p:nvSpPr>
        <p:spPr bwMode="auto">
          <a:xfrm>
            <a:off x="5185511" y="3082746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1852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2000">
        <p14:warp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225569" y="-15653120"/>
            <a:ext cx="30451138" cy="43200000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581890" y="5049180"/>
            <a:ext cx="5543792" cy="523220"/>
          </a:xfrm>
          <a:prstGeom prst="rect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s-ES" sz="2800" b="1" dirty="0"/>
              <a:t>LA MISIÓN MARISTA EN EL MUNDO</a:t>
            </a:r>
            <a:endParaRPr lang="en-AU" sz="2800" dirty="0"/>
          </a:p>
        </p:txBody>
      </p:sp>
    </p:spTree>
    <p:extLst>
      <p:ext uri="{BB962C8B-B14F-4D97-AF65-F5344CB8AC3E}">
        <p14:creationId xmlns:p14="http://schemas.microsoft.com/office/powerpoint/2010/main" val="311510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6000">
        <p:dissolve/>
      </p:transition>
    </mc:Choice>
    <mc:Fallback xmlns="">
      <p:transition spd="slow" advClick="0" advTm="6000">
        <p:dissolv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" name="Group 96"/>
          <p:cNvGrpSpPr/>
          <p:nvPr/>
        </p:nvGrpSpPr>
        <p:grpSpPr>
          <a:xfrm>
            <a:off x="3845990" y="6058368"/>
            <a:ext cx="1171188" cy="929656"/>
            <a:chOff x="3385960" y="3735401"/>
            <a:chExt cx="307979" cy="244465"/>
          </a:xfrm>
          <a:noFill/>
        </p:grpSpPr>
        <p:sp>
          <p:nvSpPr>
            <p:cNvPr id="98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99" name="Freeform 98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100" name="Freeform 147"/>
          <p:cNvSpPr>
            <a:spLocks/>
          </p:cNvSpPr>
          <p:nvPr/>
        </p:nvSpPr>
        <p:spPr bwMode="auto">
          <a:xfrm>
            <a:off x="2866567" y="5103827"/>
            <a:ext cx="1014211" cy="1557539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180"/>
          <p:cNvSpPr>
            <a:spLocks/>
          </p:cNvSpPr>
          <p:nvPr/>
        </p:nvSpPr>
        <p:spPr bwMode="auto">
          <a:xfrm>
            <a:off x="4832456" y="6932354"/>
            <a:ext cx="760658" cy="893472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2" name="Freeform 145"/>
          <p:cNvSpPr>
            <a:spLocks/>
          </p:cNvSpPr>
          <p:nvPr/>
        </p:nvSpPr>
        <p:spPr bwMode="auto">
          <a:xfrm>
            <a:off x="123082" y="6152739"/>
            <a:ext cx="700289" cy="531253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3" name="Freeform 172"/>
          <p:cNvSpPr>
            <a:spLocks/>
          </p:cNvSpPr>
          <p:nvPr/>
        </p:nvSpPr>
        <p:spPr bwMode="auto">
          <a:xfrm>
            <a:off x="4403833" y="7473343"/>
            <a:ext cx="1050433" cy="102628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4" name="Freeform 161"/>
          <p:cNvSpPr>
            <a:spLocks/>
          </p:cNvSpPr>
          <p:nvPr/>
        </p:nvSpPr>
        <p:spPr bwMode="auto">
          <a:xfrm>
            <a:off x="1270107" y="6311902"/>
            <a:ext cx="362218" cy="603697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5" name="Freeform 162"/>
          <p:cNvSpPr>
            <a:spLocks/>
          </p:cNvSpPr>
          <p:nvPr/>
        </p:nvSpPr>
        <p:spPr bwMode="auto">
          <a:xfrm>
            <a:off x="769572" y="6363217"/>
            <a:ext cx="567475" cy="591623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6" name="Freeform 155"/>
          <p:cNvSpPr>
            <a:spLocks/>
          </p:cNvSpPr>
          <p:nvPr/>
        </p:nvSpPr>
        <p:spPr bwMode="auto">
          <a:xfrm>
            <a:off x="2405593" y="6120380"/>
            <a:ext cx="718401" cy="1074581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7" name="Freeform 149"/>
          <p:cNvSpPr>
            <a:spLocks/>
          </p:cNvSpPr>
          <p:nvPr/>
        </p:nvSpPr>
        <p:spPr bwMode="auto">
          <a:xfrm>
            <a:off x="2985142" y="6326318"/>
            <a:ext cx="1219468" cy="772732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8" name="Freeform 174"/>
          <p:cNvSpPr>
            <a:spLocks/>
          </p:cNvSpPr>
          <p:nvPr/>
        </p:nvSpPr>
        <p:spPr bwMode="auto">
          <a:xfrm>
            <a:off x="4358016" y="7473339"/>
            <a:ext cx="181109" cy="193183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9" name="Freeform 156"/>
          <p:cNvSpPr>
            <a:spLocks/>
          </p:cNvSpPr>
          <p:nvPr/>
        </p:nvSpPr>
        <p:spPr bwMode="auto">
          <a:xfrm>
            <a:off x="1844153" y="6036544"/>
            <a:ext cx="1128915" cy="905546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0" name="Freeform 201"/>
          <p:cNvSpPr>
            <a:spLocks/>
          </p:cNvSpPr>
          <p:nvPr/>
        </p:nvSpPr>
        <p:spPr bwMode="auto">
          <a:xfrm>
            <a:off x="666409" y="3057295"/>
            <a:ext cx="325996" cy="579549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206"/>
          <p:cNvSpPr>
            <a:spLocks/>
          </p:cNvSpPr>
          <p:nvPr/>
        </p:nvSpPr>
        <p:spPr bwMode="auto">
          <a:xfrm>
            <a:off x="1900648" y="1696146"/>
            <a:ext cx="362218" cy="33807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210"/>
          <p:cNvSpPr>
            <a:spLocks/>
          </p:cNvSpPr>
          <p:nvPr/>
        </p:nvSpPr>
        <p:spPr bwMode="auto">
          <a:xfrm>
            <a:off x="2164114" y="1517870"/>
            <a:ext cx="863289" cy="953841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177"/>
          <p:cNvSpPr>
            <a:spLocks/>
          </p:cNvSpPr>
          <p:nvPr/>
        </p:nvSpPr>
        <p:spPr bwMode="auto">
          <a:xfrm>
            <a:off x="2773314" y="6857728"/>
            <a:ext cx="1799017" cy="1811091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225"/>
          <p:cNvSpPr>
            <a:spLocks/>
          </p:cNvSpPr>
          <p:nvPr/>
        </p:nvSpPr>
        <p:spPr bwMode="auto">
          <a:xfrm>
            <a:off x="3582801" y="2353991"/>
            <a:ext cx="857250" cy="543327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215"/>
          <p:cNvSpPr>
            <a:spLocks/>
          </p:cNvSpPr>
          <p:nvPr/>
        </p:nvSpPr>
        <p:spPr bwMode="auto">
          <a:xfrm>
            <a:off x="3156661" y="2317085"/>
            <a:ext cx="603697" cy="33807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6" name="Freeform 229"/>
          <p:cNvSpPr>
            <a:spLocks/>
          </p:cNvSpPr>
          <p:nvPr/>
        </p:nvSpPr>
        <p:spPr bwMode="auto">
          <a:xfrm>
            <a:off x="3509825" y="3138797"/>
            <a:ext cx="567475" cy="591623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7" name="Freeform 120"/>
          <p:cNvSpPr>
            <a:spLocks/>
          </p:cNvSpPr>
          <p:nvPr/>
        </p:nvSpPr>
        <p:spPr bwMode="auto">
          <a:xfrm>
            <a:off x="5061328" y="3651942"/>
            <a:ext cx="651993" cy="519180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8" name="Freeform 119"/>
          <p:cNvSpPr>
            <a:spLocks/>
          </p:cNvSpPr>
          <p:nvPr/>
        </p:nvSpPr>
        <p:spPr bwMode="auto">
          <a:xfrm>
            <a:off x="5022083" y="3965861"/>
            <a:ext cx="169035" cy="169035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199"/>
          <p:cNvSpPr>
            <a:spLocks/>
          </p:cNvSpPr>
          <p:nvPr/>
        </p:nvSpPr>
        <p:spPr bwMode="auto">
          <a:xfrm>
            <a:off x="2159768" y="2402287"/>
            <a:ext cx="422588" cy="22940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0" name="Freeform 139"/>
          <p:cNvSpPr>
            <a:spLocks/>
          </p:cNvSpPr>
          <p:nvPr/>
        </p:nvSpPr>
        <p:spPr bwMode="auto">
          <a:xfrm>
            <a:off x="738853" y="3673066"/>
            <a:ext cx="1998239" cy="1871461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2" name="Freeform 221"/>
          <p:cNvSpPr>
            <a:spLocks/>
          </p:cNvSpPr>
          <p:nvPr/>
        </p:nvSpPr>
        <p:spPr bwMode="auto">
          <a:xfrm>
            <a:off x="2806197" y="3556366"/>
            <a:ext cx="253553" cy="144887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3" name="Freeform 222"/>
          <p:cNvSpPr>
            <a:spLocks/>
          </p:cNvSpPr>
          <p:nvPr/>
        </p:nvSpPr>
        <p:spPr bwMode="auto">
          <a:xfrm>
            <a:off x="2244757" y="2505933"/>
            <a:ext cx="1128915" cy="1062507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4" name="Freeform 202"/>
          <p:cNvSpPr>
            <a:spLocks/>
          </p:cNvSpPr>
          <p:nvPr/>
        </p:nvSpPr>
        <p:spPr bwMode="auto">
          <a:xfrm>
            <a:off x="687561" y="2899121"/>
            <a:ext cx="1183246" cy="857250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5" name="Freeform 198"/>
          <p:cNvSpPr>
            <a:spLocks/>
          </p:cNvSpPr>
          <p:nvPr/>
        </p:nvSpPr>
        <p:spPr bwMode="auto">
          <a:xfrm>
            <a:off x="593966" y="1574764"/>
            <a:ext cx="398440" cy="374292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6" name="Freeform 205"/>
          <p:cNvSpPr>
            <a:spLocks/>
          </p:cNvSpPr>
          <p:nvPr/>
        </p:nvSpPr>
        <p:spPr bwMode="auto">
          <a:xfrm>
            <a:off x="1860939" y="1982471"/>
            <a:ext cx="362218" cy="22940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7" name="Freeform 196"/>
          <p:cNvSpPr>
            <a:spLocks/>
          </p:cNvSpPr>
          <p:nvPr/>
        </p:nvSpPr>
        <p:spPr bwMode="auto">
          <a:xfrm>
            <a:off x="1013291" y="982950"/>
            <a:ext cx="760658" cy="1159098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128" name="Freeform 200"/>
          <p:cNvSpPr>
            <a:spLocks/>
          </p:cNvSpPr>
          <p:nvPr/>
        </p:nvSpPr>
        <p:spPr bwMode="auto">
          <a:xfrm>
            <a:off x="1128722" y="2001006"/>
            <a:ext cx="1231542" cy="1038359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9" name="Freeform 136"/>
          <p:cNvSpPr>
            <a:spLocks/>
          </p:cNvSpPr>
          <p:nvPr/>
        </p:nvSpPr>
        <p:spPr bwMode="auto">
          <a:xfrm>
            <a:off x="3944487" y="4225452"/>
            <a:ext cx="1038359" cy="1038359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0" name="Freeform 137"/>
          <p:cNvSpPr>
            <a:spLocks/>
          </p:cNvSpPr>
          <p:nvPr/>
        </p:nvSpPr>
        <p:spPr bwMode="auto">
          <a:xfrm>
            <a:off x="2477501" y="4080565"/>
            <a:ext cx="1503208" cy="1340208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1" name="Freeform 138"/>
          <p:cNvSpPr>
            <a:spLocks/>
          </p:cNvSpPr>
          <p:nvPr/>
        </p:nvSpPr>
        <p:spPr bwMode="auto">
          <a:xfrm>
            <a:off x="2296392" y="3633829"/>
            <a:ext cx="392405" cy="736511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2" name="Freeform 140"/>
          <p:cNvSpPr>
            <a:spLocks/>
          </p:cNvSpPr>
          <p:nvPr/>
        </p:nvSpPr>
        <p:spPr bwMode="auto">
          <a:xfrm>
            <a:off x="328339" y="3790790"/>
            <a:ext cx="1134951" cy="869324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3" name="Freeform 141"/>
          <p:cNvSpPr>
            <a:spLocks/>
          </p:cNvSpPr>
          <p:nvPr/>
        </p:nvSpPr>
        <p:spPr bwMode="auto">
          <a:xfrm>
            <a:off x="-58027" y="4660114"/>
            <a:ext cx="796880" cy="639919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4" name="Freeform 142"/>
          <p:cNvSpPr>
            <a:spLocks/>
          </p:cNvSpPr>
          <p:nvPr/>
        </p:nvSpPr>
        <p:spPr bwMode="auto">
          <a:xfrm>
            <a:off x="-9731" y="6145209"/>
            <a:ext cx="289775" cy="169035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5" name="Freeform 143"/>
          <p:cNvSpPr>
            <a:spLocks/>
          </p:cNvSpPr>
          <p:nvPr/>
        </p:nvSpPr>
        <p:spPr bwMode="auto">
          <a:xfrm>
            <a:off x="316265" y="6410836"/>
            <a:ext cx="265627" cy="289775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6" name="Freeform 144"/>
          <p:cNvSpPr>
            <a:spLocks/>
          </p:cNvSpPr>
          <p:nvPr/>
        </p:nvSpPr>
        <p:spPr bwMode="auto">
          <a:xfrm>
            <a:off x="-58027" y="4660114"/>
            <a:ext cx="1195320" cy="1291912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7" name="Freeform 145"/>
          <p:cNvSpPr>
            <a:spLocks/>
          </p:cNvSpPr>
          <p:nvPr/>
        </p:nvSpPr>
        <p:spPr bwMode="auto">
          <a:xfrm>
            <a:off x="123082" y="6145209"/>
            <a:ext cx="700289" cy="531253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138" name="Freeform 146"/>
          <p:cNvSpPr>
            <a:spLocks/>
          </p:cNvSpPr>
          <p:nvPr/>
        </p:nvSpPr>
        <p:spPr bwMode="auto">
          <a:xfrm>
            <a:off x="461152" y="6555723"/>
            <a:ext cx="398440" cy="398440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9" name="Freeform 147"/>
          <p:cNvSpPr>
            <a:spLocks/>
          </p:cNvSpPr>
          <p:nvPr/>
        </p:nvSpPr>
        <p:spPr bwMode="auto">
          <a:xfrm>
            <a:off x="2857832" y="5094776"/>
            <a:ext cx="1014211" cy="1557539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140" name="Freeform 148"/>
          <p:cNvSpPr>
            <a:spLocks/>
          </p:cNvSpPr>
          <p:nvPr/>
        </p:nvSpPr>
        <p:spPr bwMode="auto">
          <a:xfrm>
            <a:off x="1584029" y="5070628"/>
            <a:ext cx="1515282" cy="1171172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1" name="Freeform 149"/>
          <p:cNvSpPr>
            <a:spLocks/>
          </p:cNvSpPr>
          <p:nvPr/>
        </p:nvSpPr>
        <p:spPr bwMode="auto">
          <a:xfrm>
            <a:off x="2978571" y="6326318"/>
            <a:ext cx="1219468" cy="772732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2" name="Freeform 150"/>
          <p:cNvSpPr>
            <a:spLocks/>
          </p:cNvSpPr>
          <p:nvPr/>
        </p:nvSpPr>
        <p:spPr bwMode="auto">
          <a:xfrm>
            <a:off x="3678860" y="5143072"/>
            <a:ext cx="1593760" cy="1859387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3" name="Freeform 151"/>
          <p:cNvSpPr>
            <a:spLocks/>
          </p:cNvSpPr>
          <p:nvPr/>
        </p:nvSpPr>
        <p:spPr bwMode="auto">
          <a:xfrm>
            <a:off x="5067363" y="5662251"/>
            <a:ext cx="603697" cy="519180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4" name="Freeform 152"/>
          <p:cNvSpPr>
            <a:spLocks/>
          </p:cNvSpPr>
          <p:nvPr/>
        </p:nvSpPr>
        <p:spPr bwMode="auto">
          <a:xfrm>
            <a:off x="5586543" y="6121061"/>
            <a:ext cx="132813" cy="205257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6" name="Freeform 154"/>
          <p:cNvSpPr>
            <a:spLocks/>
          </p:cNvSpPr>
          <p:nvPr/>
        </p:nvSpPr>
        <p:spPr bwMode="auto">
          <a:xfrm>
            <a:off x="4729293" y="5964100"/>
            <a:ext cx="1412651" cy="1074581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7" name="Freeform 155"/>
          <p:cNvSpPr>
            <a:spLocks/>
          </p:cNvSpPr>
          <p:nvPr/>
        </p:nvSpPr>
        <p:spPr bwMode="auto">
          <a:xfrm>
            <a:off x="2405057" y="6121061"/>
            <a:ext cx="718401" cy="1074581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148" name="Freeform 156"/>
          <p:cNvSpPr>
            <a:spLocks/>
          </p:cNvSpPr>
          <p:nvPr/>
        </p:nvSpPr>
        <p:spPr bwMode="auto">
          <a:xfrm>
            <a:off x="1837582" y="6036544"/>
            <a:ext cx="1128915" cy="905546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9" name="Freeform 157"/>
          <p:cNvSpPr>
            <a:spLocks/>
          </p:cNvSpPr>
          <p:nvPr/>
        </p:nvSpPr>
        <p:spPr bwMode="auto">
          <a:xfrm>
            <a:off x="1644399" y="6181431"/>
            <a:ext cx="325996" cy="579549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0" name="Freeform 158"/>
          <p:cNvSpPr>
            <a:spLocks/>
          </p:cNvSpPr>
          <p:nvPr/>
        </p:nvSpPr>
        <p:spPr bwMode="auto">
          <a:xfrm>
            <a:off x="1535733" y="6302170"/>
            <a:ext cx="181109" cy="482958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1" name="Freeform 159"/>
          <p:cNvSpPr>
            <a:spLocks/>
          </p:cNvSpPr>
          <p:nvPr/>
        </p:nvSpPr>
        <p:spPr bwMode="auto">
          <a:xfrm>
            <a:off x="412857" y="4949889"/>
            <a:ext cx="1557539" cy="1424725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2" name="Freeform 160"/>
          <p:cNvSpPr>
            <a:spLocks/>
          </p:cNvSpPr>
          <p:nvPr/>
        </p:nvSpPr>
        <p:spPr bwMode="auto">
          <a:xfrm>
            <a:off x="1040702" y="5927878"/>
            <a:ext cx="724437" cy="519180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3" name="Freeform 161"/>
          <p:cNvSpPr>
            <a:spLocks/>
          </p:cNvSpPr>
          <p:nvPr/>
        </p:nvSpPr>
        <p:spPr bwMode="auto">
          <a:xfrm>
            <a:off x="1270107" y="6302170"/>
            <a:ext cx="362218" cy="603697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154" name="Freeform 162"/>
          <p:cNvSpPr>
            <a:spLocks/>
          </p:cNvSpPr>
          <p:nvPr/>
        </p:nvSpPr>
        <p:spPr bwMode="auto">
          <a:xfrm>
            <a:off x="763001" y="6362540"/>
            <a:ext cx="567475" cy="591623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155" name="Freeform 163"/>
          <p:cNvSpPr>
            <a:spLocks/>
          </p:cNvSpPr>
          <p:nvPr/>
        </p:nvSpPr>
        <p:spPr bwMode="auto">
          <a:xfrm>
            <a:off x="2489575" y="7147346"/>
            <a:ext cx="175074" cy="144887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6" name="Freeform 172"/>
          <p:cNvSpPr>
            <a:spLocks/>
          </p:cNvSpPr>
          <p:nvPr/>
        </p:nvSpPr>
        <p:spPr bwMode="auto">
          <a:xfrm>
            <a:off x="4403296" y="7473343"/>
            <a:ext cx="1050433" cy="102628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7" name="Freeform 173"/>
          <p:cNvSpPr>
            <a:spLocks/>
          </p:cNvSpPr>
          <p:nvPr/>
        </p:nvSpPr>
        <p:spPr bwMode="auto">
          <a:xfrm>
            <a:off x="4391222" y="7594082"/>
            <a:ext cx="132813" cy="217331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8" name="Freeform 174"/>
          <p:cNvSpPr>
            <a:spLocks/>
          </p:cNvSpPr>
          <p:nvPr/>
        </p:nvSpPr>
        <p:spPr bwMode="auto">
          <a:xfrm>
            <a:off x="4355001" y="7473343"/>
            <a:ext cx="181109" cy="193183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9" name="Freeform 175"/>
          <p:cNvSpPr>
            <a:spLocks/>
          </p:cNvSpPr>
          <p:nvPr/>
        </p:nvSpPr>
        <p:spPr bwMode="auto">
          <a:xfrm>
            <a:off x="4415370" y="6978311"/>
            <a:ext cx="519180" cy="507106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0" name="Freeform 177"/>
          <p:cNvSpPr>
            <a:spLocks/>
          </p:cNvSpPr>
          <p:nvPr/>
        </p:nvSpPr>
        <p:spPr bwMode="auto">
          <a:xfrm>
            <a:off x="2773314" y="6857572"/>
            <a:ext cx="1799017" cy="1811091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1" name="Freeform 178"/>
          <p:cNvSpPr>
            <a:spLocks/>
          </p:cNvSpPr>
          <p:nvPr/>
        </p:nvSpPr>
        <p:spPr bwMode="auto">
          <a:xfrm>
            <a:off x="2737092" y="7799339"/>
            <a:ext cx="72444" cy="120739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2" name="Freeform 179"/>
          <p:cNvSpPr>
            <a:spLocks/>
          </p:cNvSpPr>
          <p:nvPr/>
        </p:nvSpPr>
        <p:spPr bwMode="auto">
          <a:xfrm>
            <a:off x="2646536" y="7026607"/>
            <a:ext cx="706328" cy="79688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3" name="Freeform 180"/>
          <p:cNvSpPr>
            <a:spLocks/>
          </p:cNvSpPr>
          <p:nvPr/>
        </p:nvSpPr>
        <p:spPr bwMode="auto">
          <a:xfrm>
            <a:off x="4825884" y="6930015"/>
            <a:ext cx="760658" cy="893472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4" name="Freeform 181"/>
          <p:cNvSpPr>
            <a:spLocks/>
          </p:cNvSpPr>
          <p:nvPr/>
        </p:nvSpPr>
        <p:spPr bwMode="auto">
          <a:xfrm>
            <a:off x="2429205" y="7147346"/>
            <a:ext cx="537292" cy="579549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5" name="Freeform 182"/>
          <p:cNvSpPr>
            <a:spLocks/>
          </p:cNvSpPr>
          <p:nvPr/>
        </p:nvSpPr>
        <p:spPr bwMode="auto">
          <a:xfrm>
            <a:off x="-45953" y="6048618"/>
            <a:ext cx="301849" cy="72444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6" name="Freeform 183"/>
          <p:cNvSpPr>
            <a:spLocks/>
          </p:cNvSpPr>
          <p:nvPr/>
        </p:nvSpPr>
        <p:spPr bwMode="auto">
          <a:xfrm>
            <a:off x="-45953" y="6048618"/>
            <a:ext cx="301849" cy="72444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7" name="Freeform 184"/>
          <p:cNvSpPr>
            <a:spLocks/>
          </p:cNvSpPr>
          <p:nvPr/>
        </p:nvSpPr>
        <p:spPr bwMode="auto">
          <a:xfrm>
            <a:off x="-70101" y="5769689"/>
            <a:ext cx="555401" cy="422588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8" name="Freeform 117"/>
          <p:cNvSpPr>
            <a:spLocks/>
          </p:cNvSpPr>
          <p:nvPr/>
        </p:nvSpPr>
        <p:spPr bwMode="auto">
          <a:xfrm>
            <a:off x="4693071" y="3827012"/>
            <a:ext cx="181109" cy="96592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9" name="Freeform 118"/>
          <p:cNvSpPr>
            <a:spLocks/>
          </p:cNvSpPr>
          <p:nvPr/>
        </p:nvSpPr>
        <p:spPr bwMode="auto">
          <a:xfrm>
            <a:off x="4101448" y="3090502"/>
            <a:ext cx="1762796" cy="676141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0" name="Freeform 123"/>
          <p:cNvSpPr>
            <a:spLocks/>
          </p:cNvSpPr>
          <p:nvPr/>
        </p:nvSpPr>
        <p:spPr bwMode="auto">
          <a:xfrm>
            <a:off x="6057426" y="4394487"/>
            <a:ext cx="169035" cy="169035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5" name="Freeform 130"/>
          <p:cNvSpPr>
            <a:spLocks/>
          </p:cNvSpPr>
          <p:nvPr/>
        </p:nvSpPr>
        <p:spPr bwMode="auto">
          <a:xfrm>
            <a:off x="4995787" y="4044343"/>
            <a:ext cx="410514" cy="45881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7" name="Freeform 132"/>
          <p:cNvSpPr>
            <a:spLocks/>
          </p:cNvSpPr>
          <p:nvPr/>
        </p:nvSpPr>
        <p:spPr bwMode="auto">
          <a:xfrm>
            <a:off x="4988881" y="4177156"/>
            <a:ext cx="48296" cy="96592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134"/>
          <p:cNvSpPr>
            <a:spLocks/>
          </p:cNvSpPr>
          <p:nvPr/>
        </p:nvSpPr>
        <p:spPr bwMode="auto">
          <a:xfrm>
            <a:off x="6407571" y="4780854"/>
            <a:ext cx="48296" cy="72444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0" name="Freeform 227"/>
          <p:cNvSpPr>
            <a:spLocks/>
          </p:cNvSpPr>
          <p:nvPr/>
        </p:nvSpPr>
        <p:spPr bwMode="auto">
          <a:xfrm>
            <a:off x="4077300" y="3090502"/>
            <a:ext cx="253553" cy="181109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2" name="Freeform 194"/>
          <p:cNvSpPr>
            <a:spLocks/>
          </p:cNvSpPr>
          <p:nvPr/>
        </p:nvSpPr>
        <p:spPr bwMode="auto">
          <a:xfrm>
            <a:off x="3461529" y="1460519"/>
            <a:ext cx="313922" cy="120739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3" name="Freeform 196"/>
          <p:cNvSpPr>
            <a:spLocks/>
          </p:cNvSpPr>
          <p:nvPr/>
        </p:nvSpPr>
        <p:spPr bwMode="auto">
          <a:xfrm>
            <a:off x="1004480" y="989636"/>
            <a:ext cx="760658" cy="1159098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4" name="Freeform 197"/>
          <p:cNvSpPr>
            <a:spLocks/>
          </p:cNvSpPr>
          <p:nvPr/>
        </p:nvSpPr>
        <p:spPr bwMode="auto">
          <a:xfrm>
            <a:off x="811297" y="1472593"/>
            <a:ext cx="229405" cy="144887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5" name="Freeform 198"/>
          <p:cNvSpPr>
            <a:spLocks/>
          </p:cNvSpPr>
          <p:nvPr/>
        </p:nvSpPr>
        <p:spPr bwMode="auto">
          <a:xfrm>
            <a:off x="593966" y="1581259"/>
            <a:ext cx="398440" cy="374292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199"/>
          <p:cNvSpPr>
            <a:spLocks/>
          </p:cNvSpPr>
          <p:nvPr/>
        </p:nvSpPr>
        <p:spPr bwMode="auto">
          <a:xfrm>
            <a:off x="2151504" y="2414361"/>
            <a:ext cx="422588" cy="22940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7" name="Freeform 200"/>
          <p:cNvSpPr>
            <a:spLocks/>
          </p:cNvSpPr>
          <p:nvPr/>
        </p:nvSpPr>
        <p:spPr bwMode="auto">
          <a:xfrm>
            <a:off x="1125219" y="2003847"/>
            <a:ext cx="1231542" cy="1038359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8" name="Freeform 201"/>
          <p:cNvSpPr>
            <a:spLocks/>
          </p:cNvSpPr>
          <p:nvPr/>
        </p:nvSpPr>
        <p:spPr bwMode="auto">
          <a:xfrm>
            <a:off x="666409" y="3066354"/>
            <a:ext cx="325996" cy="579549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9" name="Freeform 202"/>
          <p:cNvSpPr>
            <a:spLocks/>
          </p:cNvSpPr>
          <p:nvPr/>
        </p:nvSpPr>
        <p:spPr bwMode="auto">
          <a:xfrm>
            <a:off x="690557" y="2897319"/>
            <a:ext cx="1183246" cy="857250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gradFill>
            <a:gsLst>
              <a:gs pos="63000">
                <a:srgbClr val="FFC000"/>
              </a:gs>
              <a:gs pos="43000">
                <a:srgbClr val="186A02"/>
              </a:gs>
              <a:gs pos="16000">
                <a:srgbClr val="0070C0"/>
              </a:gs>
              <a:gs pos="77000">
                <a:srgbClr val="7030A0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0" name="Freeform 203"/>
          <p:cNvSpPr>
            <a:spLocks/>
          </p:cNvSpPr>
          <p:nvPr/>
        </p:nvSpPr>
        <p:spPr bwMode="auto">
          <a:xfrm>
            <a:off x="2417131" y="3005984"/>
            <a:ext cx="84518" cy="156961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1" name="Freeform 204"/>
          <p:cNvSpPr>
            <a:spLocks/>
          </p:cNvSpPr>
          <p:nvPr/>
        </p:nvSpPr>
        <p:spPr bwMode="auto">
          <a:xfrm>
            <a:off x="2392238" y="3211241"/>
            <a:ext cx="120739" cy="22940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2" name="Freeform 205"/>
          <p:cNvSpPr>
            <a:spLocks/>
          </p:cNvSpPr>
          <p:nvPr/>
        </p:nvSpPr>
        <p:spPr bwMode="auto">
          <a:xfrm>
            <a:off x="1825508" y="1967625"/>
            <a:ext cx="362218" cy="22940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3" name="Freeform 206"/>
          <p:cNvSpPr>
            <a:spLocks/>
          </p:cNvSpPr>
          <p:nvPr/>
        </p:nvSpPr>
        <p:spPr bwMode="auto">
          <a:xfrm>
            <a:off x="1897951" y="1689924"/>
            <a:ext cx="362218" cy="33807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94" name="Group 295"/>
          <p:cNvGrpSpPr>
            <a:grpSpLocks/>
          </p:cNvGrpSpPr>
          <p:nvPr/>
        </p:nvGrpSpPr>
        <p:grpSpPr bwMode="auto">
          <a:xfrm>
            <a:off x="2356761" y="1146597"/>
            <a:ext cx="440701" cy="374292"/>
            <a:chOff x="2830" y="1537"/>
            <a:chExt cx="73" cy="62"/>
          </a:xfrm>
          <a:noFill/>
        </p:grpSpPr>
        <p:sp>
          <p:nvSpPr>
            <p:cNvPr id="195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98" name="Freeform 210"/>
          <p:cNvSpPr>
            <a:spLocks/>
          </p:cNvSpPr>
          <p:nvPr/>
        </p:nvSpPr>
        <p:spPr bwMode="auto">
          <a:xfrm>
            <a:off x="2172633" y="1508815"/>
            <a:ext cx="863289" cy="953841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9" name="Freeform 211"/>
          <p:cNvSpPr>
            <a:spLocks/>
          </p:cNvSpPr>
          <p:nvPr/>
        </p:nvSpPr>
        <p:spPr bwMode="auto">
          <a:xfrm>
            <a:off x="2737092" y="2003847"/>
            <a:ext cx="664067" cy="301849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0" name="Freeform 212"/>
          <p:cNvSpPr>
            <a:spLocks/>
          </p:cNvSpPr>
          <p:nvPr/>
        </p:nvSpPr>
        <p:spPr bwMode="auto">
          <a:xfrm>
            <a:off x="3195902" y="2184956"/>
            <a:ext cx="543327" cy="22940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1" name="Freeform 213"/>
          <p:cNvSpPr>
            <a:spLocks/>
          </p:cNvSpPr>
          <p:nvPr/>
        </p:nvSpPr>
        <p:spPr bwMode="auto">
          <a:xfrm>
            <a:off x="2489575" y="2257400"/>
            <a:ext cx="766697" cy="313923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2" name="Freeform 214"/>
          <p:cNvSpPr>
            <a:spLocks/>
          </p:cNvSpPr>
          <p:nvPr/>
        </p:nvSpPr>
        <p:spPr bwMode="auto">
          <a:xfrm>
            <a:off x="2972532" y="1532963"/>
            <a:ext cx="929694" cy="724437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3" name="Freeform 215"/>
          <p:cNvSpPr>
            <a:spLocks/>
          </p:cNvSpPr>
          <p:nvPr/>
        </p:nvSpPr>
        <p:spPr bwMode="auto">
          <a:xfrm>
            <a:off x="3147606" y="2317769"/>
            <a:ext cx="603697" cy="33807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4" name="Freeform 216"/>
          <p:cNvSpPr>
            <a:spLocks/>
          </p:cNvSpPr>
          <p:nvPr/>
        </p:nvSpPr>
        <p:spPr bwMode="auto">
          <a:xfrm>
            <a:off x="2845758" y="2498878"/>
            <a:ext cx="313922" cy="181109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5" name="Freeform 217"/>
          <p:cNvSpPr>
            <a:spLocks/>
          </p:cNvSpPr>
          <p:nvPr/>
        </p:nvSpPr>
        <p:spPr bwMode="auto">
          <a:xfrm>
            <a:off x="2881980" y="2547174"/>
            <a:ext cx="543327" cy="446736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6" name="Freeform 218"/>
          <p:cNvSpPr>
            <a:spLocks/>
          </p:cNvSpPr>
          <p:nvPr/>
        </p:nvSpPr>
        <p:spPr bwMode="auto">
          <a:xfrm>
            <a:off x="3099311" y="2716209"/>
            <a:ext cx="362218" cy="313923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7" name="Freeform 219"/>
          <p:cNvSpPr>
            <a:spLocks/>
          </p:cNvSpPr>
          <p:nvPr/>
        </p:nvSpPr>
        <p:spPr bwMode="auto">
          <a:xfrm>
            <a:off x="3352863" y="2619618"/>
            <a:ext cx="422588" cy="470884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8" name="Freeform 221"/>
          <p:cNvSpPr>
            <a:spLocks/>
          </p:cNvSpPr>
          <p:nvPr/>
        </p:nvSpPr>
        <p:spPr bwMode="auto">
          <a:xfrm>
            <a:off x="2808791" y="3549311"/>
            <a:ext cx="253553" cy="144887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9" name="Freeform 222"/>
          <p:cNvSpPr>
            <a:spLocks/>
          </p:cNvSpPr>
          <p:nvPr/>
        </p:nvSpPr>
        <p:spPr bwMode="auto">
          <a:xfrm>
            <a:off x="2247350" y="2498878"/>
            <a:ext cx="1128915" cy="1062507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0" name="Freeform 223"/>
          <p:cNvSpPr>
            <a:spLocks/>
          </p:cNvSpPr>
          <p:nvPr/>
        </p:nvSpPr>
        <p:spPr bwMode="auto">
          <a:xfrm>
            <a:off x="4173891" y="2329843"/>
            <a:ext cx="313922" cy="362218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1" name="Freeform 224"/>
          <p:cNvSpPr>
            <a:spLocks/>
          </p:cNvSpPr>
          <p:nvPr/>
        </p:nvSpPr>
        <p:spPr bwMode="auto">
          <a:xfrm>
            <a:off x="3727152" y="1846885"/>
            <a:ext cx="1726574" cy="965915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2" name="Freeform 225"/>
          <p:cNvSpPr>
            <a:spLocks/>
          </p:cNvSpPr>
          <p:nvPr/>
        </p:nvSpPr>
        <p:spPr bwMode="auto">
          <a:xfrm>
            <a:off x="3576229" y="2353991"/>
            <a:ext cx="857250" cy="543327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3" name="Freeform 226"/>
          <p:cNvSpPr>
            <a:spLocks/>
          </p:cNvSpPr>
          <p:nvPr/>
        </p:nvSpPr>
        <p:spPr bwMode="auto">
          <a:xfrm>
            <a:off x="3715082" y="2836949"/>
            <a:ext cx="591623" cy="33807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4" name="Freeform 220"/>
          <p:cNvSpPr>
            <a:spLocks/>
          </p:cNvSpPr>
          <p:nvPr/>
        </p:nvSpPr>
        <p:spPr bwMode="auto">
          <a:xfrm>
            <a:off x="3558120" y="3042206"/>
            <a:ext cx="241479" cy="193183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5" name="Freeform 228"/>
          <p:cNvSpPr>
            <a:spLocks/>
          </p:cNvSpPr>
          <p:nvPr/>
        </p:nvSpPr>
        <p:spPr bwMode="auto">
          <a:xfrm>
            <a:off x="3835821" y="3827012"/>
            <a:ext cx="265627" cy="60370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6" name="Freeform 230"/>
          <p:cNvSpPr>
            <a:spLocks/>
          </p:cNvSpPr>
          <p:nvPr/>
        </p:nvSpPr>
        <p:spPr bwMode="auto">
          <a:xfrm>
            <a:off x="3437381" y="3030132"/>
            <a:ext cx="156961" cy="33807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7" name="Freeform 231"/>
          <p:cNvSpPr>
            <a:spLocks/>
          </p:cNvSpPr>
          <p:nvPr/>
        </p:nvSpPr>
        <p:spPr bwMode="auto">
          <a:xfrm>
            <a:off x="2906128" y="3772681"/>
            <a:ext cx="84518" cy="72444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18" name="Group 217"/>
          <p:cNvGrpSpPr/>
          <p:nvPr/>
        </p:nvGrpSpPr>
        <p:grpSpPr>
          <a:xfrm>
            <a:off x="3832794" y="6077200"/>
            <a:ext cx="1171188" cy="929656"/>
            <a:chOff x="3385960" y="3735401"/>
            <a:chExt cx="307979" cy="244465"/>
          </a:xfrm>
          <a:noFill/>
        </p:grpSpPr>
        <p:sp>
          <p:nvSpPr>
            <p:cNvPr id="219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220" name="Freeform 219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222" name="Freeform 132"/>
          <p:cNvSpPr>
            <a:spLocks/>
          </p:cNvSpPr>
          <p:nvPr/>
        </p:nvSpPr>
        <p:spPr bwMode="auto">
          <a:xfrm>
            <a:off x="4994920" y="4177156"/>
            <a:ext cx="48296" cy="96592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5" name="Freeform 191"/>
          <p:cNvSpPr>
            <a:spLocks/>
          </p:cNvSpPr>
          <p:nvPr/>
        </p:nvSpPr>
        <p:spPr bwMode="auto">
          <a:xfrm>
            <a:off x="3872043" y="856822"/>
            <a:ext cx="422588" cy="265627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6" name="Freeform 192"/>
          <p:cNvSpPr>
            <a:spLocks/>
          </p:cNvSpPr>
          <p:nvPr/>
        </p:nvSpPr>
        <p:spPr bwMode="auto">
          <a:xfrm>
            <a:off x="3630564" y="1074153"/>
            <a:ext cx="700289" cy="325996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7" name="Freeform 193"/>
          <p:cNvSpPr>
            <a:spLocks/>
          </p:cNvSpPr>
          <p:nvPr/>
        </p:nvSpPr>
        <p:spPr bwMode="auto">
          <a:xfrm>
            <a:off x="3630564" y="1291484"/>
            <a:ext cx="543327" cy="325996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8" name="Freeform 223"/>
          <p:cNvSpPr>
            <a:spLocks/>
          </p:cNvSpPr>
          <p:nvPr/>
        </p:nvSpPr>
        <p:spPr bwMode="auto">
          <a:xfrm>
            <a:off x="4210113" y="2317769"/>
            <a:ext cx="313922" cy="362218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9" name="Freeform 120"/>
          <p:cNvSpPr>
            <a:spLocks/>
          </p:cNvSpPr>
          <p:nvPr/>
        </p:nvSpPr>
        <p:spPr bwMode="auto">
          <a:xfrm>
            <a:off x="5058309" y="3651942"/>
            <a:ext cx="651993" cy="519180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0" name="Freeform 121"/>
          <p:cNvSpPr>
            <a:spLocks/>
          </p:cNvSpPr>
          <p:nvPr/>
        </p:nvSpPr>
        <p:spPr bwMode="auto">
          <a:xfrm>
            <a:off x="4922480" y="4116787"/>
            <a:ext cx="144887" cy="386366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2" name="Freeform 119"/>
          <p:cNvSpPr>
            <a:spLocks/>
          </p:cNvSpPr>
          <p:nvPr/>
        </p:nvSpPr>
        <p:spPr bwMode="auto">
          <a:xfrm>
            <a:off x="5033404" y="3959825"/>
            <a:ext cx="169035" cy="169035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7497505" y="712386"/>
            <a:ext cx="1620000" cy="2340000"/>
          </a:xfrm>
          <a:prstGeom prst="roundRect">
            <a:avLst/>
          </a:pr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r>
              <a:rPr lang="en-AU" sz="1200" dirty="0" smtClean="0">
                <a:solidFill>
                  <a:prstClr val="black"/>
                </a:solidFill>
              </a:rPr>
              <a:t>REINO UNIDO</a:t>
            </a:r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 smtClean="0"/>
              <a:t>BÉLGICA</a:t>
            </a:r>
          </a:p>
          <a:p>
            <a:endParaRPr lang="en-AU" sz="1400" dirty="0">
              <a:solidFill>
                <a:prstClr val="black"/>
              </a:solidFill>
            </a:endParaRPr>
          </a:p>
          <a:p>
            <a:r>
              <a:rPr lang="en-AU" sz="1200" dirty="0" smtClean="0"/>
              <a:t>IRLANDA</a:t>
            </a:r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 smtClean="0"/>
              <a:t>ALEMANIA</a:t>
            </a:r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 smtClean="0">
                <a:solidFill>
                  <a:prstClr val="black"/>
                </a:solidFill>
              </a:rPr>
              <a:t>PAÍSES BAJOS</a:t>
            </a:r>
            <a:endParaRPr lang="en-AU" sz="1200" dirty="0">
              <a:solidFill>
                <a:prstClr val="black"/>
              </a:solidFill>
            </a:endParaRPr>
          </a:p>
        </p:txBody>
      </p:sp>
      <p:pic>
        <p:nvPicPr>
          <p:cNvPr id="440" name="Picture 6" descr="Ireland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32847" y="1538790"/>
            <a:ext cx="471543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1" name="Picture 8" descr="Netherlands"/>
          <p:cNvPicPr>
            <a:picLocks noChangeAspect="1" noChangeArrowheads="1" noCrop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02319" y="2285945"/>
            <a:ext cx="489367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2" name="Picture 10" descr="Germany"/>
          <p:cNvPicPr>
            <a:picLocks noChangeAspect="1" noChangeArrowheads="1" noCrop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02320" y="1907795"/>
            <a:ext cx="489367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3" name="Picture 12" descr="Belgium"/>
          <p:cNvPicPr>
            <a:picLocks noChangeAspect="1" noChangeArrowheads="1" noCrop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9185" y="1124780"/>
            <a:ext cx="462502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ounded Rectangle 1"/>
          <p:cNvSpPr/>
          <p:nvPr/>
        </p:nvSpPr>
        <p:spPr>
          <a:xfrm>
            <a:off x="5859315" y="683695"/>
            <a:ext cx="1548000" cy="2340000"/>
          </a:xfrm>
          <a:prstGeom prst="roundRect">
            <a:avLst/>
          </a:pr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r>
              <a:rPr lang="en-AU" sz="1200" dirty="0" smtClean="0">
                <a:solidFill>
                  <a:prstClr val="black"/>
                </a:solidFill>
              </a:rPr>
              <a:t>FRANCIA</a:t>
            </a:r>
            <a:endParaRPr lang="en-AU" sz="1200" dirty="0">
              <a:solidFill>
                <a:prstClr val="black"/>
              </a:solidFill>
            </a:endParaRPr>
          </a:p>
          <a:p>
            <a:endParaRPr lang="en-AU" sz="1200" dirty="0" smtClean="0">
              <a:solidFill>
                <a:prstClr val="black"/>
              </a:solidFill>
            </a:endParaRPr>
          </a:p>
          <a:p>
            <a:r>
              <a:rPr lang="en-AU" sz="1200" dirty="0" smtClean="0"/>
              <a:t>SUIZA</a:t>
            </a:r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 smtClean="0">
                <a:solidFill>
                  <a:prstClr val="black"/>
                </a:solidFill>
              </a:rPr>
              <a:t>ARGELIA</a:t>
            </a:r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 smtClean="0"/>
              <a:t>HUNGRÍA</a:t>
            </a:r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/>
              <a:t>ESPAÑA</a:t>
            </a:r>
            <a:endParaRPr lang="en-AU" sz="1200" dirty="0">
              <a:solidFill>
                <a:prstClr val="black"/>
              </a:solidFill>
            </a:endParaRPr>
          </a:p>
          <a:p>
            <a:endParaRPr lang="en-AU" sz="1600" dirty="0">
              <a:solidFill>
                <a:prstClr val="black"/>
              </a:solidFill>
            </a:endParaRPr>
          </a:p>
          <a:p>
            <a:r>
              <a:rPr lang="en-AU" sz="1200" dirty="0" smtClean="0">
                <a:solidFill>
                  <a:prstClr val="black"/>
                </a:solidFill>
              </a:rPr>
              <a:t>GRECIA</a:t>
            </a:r>
            <a:endParaRPr lang="en-AU" sz="1200" dirty="0">
              <a:solidFill>
                <a:prstClr val="black"/>
              </a:solidFill>
            </a:endParaRPr>
          </a:p>
        </p:txBody>
      </p:sp>
      <p:pic>
        <p:nvPicPr>
          <p:cNvPr id="445" name="Picture 4" descr="France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2757" y="729341"/>
            <a:ext cx="515594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6" name="Picture 6" descr="Hungary"/>
          <p:cNvPicPr>
            <a:picLocks noChangeAspect="1" noChangeArrowheads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8351" y="1849926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7" name="Picture 8" descr="Spain"/>
          <p:cNvPicPr>
            <a:picLocks noChangeAspect="1" noChangeArrowheads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8351" y="2214523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8" name="Picture 10" descr="Algeria"/>
          <p:cNvPicPr>
            <a:picLocks noChangeAspect="1" noChangeArrowheads="1" noCrop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8351" y="1469561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9" name="Picture 16" descr="Switzerland"/>
          <p:cNvPicPr>
            <a:picLocks noChangeAspect="1" noChangeArrowheads="1" noCrop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8350" y="1091633"/>
            <a:ext cx="495363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0" name="Picture 12" descr="Greece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8351" y="2597001"/>
            <a:ext cx="504000" cy="3628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ounded Rectangle 4"/>
          <p:cNvSpPr/>
          <p:nvPr/>
        </p:nvSpPr>
        <p:spPr>
          <a:xfrm>
            <a:off x="7497505" y="3609020"/>
            <a:ext cx="1620000" cy="1299873"/>
          </a:xfrm>
          <a:prstGeom prst="roundRect">
            <a:avLst/>
          </a:prstGeom>
          <a:solidFill>
            <a:srgbClr val="29B503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r>
              <a:rPr lang="en-AU" sz="1200" dirty="0"/>
              <a:t>ESPAÑA</a:t>
            </a:r>
            <a:endParaRPr lang="en-AU" sz="1200" dirty="0">
              <a:solidFill>
                <a:prstClr val="black"/>
              </a:solidFill>
            </a:endParaRPr>
          </a:p>
          <a:p>
            <a:endParaRPr lang="en-AU" sz="1400" dirty="0" smtClean="0">
              <a:solidFill>
                <a:prstClr val="black"/>
              </a:solidFill>
            </a:endParaRPr>
          </a:p>
          <a:p>
            <a:r>
              <a:rPr lang="en-AU" sz="1200" dirty="0" smtClean="0">
                <a:solidFill>
                  <a:prstClr val="black"/>
                </a:solidFill>
              </a:rPr>
              <a:t>PORTUGAL</a:t>
            </a:r>
          </a:p>
          <a:p>
            <a:endParaRPr lang="en-AU" sz="2000" dirty="0">
              <a:solidFill>
                <a:prstClr val="black"/>
              </a:solidFill>
            </a:endParaRPr>
          </a:p>
          <a:p>
            <a:r>
              <a:rPr lang="en-AU" sz="1200" dirty="0" smtClean="0">
                <a:solidFill>
                  <a:prstClr val="black"/>
                </a:solidFill>
              </a:rPr>
              <a:t>HONDURAS</a:t>
            </a:r>
            <a:endParaRPr lang="en-AU" sz="1200" dirty="0">
              <a:solidFill>
                <a:prstClr val="black"/>
              </a:solidFill>
            </a:endParaRPr>
          </a:p>
        </p:txBody>
      </p:sp>
      <p:pic>
        <p:nvPicPr>
          <p:cNvPr id="452" name="Picture 2" descr="Spain"/>
          <p:cNvPicPr>
            <a:picLocks noChangeAspect="1" noChangeArrowheads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7877" y="3652357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3" name="Picture 4" descr="Honduras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7877" y="4491823"/>
            <a:ext cx="449608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4" name="Picture 6" descr="Portugal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7877" y="4073609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1" name="Rounded Rectangle 220"/>
          <p:cNvSpPr/>
          <p:nvPr/>
        </p:nvSpPr>
        <p:spPr>
          <a:xfrm>
            <a:off x="7497324" y="5555132"/>
            <a:ext cx="1620000" cy="889203"/>
          </a:xfrm>
          <a:prstGeom prst="roundRect">
            <a:avLst/>
          </a:pr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r>
              <a:rPr lang="en-AU" sz="1400" dirty="0" smtClean="0">
                <a:solidFill>
                  <a:prstClr val="black"/>
                </a:solidFill>
              </a:rPr>
              <a:t>ESPAÑA</a:t>
            </a:r>
          </a:p>
          <a:p>
            <a:endParaRPr lang="en-AU" sz="1400" dirty="0">
              <a:solidFill>
                <a:prstClr val="black"/>
              </a:solidFill>
            </a:endParaRPr>
          </a:p>
          <a:p>
            <a:r>
              <a:rPr lang="en-AU" sz="1400" dirty="0" smtClean="0"/>
              <a:t>RUMANÍA</a:t>
            </a:r>
            <a:endParaRPr lang="en-AU" sz="1400" dirty="0">
              <a:solidFill>
                <a:prstClr val="black"/>
              </a:solidFill>
            </a:endParaRPr>
          </a:p>
        </p:txBody>
      </p:sp>
      <p:pic>
        <p:nvPicPr>
          <p:cNvPr id="456" name="Picture 2" descr="Spain"/>
          <p:cNvPicPr>
            <a:picLocks noChangeAspect="1" noChangeArrowheads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64930" y="5600793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7" name="Picture 4" descr="Romania"/>
          <p:cNvPicPr>
            <a:picLocks noChangeAspect="1" noChangeArrowheads="1" noCrop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64930" y="5981003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5787315" y="3600206"/>
            <a:ext cx="1620000" cy="1528181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r>
              <a:rPr lang="en-AU" sz="1200" dirty="0" smtClean="0"/>
              <a:t>ESPAÑA</a:t>
            </a:r>
            <a:endParaRPr lang="en-AU" sz="1200" dirty="0">
              <a:solidFill>
                <a:prstClr val="black"/>
              </a:solidFill>
            </a:endParaRPr>
          </a:p>
          <a:p>
            <a:endParaRPr lang="en-AU" sz="1200" dirty="0" smtClean="0">
              <a:solidFill>
                <a:prstClr val="black"/>
              </a:solidFill>
            </a:endParaRPr>
          </a:p>
          <a:p>
            <a:r>
              <a:rPr lang="en-AU" sz="1200" dirty="0" smtClean="0">
                <a:solidFill>
                  <a:prstClr val="black"/>
                </a:solidFill>
              </a:rPr>
              <a:t>ITALIA</a:t>
            </a:r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 smtClean="0">
                <a:solidFill>
                  <a:prstClr val="black"/>
                </a:solidFill>
              </a:rPr>
              <a:t>LÍBANO</a:t>
            </a:r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 smtClean="0">
                <a:solidFill>
                  <a:prstClr val="black"/>
                </a:solidFill>
              </a:rPr>
              <a:t>SIRIA</a:t>
            </a:r>
            <a:endParaRPr lang="en-AU" sz="1200" dirty="0">
              <a:solidFill>
                <a:prstClr val="black"/>
              </a:solidFill>
            </a:endParaRPr>
          </a:p>
        </p:txBody>
      </p:sp>
      <p:pic>
        <p:nvPicPr>
          <p:cNvPr id="2050" name="Picture 2" descr="Italy"/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4516" y="3978980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Lebanon"/>
          <p:cNvPicPr>
            <a:picLocks noChangeAspect="1" noChangeArrowheads="1" noCrop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4506" y="4365291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Syria"/>
          <p:cNvPicPr>
            <a:picLocks noChangeAspect="1" noChangeArrowheads="1" noCrop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9561" y="4741467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2" name="Picture 2" descr="Spain"/>
          <p:cNvPicPr>
            <a:picLocks noChangeAspect="1" noChangeArrowheads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9561" y="3643523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5864244" y="134343"/>
            <a:ext cx="15575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L’HERMITAGE</a:t>
            </a:r>
            <a:endParaRPr lang="en-AU" dirty="0">
              <a:solidFill>
                <a:srgbClr val="FFFF00"/>
              </a:solidFill>
            </a:endParaRPr>
          </a:p>
        </p:txBody>
      </p:sp>
      <p:sp>
        <p:nvSpPr>
          <p:cNvPr id="234" name="TextBox 233"/>
          <p:cNvSpPr txBox="1"/>
          <p:nvPr/>
        </p:nvSpPr>
        <p:spPr>
          <a:xfrm>
            <a:off x="7313713" y="35579"/>
            <a:ext cx="18761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>
                <a:solidFill>
                  <a:srgbClr val="FFFF00"/>
                </a:solidFill>
              </a:rPr>
              <a:t>WEST CENTRAL EUROPE</a:t>
            </a:r>
            <a:endParaRPr lang="en-AU" cap="all" dirty="0">
              <a:solidFill>
                <a:srgbClr val="FFFF00"/>
              </a:solidFill>
            </a:endParaRPr>
          </a:p>
        </p:txBody>
      </p:sp>
      <p:sp>
        <p:nvSpPr>
          <p:cNvPr id="235" name="TextBox 234"/>
          <p:cNvSpPr txBox="1"/>
          <p:nvPr/>
        </p:nvSpPr>
        <p:spPr>
          <a:xfrm>
            <a:off x="7586458" y="5219908"/>
            <a:ext cx="15575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IBÉRICA</a:t>
            </a:r>
            <a:endParaRPr lang="en-AU" dirty="0">
              <a:solidFill>
                <a:srgbClr val="FFFF00"/>
              </a:solidFill>
            </a:endParaRPr>
          </a:p>
        </p:txBody>
      </p:sp>
      <p:sp>
        <p:nvSpPr>
          <p:cNvPr id="236" name="TextBox 235"/>
          <p:cNvSpPr txBox="1"/>
          <p:nvPr/>
        </p:nvSpPr>
        <p:spPr>
          <a:xfrm>
            <a:off x="7578594" y="3203975"/>
            <a:ext cx="15575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COMPOSTELA</a:t>
            </a:r>
            <a:endParaRPr lang="en-AU" dirty="0">
              <a:solidFill>
                <a:srgbClr val="FFFF00"/>
              </a:solidFill>
            </a:endParaRPr>
          </a:p>
        </p:txBody>
      </p:sp>
      <p:sp>
        <p:nvSpPr>
          <p:cNvPr id="237" name="TextBox 236"/>
          <p:cNvSpPr txBox="1"/>
          <p:nvPr/>
        </p:nvSpPr>
        <p:spPr>
          <a:xfrm>
            <a:off x="5719356" y="3213298"/>
            <a:ext cx="18394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MEDITERRÁNEA</a:t>
            </a:r>
            <a:endParaRPr lang="en-AU" dirty="0">
              <a:solidFill>
                <a:srgbClr val="FFFF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93966" y="134343"/>
            <a:ext cx="330826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800" dirty="0" smtClean="0">
                <a:solidFill>
                  <a:schemeClr val="bg1"/>
                </a:solidFill>
              </a:rPr>
              <a:t> EUROPA</a:t>
            </a:r>
            <a:endParaRPr lang="en-AU" sz="2800" dirty="0">
              <a:solidFill>
                <a:schemeClr val="bg1"/>
              </a:solidFill>
            </a:endParaRPr>
          </a:p>
        </p:txBody>
      </p:sp>
      <p:sp>
        <p:nvSpPr>
          <p:cNvPr id="238" name="Freeform 70"/>
          <p:cNvSpPr>
            <a:spLocks/>
          </p:cNvSpPr>
          <p:nvPr/>
        </p:nvSpPr>
        <p:spPr bwMode="auto">
          <a:xfrm>
            <a:off x="516290" y="3185628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933" y="2235250"/>
            <a:ext cx="602125" cy="520677"/>
            <a:chOff x="3933" y="2235250"/>
            <a:chExt cx="602125" cy="520677"/>
          </a:xfrm>
        </p:grpSpPr>
        <p:sp>
          <p:nvSpPr>
            <p:cNvPr id="9" name="Oval 8"/>
            <p:cNvSpPr/>
            <p:nvPr/>
          </p:nvSpPr>
          <p:spPr>
            <a:xfrm rot="1807230">
              <a:off x="3933" y="2235250"/>
              <a:ext cx="602125" cy="520677"/>
            </a:xfrm>
            <a:prstGeom prst="ellipse">
              <a:avLst/>
            </a:prstGeom>
            <a:ln>
              <a:solidFill>
                <a:srgbClr val="29B503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/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65465" y="2291408"/>
              <a:ext cx="489813" cy="360602"/>
              <a:chOff x="-211358" y="2775188"/>
              <a:chExt cx="1211510" cy="891920"/>
            </a:xfrm>
          </p:grpSpPr>
          <p:sp>
            <p:nvSpPr>
              <p:cNvPr id="245" name="Freeform 61"/>
              <p:cNvSpPr>
                <a:spLocks/>
              </p:cNvSpPr>
              <p:nvPr/>
            </p:nvSpPr>
            <p:spPr bwMode="auto">
              <a:xfrm>
                <a:off x="-211358" y="2824194"/>
                <a:ext cx="292783" cy="313644"/>
              </a:xfrm>
              <a:custGeom>
                <a:avLst/>
                <a:gdLst>
                  <a:gd name="T0" fmla="*/ 34 w 58"/>
                  <a:gd name="T1" fmla="*/ 64 h 64"/>
                  <a:gd name="T2" fmla="*/ 42 w 58"/>
                  <a:gd name="T3" fmla="*/ 56 h 64"/>
                  <a:gd name="T4" fmla="*/ 48 w 58"/>
                  <a:gd name="T5" fmla="*/ 50 h 64"/>
                  <a:gd name="T6" fmla="*/ 52 w 58"/>
                  <a:gd name="T7" fmla="*/ 46 h 64"/>
                  <a:gd name="T8" fmla="*/ 58 w 58"/>
                  <a:gd name="T9" fmla="*/ 38 h 64"/>
                  <a:gd name="T10" fmla="*/ 54 w 58"/>
                  <a:gd name="T11" fmla="*/ 34 h 64"/>
                  <a:gd name="T12" fmla="*/ 48 w 58"/>
                  <a:gd name="T13" fmla="*/ 34 h 64"/>
                  <a:gd name="T14" fmla="*/ 48 w 58"/>
                  <a:gd name="T15" fmla="*/ 0 h 64"/>
                  <a:gd name="T16" fmla="*/ 18 w 58"/>
                  <a:gd name="T17" fmla="*/ 2 h 64"/>
                  <a:gd name="T18" fmla="*/ 16 w 58"/>
                  <a:gd name="T19" fmla="*/ 6 h 64"/>
                  <a:gd name="T20" fmla="*/ 18 w 58"/>
                  <a:gd name="T21" fmla="*/ 14 h 64"/>
                  <a:gd name="T22" fmla="*/ 26 w 58"/>
                  <a:gd name="T23" fmla="*/ 20 h 64"/>
                  <a:gd name="T24" fmla="*/ 30 w 58"/>
                  <a:gd name="T25" fmla="*/ 26 h 64"/>
                  <a:gd name="T26" fmla="*/ 26 w 58"/>
                  <a:gd name="T27" fmla="*/ 28 h 64"/>
                  <a:gd name="T28" fmla="*/ 14 w 58"/>
                  <a:gd name="T29" fmla="*/ 30 h 64"/>
                  <a:gd name="T30" fmla="*/ 10 w 58"/>
                  <a:gd name="T31" fmla="*/ 28 h 64"/>
                  <a:gd name="T32" fmla="*/ 4 w 58"/>
                  <a:gd name="T33" fmla="*/ 36 h 64"/>
                  <a:gd name="T34" fmla="*/ 2 w 58"/>
                  <a:gd name="T35" fmla="*/ 42 h 64"/>
                  <a:gd name="T36" fmla="*/ 0 w 58"/>
                  <a:gd name="T37" fmla="*/ 54 h 64"/>
                  <a:gd name="T38" fmla="*/ 6 w 58"/>
                  <a:gd name="T39" fmla="*/ 58 h 64"/>
                  <a:gd name="T40" fmla="*/ 12 w 58"/>
                  <a:gd name="T41" fmla="*/ 62 h 64"/>
                  <a:gd name="T42" fmla="*/ 22 w 58"/>
                  <a:gd name="T43" fmla="*/ 64 h 64"/>
                  <a:gd name="T44" fmla="*/ 34 w 58"/>
                  <a:gd name="T4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8" h="64">
                    <a:moveTo>
                      <a:pt x="34" y="64"/>
                    </a:moveTo>
                    <a:lnTo>
                      <a:pt x="42" y="56"/>
                    </a:lnTo>
                    <a:lnTo>
                      <a:pt x="48" y="50"/>
                    </a:lnTo>
                    <a:lnTo>
                      <a:pt x="52" y="46"/>
                    </a:lnTo>
                    <a:lnTo>
                      <a:pt x="58" y="38"/>
                    </a:lnTo>
                    <a:lnTo>
                      <a:pt x="54" y="34"/>
                    </a:lnTo>
                    <a:lnTo>
                      <a:pt x="48" y="34"/>
                    </a:lnTo>
                    <a:lnTo>
                      <a:pt x="48" y="0"/>
                    </a:lnTo>
                    <a:lnTo>
                      <a:pt x="18" y="2"/>
                    </a:lnTo>
                    <a:lnTo>
                      <a:pt x="16" y="6"/>
                    </a:lnTo>
                    <a:lnTo>
                      <a:pt x="18" y="14"/>
                    </a:lnTo>
                    <a:lnTo>
                      <a:pt x="26" y="20"/>
                    </a:lnTo>
                    <a:lnTo>
                      <a:pt x="30" y="26"/>
                    </a:lnTo>
                    <a:lnTo>
                      <a:pt x="26" y="28"/>
                    </a:lnTo>
                    <a:lnTo>
                      <a:pt x="14" y="30"/>
                    </a:lnTo>
                    <a:lnTo>
                      <a:pt x="10" y="28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6" y="58"/>
                    </a:lnTo>
                    <a:lnTo>
                      <a:pt x="12" y="62"/>
                    </a:lnTo>
                    <a:lnTo>
                      <a:pt x="22" y="64"/>
                    </a:lnTo>
                    <a:lnTo>
                      <a:pt x="34" y="64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62"/>
              <p:cNvSpPr>
                <a:spLocks/>
              </p:cNvSpPr>
              <p:nvPr/>
            </p:nvSpPr>
            <p:spPr bwMode="auto">
              <a:xfrm>
                <a:off x="30945" y="2775188"/>
                <a:ext cx="60576" cy="215630"/>
              </a:xfrm>
              <a:custGeom>
                <a:avLst/>
                <a:gdLst>
                  <a:gd name="T0" fmla="*/ 10 w 12"/>
                  <a:gd name="T1" fmla="*/ 0 h 44"/>
                  <a:gd name="T2" fmla="*/ 12 w 12"/>
                  <a:gd name="T3" fmla="*/ 6 h 44"/>
                  <a:gd name="T4" fmla="*/ 10 w 12"/>
                  <a:gd name="T5" fmla="*/ 12 h 44"/>
                  <a:gd name="T6" fmla="*/ 10 w 12"/>
                  <a:gd name="T7" fmla="*/ 26 h 44"/>
                  <a:gd name="T8" fmla="*/ 10 w 12"/>
                  <a:gd name="T9" fmla="*/ 34 h 44"/>
                  <a:gd name="T10" fmla="*/ 6 w 12"/>
                  <a:gd name="T11" fmla="*/ 38 h 44"/>
                  <a:gd name="T12" fmla="*/ 0 w 12"/>
                  <a:gd name="T13" fmla="*/ 44 h 44"/>
                  <a:gd name="T14" fmla="*/ 0 w 12"/>
                  <a:gd name="T15" fmla="*/ 10 h 44"/>
                  <a:gd name="T16" fmla="*/ 6 w 12"/>
                  <a:gd name="T17" fmla="*/ 4 h 44"/>
                  <a:gd name="T18" fmla="*/ 10 w 12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44">
                    <a:moveTo>
                      <a:pt x="10" y="0"/>
                    </a:moveTo>
                    <a:lnTo>
                      <a:pt x="12" y="6"/>
                    </a:lnTo>
                    <a:lnTo>
                      <a:pt x="10" y="12"/>
                    </a:lnTo>
                    <a:lnTo>
                      <a:pt x="10" y="26"/>
                    </a:lnTo>
                    <a:lnTo>
                      <a:pt x="10" y="34"/>
                    </a:lnTo>
                    <a:lnTo>
                      <a:pt x="6" y="38"/>
                    </a:lnTo>
                    <a:lnTo>
                      <a:pt x="0" y="44"/>
                    </a:lnTo>
                    <a:lnTo>
                      <a:pt x="0" y="10"/>
                    </a:lnTo>
                    <a:lnTo>
                      <a:pt x="6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63"/>
              <p:cNvSpPr>
                <a:spLocks/>
              </p:cNvSpPr>
              <p:nvPr/>
            </p:nvSpPr>
            <p:spPr bwMode="auto">
              <a:xfrm>
                <a:off x="-39728" y="3088832"/>
                <a:ext cx="171630" cy="107816"/>
              </a:xfrm>
              <a:custGeom>
                <a:avLst/>
                <a:gdLst>
                  <a:gd name="T0" fmla="*/ 0 w 34"/>
                  <a:gd name="T1" fmla="*/ 10 h 22"/>
                  <a:gd name="T2" fmla="*/ 12 w 34"/>
                  <a:gd name="T3" fmla="*/ 0 h 22"/>
                  <a:gd name="T4" fmla="*/ 18 w 34"/>
                  <a:gd name="T5" fmla="*/ 4 h 22"/>
                  <a:gd name="T6" fmla="*/ 24 w 34"/>
                  <a:gd name="T7" fmla="*/ 8 h 22"/>
                  <a:gd name="T8" fmla="*/ 32 w 34"/>
                  <a:gd name="T9" fmla="*/ 10 h 22"/>
                  <a:gd name="T10" fmla="*/ 34 w 34"/>
                  <a:gd name="T11" fmla="*/ 14 h 22"/>
                  <a:gd name="T12" fmla="*/ 30 w 34"/>
                  <a:gd name="T13" fmla="*/ 20 h 22"/>
                  <a:gd name="T14" fmla="*/ 26 w 34"/>
                  <a:gd name="T15" fmla="*/ 22 h 22"/>
                  <a:gd name="T16" fmla="*/ 16 w 34"/>
                  <a:gd name="T17" fmla="*/ 18 h 22"/>
                  <a:gd name="T18" fmla="*/ 8 w 34"/>
                  <a:gd name="T19" fmla="*/ 14 h 22"/>
                  <a:gd name="T20" fmla="*/ 0 w 34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0" y="10"/>
                    </a:moveTo>
                    <a:lnTo>
                      <a:pt x="12" y="0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32" y="10"/>
                    </a:lnTo>
                    <a:lnTo>
                      <a:pt x="34" y="14"/>
                    </a:lnTo>
                    <a:lnTo>
                      <a:pt x="30" y="20"/>
                    </a:lnTo>
                    <a:lnTo>
                      <a:pt x="26" y="22"/>
                    </a:lnTo>
                    <a:lnTo>
                      <a:pt x="16" y="18"/>
                    </a:lnTo>
                    <a:lnTo>
                      <a:pt x="8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64"/>
              <p:cNvSpPr>
                <a:spLocks/>
              </p:cNvSpPr>
              <p:nvPr/>
            </p:nvSpPr>
            <p:spPr bwMode="auto">
              <a:xfrm>
                <a:off x="20848" y="2981021"/>
                <a:ext cx="484604" cy="235235"/>
              </a:xfrm>
              <a:custGeom>
                <a:avLst/>
                <a:gdLst>
                  <a:gd name="T0" fmla="*/ 12 w 96"/>
                  <a:gd name="T1" fmla="*/ 6 h 48"/>
                  <a:gd name="T2" fmla="*/ 26 w 96"/>
                  <a:gd name="T3" fmla="*/ 2 h 48"/>
                  <a:gd name="T4" fmla="*/ 34 w 96"/>
                  <a:gd name="T5" fmla="*/ 2 h 48"/>
                  <a:gd name="T6" fmla="*/ 42 w 96"/>
                  <a:gd name="T7" fmla="*/ 4 h 48"/>
                  <a:gd name="T8" fmla="*/ 52 w 96"/>
                  <a:gd name="T9" fmla="*/ 2 h 48"/>
                  <a:gd name="T10" fmla="*/ 64 w 96"/>
                  <a:gd name="T11" fmla="*/ 0 h 48"/>
                  <a:gd name="T12" fmla="*/ 74 w 96"/>
                  <a:gd name="T13" fmla="*/ 0 h 48"/>
                  <a:gd name="T14" fmla="*/ 80 w 96"/>
                  <a:gd name="T15" fmla="*/ 0 h 48"/>
                  <a:gd name="T16" fmla="*/ 84 w 96"/>
                  <a:gd name="T17" fmla="*/ 4 h 48"/>
                  <a:gd name="T18" fmla="*/ 96 w 96"/>
                  <a:gd name="T19" fmla="*/ 12 h 48"/>
                  <a:gd name="T20" fmla="*/ 94 w 96"/>
                  <a:gd name="T21" fmla="*/ 16 h 48"/>
                  <a:gd name="T22" fmla="*/ 88 w 96"/>
                  <a:gd name="T23" fmla="*/ 18 h 48"/>
                  <a:gd name="T24" fmla="*/ 80 w 96"/>
                  <a:gd name="T25" fmla="*/ 18 h 48"/>
                  <a:gd name="T26" fmla="*/ 70 w 96"/>
                  <a:gd name="T27" fmla="*/ 18 h 48"/>
                  <a:gd name="T28" fmla="*/ 64 w 96"/>
                  <a:gd name="T29" fmla="*/ 22 h 48"/>
                  <a:gd name="T30" fmla="*/ 56 w 96"/>
                  <a:gd name="T31" fmla="*/ 30 h 48"/>
                  <a:gd name="T32" fmla="*/ 48 w 96"/>
                  <a:gd name="T33" fmla="*/ 32 h 48"/>
                  <a:gd name="T34" fmla="*/ 42 w 96"/>
                  <a:gd name="T35" fmla="*/ 34 h 48"/>
                  <a:gd name="T36" fmla="*/ 40 w 96"/>
                  <a:gd name="T37" fmla="*/ 42 h 48"/>
                  <a:gd name="T38" fmla="*/ 36 w 96"/>
                  <a:gd name="T39" fmla="*/ 46 h 48"/>
                  <a:gd name="T40" fmla="*/ 30 w 96"/>
                  <a:gd name="T41" fmla="*/ 48 h 48"/>
                  <a:gd name="T42" fmla="*/ 30 w 96"/>
                  <a:gd name="T43" fmla="*/ 42 h 48"/>
                  <a:gd name="T44" fmla="*/ 28 w 96"/>
                  <a:gd name="T45" fmla="*/ 36 h 48"/>
                  <a:gd name="T46" fmla="*/ 22 w 96"/>
                  <a:gd name="T47" fmla="*/ 36 h 48"/>
                  <a:gd name="T48" fmla="*/ 20 w 96"/>
                  <a:gd name="T49" fmla="*/ 32 h 48"/>
                  <a:gd name="T50" fmla="*/ 6 w 96"/>
                  <a:gd name="T51" fmla="*/ 26 h 48"/>
                  <a:gd name="T52" fmla="*/ 0 w 96"/>
                  <a:gd name="T53" fmla="*/ 22 h 48"/>
                  <a:gd name="T54" fmla="*/ 12 w 96"/>
                  <a:gd name="T55" fmla="*/ 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6" h="48">
                    <a:moveTo>
                      <a:pt x="12" y="6"/>
                    </a:moveTo>
                    <a:lnTo>
                      <a:pt x="26" y="2"/>
                    </a:lnTo>
                    <a:lnTo>
                      <a:pt x="34" y="2"/>
                    </a:lnTo>
                    <a:lnTo>
                      <a:pt x="42" y="4"/>
                    </a:lnTo>
                    <a:lnTo>
                      <a:pt x="52" y="2"/>
                    </a:lnTo>
                    <a:lnTo>
                      <a:pt x="64" y="0"/>
                    </a:lnTo>
                    <a:lnTo>
                      <a:pt x="74" y="0"/>
                    </a:lnTo>
                    <a:lnTo>
                      <a:pt x="80" y="0"/>
                    </a:lnTo>
                    <a:lnTo>
                      <a:pt x="84" y="4"/>
                    </a:lnTo>
                    <a:lnTo>
                      <a:pt x="96" y="12"/>
                    </a:lnTo>
                    <a:lnTo>
                      <a:pt x="94" y="16"/>
                    </a:lnTo>
                    <a:lnTo>
                      <a:pt x="88" y="18"/>
                    </a:lnTo>
                    <a:lnTo>
                      <a:pt x="80" y="18"/>
                    </a:lnTo>
                    <a:lnTo>
                      <a:pt x="70" y="18"/>
                    </a:lnTo>
                    <a:lnTo>
                      <a:pt x="64" y="22"/>
                    </a:lnTo>
                    <a:lnTo>
                      <a:pt x="56" y="30"/>
                    </a:lnTo>
                    <a:lnTo>
                      <a:pt x="48" y="32"/>
                    </a:lnTo>
                    <a:lnTo>
                      <a:pt x="42" y="34"/>
                    </a:lnTo>
                    <a:lnTo>
                      <a:pt x="40" y="42"/>
                    </a:lnTo>
                    <a:lnTo>
                      <a:pt x="36" y="46"/>
                    </a:lnTo>
                    <a:lnTo>
                      <a:pt x="30" y="48"/>
                    </a:lnTo>
                    <a:lnTo>
                      <a:pt x="30" y="42"/>
                    </a:lnTo>
                    <a:lnTo>
                      <a:pt x="28" y="36"/>
                    </a:lnTo>
                    <a:lnTo>
                      <a:pt x="22" y="36"/>
                    </a:lnTo>
                    <a:lnTo>
                      <a:pt x="20" y="32"/>
                    </a:lnTo>
                    <a:lnTo>
                      <a:pt x="6" y="26"/>
                    </a:lnTo>
                    <a:lnTo>
                      <a:pt x="0" y="22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186A02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65"/>
              <p:cNvSpPr>
                <a:spLocks/>
              </p:cNvSpPr>
              <p:nvPr/>
            </p:nvSpPr>
            <p:spPr bwMode="auto">
              <a:xfrm>
                <a:off x="172285" y="3059428"/>
                <a:ext cx="323070" cy="323447"/>
              </a:xfrm>
              <a:custGeom>
                <a:avLst/>
                <a:gdLst>
                  <a:gd name="T0" fmla="*/ 54 w 64"/>
                  <a:gd name="T1" fmla="*/ 66 h 66"/>
                  <a:gd name="T2" fmla="*/ 44 w 64"/>
                  <a:gd name="T3" fmla="*/ 62 h 66"/>
                  <a:gd name="T4" fmla="*/ 26 w 64"/>
                  <a:gd name="T5" fmla="*/ 60 h 66"/>
                  <a:gd name="T6" fmla="*/ 14 w 64"/>
                  <a:gd name="T7" fmla="*/ 50 h 66"/>
                  <a:gd name="T8" fmla="*/ 6 w 64"/>
                  <a:gd name="T9" fmla="*/ 42 h 66"/>
                  <a:gd name="T10" fmla="*/ 0 w 64"/>
                  <a:gd name="T11" fmla="*/ 32 h 66"/>
                  <a:gd name="T12" fmla="*/ 10 w 64"/>
                  <a:gd name="T13" fmla="*/ 26 h 66"/>
                  <a:gd name="T14" fmla="*/ 12 w 64"/>
                  <a:gd name="T15" fmla="*/ 18 h 66"/>
                  <a:gd name="T16" fmla="*/ 26 w 64"/>
                  <a:gd name="T17" fmla="*/ 14 h 66"/>
                  <a:gd name="T18" fmla="*/ 34 w 64"/>
                  <a:gd name="T19" fmla="*/ 6 h 66"/>
                  <a:gd name="T20" fmla="*/ 40 w 64"/>
                  <a:gd name="T21" fmla="*/ 2 h 66"/>
                  <a:gd name="T22" fmla="*/ 50 w 64"/>
                  <a:gd name="T23" fmla="*/ 2 h 66"/>
                  <a:gd name="T24" fmla="*/ 58 w 64"/>
                  <a:gd name="T25" fmla="*/ 2 h 66"/>
                  <a:gd name="T26" fmla="*/ 64 w 64"/>
                  <a:gd name="T27" fmla="*/ 0 h 66"/>
                  <a:gd name="T28" fmla="*/ 64 w 64"/>
                  <a:gd name="T29" fmla="*/ 6 h 66"/>
                  <a:gd name="T30" fmla="*/ 62 w 64"/>
                  <a:gd name="T31" fmla="*/ 18 h 66"/>
                  <a:gd name="T32" fmla="*/ 58 w 64"/>
                  <a:gd name="T33" fmla="*/ 30 h 66"/>
                  <a:gd name="T34" fmla="*/ 56 w 64"/>
                  <a:gd name="T35" fmla="*/ 42 h 66"/>
                  <a:gd name="T36" fmla="*/ 56 w 64"/>
                  <a:gd name="T37" fmla="*/ 52 h 66"/>
                  <a:gd name="T38" fmla="*/ 54 w 64"/>
                  <a:gd name="T3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4" h="66">
                    <a:moveTo>
                      <a:pt x="54" y="66"/>
                    </a:moveTo>
                    <a:lnTo>
                      <a:pt x="44" y="62"/>
                    </a:lnTo>
                    <a:lnTo>
                      <a:pt x="26" y="60"/>
                    </a:lnTo>
                    <a:lnTo>
                      <a:pt x="14" y="50"/>
                    </a:lnTo>
                    <a:lnTo>
                      <a:pt x="6" y="42"/>
                    </a:lnTo>
                    <a:lnTo>
                      <a:pt x="0" y="32"/>
                    </a:lnTo>
                    <a:lnTo>
                      <a:pt x="10" y="26"/>
                    </a:lnTo>
                    <a:lnTo>
                      <a:pt x="12" y="18"/>
                    </a:lnTo>
                    <a:lnTo>
                      <a:pt x="26" y="14"/>
                    </a:lnTo>
                    <a:lnTo>
                      <a:pt x="34" y="6"/>
                    </a:lnTo>
                    <a:lnTo>
                      <a:pt x="40" y="2"/>
                    </a:lnTo>
                    <a:lnTo>
                      <a:pt x="50" y="2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64" y="6"/>
                    </a:lnTo>
                    <a:lnTo>
                      <a:pt x="62" y="18"/>
                    </a:lnTo>
                    <a:lnTo>
                      <a:pt x="58" y="30"/>
                    </a:lnTo>
                    <a:lnTo>
                      <a:pt x="56" y="42"/>
                    </a:lnTo>
                    <a:lnTo>
                      <a:pt x="56" y="52"/>
                    </a:lnTo>
                    <a:lnTo>
                      <a:pt x="54" y="66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66"/>
              <p:cNvSpPr>
                <a:spLocks/>
              </p:cNvSpPr>
              <p:nvPr/>
            </p:nvSpPr>
            <p:spPr bwMode="auto">
              <a:xfrm>
                <a:off x="293438" y="3353466"/>
                <a:ext cx="252397" cy="215630"/>
              </a:xfrm>
              <a:custGeom>
                <a:avLst/>
                <a:gdLst>
                  <a:gd name="T0" fmla="*/ 18 w 50"/>
                  <a:gd name="T1" fmla="*/ 20 h 44"/>
                  <a:gd name="T2" fmla="*/ 12 w 50"/>
                  <a:gd name="T3" fmla="*/ 16 h 44"/>
                  <a:gd name="T4" fmla="*/ 10 w 50"/>
                  <a:gd name="T5" fmla="*/ 22 h 44"/>
                  <a:gd name="T6" fmla="*/ 8 w 50"/>
                  <a:gd name="T7" fmla="*/ 24 h 44"/>
                  <a:gd name="T8" fmla="*/ 2 w 50"/>
                  <a:gd name="T9" fmla="*/ 20 h 44"/>
                  <a:gd name="T10" fmla="*/ 0 w 50"/>
                  <a:gd name="T11" fmla="*/ 16 h 44"/>
                  <a:gd name="T12" fmla="*/ 0 w 50"/>
                  <a:gd name="T13" fmla="*/ 10 h 44"/>
                  <a:gd name="T14" fmla="*/ 2 w 50"/>
                  <a:gd name="T15" fmla="*/ 6 h 44"/>
                  <a:gd name="T16" fmla="*/ 2 w 50"/>
                  <a:gd name="T17" fmla="*/ 0 h 44"/>
                  <a:gd name="T18" fmla="*/ 18 w 50"/>
                  <a:gd name="T19" fmla="*/ 2 h 44"/>
                  <a:gd name="T20" fmla="*/ 30 w 50"/>
                  <a:gd name="T21" fmla="*/ 6 h 44"/>
                  <a:gd name="T22" fmla="*/ 34 w 50"/>
                  <a:gd name="T23" fmla="*/ 10 h 44"/>
                  <a:gd name="T24" fmla="*/ 42 w 50"/>
                  <a:gd name="T25" fmla="*/ 18 h 44"/>
                  <a:gd name="T26" fmla="*/ 48 w 50"/>
                  <a:gd name="T27" fmla="*/ 24 h 44"/>
                  <a:gd name="T28" fmla="*/ 50 w 50"/>
                  <a:gd name="T29" fmla="*/ 28 h 44"/>
                  <a:gd name="T30" fmla="*/ 46 w 50"/>
                  <a:gd name="T31" fmla="*/ 30 h 44"/>
                  <a:gd name="T32" fmla="*/ 44 w 50"/>
                  <a:gd name="T33" fmla="*/ 36 h 44"/>
                  <a:gd name="T34" fmla="*/ 42 w 50"/>
                  <a:gd name="T35" fmla="*/ 42 h 44"/>
                  <a:gd name="T36" fmla="*/ 38 w 50"/>
                  <a:gd name="T37" fmla="*/ 44 h 44"/>
                  <a:gd name="T38" fmla="*/ 34 w 50"/>
                  <a:gd name="T39" fmla="*/ 32 h 44"/>
                  <a:gd name="T40" fmla="*/ 28 w 50"/>
                  <a:gd name="T41" fmla="*/ 26 h 44"/>
                  <a:gd name="T42" fmla="*/ 24 w 50"/>
                  <a:gd name="T43" fmla="*/ 24 h 44"/>
                  <a:gd name="T44" fmla="*/ 18 w 50"/>
                  <a:gd name="T45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" h="44">
                    <a:moveTo>
                      <a:pt x="18" y="20"/>
                    </a:moveTo>
                    <a:lnTo>
                      <a:pt x="12" y="16"/>
                    </a:lnTo>
                    <a:lnTo>
                      <a:pt x="10" y="22"/>
                    </a:lnTo>
                    <a:lnTo>
                      <a:pt x="8" y="24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8" y="2"/>
                    </a:lnTo>
                    <a:lnTo>
                      <a:pt x="30" y="6"/>
                    </a:lnTo>
                    <a:lnTo>
                      <a:pt x="34" y="10"/>
                    </a:lnTo>
                    <a:lnTo>
                      <a:pt x="42" y="18"/>
                    </a:lnTo>
                    <a:lnTo>
                      <a:pt x="48" y="24"/>
                    </a:lnTo>
                    <a:lnTo>
                      <a:pt x="50" y="28"/>
                    </a:lnTo>
                    <a:lnTo>
                      <a:pt x="46" y="30"/>
                    </a:lnTo>
                    <a:lnTo>
                      <a:pt x="44" y="36"/>
                    </a:lnTo>
                    <a:lnTo>
                      <a:pt x="42" y="42"/>
                    </a:lnTo>
                    <a:lnTo>
                      <a:pt x="38" y="44"/>
                    </a:lnTo>
                    <a:lnTo>
                      <a:pt x="34" y="32"/>
                    </a:lnTo>
                    <a:lnTo>
                      <a:pt x="28" y="26"/>
                    </a:lnTo>
                    <a:lnTo>
                      <a:pt x="24" y="24"/>
                    </a:lnTo>
                    <a:lnTo>
                      <a:pt x="18" y="20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67"/>
              <p:cNvSpPr>
                <a:spLocks/>
              </p:cNvSpPr>
              <p:nvPr/>
            </p:nvSpPr>
            <p:spPr bwMode="auto">
              <a:xfrm>
                <a:off x="485261" y="3480882"/>
                <a:ext cx="514891" cy="186226"/>
              </a:xfrm>
              <a:custGeom>
                <a:avLst/>
                <a:gdLst>
                  <a:gd name="T0" fmla="*/ 88 w 102"/>
                  <a:gd name="T1" fmla="*/ 34 h 38"/>
                  <a:gd name="T2" fmla="*/ 82 w 102"/>
                  <a:gd name="T3" fmla="*/ 32 h 38"/>
                  <a:gd name="T4" fmla="*/ 80 w 102"/>
                  <a:gd name="T5" fmla="*/ 28 h 38"/>
                  <a:gd name="T6" fmla="*/ 80 w 102"/>
                  <a:gd name="T7" fmla="*/ 22 h 38"/>
                  <a:gd name="T8" fmla="*/ 80 w 102"/>
                  <a:gd name="T9" fmla="*/ 16 h 38"/>
                  <a:gd name="T10" fmla="*/ 78 w 102"/>
                  <a:gd name="T11" fmla="*/ 12 h 38"/>
                  <a:gd name="T12" fmla="*/ 72 w 102"/>
                  <a:gd name="T13" fmla="*/ 10 h 38"/>
                  <a:gd name="T14" fmla="*/ 66 w 102"/>
                  <a:gd name="T15" fmla="*/ 10 h 38"/>
                  <a:gd name="T16" fmla="*/ 62 w 102"/>
                  <a:gd name="T17" fmla="*/ 12 h 38"/>
                  <a:gd name="T18" fmla="*/ 60 w 102"/>
                  <a:gd name="T19" fmla="*/ 16 h 38"/>
                  <a:gd name="T20" fmla="*/ 52 w 102"/>
                  <a:gd name="T21" fmla="*/ 18 h 38"/>
                  <a:gd name="T22" fmla="*/ 48 w 102"/>
                  <a:gd name="T23" fmla="*/ 22 h 38"/>
                  <a:gd name="T24" fmla="*/ 50 w 102"/>
                  <a:gd name="T25" fmla="*/ 26 h 38"/>
                  <a:gd name="T26" fmla="*/ 52 w 102"/>
                  <a:gd name="T27" fmla="*/ 30 h 38"/>
                  <a:gd name="T28" fmla="*/ 52 w 102"/>
                  <a:gd name="T29" fmla="*/ 36 h 38"/>
                  <a:gd name="T30" fmla="*/ 44 w 102"/>
                  <a:gd name="T31" fmla="*/ 38 h 38"/>
                  <a:gd name="T32" fmla="*/ 38 w 102"/>
                  <a:gd name="T33" fmla="*/ 32 h 38"/>
                  <a:gd name="T34" fmla="*/ 32 w 102"/>
                  <a:gd name="T35" fmla="*/ 26 h 38"/>
                  <a:gd name="T36" fmla="*/ 26 w 102"/>
                  <a:gd name="T37" fmla="*/ 22 h 38"/>
                  <a:gd name="T38" fmla="*/ 18 w 102"/>
                  <a:gd name="T39" fmla="*/ 20 h 38"/>
                  <a:gd name="T40" fmla="*/ 14 w 102"/>
                  <a:gd name="T41" fmla="*/ 18 h 38"/>
                  <a:gd name="T42" fmla="*/ 8 w 102"/>
                  <a:gd name="T43" fmla="*/ 20 h 38"/>
                  <a:gd name="T44" fmla="*/ 0 w 102"/>
                  <a:gd name="T45" fmla="*/ 18 h 38"/>
                  <a:gd name="T46" fmla="*/ 4 w 102"/>
                  <a:gd name="T47" fmla="*/ 14 h 38"/>
                  <a:gd name="T48" fmla="*/ 6 w 102"/>
                  <a:gd name="T49" fmla="*/ 8 h 38"/>
                  <a:gd name="T50" fmla="*/ 12 w 102"/>
                  <a:gd name="T51" fmla="*/ 2 h 38"/>
                  <a:gd name="T52" fmla="*/ 18 w 102"/>
                  <a:gd name="T53" fmla="*/ 4 h 38"/>
                  <a:gd name="T54" fmla="*/ 22 w 102"/>
                  <a:gd name="T55" fmla="*/ 8 h 38"/>
                  <a:gd name="T56" fmla="*/ 30 w 102"/>
                  <a:gd name="T57" fmla="*/ 12 h 38"/>
                  <a:gd name="T58" fmla="*/ 38 w 102"/>
                  <a:gd name="T59" fmla="*/ 12 h 38"/>
                  <a:gd name="T60" fmla="*/ 44 w 102"/>
                  <a:gd name="T61" fmla="*/ 10 h 38"/>
                  <a:gd name="T62" fmla="*/ 52 w 102"/>
                  <a:gd name="T63" fmla="*/ 6 h 38"/>
                  <a:gd name="T64" fmla="*/ 62 w 102"/>
                  <a:gd name="T65" fmla="*/ 2 h 38"/>
                  <a:gd name="T66" fmla="*/ 72 w 102"/>
                  <a:gd name="T67" fmla="*/ 0 h 38"/>
                  <a:gd name="T68" fmla="*/ 82 w 102"/>
                  <a:gd name="T69" fmla="*/ 2 h 38"/>
                  <a:gd name="T70" fmla="*/ 88 w 102"/>
                  <a:gd name="T71" fmla="*/ 6 h 38"/>
                  <a:gd name="T72" fmla="*/ 94 w 102"/>
                  <a:gd name="T73" fmla="*/ 10 h 38"/>
                  <a:gd name="T74" fmla="*/ 98 w 102"/>
                  <a:gd name="T75" fmla="*/ 16 h 38"/>
                  <a:gd name="T76" fmla="*/ 102 w 102"/>
                  <a:gd name="T77" fmla="*/ 20 h 38"/>
                  <a:gd name="T78" fmla="*/ 100 w 102"/>
                  <a:gd name="T79" fmla="*/ 26 h 38"/>
                  <a:gd name="T80" fmla="*/ 94 w 102"/>
                  <a:gd name="T81" fmla="*/ 30 h 38"/>
                  <a:gd name="T82" fmla="*/ 88 w 102"/>
                  <a:gd name="T83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38">
                    <a:moveTo>
                      <a:pt x="88" y="34"/>
                    </a:moveTo>
                    <a:lnTo>
                      <a:pt x="82" y="32"/>
                    </a:lnTo>
                    <a:lnTo>
                      <a:pt x="80" y="28"/>
                    </a:lnTo>
                    <a:lnTo>
                      <a:pt x="80" y="22"/>
                    </a:lnTo>
                    <a:lnTo>
                      <a:pt x="80" y="16"/>
                    </a:lnTo>
                    <a:lnTo>
                      <a:pt x="78" y="12"/>
                    </a:lnTo>
                    <a:lnTo>
                      <a:pt x="72" y="10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60" y="16"/>
                    </a:lnTo>
                    <a:lnTo>
                      <a:pt x="52" y="18"/>
                    </a:lnTo>
                    <a:lnTo>
                      <a:pt x="48" y="22"/>
                    </a:lnTo>
                    <a:lnTo>
                      <a:pt x="50" y="26"/>
                    </a:lnTo>
                    <a:lnTo>
                      <a:pt x="52" y="30"/>
                    </a:lnTo>
                    <a:lnTo>
                      <a:pt x="52" y="36"/>
                    </a:lnTo>
                    <a:lnTo>
                      <a:pt x="44" y="38"/>
                    </a:lnTo>
                    <a:lnTo>
                      <a:pt x="38" y="32"/>
                    </a:lnTo>
                    <a:lnTo>
                      <a:pt x="32" y="26"/>
                    </a:lnTo>
                    <a:lnTo>
                      <a:pt x="26" y="22"/>
                    </a:lnTo>
                    <a:lnTo>
                      <a:pt x="18" y="20"/>
                    </a:lnTo>
                    <a:lnTo>
                      <a:pt x="14" y="18"/>
                    </a:lnTo>
                    <a:lnTo>
                      <a:pt x="8" y="20"/>
                    </a:lnTo>
                    <a:lnTo>
                      <a:pt x="0" y="18"/>
                    </a:lnTo>
                    <a:lnTo>
                      <a:pt x="4" y="14"/>
                    </a:lnTo>
                    <a:lnTo>
                      <a:pt x="6" y="8"/>
                    </a:lnTo>
                    <a:lnTo>
                      <a:pt x="12" y="2"/>
                    </a:lnTo>
                    <a:lnTo>
                      <a:pt x="18" y="4"/>
                    </a:lnTo>
                    <a:lnTo>
                      <a:pt x="22" y="8"/>
                    </a:lnTo>
                    <a:lnTo>
                      <a:pt x="30" y="12"/>
                    </a:lnTo>
                    <a:lnTo>
                      <a:pt x="38" y="12"/>
                    </a:lnTo>
                    <a:lnTo>
                      <a:pt x="44" y="10"/>
                    </a:lnTo>
                    <a:lnTo>
                      <a:pt x="52" y="6"/>
                    </a:lnTo>
                    <a:lnTo>
                      <a:pt x="62" y="2"/>
                    </a:lnTo>
                    <a:lnTo>
                      <a:pt x="72" y="0"/>
                    </a:lnTo>
                    <a:lnTo>
                      <a:pt x="82" y="2"/>
                    </a:lnTo>
                    <a:lnTo>
                      <a:pt x="88" y="6"/>
                    </a:lnTo>
                    <a:lnTo>
                      <a:pt x="94" y="10"/>
                    </a:lnTo>
                    <a:lnTo>
                      <a:pt x="98" y="16"/>
                    </a:lnTo>
                    <a:lnTo>
                      <a:pt x="102" y="20"/>
                    </a:lnTo>
                    <a:lnTo>
                      <a:pt x="100" y="26"/>
                    </a:lnTo>
                    <a:lnTo>
                      <a:pt x="94" y="30"/>
                    </a:lnTo>
                    <a:lnTo>
                      <a:pt x="88" y="34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</p:grpSp>
      <p:pic>
        <p:nvPicPr>
          <p:cNvPr id="171" name="Picture 2" descr="http://www.bandeirasanimadas.com/Uniao_Europeia/UK/inglesas/reino-unido.gif">
            <a:hlinkClick r:id="rId18"/>
          </p:cNvPr>
          <p:cNvPicPr>
            <a:picLocks noChangeAspect="1" noChangeArrowheads="1" noCrop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32847" y="757947"/>
            <a:ext cx="478095" cy="3259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7757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warp dir="in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0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4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4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1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10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10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4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4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10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10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000"/>
                            </p:stCondLst>
                            <p:childTnLst>
                              <p:par>
                                <p:cTn id="190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2" dur="20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5" dur="20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8" dur="20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1" dur="20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5" fill="hold">
                      <p:stCondLst>
                        <p:cond delay="indefinite"/>
                      </p:stCondLst>
                      <p:childTnLst>
                        <p:par>
                          <p:cTn id="206" fill="hold">
                            <p:stCondLst>
                              <p:cond delay="0"/>
                            </p:stCondLst>
                            <p:childTnLst>
                              <p:par>
                                <p:cTn id="20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9" dur="1000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2" fill="hold">
                      <p:stCondLst>
                        <p:cond delay="indefinite"/>
                      </p:stCondLst>
                      <p:childTnLst>
                        <p:par>
                          <p:cTn id="213" fill="hold">
                            <p:stCondLst>
                              <p:cond delay="0"/>
                            </p:stCondLst>
                            <p:childTnLst>
                              <p:par>
                                <p:cTn id="21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6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1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4" fill="hold">
                      <p:stCondLst>
                        <p:cond delay="indefinite"/>
                      </p:stCondLst>
                      <p:childTnLst>
                        <p:par>
                          <p:cTn id="225" fill="hold">
                            <p:stCondLst>
                              <p:cond delay="0"/>
                            </p:stCondLst>
                            <p:childTnLst>
                              <p:par>
                                <p:cTn id="2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8" dur="10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3" dur="10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6" fill="hold">
                      <p:stCondLst>
                        <p:cond delay="indefinite"/>
                      </p:stCondLst>
                      <p:childTnLst>
                        <p:par>
                          <p:cTn id="237" fill="hold">
                            <p:stCondLst>
                              <p:cond delay="0"/>
                            </p:stCondLst>
                            <p:childTnLst>
                              <p:par>
                                <p:cTn id="2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0" dur="10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5" dur="10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10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7" dur="10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1000"/>
                            </p:stCondLst>
                            <p:childTnLst>
                              <p:par>
                                <p:cTn id="26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3" dur="20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6" dur="20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9" dur="2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>
                            <p:stCondLst>
                              <p:cond delay="3000"/>
                            </p:stCondLst>
                            <p:childTnLst>
                              <p:par>
                                <p:cTn id="2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4" dur="10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10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8" dur="10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9" dur="1000" fill="hold"/>
                                        <p:tgtEl>
                                          <p:spTgt spid="4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1000" fill="hold"/>
                                        <p:tgtEl>
                                          <p:spTgt spid="4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4000"/>
                            </p:stCondLst>
                            <p:childTnLst>
                              <p:par>
                                <p:cTn id="28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4" dur="20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5" fill="hold">
                            <p:stCondLst>
                              <p:cond delay="6000"/>
                            </p:stCondLst>
                            <p:childTnLst>
                              <p:par>
                                <p:cTn id="28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8" dur="10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3" dur="10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4" dur="1000" fill="hold"/>
                                        <p:tgtEl>
                                          <p:spTgt spid="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6" fill="hold">
                            <p:stCondLst>
                              <p:cond delay="7000"/>
                            </p:stCondLst>
                            <p:childTnLst>
                              <p:par>
                                <p:cTn id="2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9" dur="10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0" dur="10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10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2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8" dur="10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9" dur="1000" fill="hold"/>
                                        <p:tgtEl>
                                          <p:spTgt spid="4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000" fill="hold"/>
                                        <p:tgtEl>
                                          <p:spTgt spid="4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1" fill="hold">
                            <p:stCondLst>
                              <p:cond delay="8000"/>
                            </p:stCondLst>
                            <p:childTnLst>
                              <p:par>
                                <p:cTn id="31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4" dur="1000"/>
                                        <p:tgtEl>
                                          <p:spTgt spid="22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5" dur="1000" fill="hold"/>
                                        <p:tgtEl>
                                          <p:spTgt spid="221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1000" fill="hold"/>
                                        <p:tgtEl>
                                          <p:spTgt spid="22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9" dur="20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0" fill="hold">
                            <p:stCondLst>
                              <p:cond delay="10000"/>
                            </p:stCondLst>
                            <p:childTnLst>
                              <p:par>
                                <p:cTn id="3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3" dur="1000"/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000" fill="hold"/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8" dur="10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9" dur="1000" fill="hold"/>
                                        <p:tgtEl>
                                          <p:spTgt spid="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1" fill="hold">
                            <p:stCondLst>
                              <p:cond delay="11000"/>
                            </p:stCondLst>
                            <p:childTnLst>
                              <p:par>
                                <p:cTn id="33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4" dur="1000"/>
                                        <p:tgtEl>
                                          <p:spTgt spid="2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" dur="1000" fill="hold"/>
                                        <p:tgtEl>
                                          <p:spTgt spid="2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1000" fill="hold"/>
                                        <p:tgtEl>
                                          <p:spTgt spid="2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9" dur="10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0" dur="1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1" dur="1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  <p:bldP spid="120" grpId="0" animBg="1"/>
      <p:bldP spid="183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2" grpId="0" animBg="1"/>
      <p:bldP spid="193" grpId="0" animBg="1"/>
      <p:bldP spid="198" grpId="0" animBg="1"/>
      <p:bldP spid="203" grpId="0" animBg="1"/>
      <p:bldP spid="209" grpId="0" animBg="1"/>
      <p:bldP spid="212" grpId="0" animBg="1"/>
      <p:bldP spid="229" grpId="0" animBg="1"/>
      <p:bldP spid="232" grpId="0" animBg="1"/>
      <p:bldP spid="4" grpId="0" uiExpand="1" build="p" animBg="1"/>
      <p:bldP spid="2" grpId="0" uiExpand="1" build="p" animBg="1"/>
      <p:bldP spid="5" grpId="0" uiExpand="1" build="p" animBg="1"/>
      <p:bldP spid="221" grpId="0" uiExpand="1" build="p" animBg="1"/>
      <p:bldP spid="3" grpId="0" build="p" animBg="1"/>
      <p:bldP spid="6" grpId="0"/>
      <p:bldP spid="234" grpId="0"/>
      <p:bldP spid="235" grpId="0"/>
      <p:bldP spid="236" grpId="0"/>
      <p:bldP spid="23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" name="Picture 9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336" y="3854071"/>
            <a:ext cx="4156878" cy="3117658"/>
          </a:xfrm>
          <a:prstGeom prst="ellipse">
            <a:avLst/>
          </a:prstGeom>
          <a:ln>
            <a:noFill/>
          </a:ln>
          <a:effectLst>
            <a:softEdge rad="254000"/>
          </a:effectLst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5507" y="343620"/>
            <a:ext cx="3934736" cy="2951052"/>
          </a:xfrm>
          <a:prstGeom prst="rect">
            <a:avLst/>
          </a:prstGeom>
          <a:ln>
            <a:noFill/>
          </a:ln>
          <a:effectLst>
            <a:softEdge rad="584200"/>
          </a:effectLst>
        </p:spPr>
      </p:pic>
      <p:grpSp>
        <p:nvGrpSpPr>
          <p:cNvPr id="72" name="Group 71"/>
          <p:cNvGrpSpPr/>
          <p:nvPr/>
        </p:nvGrpSpPr>
        <p:grpSpPr>
          <a:xfrm>
            <a:off x="1152475" y="203213"/>
            <a:ext cx="7020670" cy="6421142"/>
            <a:chOff x="3948253" y="2266771"/>
            <a:chExt cx="1347787" cy="1232693"/>
          </a:xfrm>
        </p:grpSpPr>
        <p:sp>
          <p:nvSpPr>
            <p:cNvPr id="2" name="Freeform 201"/>
            <p:cNvSpPr>
              <a:spLocks/>
            </p:cNvSpPr>
            <p:nvPr/>
          </p:nvSpPr>
          <p:spPr bwMode="auto">
            <a:xfrm>
              <a:off x="4037153" y="2845414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" name="Freeform 206"/>
            <p:cNvSpPr>
              <a:spLocks/>
            </p:cNvSpPr>
            <p:nvPr/>
          </p:nvSpPr>
          <p:spPr bwMode="auto">
            <a:xfrm>
              <a:off x="4361712" y="2487482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" name="Freeform 210"/>
            <p:cNvSpPr>
              <a:spLocks/>
            </p:cNvSpPr>
            <p:nvPr/>
          </p:nvSpPr>
          <p:spPr bwMode="auto">
            <a:xfrm>
              <a:off x="4430994" y="2440602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" name="Freeform 225"/>
            <p:cNvSpPr>
              <a:spLocks/>
            </p:cNvSpPr>
            <p:nvPr/>
          </p:nvSpPr>
          <p:spPr bwMode="auto">
            <a:xfrm>
              <a:off x="4804056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" name="Freeform 215"/>
            <p:cNvSpPr>
              <a:spLocks/>
            </p:cNvSpPr>
            <p:nvPr/>
          </p:nvSpPr>
          <p:spPr bwMode="auto">
            <a:xfrm>
              <a:off x="4691997" y="265076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" name="Freeform 119"/>
            <p:cNvSpPr>
              <a:spLocks/>
            </p:cNvSpPr>
            <p:nvPr/>
          </p:nvSpPr>
          <p:spPr bwMode="auto">
            <a:xfrm>
              <a:off x="5182534" y="3084333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" name="Freeform 199"/>
            <p:cNvSpPr>
              <a:spLocks/>
            </p:cNvSpPr>
            <p:nvPr/>
          </p:nvSpPr>
          <p:spPr bwMode="auto">
            <a:xfrm>
              <a:off x="4429851" y="2673171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" name="Freeform 139"/>
            <p:cNvSpPr>
              <a:spLocks/>
            </p:cNvSpPr>
            <p:nvPr/>
          </p:nvSpPr>
          <p:spPr bwMode="auto">
            <a:xfrm>
              <a:off x="4056203" y="3007339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" name="Freeform 221"/>
            <p:cNvSpPr>
              <a:spLocks/>
            </p:cNvSpPr>
            <p:nvPr/>
          </p:nvSpPr>
          <p:spPr bwMode="auto">
            <a:xfrm>
              <a:off x="4599838" y="2976651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" name="Freeform 222"/>
            <p:cNvSpPr>
              <a:spLocks/>
            </p:cNvSpPr>
            <p:nvPr/>
          </p:nvSpPr>
          <p:spPr bwMode="auto">
            <a:xfrm>
              <a:off x="4452200" y="2700426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" name="Freeform 202"/>
            <p:cNvSpPr>
              <a:spLocks/>
            </p:cNvSpPr>
            <p:nvPr/>
          </p:nvSpPr>
          <p:spPr bwMode="auto">
            <a:xfrm>
              <a:off x="4042715" y="2803820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" name="Freeform 198"/>
            <p:cNvSpPr>
              <a:spLocks/>
            </p:cNvSpPr>
            <p:nvPr/>
          </p:nvSpPr>
          <p:spPr bwMode="auto">
            <a:xfrm>
              <a:off x="4018103" y="2455563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" name="Freeform 205"/>
            <p:cNvSpPr>
              <a:spLocks/>
            </p:cNvSpPr>
            <p:nvPr/>
          </p:nvSpPr>
          <p:spPr bwMode="auto">
            <a:xfrm>
              <a:off x="4351270" y="2562775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" name="Freeform 196"/>
            <p:cNvSpPr>
              <a:spLocks/>
            </p:cNvSpPr>
            <p:nvPr/>
          </p:nvSpPr>
          <p:spPr bwMode="auto">
            <a:xfrm>
              <a:off x="4128370" y="2299938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88C00"/>
                </a:solidFill>
              </a:endParaRPr>
            </a:p>
          </p:txBody>
        </p:sp>
        <p:sp>
          <p:nvSpPr>
            <p:cNvPr id="18" name="Freeform 200"/>
            <p:cNvSpPr>
              <a:spLocks/>
            </p:cNvSpPr>
            <p:nvPr/>
          </p:nvSpPr>
          <p:spPr bwMode="auto">
            <a:xfrm>
              <a:off x="4158724" y="2567649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" name="Freeform 136"/>
            <p:cNvSpPr>
              <a:spLocks/>
            </p:cNvSpPr>
            <p:nvPr/>
          </p:nvSpPr>
          <p:spPr bwMode="auto">
            <a:xfrm>
              <a:off x="4899166" y="3152596"/>
              <a:ext cx="273050" cy="273050"/>
            </a:xfrm>
            <a:custGeom>
              <a:avLst/>
              <a:gdLst>
                <a:gd name="T0" fmla="*/ 6 w 172"/>
                <a:gd name="T1" fmla="*/ 0 h 172"/>
                <a:gd name="T2" fmla="*/ 16 w 172"/>
                <a:gd name="T3" fmla="*/ 4 h 172"/>
                <a:gd name="T4" fmla="*/ 24 w 172"/>
                <a:gd name="T5" fmla="*/ 2 h 172"/>
                <a:gd name="T6" fmla="*/ 48 w 172"/>
                <a:gd name="T7" fmla="*/ 12 h 172"/>
                <a:gd name="T8" fmla="*/ 66 w 172"/>
                <a:gd name="T9" fmla="*/ 16 h 172"/>
                <a:gd name="T10" fmla="*/ 80 w 172"/>
                <a:gd name="T11" fmla="*/ 14 h 172"/>
                <a:gd name="T12" fmla="*/ 90 w 172"/>
                <a:gd name="T13" fmla="*/ 8 h 172"/>
                <a:gd name="T14" fmla="*/ 112 w 172"/>
                <a:gd name="T15" fmla="*/ 6 h 172"/>
                <a:gd name="T16" fmla="*/ 122 w 172"/>
                <a:gd name="T17" fmla="*/ 12 h 172"/>
                <a:gd name="T18" fmla="*/ 134 w 172"/>
                <a:gd name="T19" fmla="*/ 10 h 172"/>
                <a:gd name="T20" fmla="*/ 150 w 172"/>
                <a:gd name="T21" fmla="*/ 12 h 172"/>
                <a:gd name="T22" fmla="*/ 154 w 172"/>
                <a:gd name="T23" fmla="*/ 20 h 172"/>
                <a:gd name="T24" fmla="*/ 162 w 172"/>
                <a:gd name="T25" fmla="*/ 40 h 172"/>
                <a:gd name="T26" fmla="*/ 158 w 172"/>
                <a:gd name="T27" fmla="*/ 44 h 172"/>
                <a:gd name="T28" fmla="*/ 152 w 172"/>
                <a:gd name="T29" fmla="*/ 56 h 172"/>
                <a:gd name="T30" fmla="*/ 150 w 172"/>
                <a:gd name="T31" fmla="*/ 66 h 172"/>
                <a:gd name="T32" fmla="*/ 146 w 172"/>
                <a:gd name="T33" fmla="*/ 70 h 172"/>
                <a:gd name="T34" fmla="*/ 140 w 172"/>
                <a:gd name="T35" fmla="*/ 60 h 172"/>
                <a:gd name="T36" fmla="*/ 136 w 172"/>
                <a:gd name="T37" fmla="*/ 48 h 172"/>
                <a:gd name="T38" fmla="*/ 130 w 172"/>
                <a:gd name="T39" fmla="*/ 40 h 172"/>
                <a:gd name="T40" fmla="*/ 126 w 172"/>
                <a:gd name="T41" fmla="*/ 28 h 172"/>
                <a:gd name="T42" fmla="*/ 122 w 172"/>
                <a:gd name="T43" fmla="*/ 16 h 172"/>
                <a:gd name="T44" fmla="*/ 122 w 172"/>
                <a:gd name="T45" fmla="*/ 24 h 172"/>
                <a:gd name="T46" fmla="*/ 124 w 172"/>
                <a:gd name="T47" fmla="*/ 42 h 172"/>
                <a:gd name="T48" fmla="*/ 128 w 172"/>
                <a:gd name="T49" fmla="*/ 54 h 172"/>
                <a:gd name="T50" fmla="*/ 136 w 172"/>
                <a:gd name="T51" fmla="*/ 64 h 172"/>
                <a:gd name="T52" fmla="*/ 142 w 172"/>
                <a:gd name="T53" fmla="*/ 72 h 172"/>
                <a:gd name="T54" fmla="*/ 150 w 172"/>
                <a:gd name="T55" fmla="*/ 96 h 172"/>
                <a:gd name="T56" fmla="*/ 170 w 172"/>
                <a:gd name="T57" fmla="*/ 130 h 172"/>
                <a:gd name="T58" fmla="*/ 172 w 172"/>
                <a:gd name="T59" fmla="*/ 136 h 172"/>
                <a:gd name="T60" fmla="*/ 172 w 172"/>
                <a:gd name="T61" fmla="*/ 152 h 172"/>
                <a:gd name="T62" fmla="*/ 164 w 172"/>
                <a:gd name="T63" fmla="*/ 152 h 172"/>
                <a:gd name="T64" fmla="*/ 144 w 172"/>
                <a:gd name="T65" fmla="*/ 172 h 172"/>
                <a:gd name="T66" fmla="*/ 134 w 172"/>
                <a:gd name="T67" fmla="*/ 166 h 172"/>
                <a:gd name="T68" fmla="*/ 6 w 172"/>
                <a:gd name="T69" fmla="*/ 164 h 172"/>
                <a:gd name="T70" fmla="*/ 6 w 172"/>
                <a:gd name="T71" fmla="*/ 38 h 172"/>
                <a:gd name="T72" fmla="*/ 2 w 172"/>
                <a:gd name="T73" fmla="*/ 36 h 172"/>
                <a:gd name="T74" fmla="*/ 0 w 172"/>
                <a:gd name="T75" fmla="*/ 24 h 172"/>
                <a:gd name="T76" fmla="*/ 6 w 172"/>
                <a:gd name="T77" fmla="*/ 20 h 172"/>
                <a:gd name="T78" fmla="*/ 6 w 172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72">
                  <a:moveTo>
                    <a:pt x="6" y="0"/>
                  </a:moveTo>
                  <a:lnTo>
                    <a:pt x="16" y="4"/>
                  </a:lnTo>
                  <a:lnTo>
                    <a:pt x="24" y="2"/>
                  </a:lnTo>
                  <a:lnTo>
                    <a:pt x="48" y="12"/>
                  </a:lnTo>
                  <a:lnTo>
                    <a:pt x="66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112" y="6"/>
                  </a:lnTo>
                  <a:lnTo>
                    <a:pt x="122" y="12"/>
                  </a:lnTo>
                  <a:lnTo>
                    <a:pt x="134" y="10"/>
                  </a:lnTo>
                  <a:lnTo>
                    <a:pt x="150" y="12"/>
                  </a:lnTo>
                  <a:lnTo>
                    <a:pt x="154" y="20"/>
                  </a:lnTo>
                  <a:lnTo>
                    <a:pt x="162" y="40"/>
                  </a:lnTo>
                  <a:lnTo>
                    <a:pt x="158" y="44"/>
                  </a:lnTo>
                  <a:lnTo>
                    <a:pt x="152" y="56"/>
                  </a:lnTo>
                  <a:lnTo>
                    <a:pt x="150" y="66"/>
                  </a:lnTo>
                  <a:lnTo>
                    <a:pt x="146" y="70"/>
                  </a:lnTo>
                  <a:lnTo>
                    <a:pt x="140" y="60"/>
                  </a:lnTo>
                  <a:lnTo>
                    <a:pt x="136" y="48"/>
                  </a:lnTo>
                  <a:lnTo>
                    <a:pt x="130" y="40"/>
                  </a:lnTo>
                  <a:lnTo>
                    <a:pt x="126" y="28"/>
                  </a:lnTo>
                  <a:lnTo>
                    <a:pt x="122" y="16"/>
                  </a:lnTo>
                  <a:lnTo>
                    <a:pt x="122" y="24"/>
                  </a:lnTo>
                  <a:lnTo>
                    <a:pt x="124" y="42"/>
                  </a:lnTo>
                  <a:lnTo>
                    <a:pt x="128" y="54"/>
                  </a:lnTo>
                  <a:lnTo>
                    <a:pt x="136" y="64"/>
                  </a:lnTo>
                  <a:lnTo>
                    <a:pt x="142" y="72"/>
                  </a:lnTo>
                  <a:lnTo>
                    <a:pt x="150" y="96"/>
                  </a:lnTo>
                  <a:lnTo>
                    <a:pt x="170" y="130"/>
                  </a:lnTo>
                  <a:lnTo>
                    <a:pt x="172" y="136"/>
                  </a:lnTo>
                  <a:lnTo>
                    <a:pt x="172" y="152"/>
                  </a:lnTo>
                  <a:lnTo>
                    <a:pt x="164" y="152"/>
                  </a:lnTo>
                  <a:lnTo>
                    <a:pt x="144" y="172"/>
                  </a:lnTo>
                  <a:lnTo>
                    <a:pt x="134" y="166"/>
                  </a:lnTo>
                  <a:lnTo>
                    <a:pt x="6" y="164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24"/>
                  </a:lnTo>
                  <a:lnTo>
                    <a:pt x="6" y="2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" name="Freeform 137"/>
            <p:cNvSpPr>
              <a:spLocks/>
            </p:cNvSpPr>
            <p:nvPr/>
          </p:nvSpPr>
          <p:spPr bwMode="auto">
            <a:xfrm>
              <a:off x="4513403" y="3114496"/>
              <a:ext cx="395288" cy="352425"/>
            </a:xfrm>
            <a:custGeom>
              <a:avLst/>
              <a:gdLst>
                <a:gd name="T0" fmla="*/ 35 w 249"/>
                <a:gd name="T1" fmla="*/ 0 h 222"/>
                <a:gd name="T2" fmla="*/ 51 w 249"/>
                <a:gd name="T3" fmla="*/ 4 h 222"/>
                <a:gd name="T4" fmla="*/ 79 w 249"/>
                <a:gd name="T5" fmla="*/ 8 h 222"/>
                <a:gd name="T6" fmla="*/ 93 w 249"/>
                <a:gd name="T7" fmla="*/ 16 h 222"/>
                <a:gd name="T8" fmla="*/ 99 w 249"/>
                <a:gd name="T9" fmla="*/ 28 h 222"/>
                <a:gd name="T10" fmla="*/ 107 w 249"/>
                <a:gd name="T11" fmla="*/ 34 h 222"/>
                <a:gd name="T12" fmla="*/ 125 w 249"/>
                <a:gd name="T13" fmla="*/ 34 h 222"/>
                <a:gd name="T14" fmla="*/ 137 w 249"/>
                <a:gd name="T15" fmla="*/ 42 h 222"/>
                <a:gd name="T16" fmla="*/ 157 w 249"/>
                <a:gd name="T17" fmla="*/ 54 h 222"/>
                <a:gd name="T18" fmla="*/ 171 w 249"/>
                <a:gd name="T19" fmla="*/ 40 h 222"/>
                <a:gd name="T20" fmla="*/ 173 w 249"/>
                <a:gd name="T21" fmla="*/ 30 h 222"/>
                <a:gd name="T22" fmla="*/ 167 w 249"/>
                <a:gd name="T23" fmla="*/ 22 h 222"/>
                <a:gd name="T24" fmla="*/ 177 w 249"/>
                <a:gd name="T25" fmla="*/ 12 h 222"/>
                <a:gd name="T26" fmla="*/ 191 w 249"/>
                <a:gd name="T27" fmla="*/ 6 h 222"/>
                <a:gd name="T28" fmla="*/ 209 w 249"/>
                <a:gd name="T29" fmla="*/ 8 h 222"/>
                <a:gd name="T30" fmla="*/ 223 w 249"/>
                <a:gd name="T31" fmla="*/ 16 h 222"/>
                <a:gd name="T32" fmla="*/ 237 w 249"/>
                <a:gd name="T33" fmla="*/ 22 h 222"/>
                <a:gd name="T34" fmla="*/ 249 w 249"/>
                <a:gd name="T35" fmla="*/ 24 h 222"/>
                <a:gd name="T36" fmla="*/ 249 w 249"/>
                <a:gd name="T37" fmla="*/ 44 h 222"/>
                <a:gd name="T38" fmla="*/ 243 w 249"/>
                <a:gd name="T39" fmla="*/ 48 h 222"/>
                <a:gd name="T40" fmla="*/ 245 w 249"/>
                <a:gd name="T41" fmla="*/ 60 h 222"/>
                <a:gd name="T42" fmla="*/ 249 w 249"/>
                <a:gd name="T43" fmla="*/ 62 h 222"/>
                <a:gd name="T44" fmla="*/ 249 w 249"/>
                <a:gd name="T45" fmla="*/ 188 h 222"/>
                <a:gd name="T46" fmla="*/ 249 w 249"/>
                <a:gd name="T47" fmla="*/ 222 h 222"/>
                <a:gd name="T48" fmla="*/ 231 w 249"/>
                <a:gd name="T49" fmla="*/ 222 h 222"/>
                <a:gd name="T50" fmla="*/ 97 w 249"/>
                <a:gd name="T51" fmla="*/ 168 h 222"/>
                <a:gd name="T52" fmla="*/ 91 w 249"/>
                <a:gd name="T53" fmla="*/ 174 h 222"/>
                <a:gd name="T54" fmla="*/ 79 w 249"/>
                <a:gd name="T55" fmla="*/ 180 h 222"/>
                <a:gd name="T56" fmla="*/ 69 w 249"/>
                <a:gd name="T57" fmla="*/ 172 h 222"/>
                <a:gd name="T58" fmla="*/ 59 w 249"/>
                <a:gd name="T59" fmla="*/ 168 h 222"/>
                <a:gd name="T60" fmla="*/ 43 w 249"/>
                <a:gd name="T61" fmla="*/ 164 h 222"/>
                <a:gd name="T62" fmla="*/ 37 w 249"/>
                <a:gd name="T63" fmla="*/ 158 h 222"/>
                <a:gd name="T64" fmla="*/ 33 w 249"/>
                <a:gd name="T65" fmla="*/ 150 h 222"/>
                <a:gd name="T66" fmla="*/ 14 w 249"/>
                <a:gd name="T67" fmla="*/ 148 h 222"/>
                <a:gd name="T68" fmla="*/ 8 w 249"/>
                <a:gd name="T69" fmla="*/ 136 h 222"/>
                <a:gd name="T70" fmla="*/ 4 w 249"/>
                <a:gd name="T71" fmla="*/ 126 h 222"/>
                <a:gd name="T72" fmla="*/ 0 w 249"/>
                <a:gd name="T73" fmla="*/ 116 h 222"/>
                <a:gd name="T74" fmla="*/ 8 w 249"/>
                <a:gd name="T75" fmla="*/ 112 h 222"/>
                <a:gd name="T76" fmla="*/ 8 w 249"/>
                <a:gd name="T77" fmla="*/ 66 h 222"/>
                <a:gd name="T78" fmla="*/ 4 w 249"/>
                <a:gd name="T79" fmla="*/ 48 h 222"/>
                <a:gd name="T80" fmla="*/ 12 w 249"/>
                <a:gd name="T81" fmla="*/ 42 h 222"/>
                <a:gd name="T82" fmla="*/ 12 w 249"/>
                <a:gd name="T83" fmla="*/ 26 h 222"/>
                <a:gd name="T84" fmla="*/ 33 w 249"/>
                <a:gd name="T85" fmla="*/ 12 h 222"/>
                <a:gd name="T86" fmla="*/ 35 w 249"/>
                <a:gd name="T87" fmla="*/ 10 h 222"/>
                <a:gd name="T88" fmla="*/ 35 w 249"/>
                <a:gd name="T8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9" h="222">
                  <a:moveTo>
                    <a:pt x="35" y="0"/>
                  </a:moveTo>
                  <a:lnTo>
                    <a:pt x="51" y="4"/>
                  </a:lnTo>
                  <a:lnTo>
                    <a:pt x="79" y="8"/>
                  </a:lnTo>
                  <a:lnTo>
                    <a:pt x="93" y="16"/>
                  </a:lnTo>
                  <a:lnTo>
                    <a:pt x="99" y="28"/>
                  </a:lnTo>
                  <a:lnTo>
                    <a:pt x="107" y="34"/>
                  </a:lnTo>
                  <a:lnTo>
                    <a:pt x="125" y="34"/>
                  </a:lnTo>
                  <a:lnTo>
                    <a:pt x="137" y="42"/>
                  </a:lnTo>
                  <a:lnTo>
                    <a:pt x="157" y="54"/>
                  </a:lnTo>
                  <a:lnTo>
                    <a:pt x="171" y="40"/>
                  </a:lnTo>
                  <a:lnTo>
                    <a:pt x="173" y="30"/>
                  </a:lnTo>
                  <a:lnTo>
                    <a:pt x="167" y="22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9" y="8"/>
                  </a:lnTo>
                  <a:lnTo>
                    <a:pt x="223" y="16"/>
                  </a:lnTo>
                  <a:lnTo>
                    <a:pt x="237" y="22"/>
                  </a:lnTo>
                  <a:lnTo>
                    <a:pt x="249" y="24"/>
                  </a:lnTo>
                  <a:lnTo>
                    <a:pt x="249" y="44"/>
                  </a:lnTo>
                  <a:lnTo>
                    <a:pt x="243" y="48"/>
                  </a:lnTo>
                  <a:lnTo>
                    <a:pt x="245" y="60"/>
                  </a:lnTo>
                  <a:lnTo>
                    <a:pt x="249" y="62"/>
                  </a:lnTo>
                  <a:lnTo>
                    <a:pt x="249" y="188"/>
                  </a:lnTo>
                  <a:lnTo>
                    <a:pt x="249" y="222"/>
                  </a:lnTo>
                  <a:lnTo>
                    <a:pt x="231" y="222"/>
                  </a:lnTo>
                  <a:lnTo>
                    <a:pt x="97" y="168"/>
                  </a:lnTo>
                  <a:lnTo>
                    <a:pt x="91" y="174"/>
                  </a:lnTo>
                  <a:lnTo>
                    <a:pt x="79" y="180"/>
                  </a:lnTo>
                  <a:lnTo>
                    <a:pt x="69" y="172"/>
                  </a:lnTo>
                  <a:lnTo>
                    <a:pt x="59" y="168"/>
                  </a:lnTo>
                  <a:lnTo>
                    <a:pt x="43" y="164"/>
                  </a:lnTo>
                  <a:lnTo>
                    <a:pt x="37" y="158"/>
                  </a:lnTo>
                  <a:lnTo>
                    <a:pt x="33" y="150"/>
                  </a:lnTo>
                  <a:lnTo>
                    <a:pt x="14" y="148"/>
                  </a:lnTo>
                  <a:lnTo>
                    <a:pt x="8" y="136"/>
                  </a:lnTo>
                  <a:lnTo>
                    <a:pt x="4" y="126"/>
                  </a:lnTo>
                  <a:lnTo>
                    <a:pt x="0" y="116"/>
                  </a:lnTo>
                  <a:lnTo>
                    <a:pt x="8" y="112"/>
                  </a:lnTo>
                  <a:lnTo>
                    <a:pt x="8" y="66"/>
                  </a:lnTo>
                  <a:lnTo>
                    <a:pt x="4" y="4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33" y="12"/>
                  </a:lnTo>
                  <a:lnTo>
                    <a:pt x="35" y="10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" name="Freeform 138"/>
            <p:cNvSpPr>
              <a:spLocks/>
            </p:cNvSpPr>
            <p:nvPr/>
          </p:nvSpPr>
          <p:spPr bwMode="auto">
            <a:xfrm>
              <a:off x="4465778" y="2997021"/>
              <a:ext cx="103188" cy="193675"/>
            </a:xfrm>
            <a:custGeom>
              <a:avLst/>
              <a:gdLst>
                <a:gd name="T0" fmla="*/ 16 w 65"/>
                <a:gd name="T1" fmla="*/ 6 h 122"/>
                <a:gd name="T2" fmla="*/ 30 w 65"/>
                <a:gd name="T3" fmla="*/ 0 h 122"/>
                <a:gd name="T4" fmla="*/ 38 w 65"/>
                <a:gd name="T5" fmla="*/ 0 h 122"/>
                <a:gd name="T6" fmla="*/ 42 w 65"/>
                <a:gd name="T7" fmla="*/ 8 h 122"/>
                <a:gd name="T8" fmla="*/ 48 w 65"/>
                <a:gd name="T9" fmla="*/ 10 h 122"/>
                <a:gd name="T10" fmla="*/ 54 w 65"/>
                <a:gd name="T11" fmla="*/ 6 h 122"/>
                <a:gd name="T12" fmla="*/ 58 w 65"/>
                <a:gd name="T13" fmla="*/ 8 h 122"/>
                <a:gd name="T14" fmla="*/ 56 w 65"/>
                <a:gd name="T15" fmla="*/ 14 h 122"/>
                <a:gd name="T16" fmla="*/ 50 w 65"/>
                <a:gd name="T17" fmla="*/ 16 h 122"/>
                <a:gd name="T18" fmla="*/ 46 w 65"/>
                <a:gd name="T19" fmla="*/ 24 h 122"/>
                <a:gd name="T20" fmla="*/ 50 w 65"/>
                <a:gd name="T21" fmla="*/ 28 h 122"/>
                <a:gd name="T22" fmla="*/ 58 w 65"/>
                <a:gd name="T23" fmla="*/ 32 h 122"/>
                <a:gd name="T24" fmla="*/ 58 w 65"/>
                <a:gd name="T25" fmla="*/ 38 h 122"/>
                <a:gd name="T26" fmla="*/ 52 w 65"/>
                <a:gd name="T27" fmla="*/ 44 h 122"/>
                <a:gd name="T28" fmla="*/ 46 w 65"/>
                <a:gd name="T29" fmla="*/ 46 h 122"/>
                <a:gd name="T30" fmla="*/ 40 w 65"/>
                <a:gd name="T31" fmla="*/ 54 h 122"/>
                <a:gd name="T32" fmla="*/ 44 w 65"/>
                <a:gd name="T33" fmla="*/ 64 h 122"/>
                <a:gd name="T34" fmla="*/ 54 w 65"/>
                <a:gd name="T35" fmla="*/ 64 h 122"/>
                <a:gd name="T36" fmla="*/ 58 w 65"/>
                <a:gd name="T37" fmla="*/ 70 h 122"/>
                <a:gd name="T38" fmla="*/ 65 w 65"/>
                <a:gd name="T39" fmla="*/ 74 h 122"/>
                <a:gd name="T40" fmla="*/ 65 w 65"/>
                <a:gd name="T41" fmla="*/ 84 h 122"/>
                <a:gd name="T42" fmla="*/ 42 w 65"/>
                <a:gd name="T43" fmla="*/ 100 h 122"/>
                <a:gd name="T44" fmla="*/ 42 w 65"/>
                <a:gd name="T45" fmla="*/ 116 h 122"/>
                <a:gd name="T46" fmla="*/ 34 w 65"/>
                <a:gd name="T47" fmla="*/ 122 h 122"/>
                <a:gd name="T48" fmla="*/ 28 w 65"/>
                <a:gd name="T49" fmla="*/ 120 h 122"/>
                <a:gd name="T50" fmla="*/ 26 w 65"/>
                <a:gd name="T51" fmla="*/ 108 h 122"/>
                <a:gd name="T52" fmla="*/ 24 w 65"/>
                <a:gd name="T53" fmla="*/ 92 h 122"/>
                <a:gd name="T54" fmla="*/ 10 w 65"/>
                <a:gd name="T55" fmla="*/ 76 h 122"/>
                <a:gd name="T56" fmla="*/ 0 w 65"/>
                <a:gd name="T57" fmla="*/ 64 h 122"/>
                <a:gd name="T58" fmla="*/ 0 w 65"/>
                <a:gd name="T59" fmla="*/ 56 h 122"/>
                <a:gd name="T60" fmla="*/ 12 w 65"/>
                <a:gd name="T61" fmla="*/ 46 h 122"/>
                <a:gd name="T62" fmla="*/ 12 w 65"/>
                <a:gd name="T63" fmla="*/ 10 h 122"/>
                <a:gd name="T64" fmla="*/ 16 w 65"/>
                <a:gd name="T65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122">
                  <a:moveTo>
                    <a:pt x="16" y="6"/>
                  </a:move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50" y="16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8" y="32"/>
                  </a:lnTo>
                  <a:lnTo>
                    <a:pt x="58" y="38"/>
                  </a:lnTo>
                  <a:lnTo>
                    <a:pt x="52" y="44"/>
                  </a:lnTo>
                  <a:lnTo>
                    <a:pt x="46" y="46"/>
                  </a:lnTo>
                  <a:lnTo>
                    <a:pt x="40" y="54"/>
                  </a:lnTo>
                  <a:lnTo>
                    <a:pt x="44" y="64"/>
                  </a:lnTo>
                  <a:lnTo>
                    <a:pt x="54" y="64"/>
                  </a:lnTo>
                  <a:lnTo>
                    <a:pt x="58" y="70"/>
                  </a:lnTo>
                  <a:lnTo>
                    <a:pt x="65" y="74"/>
                  </a:lnTo>
                  <a:lnTo>
                    <a:pt x="65" y="84"/>
                  </a:lnTo>
                  <a:lnTo>
                    <a:pt x="42" y="100"/>
                  </a:lnTo>
                  <a:lnTo>
                    <a:pt x="42" y="116"/>
                  </a:lnTo>
                  <a:lnTo>
                    <a:pt x="34" y="122"/>
                  </a:lnTo>
                  <a:lnTo>
                    <a:pt x="28" y="120"/>
                  </a:lnTo>
                  <a:lnTo>
                    <a:pt x="26" y="108"/>
                  </a:lnTo>
                  <a:lnTo>
                    <a:pt x="24" y="92"/>
                  </a:lnTo>
                  <a:lnTo>
                    <a:pt x="10" y="76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2" y="46"/>
                  </a:lnTo>
                  <a:lnTo>
                    <a:pt x="12" y="10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" name="Freeform 140"/>
            <p:cNvSpPr>
              <a:spLocks/>
            </p:cNvSpPr>
            <p:nvPr/>
          </p:nvSpPr>
          <p:spPr bwMode="auto">
            <a:xfrm>
              <a:off x="3948253" y="3038296"/>
              <a:ext cx="298450" cy="228600"/>
            </a:xfrm>
            <a:custGeom>
              <a:avLst/>
              <a:gdLst>
                <a:gd name="T0" fmla="*/ 68 w 188"/>
                <a:gd name="T1" fmla="*/ 144 h 144"/>
                <a:gd name="T2" fmla="*/ 0 w 188"/>
                <a:gd name="T3" fmla="*/ 144 h 144"/>
                <a:gd name="T4" fmla="*/ 10 w 188"/>
                <a:gd name="T5" fmla="*/ 138 h 144"/>
                <a:gd name="T6" fmla="*/ 28 w 188"/>
                <a:gd name="T7" fmla="*/ 128 h 144"/>
                <a:gd name="T8" fmla="*/ 50 w 188"/>
                <a:gd name="T9" fmla="*/ 110 h 144"/>
                <a:gd name="T10" fmla="*/ 52 w 188"/>
                <a:gd name="T11" fmla="*/ 104 h 144"/>
                <a:gd name="T12" fmla="*/ 52 w 188"/>
                <a:gd name="T13" fmla="*/ 68 h 144"/>
                <a:gd name="T14" fmla="*/ 62 w 188"/>
                <a:gd name="T15" fmla="*/ 56 h 144"/>
                <a:gd name="T16" fmla="*/ 74 w 188"/>
                <a:gd name="T17" fmla="*/ 44 h 144"/>
                <a:gd name="T18" fmla="*/ 88 w 188"/>
                <a:gd name="T19" fmla="*/ 40 h 144"/>
                <a:gd name="T20" fmla="*/ 102 w 188"/>
                <a:gd name="T21" fmla="*/ 30 h 144"/>
                <a:gd name="T22" fmla="*/ 108 w 188"/>
                <a:gd name="T23" fmla="*/ 14 h 144"/>
                <a:gd name="T24" fmla="*/ 112 w 188"/>
                <a:gd name="T25" fmla="*/ 4 h 144"/>
                <a:gd name="T26" fmla="*/ 116 w 188"/>
                <a:gd name="T27" fmla="*/ 0 h 144"/>
                <a:gd name="T28" fmla="*/ 122 w 188"/>
                <a:gd name="T29" fmla="*/ 0 h 144"/>
                <a:gd name="T30" fmla="*/ 126 w 188"/>
                <a:gd name="T31" fmla="*/ 8 h 144"/>
                <a:gd name="T32" fmla="*/ 132 w 188"/>
                <a:gd name="T33" fmla="*/ 12 h 144"/>
                <a:gd name="T34" fmla="*/ 154 w 188"/>
                <a:gd name="T35" fmla="*/ 10 h 144"/>
                <a:gd name="T36" fmla="*/ 164 w 188"/>
                <a:gd name="T37" fmla="*/ 10 h 144"/>
                <a:gd name="T38" fmla="*/ 168 w 188"/>
                <a:gd name="T39" fmla="*/ 14 h 144"/>
                <a:gd name="T40" fmla="*/ 178 w 188"/>
                <a:gd name="T41" fmla="*/ 14 h 144"/>
                <a:gd name="T42" fmla="*/ 180 w 188"/>
                <a:gd name="T43" fmla="*/ 20 h 144"/>
                <a:gd name="T44" fmla="*/ 180 w 188"/>
                <a:gd name="T45" fmla="*/ 46 h 144"/>
                <a:gd name="T46" fmla="*/ 188 w 188"/>
                <a:gd name="T47" fmla="*/ 56 h 144"/>
                <a:gd name="T48" fmla="*/ 188 w 188"/>
                <a:gd name="T49" fmla="*/ 64 h 144"/>
                <a:gd name="T50" fmla="*/ 164 w 188"/>
                <a:gd name="T51" fmla="*/ 66 h 144"/>
                <a:gd name="T52" fmla="*/ 148 w 188"/>
                <a:gd name="T53" fmla="*/ 76 h 144"/>
                <a:gd name="T54" fmla="*/ 146 w 188"/>
                <a:gd name="T55" fmla="*/ 84 h 144"/>
                <a:gd name="T56" fmla="*/ 122 w 188"/>
                <a:gd name="T57" fmla="*/ 104 h 144"/>
                <a:gd name="T58" fmla="*/ 100 w 188"/>
                <a:gd name="T59" fmla="*/ 106 h 144"/>
                <a:gd name="T60" fmla="*/ 68 w 188"/>
                <a:gd name="T61" fmla="*/ 126 h 144"/>
                <a:gd name="T62" fmla="*/ 68 w 188"/>
                <a:gd name="T6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144">
                  <a:moveTo>
                    <a:pt x="68" y="144"/>
                  </a:moveTo>
                  <a:lnTo>
                    <a:pt x="0" y="144"/>
                  </a:lnTo>
                  <a:lnTo>
                    <a:pt x="10" y="138"/>
                  </a:lnTo>
                  <a:lnTo>
                    <a:pt x="28" y="128"/>
                  </a:lnTo>
                  <a:lnTo>
                    <a:pt x="50" y="110"/>
                  </a:lnTo>
                  <a:lnTo>
                    <a:pt x="52" y="104"/>
                  </a:lnTo>
                  <a:lnTo>
                    <a:pt x="52" y="68"/>
                  </a:lnTo>
                  <a:lnTo>
                    <a:pt x="62" y="56"/>
                  </a:lnTo>
                  <a:lnTo>
                    <a:pt x="74" y="44"/>
                  </a:lnTo>
                  <a:lnTo>
                    <a:pt x="88" y="40"/>
                  </a:lnTo>
                  <a:lnTo>
                    <a:pt x="102" y="30"/>
                  </a:lnTo>
                  <a:lnTo>
                    <a:pt x="108" y="14"/>
                  </a:lnTo>
                  <a:lnTo>
                    <a:pt x="112" y="4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26" y="8"/>
                  </a:lnTo>
                  <a:lnTo>
                    <a:pt x="132" y="12"/>
                  </a:lnTo>
                  <a:lnTo>
                    <a:pt x="154" y="10"/>
                  </a:lnTo>
                  <a:lnTo>
                    <a:pt x="164" y="10"/>
                  </a:lnTo>
                  <a:lnTo>
                    <a:pt x="168" y="14"/>
                  </a:lnTo>
                  <a:lnTo>
                    <a:pt x="178" y="14"/>
                  </a:lnTo>
                  <a:lnTo>
                    <a:pt x="180" y="20"/>
                  </a:lnTo>
                  <a:lnTo>
                    <a:pt x="180" y="46"/>
                  </a:lnTo>
                  <a:lnTo>
                    <a:pt x="188" y="56"/>
                  </a:lnTo>
                  <a:lnTo>
                    <a:pt x="188" y="64"/>
                  </a:lnTo>
                  <a:lnTo>
                    <a:pt x="164" y="66"/>
                  </a:lnTo>
                  <a:lnTo>
                    <a:pt x="148" y="76"/>
                  </a:lnTo>
                  <a:lnTo>
                    <a:pt x="146" y="84"/>
                  </a:lnTo>
                  <a:lnTo>
                    <a:pt x="122" y="104"/>
                  </a:lnTo>
                  <a:lnTo>
                    <a:pt x="100" y="106"/>
                  </a:lnTo>
                  <a:lnTo>
                    <a:pt x="68" y="126"/>
                  </a:lnTo>
                  <a:lnTo>
                    <a:pt x="68" y="14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5096016" y="3047821"/>
              <a:ext cx="47625" cy="25400"/>
            </a:xfrm>
            <a:custGeom>
              <a:avLst/>
              <a:gdLst>
                <a:gd name="T0" fmla="*/ 8 w 30"/>
                <a:gd name="T1" fmla="*/ 6 h 16"/>
                <a:gd name="T2" fmla="*/ 16 w 30"/>
                <a:gd name="T3" fmla="*/ 4 h 16"/>
                <a:gd name="T4" fmla="*/ 24 w 30"/>
                <a:gd name="T5" fmla="*/ 4 h 16"/>
                <a:gd name="T6" fmla="*/ 30 w 30"/>
                <a:gd name="T7" fmla="*/ 0 h 16"/>
                <a:gd name="T8" fmla="*/ 22 w 30"/>
                <a:gd name="T9" fmla="*/ 8 h 16"/>
                <a:gd name="T10" fmla="*/ 18 w 30"/>
                <a:gd name="T11" fmla="*/ 12 h 16"/>
                <a:gd name="T12" fmla="*/ 12 w 30"/>
                <a:gd name="T13" fmla="*/ 16 h 16"/>
                <a:gd name="T14" fmla="*/ 4 w 30"/>
                <a:gd name="T15" fmla="*/ 16 h 16"/>
                <a:gd name="T16" fmla="*/ 0 w 30"/>
                <a:gd name="T17" fmla="*/ 12 h 16"/>
                <a:gd name="T18" fmla="*/ 0 w 30"/>
                <a:gd name="T19" fmla="*/ 6 h 16"/>
                <a:gd name="T20" fmla="*/ 8 w 30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6">
                  <a:moveTo>
                    <a:pt x="8" y="6"/>
                  </a:moveTo>
                  <a:lnTo>
                    <a:pt x="16" y="4"/>
                  </a:lnTo>
                  <a:lnTo>
                    <a:pt x="24" y="4"/>
                  </a:lnTo>
                  <a:lnTo>
                    <a:pt x="30" y="0"/>
                  </a:lnTo>
                  <a:lnTo>
                    <a:pt x="22" y="8"/>
                  </a:lnTo>
                  <a:lnTo>
                    <a:pt x="18" y="12"/>
                  </a:lnTo>
                  <a:lnTo>
                    <a:pt x="12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8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" name="Freeform 130"/>
            <p:cNvSpPr>
              <a:spLocks/>
            </p:cNvSpPr>
            <p:nvPr/>
          </p:nvSpPr>
          <p:spPr bwMode="auto">
            <a:xfrm>
              <a:off x="5175619" y="3104971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" name="Freeform 132"/>
            <p:cNvSpPr>
              <a:spLocks/>
            </p:cNvSpPr>
            <p:nvPr/>
          </p:nvSpPr>
          <p:spPr bwMode="auto">
            <a:xfrm>
              <a:off x="5173803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" name="Freeform 227"/>
            <p:cNvSpPr>
              <a:spLocks/>
            </p:cNvSpPr>
            <p:nvPr/>
          </p:nvSpPr>
          <p:spPr bwMode="auto">
            <a:xfrm>
              <a:off x="4934091" y="2854146"/>
              <a:ext cx="66675" cy="47625"/>
            </a:xfrm>
            <a:custGeom>
              <a:avLst/>
              <a:gdLst>
                <a:gd name="T0" fmla="*/ 0 w 42"/>
                <a:gd name="T1" fmla="*/ 14 h 30"/>
                <a:gd name="T2" fmla="*/ 0 w 42"/>
                <a:gd name="T3" fmla="*/ 20 h 30"/>
                <a:gd name="T4" fmla="*/ 2 w 42"/>
                <a:gd name="T5" fmla="*/ 26 h 30"/>
                <a:gd name="T6" fmla="*/ 10 w 42"/>
                <a:gd name="T7" fmla="*/ 26 h 30"/>
                <a:gd name="T8" fmla="*/ 4 w 42"/>
                <a:gd name="T9" fmla="*/ 30 h 30"/>
                <a:gd name="T10" fmla="*/ 14 w 42"/>
                <a:gd name="T11" fmla="*/ 28 h 30"/>
                <a:gd name="T12" fmla="*/ 26 w 42"/>
                <a:gd name="T13" fmla="*/ 20 h 30"/>
                <a:gd name="T14" fmla="*/ 34 w 42"/>
                <a:gd name="T15" fmla="*/ 16 h 30"/>
                <a:gd name="T16" fmla="*/ 42 w 42"/>
                <a:gd name="T17" fmla="*/ 18 h 30"/>
                <a:gd name="T18" fmla="*/ 38 w 42"/>
                <a:gd name="T19" fmla="*/ 14 h 30"/>
                <a:gd name="T20" fmla="*/ 32 w 42"/>
                <a:gd name="T21" fmla="*/ 10 h 30"/>
                <a:gd name="T22" fmla="*/ 30 w 42"/>
                <a:gd name="T23" fmla="*/ 4 h 30"/>
                <a:gd name="T24" fmla="*/ 22 w 42"/>
                <a:gd name="T25" fmla="*/ 4 h 30"/>
                <a:gd name="T26" fmla="*/ 12 w 42"/>
                <a:gd name="T27" fmla="*/ 0 h 30"/>
                <a:gd name="T28" fmla="*/ 4 w 42"/>
                <a:gd name="T29" fmla="*/ 4 h 30"/>
                <a:gd name="T30" fmla="*/ 0 w 42"/>
                <a:gd name="T31" fmla="*/ 10 h 30"/>
                <a:gd name="T32" fmla="*/ 0 w 42"/>
                <a:gd name="T33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0">
                  <a:moveTo>
                    <a:pt x="0" y="14"/>
                  </a:moveTo>
                  <a:lnTo>
                    <a:pt x="0" y="20"/>
                  </a:lnTo>
                  <a:lnTo>
                    <a:pt x="2" y="26"/>
                  </a:lnTo>
                  <a:lnTo>
                    <a:pt x="10" y="26"/>
                  </a:lnTo>
                  <a:lnTo>
                    <a:pt x="4" y="30"/>
                  </a:lnTo>
                  <a:lnTo>
                    <a:pt x="14" y="28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" name="Freeform 194"/>
            <p:cNvSpPr>
              <a:spLocks/>
            </p:cNvSpPr>
            <p:nvPr/>
          </p:nvSpPr>
          <p:spPr bwMode="auto">
            <a:xfrm>
              <a:off x="4772166" y="2425521"/>
              <a:ext cx="82550" cy="31750"/>
            </a:xfrm>
            <a:custGeom>
              <a:avLst/>
              <a:gdLst>
                <a:gd name="T0" fmla="*/ 0 w 52"/>
                <a:gd name="T1" fmla="*/ 12 h 20"/>
                <a:gd name="T2" fmla="*/ 4 w 52"/>
                <a:gd name="T3" fmla="*/ 20 h 20"/>
                <a:gd name="T4" fmla="*/ 50 w 52"/>
                <a:gd name="T5" fmla="*/ 18 h 20"/>
                <a:gd name="T6" fmla="*/ 52 w 52"/>
                <a:gd name="T7" fmla="*/ 8 h 20"/>
                <a:gd name="T8" fmla="*/ 30 w 52"/>
                <a:gd name="T9" fmla="*/ 0 h 20"/>
                <a:gd name="T10" fmla="*/ 24 w 52"/>
                <a:gd name="T11" fmla="*/ 8 h 20"/>
                <a:gd name="T12" fmla="*/ 8 w 52"/>
                <a:gd name="T13" fmla="*/ 6 h 20"/>
                <a:gd name="T14" fmla="*/ 6 w 52"/>
                <a:gd name="T15" fmla="*/ 12 h 20"/>
                <a:gd name="T16" fmla="*/ 0 w 52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0">
                  <a:moveTo>
                    <a:pt x="0" y="12"/>
                  </a:moveTo>
                  <a:lnTo>
                    <a:pt x="4" y="20"/>
                  </a:lnTo>
                  <a:lnTo>
                    <a:pt x="50" y="18"/>
                  </a:lnTo>
                  <a:lnTo>
                    <a:pt x="52" y="8"/>
                  </a:lnTo>
                  <a:lnTo>
                    <a:pt x="30" y="0"/>
                  </a:lnTo>
                  <a:lnTo>
                    <a:pt x="24" y="8"/>
                  </a:lnTo>
                  <a:lnTo>
                    <a:pt x="8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" name="Freeform 196"/>
            <p:cNvSpPr>
              <a:spLocks/>
            </p:cNvSpPr>
            <p:nvPr/>
          </p:nvSpPr>
          <p:spPr bwMode="auto">
            <a:xfrm>
              <a:off x="4126053" y="2301696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" name="Freeform 197"/>
            <p:cNvSpPr>
              <a:spLocks/>
            </p:cNvSpPr>
            <p:nvPr/>
          </p:nvSpPr>
          <p:spPr bwMode="auto">
            <a:xfrm>
              <a:off x="4075253" y="2428696"/>
              <a:ext cx="60325" cy="38100"/>
            </a:xfrm>
            <a:custGeom>
              <a:avLst/>
              <a:gdLst>
                <a:gd name="T0" fmla="*/ 12 w 38"/>
                <a:gd name="T1" fmla="*/ 0 h 24"/>
                <a:gd name="T2" fmla="*/ 30 w 38"/>
                <a:gd name="T3" fmla="*/ 2 h 24"/>
                <a:gd name="T4" fmla="*/ 34 w 38"/>
                <a:gd name="T5" fmla="*/ 8 h 24"/>
                <a:gd name="T6" fmla="*/ 38 w 38"/>
                <a:gd name="T7" fmla="*/ 16 h 24"/>
                <a:gd name="T8" fmla="*/ 34 w 38"/>
                <a:gd name="T9" fmla="*/ 24 h 24"/>
                <a:gd name="T10" fmla="*/ 22 w 38"/>
                <a:gd name="T11" fmla="*/ 24 h 24"/>
                <a:gd name="T12" fmla="*/ 16 w 38"/>
                <a:gd name="T13" fmla="*/ 18 h 24"/>
                <a:gd name="T14" fmla="*/ 8 w 38"/>
                <a:gd name="T15" fmla="*/ 22 h 24"/>
                <a:gd name="T16" fmla="*/ 0 w 38"/>
                <a:gd name="T17" fmla="*/ 18 h 24"/>
                <a:gd name="T18" fmla="*/ 4 w 38"/>
                <a:gd name="T19" fmla="*/ 8 h 24"/>
                <a:gd name="T20" fmla="*/ 12 w 38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4">
                  <a:moveTo>
                    <a:pt x="12" y="0"/>
                  </a:moveTo>
                  <a:lnTo>
                    <a:pt x="30" y="2"/>
                  </a:lnTo>
                  <a:lnTo>
                    <a:pt x="34" y="8"/>
                  </a:lnTo>
                  <a:lnTo>
                    <a:pt x="38" y="16"/>
                  </a:lnTo>
                  <a:lnTo>
                    <a:pt x="34" y="24"/>
                  </a:lnTo>
                  <a:lnTo>
                    <a:pt x="22" y="24"/>
                  </a:lnTo>
                  <a:lnTo>
                    <a:pt x="16" y="18"/>
                  </a:lnTo>
                  <a:lnTo>
                    <a:pt x="8" y="22"/>
                  </a:lnTo>
                  <a:lnTo>
                    <a:pt x="0" y="18"/>
                  </a:lnTo>
                  <a:lnTo>
                    <a:pt x="4" y="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" name="Freeform 198"/>
            <p:cNvSpPr>
              <a:spLocks/>
            </p:cNvSpPr>
            <p:nvPr/>
          </p:nvSpPr>
          <p:spPr bwMode="auto">
            <a:xfrm>
              <a:off x="4018103" y="2457271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" name="Freeform 199"/>
            <p:cNvSpPr>
              <a:spLocks/>
            </p:cNvSpPr>
            <p:nvPr/>
          </p:nvSpPr>
          <p:spPr bwMode="auto">
            <a:xfrm>
              <a:off x="4427678" y="2676346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" name="Freeform 200"/>
            <p:cNvSpPr>
              <a:spLocks/>
            </p:cNvSpPr>
            <p:nvPr/>
          </p:nvSpPr>
          <p:spPr bwMode="auto">
            <a:xfrm>
              <a:off x="4157803" y="2568396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" name="Freeform 201"/>
            <p:cNvSpPr>
              <a:spLocks/>
            </p:cNvSpPr>
            <p:nvPr/>
          </p:nvSpPr>
          <p:spPr bwMode="auto">
            <a:xfrm>
              <a:off x="4037153" y="2847796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solidFill>
              <a:srgbClr val="186A02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" name="Freeform 202"/>
            <p:cNvSpPr>
              <a:spLocks/>
            </p:cNvSpPr>
            <p:nvPr/>
          </p:nvSpPr>
          <p:spPr bwMode="auto">
            <a:xfrm>
              <a:off x="4043503" y="2803346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gradFill>
              <a:gsLst>
                <a:gs pos="63000">
                  <a:srgbClr val="FFC000"/>
                </a:gs>
                <a:gs pos="43000">
                  <a:srgbClr val="186A02"/>
                </a:gs>
                <a:gs pos="16000">
                  <a:srgbClr val="0070C0"/>
                </a:gs>
                <a:gs pos="77000">
                  <a:srgbClr val="7030A0"/>
                </a:gs>
              </a:gsLst>
              <a:lin ang="5400000" scaled="0"/>
            </a:gra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" name="Freeform 205"/>
            <p:cNvSpPr>
              <a:spLocks/>
            </p:cNvSpPr>
            <p:nvPr/>
          </p:nvSpPr>
          <p:spPr bwMode="auto">
            <a:xfrm>
              <a:off x="4341953" y="2558871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9" name="Freeform 206"/>
            <p:cNvSpPr>
              <a:spLocks/>
            </p:cNvSpPr>
            <p:nvPr/>
          </p:nvSpPr>
          <p:spPr bwMode="auto">
            <a:xfrm>
              <a:off x="4361003" y="2485846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40" name="Group 295"/>
            <p:cNvGrpSpPr>
              <a:grpSpLocks/>
            </p:cNvGrpSpPr>
            <p:nvPr/>
          </p:nvGrpSpPr>
          <p:grpSpPr bwMode="auto">
            <a:xfrm>
              <a:off x="4529292" y="2396946"/>
              <a:ext cx="68263" cy="38100"/>
              <a:chOff x="2860" y="1571"/>
              <a:chExt cx="43" cy="24"/>
            </a:xfrm>
            <a:noFill/>
          </p:grpSpPr>
          <p:sp>
            <p:nvSpPr>
              <p:cNvPr id="42" name="Freeform 208"/>
              <p:cNvSpPr>
                <a:spLocks/>
              </p:cNvSpPr>
              <p:nvPr/>
            </p:nvSpPr>
            <p:spPr bwMode="auto">
              <a:xfrm>
                <a:off x="2860" y="1581"/>
                <a:ext cx="12" cy="14"/>
              </a:xfrm>
              <a:custGeom>
                <a:avLst/>
                <a:gdLst>
                  <a:gd name="T0" fmla="*/ 2 w 12"/>
                  <a:gd name="T1" fmla="*/ 0 h 14"/>
                  <a:gd name="T2" fmla="*/ 12 w 12"/>
                  <a:gd name="T3" fmla="*/ 0 h 14"/>
                  <a:gd name="T4" fmla="*/ 12 w 12"/>
                  <a:gd name="T5" fmla="*/ 8 h 14"/>
                  <a:gd name="T6" fmla="*/ 12 w 12"/>
                  <a:gd name="T7" fmla="*/ 14 h 14"/>
                  <a:gd name="T8" fmla="*/ 4 w 12"/>
                  <a:gd name="T9" fmla="*/ 14 h 14"/>
                  <a:gd name="T10" fmla="*/ 0 w 12"/>
                  <a:gd name="T11" fmla="*/ 8 h 14"/>
                  <a:gd name="T12" fmla="*/ 2 w 1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2" y="0"/>
                    </a:moveTo>
                    <a:lnTo>
                      <a:pt x="12" y="0"/>
                    </a:lnTo>
                    <a:lnTo>
                      <a:pt x="12" y="8"/>
                    </a:lnTo>
                    <a:lnTo>
                      <a:pt x="12" y="14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209"/>
              <p:cNvSpPr>
                <a:spLocks/>
              </p:cNvSpPr>
              <p:nvPr/>
            </p:nvSpPr>
            <p:spPr bwMode="auto">
              <a:xfrm>
                <a:off x="2878" y="1571"/>
                <a:ext cx="25" cy="24"/>
              </a:xfrm>
              <a:custGeom>
                <a:avLst/>
                <a:gdLst>
                  <a:gd name="T0" fmla="*/ 0 w 25"/>
                  <a:gd name="T1" fmla="*/ 6 h 24"/>
                  <a:gd name="T2" fmla="*/ 7 w 25"/>
                  <a:gd name="T3" fmla="*/ 6 h 24"/>
                  <a:gd name="T4" fmla="*/ 15 w 25"/>
                  <a:gd name="T5" fmla="*/ 8 h 24"/>
                  <a:gd name="T6" fmla="*/ 15 w 25"/>
                  <a:gd name="T7" fmla="*/ 2 h 24"/>
                  <a:gd name="T8" fmla="*/ 23 w 25"/>
                  <a:gd name="T9" fmla="*/ 0 h 24"/>
                  <a:gd name="T10" fmla="*/ 25 w 25"/>
                  <a:gd name="T11" fmla="*/ 4 h 24"/>
                  <a:gd name="T12" fmla="*/ 21 w 25"/>
                  <a:gd name="T13" fmla="*/ 10 h 24"/>
                  <a:gd name="T14" fmla="*/ 15 w 25"/>
                  <a:gd name="T15" fmla="*/ 12 h 24"/>
                  <a:gd name="T16" fmla="*/ 15 w 25"/>
                  <a:gd name="T17" fmla="*/ 18 h 24"/>
                  <a:gd name="T18" fmla="*/ 15 w 25"/>
                  <a:gd name="T19" fmla="*/ 24 h 24"/>
                  <a:gd name="T20" fmla="*/ 3 w 25"/>
                  <a:gd name="T21" fmla="*/ 20 h 24"/>
                  <a:gd name="T22" fmla="*/ 0 w 25"/>
                  <a:gd name="T23" fmla="*/ 14 h 24"/>
                  <a:gd name="T24" fmla="*/ 0 w 25"/>
                  <a:gd name="T2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4">
                    <a:moveTo>
                      <a:pt x="0" y="6"/>
                    </a:moveTo>
                    <a:lnTo>
                      <a:pt x="7" y="6"/>
                    </a:lnTo>
                    <a:lnTo>
                      <a:pt x="15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25" y="4"/>
                    </a:lnTo>
                    <a:lnTo>
                      <a:pt x="21" y="10"/>
                    </a:lnTo>
                    <a:lnTo>
                      <a:pt x="15" y="12"/>
                    </a:lnTo>
                    <a:lnTo>
                      <a:pt x="15" y="18"/>
                    </a:lnTo>
                    <a:lnTo>
                      <a:pt x="15" y="24"/>
                    </a:lnTo>
                    <a:lnTo>
                      <a:pt x="3" y="20"/>
                    </a:lnTo>
                    <a:lnTo>
                      <a:pt x="0" y="1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4" name="Freeform 210"/>
            <p:cNvSpPr>
              <a:spLocks/>
            </p:cNvSpPr>
            <p:nvPr/>
          </p:nvSpPr>
          <p:spPr bwMode="auto">
            <a:xfrm>
              <a:off x="4433234" y="2438221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" name="Freeform 211"/>
            <p:cNvSpPr>
              <a:spLocks/>
            </p:cNvSpPr>
            <p:nvPr/>
          </p:nvSpPr>
          <p:spPr bwMode="auto">
            <a:xfrm>
              <a:off x="4581666" y="2568396"/>
              <a:ext cx="174625" cy="79375"/>
            </a:xfrm>
            <a:custGeom>
              <a:avLst/>
              <a:gdLst>
                <a:gd name="T0" fmla="*/ 48 w 110"/>
                <a:gd name="T1" fmla="*/ 0 h 50"/>
                <a:gd name="T2" fmla="*/ 56 w 110"/>
                <a:gd name="T3" fmla="*/ 4 h 50"/>
                <a:gd name="T4" fmla="*/ 68 w 110"/>
                <a:gd name="T5" fmla="*/ 8 h 50"/>
                <a:gd name="T6" fmla="*/ 70 w 110"/>
                <a:gd name="T7" fmla="*/ 16 h 50"/>
                <a:gd name="T8" fmla="*/ 78 w 110"/>
                <a:gd name="T9" fmla="*/ 18 h 50"/>
                <a:gd name="T10" fmla="*/ 80 w 110"/>
                <a:gd name="T11" fmla="*/ 14 h 50"/>
                <a:gd name="T12" fmla="*/ 88 w 110"/>
                <a:gd name="T13" fmla="*/ 16 h 50"/>
                <a:gd name="T14" fmla="*/ 94 w 110"/>
                <a:gd name="T15" fmla="*/ 20 h 50"/>
                <a:gd name="T16" fmla="*/ 102 w 110"/>
                <a:gd name="T17" fmla="*/ 24 h 50"/>
                <a:gd name="T18" fmla="*/ 110 w 110"/>
                <a:gd name="T19" fmla="*/ 30 h 50"/>
                <a:gd name="T20" fmla="*/ 100 w 110"/>
                <a:gd name="T21" fmla="*/ 36 h 50"/>
                <a:gd name="T22" fmla="*/ 92 w 110"/>
                <a:gd name="T23" fmla="*/ 44 h 50"/>
                <a:gd name="T24" fmla="*/ 82 w 110"/>
                <a:gd name="T25" fmla="*/ 46 h 50"/>
                <a:gd name="T26" fmla="*/ 76 w 110"/>
                <a:gd name="T27" fmla="*/ 50 h 50"/>
                <a:gd name="T28" fmla="*/ 66 w 110"/>
                <a:gd name="T29" fmla="*/ 50 h 50"/>
                <a:gd name="T30" fmla="*/ 46 w 110"/>
                <a:gd name="T31" fmla="*/ 42 h 50"/>
                <a:gd name="T32" fmla="*/ 44 w 110"/>
                <a:gd name="T33" fmla="*/ 48 h 50"/>
                <a:gd name="T34" fmla="*/ 28 w 110"/>
                <a:gd name="T35" fmla="*/ 46 h 50"/>
                <a:gd name="T36" fmla="*/ 20 w 110"/>
                <a:gd name="T37" fmla="*/ 40 h 50"/>
                <a:gd name="T38" fmla="*/ 14 w 110"/>
                <a:gd name="T39" fmla="*/ 34 h 50"/>
                <a:gd name="T40" fmla="*/ 0 w 110"/>
                <a:gd name="T41" fmla="*/ 18 h 50"/>
                <a:gd name="T42" fmla="*/ 12 w 110"/>
                <a:gd name="T43" fmla="*/ 12 h 50"/>
                <a:gd name="T44" fmla="*/ 24 w 110"/>
                <a:gd name="T45" fmla="*/ 8 h 50"/>
                <a:gd name="T46" fmla="*/ 34 w 110"/>
                <a:gd name="T47" fmla="*/ 4 h 50"/>
                <a:gd name="T48" fmla="*/ 42 w 110"/>
                <a:gd name="T49" fmla="*/ 2 h 50"/>
                <a:gd name="T50" fmla="*/ 48 w 11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0" h="50">
                  <a:moveTo>
                    <a:pt x="48" y="0"/>
                  </a:moveTo>
                  <a:lnTo>
                    <a:pt x="56" y="4"/>
                  </a:lnTo>
                  <a:lnTo>
                    <a:pt x="68" y="8"/>
                  </a:lnTo>
                  <a:lnTo>
                    <a:pt x="70" y="16"/>
                  </a:lnTo>
                  <a:lnTo>
                    <a:pt x="78" y="18"/>
                  </a:lnTo>
                  <a:lnTo>
                    <a:pt x="80" y="14"/>
                  </a:lnTo>
                  <a:lnTo>
                    <a:pt x="88" y="16"/>
                  </a:lnTo>
                  <a:lnTo>
                    <a:pt x="94" y="20"/>
                  </a:lnTo>
                  <a:lnTo>
                    <a:pt x="102" y="24"/>
                  </a:lnTo>
                  <a:lnTo>
                    <a:pt x="110" y="30"/>
                  </a:lnTo>
                  <a:lnTo>
                    <a:pt x="100" y="36"/>
                  </a:lnTo>
                  <a:lnTo>
                    <a:pt x="92" y="44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66" y="50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28" y="46"/>
                  </a:lnTo>
                  <a:lnTo>
                    <a:pt x="20" y="40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12" y="12"/>
                  </a:lnTo>
                  <a:lnTo>
                    <a:pt x="24" y="8"/>
                  </a:lnTo>
                  <a:lnTo>
                    <a:pt x="34" y="4"/>
                  </a:lnTo>
                  <a:lnTo>
                    <a:pt x="42" y="2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" name="Freeform 212"/>
            <p:cNvSpPr>
              <a:spLocks/>
            </p:cNvSpPr>
            <p:nvPr/>
          </p:nvSpPr>
          <p:spPr bwMode="auto">
            <a:xfrm>
              <a:off x="4702316" y="2616021"/>
              <a:ext cx="142875" cy="60325"/>
            </a:xfrm>
            <a:custGeom>
              <a:avLst/>
              <a:gdLst>
                <a:gd name="T0" fmla="*/ 44 w 90"/>
                <a:gd name="T1" fmla="*/ 2 h 38"/>
                <a:gd name="T2" fmla="*/ 48 w 90"/>
                <a:gd name="T3" fmla="*/ 10 h 38"/>
                <a:gd name="T4" fmla="*/ 58 w 90"/>
                <a:gd name="T5" fmla="*/ 8 h 38"/>
                <a:gd name="T6" fmla="*/ 68 w 90"/>
                <a:gd name="T7" fmla="*/ 4 h 38"/>
                <a:gd name="T8" fmla="*/ 76 w 90"/>
                <a:gd name="T9" fmla="*/ 4 h 38"/>
                <a:gd name="T10" fmla="*/ 86 w 90"/>
                <a:gd name="T11" fmla="*/ 8 h 38"/>
                <a:gd name="T12" fmla="*/ 90 w 90"/>
                <a:gd name="T13" fmla="*/ 12 h 38"/>
                <a:gd name="T14" fmla="*/ 86 w 90"/>
                <a:gd name="T15" fmla="*/ 20 h 38"/>
                <a:gd name="T16" fmla="*/ 82 w 90"/>
                <a:gd name="T17" fmla="*/ 26 h 38"/>
                <a:gd name="T18" fmla="*/ 72 w 90"/>
                <a:gd name="T19" fmla="*/ 24 h 38"/>
                <a:gd name="T20" fmla="*/ 62 w 90"/>
                <a:gd name="T21" fmla="*/ 22 h 38"/>
                <a:gd name="T22" fmla="*/ 56 w 90"/>
                <a:gd name="T23" fmla="*/ 26 h 38"/>
                <a:gd name="T24" fmla="*/ 54 w 90"/>
                <a:gd name="T25" fmla="*/ 28 h 38"/>
                <a:gd name="T26" fmla="*/ 44 w 90"/>
                <a:gd name="T27" fmla="*/ 28 h 38"/>
                <a:gd name="T28" fmla="*/ 38 w 90"/>
                <a:gd name="T29" fmla="*/ 32 h 38"/>
                <a:gd name="T30" fmla="*/ 30 w 90"/>
                <a:gd name="T31" fmla="*/ 32 h 38"/>
                <a:gd name="T32" fmla="*/ 26 w 90"/>
                <a:gd name="T33" fmla="*/ 38 h 38"/>
                <a:gd name="T34" fmla="*/ 18 w 90"/>
                <a:gd name="T35" fmla="*/ 38 h 38"/>
                <a:gd name="T36" fmla="*/ 10 w 90"/>
                <a:gd name="T37" fmla="*/ 36 h 38"/>
                <a:gd name="T38" fmla="*/ 4 w 90"/>
                <a:gd name="T39" fmla="*/ 32 h 38"/>
                <a:gd name="T40" fmla="*/ 2 w 90"/>
                <a:gd name="T41" fmla="*/ 24 h 38"/>
                <a:gd name="T42" fmla="*/ 0 w 90"/>
                <a:gd name="T43" fmla="*/ 20 h 38"/>
                <a:gd name="T44" fmla="*/ 6 w 90"/>
                <a:gd name="T45" fmla="*/ 16 h 38"/>
                <a:gd name="T46" fmla="*/ 16 w 90"/>
                <a:gd name="T47" fmla="*/ 14 h 38"/>
                <a:gd name="T48" fmla="*/ 24 w 90"/>
                <a:gd name="T49" fmla="*/ 6 h 38"/>
                <a:gd name="T50" fmla="*/ 34 w 90"/>
                <a:gd name="T51" fmla="*/ 0 h 38"/>
                <a:gd name="T52" fmla="*/ 44 w 90"/>
                <a:gd name="T5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38">
                  <a:moveTo>
                    <a:pt x="44" y="2"/>
                  </a:moveTo>
                  <a:lnTo>
                    <a:pt x="48" y="10"/>
                  </a:lnTo>
                  <a:lnTo>
                    <a:pt x="58" y="8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6" y="8"/>
                  </a:lnTo>
                  <a:lnTo>
                    <a:pt x="90" y="12"/>
                  </a:lnTo>
                  <a:lnTo>
                    <a:pt x="86" y="20"/>
                  </a:lnTo>
                  <a:lnTo>
                    <a:pt x="82" y="26"/>
                  </a:lnTo>
                  <a:lnTo>
                    <a:pt x="72" y="24"/>
                  </a:lnTo>
                  <a:lnTo>
                    <a:pt x="62" y="22"/>
                  </a:lnTo>
                  <a:lnTo>
                    <a:pt x="56" y="26"/>
                  </a:lnTo>
                  <a:lnTo>
                    <a:pt x="54" y="28"/>
                  </a:lnTo>
                  <a:lnTo>
                    <a:pt x="44" y="28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26" y="38"/>
                  </a:lnTo>
                  <a:lnTo>
                    <a:pt x="18" y="38"/>
                  </a:lnTo>
                  <a:lnTo>
                    <a:pt x="10" y="36"/>
                  </a:lnTo>
                  <a:lnTo>
                    <a:pt x="4" y="32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6" y="14"/>
                  </a:lnTo>
                  <a:lnTo>
                    <a:pt x="24" y="6"/>
                  </a:lnTo>
                  <a:lnTo>
                    <a:pt x="34" y="0"/>
                  </a:lnTo>
                  <a:lnTo>
                    <a:pt x="4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" name="Freeform 213"/>
            <p:cNvSpPr>
              <a:spLocks/>
            </p:cNvSpPr>
            <p:nvPr/>
          </p:nvSpPr>
          <p:spPr bwMode="auto">
            <a:xfrm>
              <a:off x="4516578" y="2635071"/>
              <a:ext cx="201613" cy="82550"/>
            </a:xfrm>
            <a:custGeom>
              <a:avLst/>
              <a:gdLst>
                <a:gd name="T0" fmla="*/ 14 w 127"/>
                <a:gd name="T1" fmla="*/ 46 h 52"/>
                <a:gd name="T2" fmla="*/ 12 w 127"/>
                <a:gd name="T3" fmla="*/ 42 h 52"/>
                <a:gd name="T4" fmla="*/ 8 w 127"/>
                <a:gd name="T5" fmla="*/ 42 h 52"/>
                <a:gd name="T6" fmla="*/ 0 w 127"/>
                <a:gd name="T7" fmla="*/ 40 h 52"/>
                <a:gd name="T8" fmla="*/ 2 w 127"/>
                <a:gd name="T9" fmla="*/ 34 h 52"/>
                <a:gd name="T10" fmla="*/ 18 w 127"/>
                <a:gd name="T11" fmla="*/ 34 h 52"/>
                <a:gd name="T12" fmla="*/ 31 w 127"/>
                <a:gd name="T13" fmla="*/ 32 h 52"/>
                <a:gd name="T14" fmla="*/ 41 w 127"/>
                <a:gd name="T15" fmla="*/ 26 h 52"/>
                <a:gd name="T16" fmla="*/ 53 w 127"/>
                <a:gd name="T17" fmla="*/ 26 h 52"/>
                <a:gd name="T18" fmla="*/ 53 w 127"/>
                <a:gd name="T19" fmla="*/ 18 h 52"/>
                <a:gd name="T20" fmla="*/ 69 w 127"/>
                <a:gd name="T21" fmla="*/ 10 h 52"/>
                <a:gd name="T22" fmla="*/ 69 w 127"/>
                <a:gd name="T23" fmla="*/ 4 h 52"/>
                <a:gd name="T24" fmla="*/ 85 w 127"/>
                <a:gd name="T25" fmla="*/ 6 h 52"/>
                <a:gd name="T26" fmla="*/ 87 w 127"/>
                <a:gd name="T27" fmla="*/ 0 h 52"/>
                <a:gd name="T28" fmla="*/ 107 w 127"/>
                <a:gd name="T29" fmla="*/ 8 h 52"/>
                <a:gd name="T30" fmla="*/ 117 w 127"/>
                <a:gd name="T31" fmla="*/ 8 h 52"/>
                <a:gd name="T32" fmla="*/ 119 w 127"/>
                <a:gd name="T33" fmla="*/ 12 h 52"/>
                <a:gd name="T34" fmla="*/ 121 w 127"/>
                <a:gd name="T35" fmla="*/ 20 h 52"/>
                <a:gd name="T36" fmla="*/ 127 w 127"/>
                <a:gd name="T37" fmla="*/ 24 h 52"/>
                <a:gd name="T38" fmla="*/ 117 w 127"/>
                <a:gd name="T39" fmla="*/ 28 h 52"/>
                <a:gd name="T40" fmla="*/ 111 w 127"/>
                <a:gd name="T41" fmla="*/ 34 h 52"/>
                <a:gd name="T42" fmla="*/ 109 w 127"/>
                <a:gd name="T43" fmla="*/ 40 h 52"/>
                <a:gd name="T44" fmla="*/ 103 w 127"/>
                <a:gd name="T45" fmla="*/ 44 h 52"/>
                <a:gd name="T46" fmla="*/ 89 w 127"/>
                <a:gd name="T47" fmla="*/ 50 h 52"/>
                <a:gd name="T48" fmla="*/ 77 w 127"/>
                <a:gd name="T49" fmla="*/ 52 h 52"/>
                <a:gd name="T50" fmla="*/ 67 w 127"/>
                <a:gd name="T51" fmla="*/ 48 h 52"/>
                <a:gd name="T52" fmla="*/ 51 w 127"/>
                <a:gd name="T53" fmla="*/ 50 h 52"/>
                <a:gd name="T54" fmla="*/ 41 w 127"/>
                <a:gd name="T55" fmla="*/ 46 h 52"/>
                <a:gd name="T56" fmla="*/ 41 w 127"/>
                <a:gd name="T57" fmla="*/ 40 h 52"/>
                <a:gd name="T58" fmla="*/ 26 w 127"/>
                <a:gd name="T59" fmla="*/ 40 h 52"/>
                <a:gd name="T60" fmla="*/ 24 w 127"/>
                <a:gd name="T61" fmla="*/ 46 h 52"/>
                <a:gd name="T62" fmla="*/ 14 w 127"/>
                <a:gd name="T63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" h="52">
                  <a:moveTo>
                    <a:pt x="14" y="46"/>
                  </a:moveTo>
                  <a:lnTo>
                    <a:pt x="12" y="42"/>
                  </a:lnTo>
                  <a:lnTo>
                    <a:pt x="8" y="42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18" y="34"/>
                  </a:lnTo>
                  <a:lnTo>
                    <a:pt x="31" y="32"/>
                  </a:lnTo>
                  <a:lnTo>
                    <a:pt x="41" y="26"/>
                  </a:lnTo>
                  <a:lnTo>
                    <a:pt x="53" y="26"/>
                  </a:lnTo>
                  <a:lnTo>
                    <a:pt x="53" y="18"/>
                  </a:lnTo>
                  <a:lnTo>
                    <a:pt x="69" y="10"/>
                  </a:lnTo>
                  <a:lnTo>
                    <a:pt x="69" y="4"/>
                  </a:lnTo>
                  <a:lnTo>
                    <a:pt x="85" y="6"/>
                  </a:lnTo>
                  <a:lnTo>
                    <a:pt x="87" y="0"/>
                  </a:lnTo>
                  <a:lnTo>
                    <a:pt x="107" y="8"/>
                  </a:lnTo>
                  <a:lnTo>
                    <a:pt x="117" y="8"/>
                  </a:lnTo>
                  <a:lnTo>
                    <a:pt x="119" y="12"/>
                  </a:lnTo>
                  <a:lnTo>
                    <a:pt x="121" y="20"/>
                  </a:lnTo>
                  <a:lnTo>
                    <a:pt x="127" y="24"/>
                  </a:lnTo>
                  <a:lnTo>
                    <a:pt x="117" y="28"/>
                  </a:lnTo>
                  <a:lnTo>
                    <a:pt x="111" y="34"/>
                  </a:lnTo>
                  <a:lnTo>
                    <a:pt x="109" y="40"/>
                  </a:lnTo>
                  <a:lnTo>
                    <a:pt x="103" y="44"/>
                  </a:lnTo>
                  <a:lnTo>
                    <a:pt x="89" y="50"/>
                  </a:lnTo>
                  <a:lnTo>
                    <a:pt x="77" y="52"/>
                  </a:lnTo>
                  <a:lnTo>
                    <a:pt x="67" y="48"/>
                  </a:lnTo>
                  <a:lnTo>
                    <a:pt x="51" y="50"/>
                  </a:lnTo>
                  <a:lnTo>
                    <a:pt x="41" y="46"/>
                  </a:lnTo>
                  <a:lnTo>
                    <a:pt x="41" y="40"/>
                  </a:lnTo>
                  <a:lnTo>
                    <a:pt x="26" y="40"/>
                  </a:lnTo>
                  <a:lnTo>
                    <a:pt x="24" y="46"/>
                  </a:lnTo>
                  <a:lnTo>
                    <a:pt x="14" y="4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" name="Freeform 214"/>
            <p:cNvSpPr>
              <a:spLocks/>
            </p:cNvSpPr>
            <p:nvPr/>
          </p:nvSpPr>
          <p:spPr bwMode="auto">
            <a:xfrm>
              <a:off x="4643578" y="2444571"/>
              <a:ext cx="244475" cy="190500"/>
            </a:xfrm>
            <a:custGeom>
              <a:avLst/>
              <a:gdLst>
                <a:gd name="T0" fmla="*/ 0 w 154"/>
                <a:gd name="T1" fmla="*/ 20 h 120"/>
                <a:gd name="T2" fmla="*/ 16 w 154"/>
                <a:gd name="T3" fmla="*/ 16 h 120"/>
                <a:gd name="T4" fmla="*/ 32 w 154"/>
                <a:gd name="T5" fmla="*/ 10 h 120"/>
                <a:gd name="T6" fmla="*/ 48 w 154"/>
                <a:gd name="T7" fmla="*/ 0 h 120"/>
                <a:gd name="T8" fmla="*/ 66 w 154"/>
                <a:gd name="T9" fmla="*/ 0 h 120"/>
                <a:gd name="T10" fmla="*/ 70 w 154"/>
                <a:gd name="T11" fmla="*/ 8 h 120"/>
                <a:gd name="T12" fmla="*/ 88 w 154"/>
                <a:gd name="T13" fmla="*/ 8 h 120"/>
                <a:gd name="T14" fmla="*/ 108 w 154"/>
                <a:gd name="T15" fmla="*/ 8 h 120"/>
                <a:gd name="T16" fmla="*/ 134 w 154"/>
                <a:gd name="T17" fmla="*/ 6 h 120"/>
                <a:gd name="T18" fmla="*/ 140 w 154"/>
                <a:gd name="T19" fmla="*/ 12 h 120"/>
                <a:gd name="T20" fmla="*/ 144 w 154"/>
                <a:gd name="T21" fmla="*/ 16 h 120"/>
                <a:gd name="T22" fmla="*/ 148 w 154"/>
                <a:gd name="T23" fmla="*/ 28 h 120"/>
                <a:gd name="T24" fmla="*/ 152 w 154"/>
                <a:gd name="T25" fmla="*/ 32 h 120"/>
                <a:gd name="T26" fmla="*/ 152 w 154"/>
                <a:gd name="T27" fmla="*/ 46 h 120"/>
                <a:gd name="T28" fmla="*/ 144 w 154"/>
                <a:gd name="T29" fmla="*/ 46 h 120"/>
                <a:gd name="T30" fmla="*/ 142 w 154"/>
                <a:gd name="T31" fmla="*/ 52 h 120"/>
                <a:gd name="T32" fmla="*/ 148 w 154"/>
                <a:gd name="T33" fmla="*/ 56 h 120"/>
                <a:gd name="T34" fmla="*/ 148 w 154"/>
                <a:gd name="T35" fmla="*/ 70 h 120"/>
                <a:gd name="T36" fmla="*/ 150 w 154"/>
                <a:gd name="T37" fmla="*/ 76 h 120"/>
                <a:gd name="T38" fmla="*/ 152 w 154"/>
                <a:gd name="T39" fmla="*/ 84 h 120"/>
                <a:gd name="T40" fmla="*/ 154 w 154"/>
                <a:gd name="T41" fmla="*/ 88 h 120"/>
                <a:gd name="T42" fmla="*/ 144 w 154"/>
                <a:gd name="T43" fmla="*/ 94 h 120"/>
                <a:gd name="T44" fmla="*/ 136 w 154"/>
                <a:gd name="T45" fmla="*/ 102 h 120"/>
                <a:gd name="T46" fmla="*/ 132 w 154"/>
                <a:gd name="T47" fmla="*/ 110 h 120"/>
                <a:gd name="T48" fmla="*/ 130 w 154"/>
                <a:gd name="T49" fmla="*/ 120 h 120"/>
                <a:gd name="T50" fmla="*/ 126 w 154"/>
                <a:gd name="T51" fmla="*/ 116 h 120"/>
                <a:gd name="T52" fmla="*/ 116 w 154"/>
                <a:gd name="T53" fmla="*/ 112 h 120"/>
                <a:gd name="T54" fmla="*/ 108 w 154"/>
                <a:gd name="T55" fmla="*/ 112 h 120"/>
                <a:gd name="T56" fmla="*/ 98 w 154"/>
                <a:gd name="T57" fmla="*/ 116 h 120"/>
                <a:gd name="T58" fmla="*/ 88 w 154"/>
                <a:gd name="T59" fmla="*/ 118 h 120"/>
                <a:gd name="T60" fmla="*/ 84 w 154"/>
                <a:gd name="T61" fmla="*/ 110 h 120"/>
                <a:gd name="T62" fmla="*/ 74 w 154"/>
                <a:gd name="T63" fmla="*/ 108 h 120"/>
                <a:gd name="T64" fmla="*/ 66 w 154"/>
                <a:gd name="T65" fmla="*/ 102 h 120"/>
                <a:gd name="T66" fmla="*/ 58 w 154"/>
                <a:gd name="T67" fmla="*/ 98 h 120"/>
                <a:gd name="T68" fmla="*/ 52 w 154"/>
                <a:gd name="T69" fmla="*/ 94 h 120"/>
                <a:gd name="T70" fmla="*/ 44 w 154"/>
                <a:gd name="T71" fmla="*/ 92 h 120"/>
                <a:gd name="T72" fmla="*/ 42 w 154"/>
                <a:gd name="T73" fmla="*/ 96 h 120"/>
                <a:gd name="T74" fmla="*/ 34 w 154"/>
                <a:gd name="T75" fmla="*/ 94 h 120"/>
                <a:gd name="T76" fmla="*/ 32 w 154"/>
                <a:gd name="T77" fmla="*/ 86 h 120"/>
                <a:gd name="T78" fmla="*/ 24 w 154"/>
                <a:gd name="T79" fmla="*/ 84 h 120"/>
                <a:gd name="T80" fmla="*/ 12 w 154"/>
                <a:gd name="T81" fmla="*/ 78 h 120"/>
                <a:gd name="T82" fmla="*/ 8 w 154"/>
                <a:gd name="T83" fmla="*/ 70 h 120"/>
                <a:gd name="T84" fmla="*/ 8 w 154"/>
                <a:gd name="T85" fmla="*/ 46 h 120"/>
                <a:gd name="T86" fmla="*/ 0 w 154"/>
                <a:gd name="T87" fmla="*/ 42 h 120"/>
                <a:gd name="T88" fmla="*/ 4 w 154"/>
                <a:gd name="T89" fmla="*/ 30 h 120"/>
                <a:gd name="T90" fmla="*/ 0 w 154"/>
                <a:gd name="T91" fmla="*/ 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" h="120">
                  <a:moveTo>
                    <a:pt x="0" y="20"/>
                  </a:moveTo>
                  <a:lnTo>
                    <a:pt x="16" y="16"/>
                  </a:lnTo>
                  <a:lnTo>
                    <a:pt x="32" y="10"/>
                  </a:lnTo>
                  <a:lnTo>
                    <a:pt x="48" y="0"/>
                  </a:lnTo>
                  <a:lnTo>
                    <a:pt x="66" y="0"/>
                  </a:lnTo>
                  <a:lnTo>
                    <a:pt x="70" y="8"/>
                  </a:lnTo>
                  <a:lnTo>
                    <a:pt x="88" y="8"/>
                  </a:lnTo>
                  <a:lnTo>
                    <a:pt x="108" y="8"/>
                  </a:lnTo>
                  <a:lnTo>
                    <a:pt x="134" y="6"/>
                  </a:lnTo>
                  <a:lnTo>
                    <a:pt x="140" y="12"/>
                  </a:lnTo>
                  <a:lnTo>
                    <a:pt x="144" y="16"/>
                  </a:lnTo>
                  <a:lnTo>
                    <a:pt x="148" y="28"/>
                  </a:lnTo>
                  <a:lnTo>
                    <a:pt x="152" y="32"/>
                  </a:lnTo>
                  <a:lnTo>
                    <a:pt x="152" y="46"/>
                  </a:lnTo>
                  <a:lnTo>
                    <a:pt x="144" y="46"/>
                  </a:lnTo>
                  <a:lnTo>
                    <a:pt x="142" y="52"/>
                  </a:lnTo>
                  <a:lnTo>
                    <a:pt x="148" y="56"/>
                  </a:lnTo>
                  <a:lnTo>
                    <a:pt x="148" y="70"/>
                  </a:lnTo>
                  <a:lnTo>
                    <a:pt x="150" y="76"/>
                  </a:lnTo>
                  <a:lnTo>
                    <a:pt x="152" y="84"/>
                  </a:lnTo>
                  <a:lnTo>
                    <a:pt x="154" y="88"/>
                  </a:lnTo>
                  <a:lnTo>
                    <a:pt x="144" y="94"/>
                  </a:lnTo>
                  <a:lnTo>
                    <a:pt x="136" y="102"/>
                  </a:lnTo>
                  <a:lnTo>
                    <a:pt x="132" y="110"/>
                  </a:lnTo>
                  <a:lnTo>
                    <a:pt x="130" y="120"/>
                  </a:lnTo>
                  <a:lnTo>
                    <a:pt x="126" y="116"/>
                  </a:lnTo>
                  <a:lnTo>
                    <a:pt x="116" y="112"/>
                  </a:lnTo>
                  <a:lnTo>
                    <a:pt x="108" y="112"/>
                  </a:lnTo>
                  <a:lnTo>
                    <a:pt x="98" y="116"/>
                  </a:lnTo>
                  <a:lnTo>
                    <a:pt x="88" y="118"/>
                  </a:lnTo>
                  <a:lnTo>
                    <a:pt x="84" y="110"/>
                  </a:lnTo>
                  <a:lnTo>
                    <a:pt x="74" y="108"/>
                  </a:lnTo>
                  <a:lnTo>
                    <a:pt x="66" y="102"/>
                  </a:lnTo>
                  <a:lnTo>
                    <a:pt x="58" y="98"/>
                  </a:lnTo>
                  <a:lnTo>
                    <a:pt x="52" y="94"/>
                  </a:lnTo>
                  <a:lnTo>
                    <a:pt x="44" y="92"/>
                  </a:lnTo>
                  <a:lnTo>
                    <a:pt x="42" y="96"/>
                  </a:lnTo>
                  <a:lnTo>
                    <a:pt x="34" y="94"/>
                  </a:lnTo>
                  <a:lnTo>
                    <a:pt x="32" y="86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8" y="70"/>
                  </a:lnTo>
                  <a:lnTo>
                    <a:pt x="8" y="46"/>
                  </a:lnTo>
                  <a:lnTo>
                    <a:pt x="0" y="42"/>
                  </a:lnTo>
                  <a:lnTo>
                    <a:pt x="4" y="30"/>
                  </a:lnTo>
                  <a:lnTo>
                    <a:pt x="0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" name="Freeform 215"/>
            <p:cNvSpPr>
              <a:spLocks/>
            </p:cNvSpPr>
            <p:nvPr/>
          </p:nvSpPr>
          <p:spPr bwMode="auto">
            <a:xfrm>
              <a:off x="4689616" y="265094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" name="Freeform 216"/>
            <p:cNvSpPr>
              <a:spLocks/>
            </p:cNvSpPr>
            <p:nvPr/>
          </p:nvSpPr>
          <p:spPr bwMode="auto">
            <a:xfrm>
              <a:off x="4610241" y="2698571"/>
              <a:ext cx="82550" cy="47625"/>
            </a:xfrm>
            <a:custGeom>
              <a:avLst/>
              <a:gdLst>
                <a:gd name="T0" fmla="*/ 10 w 52"/>
                <a:gd name="T1" fmla="*/ 28 h 30"/>
                <a:gd name="T2" fmla="*/ 20 w 52"/>
                <a:gd name="T3" fmla="*/ 30 h 30"/>
                <a:gd name="T4" fmla="*/ 32 w 52"/>
                <a:gd name="T5" fmla="*/ 28 h 30"/>
                <a:gd name="T6" fmla="*/ 38 w 52"/>
                <a:gd name="T7" fmla="*/ 22 h 30"/>
                <a:gd name="T8" fmla="*/ 44 w 52"/>
                <a:gd name="T9" fmla="*/ 16 h 30"/>
                <a:gd name="T10" fmla="*/ 52 w 52"/>
                <a:gd name="T11" fmla="*/ 8 h 30"/>
                <a:gd name="T12" fmla="*/ 50 w 52"/>
                <a:gd name="T13" fmla="*/ 0 h 30"/>
                <a:gd name="T14" fmla="*/ 44 w 52"/>
                <a:gd name="T15" fmla="*/ 4 h 30"/>
                <a:gd name="T16" fmla="*/ 30 w 52"/>
                <a:gd name="T17" fmla="*/ 10 h 30"/>
                <a:gd name="T18" fmla="*/ 18 w 52"/>
                <a:gd name="T19" fmla="*/ 12 h 30"/>
                <a:gd name="T20" fmla="*/ 8 w 52"/>
                <a:gd name="T21" fmla="*/ 8 h 30"/>
                <a:gd name="T22" fmla="*/ 2 w 52"/>
                <a:gd name="T23" fmla="*/ 16 h 30"/>
                <a:gd name="T24" fmla="*/ 0 w 52"/>
                <a:gd name="T25" fmla="*/ 24 h 30"/>
                <a:gd name="T26" fmla="*/ 10 w 52"/>
                <a:gd name="T2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30">
                  <a:moveTo>
                    <a:pt x="10" y="28"/>
                  </a:moveTo>
                  <a:lnTo>
                    <a:pt x="20" y="30"/>
                  </a:lnTo>
                  <a:lnTo>
                    <a:pt x="32" y="28"/>
                  </a:lnTo>
                  <a:lnTo>
                    <a:pt x="38" y="22"/>
                  </a:lnTo>
                  <a:lnTo>
                    <a:pt x="44" y="16"/>
                  </a:lnTo>
                  <a:lnTo>
                    <a:pt x="52" y="8"/>
                  </a:lnTo>
                  <a:lnTo>
                    <a:pt x="50" y="0"/>
                  </a:lnTo>
                  <a:lnTo>
                    <a:pt x="44" y="4"/>
                  </a:lnTo>
                  <a:lnTo>
                    <a:pt x="30" y="10"/>
                  </a:lnTo>
                  <a:lnTo>
                    <a:pt x="18" y="1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" name="Freeform 217"/>
            <p:cNvSpPr>
              <a:spLocks/>
            </p:cNvSpPr>
            <p:nvPr/>
          </p:nvSpPr>
          <p:spPr bwMode="auto">
            <a:xfrm>
              <a:off x="4619766" y="2711271"/>
              <a:ext cx="142875" cy="117475"/>
            </a:xfrm>
            <a:custGeom>
              <a:avLst/>
              <a:gdLst>
                <a:gd name="T0" fmla="*/ 84 w 90"/>
                <a:gd name="T1" fmla="*/ 16 h 74"/>
                <a:gd name="T2" fmla="*/ 86 w 90"/>
                <a:gd name="T3" fmla="*/ 24 h 74"/>
                <a:gd name="T4" fmla="*/ 90 w 90"/>
                <a:gd name="T5" fmla="*/ 30 h 74"/>
                <a:gd name="T6" fmla="*/ 86 w 90"/>
                <a:gd name="T7" fmla="*/ 34 h 74"/>
                <a:gd name="T8" fmla="*/ 70 w 90"/>
                <a:gd name="T9" fmla="*/ 32 h 74"/>
                <a:gd name="T10" fmla="*/ 54 w 90"/>
                <a:gd name="T11" fmla="*/ 30 h 74"/>
                <a:gd name="T12" fmla="*/ 48 w 90"/>
                <a:gd name="T13" fmla="*/ 28 h 74"/>
                <a:gd name="T14" fmla="*/ 36 w 90"/>
                <a:gd name="T15" fmla="*/ 30 h 74"/>
                <a:gd name="T16" fmla="*/ 38 w 90"/>
                <a:gd name="T17" fmla="*/ 38 h 74"/>
                <a:gd name="T18" fmla="*/ 42 w 90"/>
                <a:gd name="T19" fmla="*/ 50 h 74"/>
                <a:gd name="T20" fmla="*/ 46 w 90"/>
                <a:gd name="T21" fmla="*/ 56 h 74"/>
                <a:gd name="T22" fmla="*/ 56 w 90"/>
                <a:gd name="T23" fmla="*/ 64 h 74"/>
                <a:gd name="T24" fmla="*/ 62 w 90"/>
                <a:gd name="T25" fmla="*/ 68 h 74"/>
                <a:gd name="T26" fmla="*/ 60 w 90"/>
                <a:gd name="T27" fmla="*/ 74 h 74"/>
                <a:gd name="T28" fmla="*/ 48 w 90"/>
                <a:gd name="T29" fmla="*/ 64 h 74"/>
                <a:gd name="T30" fmla="*/ 36 w 90"/>
                <a:gd name="T31" fmla="*/ 56 h 74"/>
                <a:gd name="T32" fmla="*/ 28 w 90"/>
                <a:gd name="T33" fmla="*/ 48 h 74"/>
                <a:gd name="T34" fmla="*/ 24 w 90"/>
                <a:gd name="T35" fmla="*/ 40 h 74"/>
                <a:gd name="T36" fmla="*/ 22 w 90"/>
                <a:gd name="T37" fmla="*/ 32 h 74"/>
                <a:gd name="T38" fmla="*/ 16 w 90"/>
                <a:gd name="T39" fmla="*/ 32 h 74"/>
                <a:gd name="T40" fmla="*/ 8 w 90"/>
                <a:gd name="T41" fmla="*/ 36 h 74"/>
                <a:gd name="T42" fmla="*/ 0 w 90"/>
                <a:gd name="T43" fmla="*/ 32 h 74"/>
                <a:gd name="T44" fmla="*/ 0 w 90"/>
                <a:gd name="T45" fmla="*/ 24 h 74"/>
                <a:gd name="T46" fmla="*/ 4 w 90"/>
                <a:gd name="T47" fmla="*/ 20 h 74"/>
                <a:gd name="T48" fmla="*/ 8 w 90"/>
                <a:gd name="T49" fmla="*/ 22 h 74"/>
                <a:gd name="T50" fmla="*/ 14 w 90"/>
                <a:gd name="T51" fmla="*/ 22 h 74"/>
                <a:gd name="T52" fmla="*/ 26 w 90"/>
                <a:gd name="T53" fmla="*/ 20 h 74"/>
                <a:gd name="T54" fmla="*/ 32 w 90"/>
                <a:gd name="T55" fmla="*/ 14 h 74"/>
                <a:gd name="T56" fmla="*/ 38 w 90"/>
                <a:gd name="T57" fmla="*/ 8 h 74"/>
                <a:gd name="T58" fmla="*/ 46 w 90"/>
                <a:gd name="T59" fmla="*/ 0 h 74"/>
                <a:gd name="T60" fmla="*/ 54 w 90"/>
                <a:gd name="T61" fmla="*/ 8 h 74"/>
                <a:gd name="T62" fmla="*/ 66 w 90"/>
                <a:gd name="T63" fmla="*/ 18 h 74"/>
                <a:gd name="T64" fmla="*/ 74 w 90"/>
                <a:gd name="T65" fmla="*/ 18 h 74"/>
                <a:gd name="T66" fmla="*/ 84 w 90"/>
                <a:gd name="T67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74">
                  <a:moveTo>
                    <a:pt x="84" y="16"/>
                  </a:moveTo>
                  <a:lnTo>
                    <a:pt x="86" y="24"/>
                  </a:lnTo>
                  <a:lnTo>
                    <a:pt x="90" y="30"/>
                  </a:lnTo>
                  <a:lnTo>
                    <a:pt x="86" y="34"/>
                  </a:lnTo>
                  <a:lnTo>
                    <a:pt x="70" y="32"/>
                  </a:lnTo>
                  <a:lnTo>
                    <a:pt x="54" y="30"/>
                  </a:lnTo>
                  <a:lnTo>
                    <a:pt x="48" y="28"/>
                  </a:lnTo>
                  <a:lnTo>
                    <a:pt x="36" y="30"/>
                  </a:lnTo>
                  <a:lnTo>
                    <a:pt x="38" y="38"/>
                  </a:lnTo>
                  <a:lnTo>
                    <a:pt x="42" y="50"/>
                  </a:lnTo>
                  <a:lnTo>
                    <a:pt x="46" y="56"/>
                  </a:lnTo>
                  <a:lnTo>
                    <a:pt x="56" y="64"/>
                  </a:lnTo>
                  <a:lnTo>
                    <a:pt x="62" y="68"/>
                  </a:lnTo>
                  <a:lnTo>
                    <a:pt x="60" y="74"/>
                  </a:lnTo>
                  <a:lnTo>
                    <a:pt x="48" y="64"/>
                  </a:lnTo>
                  <a:lnTo>
                    <a:pt x="36" y="56"/>
                  </a:lnTo>
                  <a:lnTo>
                    <a:pt x="28" y="48"/>
                  </a:lnTo>
                  <a:lnTo>
                    <a:pt x="24" y="40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32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6" y="20"/>
                  </a:lnTo>
                  <a:lnTo>
                    <a:pt x="32" y="14"/>
                  </a:lnTo>
                  <a:lnTo>
                    <a:pt x="38" y="8"/>
                  </a:lnTo>
                  <a:lnTo>
                    <a:pt x="46" y="0"/>
                  </a:lnTo>
                  <a:lnTo>
                    <a:pt x="54" y="8"/>
                  </a:lnTo>
                  <a:lnTo>
                    <a:pt x="66" y="18"/>
                  </a:lnTo>
                  <a:lnTo>
                    <a:pt x="74" y="18"/>
                  </a:lnTo>
                  <a:lnTo>
                    <a:pt x="84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" name="Freeform 218"/>
            <p:cNvSpPr>
              <a:spLocks/>
            </p:cNvSpPr>
            <p:nvPr/>
          </p:nvSpPr>
          <p:spPr bwMode="auto">
            <a:xfrm>
              <a:off x="4676916" y="2755721"/>
              <a:ext cx="95250" cy="82550"/>
            </a:xfrm>
            <a:custGeom>
              <a:avLst/>
              <a:gdLst>
                <a:gd name="T0" fmla="*/ 0 w 60"/>
                <a:gd name="T1" fmla="*/ 2 h 52"/>
                <a:gd name="T2" fmla="*/ 12 w 60"/>
                <a:gd name="T3" fmla="*/ 0 h 52"/>
                <a:gd name="T4" fmla="*/ 26 w 60"/>
                <a:gd name="T5" fmla="*/ 2 h 52"/>
                <a:gd name="T6" fmla="*/ 50 w 60"/>
                <a:gd name="T7" fmla="*/ 6 h 52"/>
                <a:gd name="T8" fmla="*/ 56 w 60"/>
                <a:gd name="T9" fmla="*/ 6 h 52"/>
                <a:gd name="T10" fmla="*/ 58 w 60"/>
                <a:gd name="T11" fmla="*/ 14 h 52"/>
                <a:gd name="T12" fmla="*/ 54 w 60"/>
                <a:gd name="T13" fmla="*/ 18 h 52"/>
                <a:gd name="T14" fmla="*/ 60 w 60"/>
                <a:gd name="T15" fmla="*/ 26 h 52"/>
                <a:gd name="T16" fmla="*/ 52 w 60"/>
                <a:gd name="T17" fmla="*/ 32 h 52"/>
                <a:gd name="T18" fmla="*/ 50 w 60"/>
                <a:gd name="T19" fmla="*/ 40 h 52"/>
                <a:gd name="T20" fmla="*/ 44 w 60"/>
                <a:gd name="T21" fmla="*/ 40 h 52"/>
                <a:gd name="T22" fmla="*/ 42 w 60"/>
                <a:gd name="T23" fmla="*/ 52 h 52"/>
                <a:gd name="T24" fmla="*/ 34 w 60"/>
                <a:gd name="T25" fmla="*/ 46 h 52"/>
                <a:gd name="T26" fmla="*/ 26 w 60"/>
                <a:gd name="T27" fmla="*/ 40 h 52"/>
                <a:gd name="T28" fmla="*/ 16 w 60"/>
                <a:gd name="T29" fmla="*/ 32 h 52"/>
                <a:gd name="T30" fmla="*/ 10 w 60"/>
                <a:gd name="T31" fmla="*/ 28 h 52"/>
                <a:gd name="T32" fmla="*/ 6 w 60"/>
                <a:gd name="T33" fmla="*/ 22 h 52"/>
                <a:gd name="T34" fmla="*/ 2 w 60"/>
                <a:gd name="T35" fmla="*/ 10 h 52"/>
                <a:gd name="T36" fmla="*/ 0 w 60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2">
                  <a:moveTo>
                    <a:pt x="0" y="2"/>
                  </a:moveTo>
                  <a:lnTo>
                    <a:pt x="12" y="0"/>
                  </a:lnTo>
                  <a:lnTo>
                    <a:pt x="26" y="2"/>
                  </a:lnTo>
                  <a:lnTo>
                    <a:pt x="50" y="6"/>
                  </a:lnTo>
                  <a:lnTo>
                    <a:pt x="56" y="6"/>
                  </a:lnTo>
                  <a:lnTo>
                    <a:pt x="58" y="14"/>
                  </a:lnTo>
                  <a:lnTo>
                    <a:pt x="54" y="18"/>
                  </a:lnTo>
                  <a:lnTo>
                    <a:pt x="60" y="26"/>
                  </a:lnTo>
                  <a:lnTo>
                    <a:pt x="52" y="32"/>
                  </a:lnTo>
                  <a:lnTo>
                    <a:pt x="50" y="40"/>
                  </a:lnTo>
                  <a:lnTo>
                    <a:pt x="44" y="40"/>
                  </a:lnTo>
                  <a:lnTo>
                    <a:pt x="42" y="52"/>
                  </a:lnTo>
                  <a:lnTo>
                    <a:pt x="34" y="46"/>
                  </a:lnTo>
                  <a:lnTo>
                    <a:pt x="26" y="40"/>
                  </a:lnTo>
                  <a:lnTo>
                    <a:pt x="16" y="32"/>
                  </a:lnTo>
                  <a:lnTo>
                    <a:pt x="10" y="28"/>
                  </a:lnTo>
                  <a:lnTo>
                    <a:pt x="6" y="22"/>
                  </a:lnTo>
                  <a:lnTo>
                    <a:pt x="2" y="1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" name="Freeform 219"/>
            <p:cNvSpPr>
              <a:spLocks/>
            </p:cNvSpPr>
            <p:nvPr/>
          </p:nvSpPr>
          <p:spPr bwMode="auto">
            <a:xfrm>
              <a:off x="4743591" y="2730321"/>
              <a:ext cx="111125" cy="123825"/>
            </a:xfrm>
            <a:custGeom>
              <a:avLst/>
              <a:gdLst>
                <a:gd name="T0" fmla="*/ 14 w 70"/>
                <a:gd name="T1" fmla="*/ 78 h 78"/>
                <a:gd name="T2" fmla="*/ 6 w 70"/>
                <a:gd name="T3" fmla="*/ 72 h 78"/>
                <a:gd name="T4" fmla="*/ 0 w 70"/>
                <a:gd name="T5" fmla="*/ 68 h 78"/>
                <a:gd name="T6" fmla="*/ 2 w 70"/>
                <a:gd name="T7" fmla="*/ 56 h 78"/>
                <a:gd name="T8" fmla="*/ 8 w 70"/>
                <a:gd name="T9" fmla="*/ 56 h 78"/>
                <a:gd name="T10" fmla="*/ 10 w 70"/>
                <a:gd name="T11" fmla="*/ 48 h 78"/>
                <a:gd name="T12" fmla="*/ 18 w 70"/>
                <a:gd name="T13" fmla="*/ 42 h 78"/>
                <a:gd name="T14" fmla="*/ 12 w 70"/>
                <a:gd name="T15" fmla="*/ 34 h 78"/>
                <a:gd name="T16" fmla="*/ 16 w 70"/>
                <a:gd name="T17" fmla="*/ 30 h 78"/>
                <a:gd name="T18" fmla="*/ 14 w 70"/>
                <a:gd name="T19" fmla="*/ 22 h 78"/>
                <a:gd name="T20" fmla="*/ 8 w 70"/>
                <a:gd name="T21" fmla="*/ 22 h 78"/>
                <a:gd name="T22" fmla="*/ 12 w 70"/>
                <a:gd name="T23" fmla="*/ 18 h 78"/>
                <a:gd name="T24" fmla="*/ 6 w 70"/>
                <a:gd name="T25" fmla="*/ 4 h 78"/>
                <a:gd name="T26" fmla="*/ 14 w 70"/>
                <a:gd name="T27" fmla="*/ 0 h 78"/>
                <a:gd name="T28" fmla="*/ 34 w 70"/>
                <a:gd name="T29" fmla="*/ 0 h 78"/>
                <a:gd name="T30" fmla="*/ 36 w 70"/>
                <a:gd name="T31" fmla="*/ 8 h 78"/>
                <a:gd name="T32" fmla="*/ 42 w 70"/>
                <a:gd name="T33" fmla="*/ 16 h 78"/>
                <a:gd name="T34" fmla="*/ 50 w 70"/>
                <a:gd name="T35" fmla="*/ 28 h 78"/>
                <a:gd name="T36" fmla="*/ 66 w 70"/>
                <a:gd name="T37" fmla="*/ 30 h 78"/>
                <a:gd name="T38" fmla="*/ 66 w 70"/>
                <a:gd name="T39" fmla="*/ 40 h 78"/>
                <a:gd name="T40" fmla="*/ 60 w 70"/>
                <a:gd name="T41" fmla="*/ 44 h 78"/>
                <a:gd name="T42" fmla="*/ 66 w 70"/>
                <a:gd name="T43" fmla="*/ 52 h 78"/>
                <a:gd name="T44" fmla="*/ 70 w 70"/>
                <a:gd name="T45" fmla="*/ 58 h 78"/>
                <a:gd name="T46" fmla="*/ 64 w 70"/>
                <a:gd name="T47" fmla="*/ 70 h 78"/>
                <a:gd name="T48" fmla="*/ 54 w 70"/>
                <a:gd name="T49" fmla="*/ 72 h 78"/>
                <a:gd name="T50" fmla="*/ 44 w 70"/>
                <a:gd name="T51" fmla="*/ 76 h 78"/>
                <a:gd name="T52" fmla="*/ 36 w 70"/>
                <a:gd name="T53" fmla="*/ 76 h 78"/>
                <a:gd name="T54" fmla="*/ 28 w 70"/>
                <a:gd name="T55" fmla="*/ 70 h 78"/>
                <a:gd name="T56" fmla="*/ 20 w 70"/>
                <a:gd name="T57" fmla="*/ 68 h 78"/>
                <a:gd name="T58" fmla="*/ 16 w 70"/>
                <a:gd name="T59" fmla="*/ 72 h 78"/>
                <a:gd name="T60" fmla="*/ 14 w 70"/>
                <a:gd name="T6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78">
                  <a:moveTo>
                    <a:pt x="14" y="78"/>
                  </a:moveTo>
                  <a:lnTo>
                    <a:pt x="6" y="72"/>
                  </a:lnTo>
                  <a:lnTo>
                    <a:pt x="0" y="68"/>
                  </a:lnTo>
                  <a:lnTo>
                    <a:pt x="2" y="56"/>
                  </a:lnTo>
                  <a:lnTo>
                    <a:pt x="8" y="56"/>
                  </a:lnTo>
                  <a:lnTo>
                    <a:pt x="10" y="48"/>
                  </a:lnTo>
                  <a:lnTo>
                    <a:pt x="18" y="42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4" y="22"/>
                  </a:lnTo>
                  <a:lnTo>
                    <a:pt x="8" y="22"/>
                  </a:lnTo>
                  <a:lnTo>
                    <a:pt x="12" y="1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34" y="0"/>
                  </a:lnTo>
                  <a:lnTo>
                    <a:pt x="36" y="8"/>
                  </a:lnTo>
                  <a:lnTo>
                    <a:pt x="42" y="16"/>
                  </a:lnTo>
                  <a:lnTo>
                    <a:pt x="50" y="28"/>
                  </a:lnTo>
                  <a:lnTo>
                    <a:pt x="66" y="30"/>
                  </a:lnTo>
                  <a:lnTo>
                    <a:pt x="66" y="40"/>
                  </a:lnTo>
                  <a:lnTo>
                    <a:pt x="60" y="44"/>
                  </a:lnTo>
                  <a:lnTo>
                    <a:pt x="66" y="52"/>
                  </a:lnTo>
                  <a:lnTo>
                    <a:pt x="70" y="58"/>
                  </a:lnTo>
                  <a:lnTo>
                    <a:pt x="64" y="70"/>
                  </a:lnTo>
                  <a:lnTo>
                    <a:pt x="54" y="72"/>
                  </a:lnTo>
                  <a:lnTo>
                    <a:pt x="44" y="76"/>
                  </a:lnTo>
                  <a:lnTo>
                    <a:pt x="36" y="76"/>
                  </a:lnTo>
                  <a:lnTo>
                    <a:pt x="28" y="70"/>
                  </a:lnTo>
                  <a:lnTo>
                    <a:pt x="20" y="68"/>
                  </a:lnTo>
                  <a:lnTo>
                    <a:pt x="16" y="72"/>
                  </a:lnTo>
                  <a:lnTo>
                    <a:pt x="14" y="7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" name="Freeform 221"/>
            <p:cNvSpPr>
              <a:spLocks/>
            </p:cNvSpPr>
            <p:nvPr/>
          </p:nvSpPr>
          <p:spPr bwMode="auto">
            <a:xfrm>
              <a:off x="4600520" y="2974796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5" name="Freeform 222"/>
            <p:cNvSpPr>
              <a:spLocks/>
            </p:cNvSpPr>
            <p:nvPr/>
          </p:nvSpPr>
          <p:spPr bwMode="auto">
            <a:xfrm>
              <a:off x="4452882" y="2698571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solidFill>
              <a:srgbClr val="604A7B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6" name="Freeform 223"/>
            <p:cNvSpPr>
              <a:spLocks/>
            </p:cNvSpPr>
            <p:nvPr/>
          </p:nvSpPr>
          <p:spPr bwMode="auto">
            <a:xfrm>
              <a:off x="4959491" y="2654121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24"/>
            <p:cNvSpPr>
              <a:spLocks/>
            </p:cNvSpPr>
            <p:nvPr/>
          </p:nvSpPr>
          <p:spPr bwMode="auto">
            <a:xfrm>
              <a:off x="4842015" y="2527121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25"/>
            <p:cNvSpPr>
              <a:spLocks/>
            </p:cNvSpPr>
            <p:nvPr/>
          </p:nvSpPr>
          <p:spPr bwMode="auto">
            <a:xfrm>
              <a:off x="4802328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" name="Freeform 226"/>
            <p:cNvSpPr>
              <a:spLocks/>
            </p:cNvSpPr>
            <p:nvPr/>
          </p:nvSpPr>
          <p:spPr bwMode="auto">
            <a:xfrm>
              <a:off x="4838841" y="2787471"/>
              <a:ext cx="155575" cy="88900"/>
            </a:xfrm>
            <a:custGeom>
              <a:avLst/>
              <a:gdLst>
                <a:gd name="T0" fmla="*/ 18 w 98"/>
                <a:gd name="T1" fmla="*/ 8 h 56"/>
                <a:gd name="T2" fmla="*/ 46 w 98"/>
                <a:gd name="T3" fmla="*/ 8 h 56"/>
                <a:gd name="T4" fmla="*/ 58 w 98"/>
                <a:gd name="T5" fmla="*/ 8 h 56"/>
                <a:gd name="T6" fmla="*/ 66 w 98"/>
                <a:gd name="T7" fmla="*/ 0 h 56"/>
                <a:gd name="T8" fmla="*/ 80 w 98"/>
                <a:gd name="T9" fmla="*/ 4 h 56"/>
                <a:gd name="T10" fmla="*/ 92 w 98"/>
                <a:gd name="T11" fmla="*/ 10 h 56"/>
                <a:gd name="T12" fmla="*/ 98 w 98"/>
                <a:gd name="T13" fmla="*/ 10 h 56"/>
                <a:gd name="T14" fmla="*/ 98 w 98"/>
                <a:gd name="T15" fmla="*/ 14 h 56"/>
                <a:gd name="T16" fmla="*/ 90 w 98"/>
                <a:gd name="T17" fmla="*/ 16 h 56"/>
                <a:gd name="T18" fmla="*/ 90 w 98"/>
                <a:gd name="T19" fmla="*/ 28 h 56"/>
                <a:gd name="T20" fmla="*/ 82 w 98"/>
                <a:gd name="T21" fmla="*/ 36 h 56"/>
                <a:gd name="T22" fmla="*/ 84 w 98"/>
                <a:gd name="T23" fmla="*/ 38 h 56"/>
                <a:gd name="T24" fmla="*/ 92 w 98"/>
                <a:gd name="T25" fmla="*/ 42 h 56"/>
                <a:gd name="T26" fmla="*/ 90 w 98"/>
                <a:gd name="T27" fmla="*/ 46 h 56"/>
                <a:gd name="T28" fmla="*/ 80 w 98"/>
                <a:gd name="T29" fmla="*/ 44 h 56"/>
                <a:gd name="T30" fmla="*/ 72 w 98"/>
                <a:gd name="T31" fmla="*/ 42 h 56"/>
                <a:gd name="T32" fmla="*/ 64 w 98"/>
                <a:gd name="T33" fmla="*/ 46 h 56"/>
                <a:gd name="T34" fmla="*/ 60 w 98"/>
                <a:gd name="T35" fmla="*/ 52 h 56"/>
                <a:gd name="T36" fmla="*/ 60 w 98"/>
                <a:gd name="T37" fmla="*/ 56 h 56"/>
                <a:gd name="T38" fmla="*/ 52 w 98"/>
                <a:gd name="T39" fmla="*/ 56 h 56"/>
                <a:gd name="T40" fmla="*/ 40 w 98"/>
                <a:gd name="T41" fmla="*/ 56 h 56"/>
                <a:gd name="T42" fmla="*/ 30 w 98"/>
                <a:gd name="T43" fmla="*/ 52 h 56"/>
                <a:gd name="T44" fmla="*/ 24 w 98"/>
                <a:gd name="T45" fmla="*/ 52 h 56"/>
                <a:gd name="T46" fmla="*/ 14 w 98"/>
                <a:gd name="T47" fmla="*/ 54 h 56"/>
                <a:gd name="T48" fmla="*/ 12 w 98"/>
                <a:gd name="T49" fmla="*/ 48 h 56"/>
                <a:gd name="T50" fmla="*/ 6 w 98"/>
                <a:gd name="T51" fmla="*/ 42 h 56"/>
                <a:gd name="T52" fmla="*/ 4 w 98"/>
                <a:gd name="T53" fmla="*/ 34 h 56"/>
                <a:gd name="T54" fmla="*/ 10 w 98"/>
                <a:gd name="T55" fmla="*/ 22 h 56"/>
                <a:gd name="T56" fmla="*/ 4 w 98"/>
                <a:gd name="T57" fmla="*/ 14 h 56"/>
                <a:gd name="T58" fmla="*/ 0 w 98"/>
                <a:gd name="T59" fmla="*/ 8 h 56"/>
                <a:gd name="T60" fmla="*/ 6 w 98"/>
                <a:gd name="T61" fmla="*/ 4 h 56"/>
                <a:gd name="T62" fmla="*/ 18 w 98"/>
                <a:gd name="T63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8" h="56">
                  <a:moveTo>
                    <a:pt x="18" y="8"/>
                  </a:moveTo>
                  <a:lnTo>
                    <a:pt x="46" y="8"/>
                  </a:lnTo>
                  <a:lnTo>
                    <a:pt x="58" y="8"/>
                  </a:lnTo>
                  <a:lnTo>
                    <a:pt x="66" y="0"/>
                  </a:lnTo>
                  <a:lnTo>
                    <a:pt x="80" y="4"/>
                  </a:lnTo>
                  <a:lnTo>
                    <a:pt x="92" y="10"/>
                  </a:lnTo>
                  <a:lnTo>
                    <a:pt x="98" y="10"/>
                  </a:lnTo>
                  <a:lnTo>
                    <a:pt x="98" y="14"/>
                  </a:lnTo>
                  <a:lnTo>
                    <a:pt x="90" y="16"/>
                  </a:lnTo>
                  <a:lnTo>
                    <a:pt x="90" y="28"/>
                  </a:lnTo>
                  <a:lnTo>
                    <a:pt x="82" y="36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90" y="46"/>
                  </a:lnTo>
                  <a:lnTo>
                    <a:pt x="80" y="44"/>
                  </a:lnTo>
                  <a:lnTo>
                    <a:pt x="72" y="42"/>
                  </a:lnTo>
                  <a:lnTo>
                    <a:pt x="64" y="46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2" y="56"/>
                  </a:lnTo>
                  <a:lnTo>
                    <a:pt x="40" y="56"/>
                  </a:lnTo>
                  <a:lnTo>
                    <a:pt x="30" y="52"/>
                  </a:lnTo>
                  <a:lnTo>
                    <a:pt x="24" y="52"/>
                  </a:lnTo>
                  <a:lnTo>
                    <a:pt x="14" y="54"/>
                  </a:lnTo>
                  <a:lnTo>
                    <a:pt x="12" y="48"/>
                  </a:lnTo>
                  <a:lnTo>
                    <a:pt x="6" y="42"/>
                  </a:lnTo>
                  <a:lnTo>
                    <a:pt x="4" y="34"/>
                  </a:lnTo>
                  <a:lnTo>
                    <a:pt x="10" y="22"/>
                  </a:lnTo>
                  <a:lnTo>
                    <a:pt x="4" y="14"/>
                  </a:lnTo>
                  <a:lnTo>
                    <a:pt x="0" y="8"/>
                  </a:lnTo>
                  <a:lnTo>
                    <a:pt x="6" y="4"/>
                  </a:lnTo>
                  <a:lnTo>
                    <a:pt x="18" y="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" name="Freeform 220"/>
            <p:cNvSpPr>
              <a:spLocks/>
            </p:cNvSpPr>
            <p:nvPr/>
          </p:nvSpPr>
          <p:spPr bwMode="auto">
            <a:xfrm>
              <a:off x="4797566" y="2841446"/>
              <a:ext cx="63500" cy="50800"/>
            </a:xfrm>
            <a:custGeom>
              <a:avLst/>
              <a:gdLst>
                <a:gd name="T0" fmla="*/ 30 w 40"/>
                <a:gd name="T1" fmla="*/ 0 h 32"/>
                <a:gd name="T2" fmla="*/ 32 w 40"/>
                <a:gd name="T3" fmla="*/ 8 h 32"/>
                <a:gd name="T4" fmla="*/ 38 w 40"/>
                <a:gd name="T5" fmla="*/ 14 h 32"/>
                <a:gd name="T6" fmla="*/ 40 w 40"/>
                <a:gd name="T7" fmla="*/ 20 h 32"/>
                <a:gd name="T8" fmla="*/ 32 w 40"/>
                <a:gd name="T9" fmla="*/ 26 h 32"/>
                <a:gd name="T10" fmla="*/ 20 w 40"/>
                <a:gd name="T11" fmla="*/ 28 h 32"/>
                <a:gd name="T12" fmla="*/ 6 w 40"/>
                <a:gd name="T13" fmla="*/ 32 h 32"/>
                <a:gd name="T14" fmla="*/ 0 w 40"/>
                <a:gd name="T15" fmla="*/ 20 h 32"/>
                <a:gd name="T16" fmla="*/ 2 w 40"/>
                <a:gd name="T17" fmla="*/ 6 h 32"/>
                <a:gd name="T18" fmla="*/ 10 w 40"/>
                <a:gd name="T19" fmla="*/ 6 h 32"/>
                <a:gd name="T20" fmla="*/ 20 w 40"/>
                <a:gd name="T21" fmla="*/ 2 h 32"/>
                <a:gd name="T22" fmla="*/ 30 w 40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2">
                  <a:moveTo>
                    <a:pt x="30" y="0"/>
                  </a:moveTo>
                  <a:lnTo>
                    <a:pt x="32" y="8"/>
                  </a:lnTo>
                  <a:lnTo>
                    <a:pt x="38" y="14"/>
                  </a:lnTo>
                  <a:lnTo>
                    <a:pt x="40" y="20"/>
                  </a:lnTo>
                  <a:lnTo>
                    <a:pt x="32" y="26"/>
                  </a:lnTo>
                  <a:lnTo>
                    <a:pt x="20" y="28"/>
                  </a:lnTo>
                  <a:lnTo>
                    <a:pt x="6" y="32"/>
                  </a:lnTo>
                  <a:lnTo>
                    <a:pt x="0" y="20"/>
                  </a:lnTo>
                  <a:lnTo>
                    <a:pt x="2" y="6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" name="Freeform 228"/>
            <p:cNvSpPr>
              <a:spLocks/>
            </p:cNvSpPr>
            <p:nvPr/>
          </p:nvSpPr>
          <p:spPr bwMode="auto">
            <a:xfrm>
              <a:off x="4870591" y="3047821"/>
              <a:ext cx="69850" cy="15875"/>
            </a:xfrm>
            <a:custGeom>
              <a:avLst/>
              <a:gdLst>
                <a:gd name="T0" fmla="*/ 4 w 44"/>
                <a:gd name="T1" fmla="*/ 0 h 10"/>
                <a:gd name="T2" fmla="*/ 10 w 44"/>
                <a:gd name="T3" fmla="*/ 0 h 10"/>
                <a:gd name="T4" fmla="*/ 16 w 44"/>
                <a:gd name="T5" fmla="*/ 2 h 10"/>
                <a:gd name="T6" fmla="*/ 22 w 44"/>
                <a:gd name="T7" fmla="*/ 2 h 10"/>
                <a:gd name="T8" fmla="*/ 30 w 44"/>
                <a:gd name="T9" fmla="*/ 2 h 10"/>
                <a:gd name="T10" fmla="*/ 34 w 44"/>
                <a:gd name="T11" fmla="*/ 2 h 10"/>
                <a:gd name="T12" fmla="*/ 42 w 44"/>
                <a:gd name="T13" fmla="*/ 4 h 10"/>
                <a:gd name="T14" fmla="*/ 44 w 44"/>
                <a:gd name="T15" fmla="*/ 8 h 10"/>
                <a:gd name="T16" fmla="*/ 40 w 44"/>
                <a:gd name="T17" fmla="*/ 10 h 10"/>
                <a:gd name="T18" fmla="*/ 32 w 44"/>
                <a:gd name="T19" fmla="*/ 8 h 10"/>
                <a:gd name="T20" fmla="*/ 24 w 44"/>
                <a:gd name="T21" fmla="*/ 8 h 10"/>
                <a:gd name="T22" fmla="*/ 18 w 44"/>
                <a:gd name="T23" fmla="*/ 10 h 10"/>
                <a:gd name="T24" fmla="*/ 16 w 44"/>
                <a:gd name="T25" fmla="*/ 6 h 10"/>
                <a:gd name="T26" fmla="*/ 8 w 44"/>
                <a:gd name="T27" fmla="*/ 6 h 10"/>
                <a:gd name="T28" fmla="*/ 0 w 44"/>
                <a:gd name="T29" fmla="*/ 4 h 10"/>
                <a:gd name="T30" fmla="*/ 4 w 4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10">
                  <a:moveTo>
                    <a:pt x="4" y="0"/>
                  </a:moveTo>
                  <a:lnTo>
                    <a:pt x="10" y="0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44" y="8"/>
                  </a:lnTo>
                  <a:lnTo>
                    <a:pt x="40" y="10"/>
                  </a:lnTo>
                  <a:lnTo>
                    <a:pt x="32" y="8"/>
                  </a:lnTo>
                  <a:lnTo>
                    <a:pt x="24" y="8"/>
                  </a:lnTo>
                  <a:lnTo>
                    <a:pt x="18" y="10"/>
                  </a:lnTo>
                  <a:lnTo>
                    <a:pt x="16" y="6"/>
                  </a:lnTo>
                  <a:lnTo>
                    <a:pt x="8" y="6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" name="Freeform 230"/>
            <p:cNvSpPr>
              <a:spLocks/>
            </p:cNvSpPr>
            <p:nvPr/>
          </p:nvSpPr>
          <p:spPr bwMode="auto">
            <a:xfrm>
              <a:off x="4765816" y="2838271"/>
              <a:ext cx="41275" cy="88900"/>
            </a:xfrm>
            <a:custGeom>
              <a:avLst/>
              <a:gdLst>
                <a:gd name="T0" fmla="*/ 0 w 26"/>
                <a:gd name="T1" fmla="*/ 12 h 56"/>
                <a:gd name="T2" fmla="*/ 2 w 26"/>
                <a:gd name="T3" fmla="*/ 4 h 56"/>
                <a:gd name="T4" fmla="*/ 6 w 26"/>
                <a:gd name="T5" fmla="*/ 0 h 56"/>
                <a:gd name="T6" fmla="*/ 14 w 26"/>
                <a:gd name="T7" fmla="*/ 2 h 56"/>
                <a:gd name="T8" fmla="*/ 22 w 26"/>
                <a:gd name="T9" fmla="*/ 8 h 56"/>
                <a:gd name="T10" fmla="*/ 20 w 26"/>
                <a:gd name="T11" fmla="*/ 16 h 56"/>
                <a:gd name="T12" fmla="*/ 20 w 26"/>
                <a:gd name="T13" fmla="*/ 22 h 56"/>
                <a:gd name="T14" fmla="*/ 24 w 26"/>
                <a:gd name="T15" fmla="*/ 30 h 56"/>
                <a:gd name="T16" fmla="*/ 26 w 26"/>
                <a:gd name="T17" fmla="*/ 34 h 56"/>
                <a:gd name="T18" fmla="*/ 26 w 26"/>
                <a:gd name="T19" fmla="*/ 38 h 56"/>
                <a:gd name="T20" fmla="*/ 22 w 26"/>
                <a:gd name="T21" fmla="*/ 44 h 56"/>
                <a:gd name="T22" fmla="*/ 12 w 26"/>
                <a:gd name="T23" fmla="*/ 56 h 56"/>
                <a:gd name="T24" fmla="*/ 2 w 26"/>
                <a:gd name="T25" fmla="*/ 40 h 56"/>
                <a:gd name="T26" fmla="*/ 4 w 26"/>
                <a:gd name="T27" fmla="*/ 28 h 56"/>
                <a:gd name="T28" fmla="*/ 2 w 26"/>
                <a:gd name="T29" fmla="*/ 18 h 56"/>
                <a:gd name="T30" fmla="*/ 0 w 26"/>
                <a:gd name="T31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56">
                  <a:moveTo>
                    <a:pt x="0" y="12"/>
                  </a:moveTo>
                  <a:lnTo>
                    <a:pt x="2" y="4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2" y="8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4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2" y="44"/>
                  </a:lnTo>
                  <a:lnTo>
                    <a:pt x="12" y="56"/>
                  </a:lnTo>
                  <a:lnTo>
                    <a:pt x="2" y="40"/>
                  </a:lnTo>
                  <a:lnTo>
                    <a:pt x="4" y="28"/>
                  </a:lnTo>
                  <a:lnTo>
                    <a:pt x="2" y="18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3" name="Freeform 231"/>
            <p:cNvSpPr>
              <a:spLocks/>
            </p:cNvSpPr>
            <p:nvPr/>
          </p:nvSpPr>
          <p:spPr bwMode="auto">
            <a:xfrm>
              <a:off x="4626116" y="3033534"/>
              <a:ext cx="22225" cy="19050"/>
            </a:xfrm>
            <a:custGeom>
              <a:avLst/>
              <a:gdLst>
                <a:gd name="T0" fmla="*/ 11 w 14"/>
                <a:gd name="T1" fmla="*/ 4 h 12"/>
                <a:gd name="T2" fmla="*/ 9 w 14"/>
                <a:gd name="T3" fmla="*/ 12 h 12"/>
                <a:gd name="T4" fmla="*/ 11 w 14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11" y="4"/>
                  </a:moveTo>
                  <a:cubicBezTo>
                    <a:pt x="0" y="0"/>
                    <a:pt x="1" y="7"/>
                    <a:pt x="9" y="12"/>
                  </a:cubicBezTo>
                  <a:cubicBezTo>
                    <a:pt x="13" y="5"/>
                    <a:pt x="14" y="7"/>
                    <a:pt x="11" y="4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4" name="Freeform 130"/>
            <p:cNvSpPr>
              <a:spLocks/>
            </p:cNvSpPr>
            <p:nvPr/>
          </p:nvSpPr>
          <p:spPr bwMode="auto">
            <a:xfrm>
              <a:off x="5174970" y="3108146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" name="Freeform 132"/>
            <p:cNvSpPr>
              <a:spLocks/>
            </p:cNvSpPr>
            <p:nvPr/>
          </p:nvSpPr>
          <p:spPr bwMode="auto">
            <a:xfrm>
              <a:off x="5175391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" name="Freeform 191"/>
            <p:cNvSpPr>
              <a:spLocks/>
            </p:cNvSpPr>
            <p:nvPr/>
          </p:nvSpPr>
          <p:spPr bwMode="auto">
            <a:xfrm>
              <a:off x="4880116" y="2266771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7" name="Freeform 192"/>
            <p:cNvSpPr>
              <a:spLocks/>
            </p:cNvSpPr>
            <p:nvPr/>
          </p:nvSpPr>
          <p:spPr bwMode="auto">
            <a:xfrm>
              <a:off x="4816616" y="2323921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8" name="Freeform 193"/>
            <p:cNvSpPr>
              <a:spLocks/>
            </p:cNvSpPr>
            <p:nvPr/>
          </p:nvSpPr>
          <p:spPr bwMode="auto">
            <a:xfrm>
              <a:off x="4816616" y="2381071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223"/>
            <p:cNvSpPr>
              <a:spLocks/>
            </p:cNvSpPr>
            <p:nvPr/>
          </p:nvSpPr>
          <p:spPr bwMode="auto">
            <a:xfrm>
              <a:off x="4969016" y="2650946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121"/>
            <p:cNvSpPr>
              <a:spLocks/>
            </p:cNvSpPr>
            <p:nvPr/>
          </p:nvSpPr>
          <p:spPr bwMode="auto">
            <a:xfrm>
              <a:off x="5156342" y="3124021"/>
              <a:ext cx="38100" cy="101600"/>
            </a:xfrm>
            <a:custGeom>
              <a:avLst/>
              <a:gdLst>
                <a:gd name="T0" fmla="*/ 16 w 24"/>
                <a:gd name="T1" fmla="*/ 14 h 64"/>
                <a:gd name="T2" fmla="*/ 22 w 24"/>
                <a:gd name="T3" fmla="*/ 14 h 64"/>
                <a:gd name="T4" fmla="*/ 24 w 24"/>
                <a:gd name="T5" fmla="*/ 8 h 64"/>
                <a:gd name="T6" fmla="*/ 22 w 24"/>
                <a:gd name="T7" fmla="*/ 6 h 64"/>
                <a:gd name="T8" fmla="*/ 20 w 24"/>
                <a:gd name="T9" fmla="*/ 2 h 64"/>
                <a:gd name="T10" fmla="*/ 14 w 24"/>
                <a:gd name="T11" fmla="*/ 0 h 64"/>
                <a:gd name="T12" fmla="*/ 14 w 24"/>
                <a:gd name="T13" fmla="*/ 6 h 64"/>
                <a:gd name="T14" fmla="*/ 12 w 24"/>
                <a:gd name="T15" fmla="*/ 14 h 64"/>
                <a:gd name="T16" fmla="*/ 10 w 24"/>
                <a:gd name="T17" fmla="*/ 20 h 64"/>
                <a:gd name="T18" fmla="*/ 6 w 24"/>
                <a:gd name="T19" fmla="*/ 26 h 64"/>
                <a:gd name="T20" fmla="*/ 4 w 24"/>
                <a:gd name="T21" fmla="*/ 30 h 64"/>
                <a:gd name="T22" fmla="*/ 0 w 24"/>
                <a:gd name="T23" fmla="*/ 36 h 64"/>
                <a:gd name="T24" fmla="*/ 2 w 24"/>
                <a:gd name="T25" fmla="*/ 40 h 64"/>
                <a:gd name="T26" fmla="*/ 6 w 24"/>
                <a:gd name="T27" fmla="*/ 48 h 64"/>
                <a:gd name="T28" fmla="*/ 10 w 24"/>
                <a:gd name="T29" fmla="*/ 58 h 64"/>
                <a:gd name="T30" fmla="*/ 12 w 24"/>
                <a:gd name="T31" fmla="*/ 64 h 64"/>
                <a:gd name="T32" fmla="*/ 18 w 24"/>
                <a:gd name="T33" fmla="*/ 52 h 64"/>
                <a:gd name="T34" fmla="*/ 20 w 24"/>
                <a:gd name="T35" fmla="*/ 42 h 64"/>
                <a:gd name="T36" fmla="*/ 20 w 24"/>
                <a:gd name="T37" fmla="*/ 30 h 64"/>
                <a:gd name="T38" fmla="*/ 16 w 24"/>
                <a:gd name="T39" fmla="*/ 30 h 64"/>
                <a:gd name="T40" fmla="*/ 14 w 24"/>
                <a:gd name="T41" fmla="*/ 18 h 64"/>
                <a:gd name="T42" fmla="*/ 16 w 24"/>
                <a:gd name="T43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64">
                  <a:moveTo>
                    <a:pt x="16" y="14"/>
                  </a:moveTo>
                  <a:lnTo>
                    <a:pt x="22" y="14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6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8"/>
                  </a:lnTo>
                  <a:lnTo>
                    <a:pt x="10" y="58"/>
                  </a:lnTo>
                  <a:lnTo>
                    <a:pt x="12" y="64"/>
                  </a:lnTo>
                  <a:lnTo>
                    <a:pt x="18" y="52"/>
                  </a:lnTo>
                  <a:lnTo>
                    <a:pt x="20" y="42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4" y="18"/>
                  </a:lnTo>
                  <a:lnTo>
                    <a:pt x="16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119"/>
            <p:cNvSpPr>
              <a:spLocks/>
            </p:cNvSpPr>
            <p:nvPr/>
          </p:nvSpPr>
          <p:spPr bwMode="auto">
            <a:xfrm>
              <a:off x="5185511" y="3082746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4" name="TextBox 73"/>
          <p:cNvSpPr txBox="1"/>
          <p:nvPr/>
        </p:nvSpPr>
        <p:spPr>
          <a:xfrm>
            <a:off x="2704584" y="2388373"/>
            <a:ext cx="15575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L’HERMITAGE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2459031" y="743509"/>
            <a:ext cx="25339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>
                <a:solidFill>
                  <a:schemeClr val="bg1"/>
                </a:solidFill>
              </a:rPr>
              <a:t>WEST CENTRAL EUROPE</a:t>
            </a:r>
            <a:endParaRPr lang="en-AU" cap="all" dirty="0">
              <a:solidFill>
                <a:schemeClr val="bg1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1714790" y="3619258"/>
            <a:ext cx="15575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IBÉRICA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152593" y="3277319"/>
            <a:ext cx="15575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COMPOSTELA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3083367" y="3383995"/>
            <a:ext cx="18394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MEDITERRÁNEA</a:t>
            </a:r>
            <a:endParaRPr lang="en-AU" dirty="0">
              <a:solidFill>
                <a:schemeClr val="bg1"/>
              </a:solidFill>
            </a:endParaRPr>
          </a:p>
        </p:txBody>
      </p:sp>
      <p:grpSp>
        <p:nvGrpSpPr>
          <p:cNvPr id="81" name="Group 80"/>
          <p:cNvGrpSpPr/>
          <p:nvPr/>
        </p:nvGrpSpPr>
        <p:grpSpPr>
          <a:xfrm>
            <a:off x="696050" y="2915558"/>
            <a:ext cx="602125" cy="520677"/>
            <a:chOff x="3933" y="2235250"/>
            <a:chExt cx="602125" cy="520677"/>
          </a:xfrm>
        </p:grpSpPr>
        <p:sp>
          <p:nvSpPr>
            <p:cNvPr id="82" name="Oval 81"/>
            <p:cNvSpPr/>
            <p:nvPr/>
          </p:nvSpPr>
          <p:spPr>
            <a:xfrm rot="1807230">
              <a:off x="3933" y="2235250"/>
              <a:ext cx="602125" cy="520677"/>
            </a:xfrm>
            <a:prstGeom prst="ellipse">
              <a:avLst/>
            </a:prstGeom>
            <a:ln>
              <a:solidFill>
                <a:srgbClr val="29B503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/>
            </a:p>
          </p:txBody>
        </p:sp>
        <p:grpSp>
          <p:nvGrpSpPr>
            <p:cNvPr id="83" name="Group 82"/>
            <p:cNvGrpSpPr/>
            <p:nvPr/>
          </p:nvGrpSpPr>
          <p:grpSpPr>
            <a:xfrm>
              <a:off x="65465" y="2291408"/>
              <a:ext cx="489813" cy="360602"/>
              <a:chOff x="-211358" y="2775188"/>
              <a:chExt cx="1211510" cy="891920"/>
            </a:xfrm>
          </p:grpSpPr>
          <p:sp>
            <p:nvSpPr>
              <p:cNvPr id="84" name="Freeform 61"/>
              <p:cNvSpPr>
                <a:spLocks/>
              </p:cNvSpPr>
              <p:nvPr/>
            </p:nvSpPr>
            <p:spPr bwMode="auto">
              <a:xfrm>
                <a:off x="-211358" y="2824194"/>
                <a:ext cx="292783" cy="313644"/>
              </a:xfrm>
              <a:custGeom>
                <a:avLst/>
                <a:gdLst>
                  <a:gd name="T0" fmla="*/ 34 w 58"/>
                  <a:gd name="T1" fmla="*/ 64 h 64"/>
                  <a:gd name="T2" fmla="*/ 42 w 58"/>
                  <a:gd name="T3" fmla="*/ 56 h 64"/>
                  <a:gd name="T4" fmla="*/ 48 w 58"/>
                  <a:gd name="T5" fmla="*/ 50 h 64"/>
                  <a:gd name="T6" fmla="*/ 52 w 58"/>
                  <a:gd name="T7" fmla="*/ 46 h 64"/>
                  <a:gd name="T8" fmla="*/ 58 w 58"/>
                  <a:gd name="T9" fmla="*/ 38 h 64"/>
                  <a:gd name="T10" fmla="*/ 54 w 58"/>
                  <a:gd name="T11" fmla="*/ 34 h 64"/>
                  <a:gd name="T12" fmla="*/ 48 w 58"/>
                  <a:gd name="T13" fmla="*/ 34 h 64"/>
                  <a:gd name="T14" fmla="*/ 48 w 58"/>
                  <a:gd name="T15" fmla="*/ 0 h 64"/>
                  <a:gd name="T16" fmla="*/ 18 w 58"/>
                  <a:gd name="T17" fmla="*/ 2 h 64"/>
                  <a:gd name="T18" fmla="*/ 16 w 58"/>
                  <a:gd name="T19" fmla="*/ 6 h 64"/>
                  <a:gd name="T20" fmla="*/ 18 w 58"/>
                  <a:gd name="T21" fmla="*/ 14 h 64"/>
                  <a:gd name="T22" fmla="*/ 26 w 58"/>
                  <a:gd name="T23" fmla="*/ 20 h 64"/>
                  <a:gd name="T24" fmla="*/ 30 w 58"/>
                  <a:gd name="T25" fmla="*/ 26 h 64"/>
                  <a:gd name="T26" fmla="*/ 26 w 58"/>
                  <a:gd name="T27" fmla="*/ 28 h 64"/>
                  <a:gd name="T28" fmla="*/ 14 w 58"/>
                  <a:gd name="T29" fmla="*/ 30 h 64"/>
                  <a:gd name="T30" fmla="*/ 10 w 58"/>
                  <a:gd name="T31" fmla="*/ 28 h 64"/>
                  <a:gd name="T32" fmla="*/ 4 w 58"/>
                  <a:gd name="T33" fmla="*/ 36 h 64"/>
                  <a:gd name="T34" fmla="*/ 2 w 58"/>
                  <a:gd name="T35" fmla="*/ 42 h 64"/>
                  <a:gd name="T36" fmla="*/ 0 w 58"/>
                  <a:gd name="T37" fmla="*/ 54 h 64"/>
                  <a:gd name="T38" fmla="*/ 6 w 58"/>
                  <a:gd name="T39" fmla="*/ 58 h 64"/>
                  <a:gd name="T40" fmla="*/ 12 w 58"/>
                  <a:gd name="T41" fmla="*/ 62 h 64"/>
                  <a:gd name="T42" fmla="*/ 22 w 58"/>
                  <a:gd name="T43" fmla="*/ 64 h 64"/>
                  <a:gd name="T44" fmla="*/ 34 w 58"/>
                  <a:gd name="T4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8" h="64">
                    <a:moveTo>
                      <a:pt x="34" y="64"/>
                    </a:moveTo>
                    <a:lnTo>
                      <a:pt x="42" y="56"/>
                    </a:lnTo>
                    <a:lnTo>
                      <a:pt x="48" y="50"/>
                    </a:lnTo>
                    <a:lnTo>
                      <a:pt x="52" y="46"/>
                    </a:lnTo>
                    <a:lnTo>
                      <a:pt x="58" y="38"/>
                    </a:lnTo>
                    <a:lnTo>
                      <a:pt x="54" y="34"/>
                    </a:lnTo>
                    <a:lnTo>
                      <a:pt x="48" y="34"/>
                    </a:lnTo>
                    <a:lnTo>
                      <a:pt x="48" y="0"/>
                    </a:lnTo>
                    <a:lnTo>
                      <a:pt x="18" y="2"/>
                    </a:lnTo>
                    <a:lnTo>
                      <a:pt x="16" y="6"/>
                    </a:lnTo>
                    <a:lnTo>
                      <a:pt x="18" y="14"/>
                    </a:lnTo>
                    <a:lnTo>
                      <a:pt x="26" y="20"/>
                    </a:lnTo>
                    <a:lnTo>
                      <a:pt x="30" y="26"/>
                    </a:lnTo>
                    <a:lnTo>
                      <a:pt x="26" y="28"/>
                    </a:lnTo>
                    <a:lnTo>
                      <a:pt x="14" y="30"/>
                    </a:lnTo>
                    <a:lnTo>
                      <a:pt x="10" y="28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6" y="58"/>
                    </a:lnTo>
                    <a:lnTo>
                      <a:pt x="12" y="62"/>
                    </a:lnTo>
                    <a:lnTo>
                      <a:pt x="22" y="64"/>
                    </a:lnTo>
                    <a:lnTo>
                      <a:pt x="34" y="64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62"/>
              <p:cNvSpPr>
                <a:spLocks/>
              </p:cNvSpPr>
              <p:nvPr/>
            </p:nvSpPr>
            <p:spPr bwMode="auto">
              <a:xfrm>
                <a:off x="30945" y="2775188"/>
                <a:ext cx="60576" cy="215630"/>
              </a:xfrm>
              <a:custGeom>
                <a:avLst/>
                <a:gdLst>
                  <a:gd name="T0" fmla="*/ 10 w 12"/>
                  <a:gd name="T1" fmla="*/ 0 h 44"/>
                  <a:gd name="T2" fmla="*/ 12 w 12"/>
                  <a:gd name="T3" fmla="*/ 6 h 44"/>
                  <a:gd name="T4" fmla="*/ 10 w 12"/>
                  <a:gd name="T5" fmla="*/ 12 h 44"/>
                  <a:gd name="T6" fmla="*/ 10 w 12"/>
                  <a:gd name="T7" fmla="*/ 26 h 44"/>
                  <a:gd name="T8" fmla="*/ 10 w 12"/>
                  <a:gd name="T9" fmla="*/ 34 h 44"/>
                  <a:gd name="T10" fmla="*/ 6 w 12"/>
                  <a:gd name="T11" fmla="*/ 38 h 44"/>
                  <a:gd name="T12" fmla="*/ 0 w 12"/>
                  <a:gd name="T13" fmla="*/ 44 h 44"/>
                  <a:gd name="T14" fmla="*/ 0 w 12"/>
                  <a:gd name="T15" fmla="*/ 10 h 44"/>
                  <a:gd name="T16" fmla="*/ 6 w 12"/>
                  <a:gd name="T17" fmla="*/ 4 h 44"/>
                  <a:gd name="T18" fmla="*/ 10 w 12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44">
                    <a:moveTo>
                      <a:pt x="10" y="0"/>
                    </a:moveTo>
                    <a:lnTo>
                      <a:pt x="12" y="6"/>
                    </a:lnTo>
                    <a:lnTo>
                      <a:pt x="10" y="12"/>
                    </a:lnTo>
                    <a:lnTo>
                      <a:pt x="10" y="26"/>
                    </a:lnTo>
                    <a:lnTo>
                      <a:pt x="10" y="34"/>
                    </a:lnTo>
                    <a:lnTo>
                      <a:pt x="6" y="38"/>
                    </a:lnTo>
                    <a:lnTo>
                      <a:pt x="0" y="44"/>
                    </a:lnTo>
                    <a:lnTo>
                      <a:pt x="0" y="10"/>
                    </a:lnTo>
                    <a:lnTo>
                      <a:pt x="6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63"/>
              <p:cNvSpPr>
                <a:spLocks/>
              </p:cNvSpPr>
              <p:nvPr/>
            </p:nvSpPr>
            <p:spPr bwMode="auto">
              <a:xfrm>
                <a:off x="-39728" y="3088832"/>
                <a:ext cx="171630" cy="107816"/>
              </a:xfrm>
              <a:custGeom>
                <a:avLst/>
                <a:gdLst>
                  <a:gd name="T0" fmla="*/ 0 w 34"/>
                  <a:gd name="T1" fmla="*/ 10 h 22"/>
                  <a:gd name="T2" fmla="*/ 12 w 34"/>
                  <a:gd name="T3" fmla="*/ 0 h 22"/>
                  <a:gd name="T4" fmla="*/ 18 w 34"/>
                  <a:gd name="T5" fmla="*/ 4 h 22"/>
                  <a:gd name="T6" fmla="*/ 24 w 34"/>
                  <a:gd name="T7" fmla="*/ 8 h 22"/>
                  <a:gd name="T8" fmla="*/ 32 w 34"/>
                  <a:gd name="T9" fmla="*/ 10 h 22"/>
                  <a:gd name="T10" fmla="*/ 34 w 34"/>
                  <a:gd name="T11" fmla="*/ 14 h 22"/>
                  <a:gd name="T12" fmla="*/ 30 w 34"/>
                  <a:gd name="T13" fmla="*/ 20 h 22"/>
                  <a:gd name="T14" fmla="*/ 26 w 34"/>
                  <a:gd name="T15" fmla="*/ 22 h 22"/>
                  <a:gd name="T16" fmla="*/ 16 w 34"/>
                  <a:gd name="T17" fmla="*/ 18 h 22"/>
                  <a:gd name="T18" fmla="*/ 8 w 34"/>
                  <a:gd name="T19" fmla="*/ 14 h 22"/>
                  <a:gd name="T20" fmla="*/ 0 w 34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0" y="10"/>
                    </a:moveTo>
                    <a:lnTo>
                      <a:pt x="12" y="0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32" y="10"/>
                    </a:lnTo>
                    <a:lnTo>
                      <a:pt x="34" y="14"/>
                    </a:lnTo>
                    <a:lnTo>
                      <a:pt x="30" y="20"/>
                    </a:lnTo>
                    <a:lnTo>
                      <a:pt x="26" y="22"/>
                    </a:lnTo>
                    <a:lnTo>
                      <a:pt x="16" y="18"/>
                    </a:lnTo>
                    <a:lnTo>
                      <a:pt x="8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64"/>
              <p:cNvSpPr>
                <a:spLocks/>
              </p:cNvSpPr>
              <p:nvPr/>
            </p:nvSpPr>
            <p:spPr bwMode="auto">
              <a:xfrm>
                <a:off x="20848" y="2981021"/>
                <a:ext cx="484604" cy="235235"/>
              </a:xfrm>
              <a:custGeom>
                <a:avLst/>
                <a:gdLst>
                  <a:gd name="T0" fmla="*/ 12 w 96"/>
                  <a:gd name="T1" fmla="*/ 6 h 48"/>
                  <a:gd name="T2" fmla="*/ 26 w 96"/>
                  <a:gd name="T3" fmla="*/ 2 h 48"/>
                  <a:gd name="T4" fmla="*/ 34 w 96"/>
                  <a:gd name="T5" fmla="*/ 2 h 48"/>
                  <a:gd name="T6" fmla="*/ 42 w 96"/>
                  <a:gd name="T7" fmla="*/ 4 h 48"/>
                  <a:gd name="T8" fmla="*/ 52 w 96"/>
                  <a:gd name="T9" fmla="*/ 2 h 48"/>
                  <a:gd name="T10" fmla="*/ 64 w 96"/>
                  <a:gd name="T11" fmla="*/ 0 h 48"/>
                  <a:gd name="T12" fmla="*/ 74 w 96"/>
                  <a:gd name="T13" fmla="*/ 0 h 48"/>
                  <a:gd name="T14" fmla="*/ 80 w 96"/>
                  <a:gd name="T15" fmla="*/ 0 h 48"/>
                  <a:gd name="T16" fmla="*/ 84 w 96"/>
                  <a:gd name="T17" fmla="*/ 4 h 48"/>
                  <a:gd name="T18" fmla="*/ 96 w 96"/>
                  <a:gd name="T19" fmla="*/ 12 h 48"/>
                  <a:gd name="T20" fmla="*/ 94 w 96"/>
                  <a:gd name="T21" fmla="*/ 16 h 48"/>
                  <a:gd name="T22" fmla="*/ 88 w 96"/>
                  <a:gd name="T23" fmla="*/ 18 h 48"/>
                  <a:gd name="T24" fmla="*/ 80 w 96"/>
                  <a:gd name="T25" fmla="*/ 18 h 48"/>
                  <a:gd name="T26" fmla="*/ 70 w 96"/>
                  <a:gd name="T27" fmla="*/ 18 h 48"/>
                  <a:gd name="T28" fmla="*/ 64 w 96"/>
                  <a:gd name="T29" fmla="*/ 22 h 48"/>
                  <a:gd name="T30" fmla="*/ 56 w 96"/>
                  <a:gd name="T31" fmla="*/ 30 h 48"/>
                  <a:gd name="T32" fmla="*/ 48 w 96"/>
                  <a:gd name="T33" fmla="*/ 32 h 48"/>
                  <a:gd name="T34" fmla="*/ 42 w 96"/>
                  <a:gd name="T35" fmla="*/ 34 h 48"/>
                  <a:gd name="T36" fmla="*/ 40 w 96"/>
                  <a:gd name="T37" fmla="*/ 42 h 48"/>
                  <a:gd name="T38" fmla="*/ 36 w 96"/>
                  <a:gd name="T39" fmla="*/ 46 h 48"/>
                  <a:gd name="T40" fmla="*/ 30 w 96"/>
                  <a:gd name="T41" fmla="*/ 48 h 48"/>
                  <a:gd name="T42" fmla="*/ 30 w 96"/>
                  <a:gd name="T43" fmla="*/ 42 h 48"/>
                  <a:gd name="T44" fmla="*/ 28 w 96"/>
                  <a:gd name="T45" fmla="*/ 36 h 48"/>
                  <a:gd name="T46" fmla="*/ 22 w 96"/>
                  <a:gd name="T47" fmla="*/ 36 h 48"/>
                  <a:gd name="T48" fmla="*/ 20 w 96"/>
                  <a:gd name="T49" fmla="*/ 32 h 48"/>
                  <a:gd name="T50" fmla="*/ 6 w 96"/>
                  <a:gd name="T51" fmla="*/ 26 h 48"/>
                  <a:gd name="T52" fmla="*/ 0 w 96"/>
                  <a:gd name="T53" fmla="*/ 22 h 48"/>
                  <a:gd name="T54" fmla="*/ 12 w 96"/>
                  <a:gd name="T55" fmla="*/ 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6" h="48">
                    <a:moveTo>
                      <a:pt x="12" y="6"/>
                    </a:moveTo>
                    <a:lnTo>
                      <a:pt x="26" y="2"/>
                    </a:lnTo>
                    <a:lnTo>
                      <a:pt x="34" y="2"/>
                    </a:lnTo>
                    <a:lnTo>
                      <a:pt x="42" y="4"/>
                    </a:lnTo>
                    <a:lnTo>
                      <a:pt x="52" y="2"/>
                    </a:lnTo>
                    <a:lnTo>
                      <a:pt x="64" y="0"/>
                    </a:lnTo>
                    <a:lnTo>
                      <a:pt x="74" y="0"/>
                    </a:lnTo>
                    <a:lnTo>
                      <a:pt x="80" y="0"/>
                    </a:lnTo>
                    <a:lnTo>
                      <a:pt x="84" y="4"/>
                    </a:lnTo>
                    <a:lnTo>
                      <a:pt x="96" y="12"/>
                    </a:lnTo>
                    <a:lnTo>
                      <a:pt x="94" y="16"/>
                    </a:lnTo>
                    <a:lnTo>
                      <a:pt x="88" y="18"/>
                    </a:lnTo>
                    <a:lnTo>
                      <a:pt x="80" y="18"/>
                    </a:lnTo>
                    <a:lnTo>
                      <a:pt x="70" y="18"/>
                    </a:lnTo>
                    <a:lnTo>
                      <a:pt x="64" y="22"/>
                    </a:lnTo>
                    <a:lnTo>
                      <a:pt x="56" y="30"/>
                    </a:lnTo>
                    <a:lnTo>
                      <a:pt x="48" y="32"/>
                    </a:lnTo>
                    <a:lnTo>
                      <a:pt x="42" y="34"/>
                    </a:lnTo>
                    <a:lnTo>
                      <a:pt x="40" y="42"/>
                    </a:lnTo>
                    <a:lnTo>
                      <a:pt x="36" y="46"/>
                    </a:lnTo>
                    <a:lnTo>
                      <a:pt x="30" y="48"/>
                    </a:lnTo>
                    <a:lnTo>
                      <a:pt x="30" y="42"/>
                    </a:lnTo>
                    <a:lnTo>
                      <a:pt x="28" y="36"/>
                    </a:lnTo>
                    <a:lnTo>
                      <a:pt x="22" y="36"/>
                    </a:lnTo>
                    <a:lnTo>
                      <a:pt x="20" y="32"/>
                    </a:lnTo>
                    <a:lnTo>
                      <a:pt x="6" y="26"/>
                    </a:lnTo>
                    <a:lnTo>
                      <a:pt x="0" y="22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186A02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65"/>
              <p:cNvSpPr>
                <a:spLocks/>
              </p:cNvSpPr>
              <p:nvPr/>
            </p:nvSpPr>
            <p:spPr bwMode="auto">
              <a:xfrm>
                <a:off x="172285" y="3059428"/>
                <a:ext cx="323070" cy="323447"/>
              </a:xfrm>
              <a:custGeom>
                <a:avLst/>
                <a:gdLst>
                  <a:gd name="T0" fmla="*/ 54 w 64"/>
                  <a:gd name="T1" fmla="*/ 66 h 66"/>
                  <a:gd name="T2" fmla="*/ 44 w 64"/>
                  <a:gd name="T3" fmla="*/ 62 h 66"/>
                  <a:gd name="T4" fmla="*/ 26 w 64"/>
                  <a:gd name="T5" fmla="*/ 60 h 66"/>
                  <a:gd name="T6" fmla="*/ 14 w 64"/>
                  <a:gd name="T7" fmla="*/ 50 h 66"/>
                  <a:gd name="T8" fmla="*/ 6 w 64"/>
                  <a:gd name="T9" fmla="*/ 42 h 66"/>
                  <a:gd name="T10" fmla="*/ 0 w 64"/>
                  <a:gd name="T11" fmla="*/ 32 h 66"/>
                  <a:gd name="T12" fmla="*/ 10 w 64"/>
                  <a:gd name="T13" fmla="*/ 26 h 66"/>
                  <a:gd name="T14" fmla="*/ 12 w 64"/>
                  <a:gd name="T15" fmla="*/ 18 h 66"/>
                  <a:gd name="T16" fmla="*/ 26 w 64"/>
                  <a:gd name="T17" fmla="*/ 14 h 66"/>
                  <a:gd name="T18" fmla="*/ 34 w 64"/>
                  <a:gd name="T19" fmla="*/ 6 h 66"/>
                  <a:gd name="T20" fmla="*/ 40 w 64"/>
                  <a:gd name="T21" fmla="*/ 2 h 66"/>
                  <a:gd name="T22" fmla="*/ 50 w 64"/>
                  <a:gd name="T23" fmla="*/ 2 h 66"/>
                  <a:gd name="T24" fmla="*/ 58 w 64"/>
                  <a:gd name="T25" fmla="*/ 2 h 66"/>
                  <a:gd name="T26" fmla="*/ 64 w 64"/>
                  <a:gd name="T27" fmla="*/ 0 h 66"/>
                  <a:gd name="T28" fmla="*/ 64 w 64"/>
                  <a:gd name="T29" fmla="*/ 6 h 66"/>
                  <a:gd name="T30" fmla="*/ 62 w 64"/>
                  <a:gd name="T31" fmla="*/ 18 h 66"/>
                  <a:gd name="T32" fmla="*/ 58 w 64"/>
                  <a:gd name="T33" fmla="*/ 30 h 66"/>
                  <a:gd name="T34" fmla="*/ 56 w 64"/>
                  <a:gd name="T35" fmla="*/ 42 h 66"/>
                  <a:gd name="T36" fmla="*/ 56 w 64"/>
                  <a:gd name="T37" fmla="*/ 52 h 66"/>
                  <a:gd name="T38" fmla="*/ 54 w 64"/>
                  <a:gd name="T3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4" h="66">
                    <a:moveTo>
                      <a:pt x="54" y="66"/>
                    </a:moveTo>
                    <a:lnTo>
                      <a:pt x="44" y="62"/>
                    </a:lnTo>
                    <a:lnTo>
                      <a:pt x="26" y="60"/>
                    </a:lnTo>
                    <a:lnTo>
                      <a:pt x="14" y="50"/>
                    </a:lnTo>
                    <a:lnTo>
                      <a:pt x="6" y="42"/>
                    </a:lnTo>
                    <a:lnTo>
                      <a:pt x="0" y="32"/>
                    </a:lnTo>
                    <a:lnTo>
                      <a:pt x="10" y="26"/>
                    </a:lnTo>
                    <a:lnTo>
                      <a:pt x="12" y="18"/>
                    </a:lnTo>
                    <a:lnTo>
                      <a:pt x="26" y="14"/>
                    </a:lnTo>
                    <a:lnTo>
                      <a:pt x="34" y="6"/>
                    </a:lnTo>
                    <a:lnTo>
                      <a:pt x="40" y="2"/>
                    </a:lnTo>
                    <a:lnTo>
                      <a:pt x="50" y="2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64" y="6"/>
                    </a:lnTo>
                    <a:lnTo>
                      <a:pt x="62" y="18"/>
                    </a:lnTo>
                    <a:lnTo>
                      <a:pt x="58" y="30"/>
                    </a:lnTo>
                    <a:lnTo>
                      <a:pt x="56" y="42"/>
                    </a:lnTo>
                    <a:lnTo>
                      <a:pt x="56" y="52"/>
                    </a:lnTo>
                    <a:lnTo>
                      <a:pt x="54" y="66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66"/>
              <p:cNvSpPr>
                <a:spLocks/>
              </p:cNvSpPr>
              <p:nvPr/>
            </p:nvSpPr>
            <p:spPr bwMode="auto">
              <a:xfrm>
                <a:off x="293438" y="3353466"/>
                <a:ext cx="252397" cy="215630"/>
              </a:xfrm>
              <a:custGeom>
                <a:avLst/>
                <a:gdLst>
                  <a:gd name="T0" fmla="*/ 18 w 50"/>
                  <a:gd name="T1" fmla="*/ 20 h 44"/>
                  <a:gd name="T2" fmla="*/ 12 w 50"/>
                  <a:gd name="T3" fmla="*/ 16 h 44"/>
                  <a:gd name="T4" fmla="*/ 10 w 50"/>
                  <a:gd name="T5" fmla="*/ 22 h 44"/>
                  <a:gd name="T6" fmla="*/ 8 w 50"/>
                  <a:gd name="T7" fmla="*/ 24 h 44"/>
                  <a:gd name="T8" fmla="*/ 2 w 50"/>
                  <a:gd name="T9" fmla="*/ 20 h 44"/>
                  <a:gd name="T10" fmla="*/ 0 w 50"/>
                  <a:gd name="T11" fmla="*/ 16 h 44"/>
                  <a:gd name="T12" fmla="*/ 0 w 50"/>
                  <a:gd name="T13" fmla="*/ 10 h 44"/>
                  <a:gd name="T14" fmla="*/ 2 w 50"/>
                  <a:gd name="T15" fmla="*/ 6 h 44"/>
                  <a:gd name="T16" fmla="*/ 2 w 50"/>
                  <a:gd name="T17" fmla="*/ 0 h 44"/>
                  <a:gd name="T18" fmla="*/ 18 w 50"/>
                  <a:gd name="T19" fmla="*/ 2 h 44"/>
                  <a:gd name="T20" fmla="*/ 30 w 50"/>
                  <a:gd name="T21" fmla="*/ 6 h 44"/>
                  <a:gd name="T22" fmla="*/ 34 w 50"/>
                  <a:gd name="T23" fmla="*/ 10 h 44"/>
                  <a:gd name="T24" fmla="*/ 42 w 50"/>
                  <a:gd name="T25" fmla="*/ 18 h 44"/>
                  <a:gd name="T26" fmla="*/ 48 w 50"/>
                  <a:gd name="T27" fmla="*/ 24 h 44"/>
                  <a:gd name="T28" fmla="*/ 50 w 50"/>
                  <a:gd name="T29" fmla="*/ 28 h 44"/>
                  <a:gd name="T30" fmla="*/ 46 w 50"/>
                  <a:gd name="T31" fmla="*/ 30 h 44"/>
                  <a:gd name="T32" fmla="*/ 44 w 50"/>
                  <a:gd name="T33" fmla="*/ 36 h 44"/>
                  <a:gd name="T34" fmla="*/ 42 w 50"/>
                  <a:gd name="T35" fmla="*/ 42 h 44"/>
                  <a:gd name="T36" fmla="*/ 38 w 50"/>
                  <a:gd name="T37" fmla="*/ 44 h 44"/>
                  <a:gd name="T38" fmla="*/ 34 w 50"/>
                  <a:gd name="T39" fmla="*/ 32 h 44"/>
                  <a:gd name="T40" fmla="*/ 28 w 50"/>
                  <a:gd name="T41" fmla="*/ 26 h 44"/>
                  <a:gd name="T42" fmla="*/ 24 w 50"/>
                  <a:gd name="T43" fmla="*/ 24 h 44"/>
                  <a:gd name="T44" fmla="*/ 18 w 50"/>
                  <a:gd name="T45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" h="44">
                    <a:moveTo>
                      <a:pt x="18" y="20"/>
                    </a:moveTo>
                    <a:lnTo>
                      <a:pt x="12" y="16"/>
                    </a:lnTo>
                    <a:lnTo>
                      <a:pt x="10" y="22"/>
                    </a:lnTo>
                    <a:lnTo>
                      <a:pt x="8" y="24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8" y="2"/>
                    </a:lnTo>
                    <a:lnTo>
                      <a:pt x="30" y="6"/>
                    </a:lnTo>
                    <a:lnTo>
                      <a:pt x="34" y="10"/>
                    </a:lnTo>
                    <a:lnTo>
                      <a:pt x="42" y="18"/>
                    </a:lnTo>
                    <a:lnTo>
                      <a:pt x="48" y="24"/>
                    </a:lnTo>
                    <a:lnTo>
                      <a:pt x="50" y="28"/>
                    </a:lnTo>
                    <a:lnTo>
                      <a:pt x="46" y="30"/>
                    </a:lnTo>
                    <a:lnTo>
                      <a:pt x="44" y="36"/>
                    </a:lnTo>
                    <a:lnTo>
                      <a:pt x="42" y="42"/>
                    </a:lnTo>
                    <a:lnTo>
                      <a:pt x="38" y="44"/>
                    </a:lnTo>
                    <a:lnTo>
                      <a:pt x="34" y="32"/>
                    </a:lnTo>
                    <a:lnTo>
                      <a:pt x="28" y="26"/>
                    </a:lnTo>
                    <a:lnTo>
                      <a:pt x="24" y="24"/>
                    </a:lnTo>
                    <a:lnTo>
                      <a:pt x="18" y="20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67"/>
              <p:cNvSpPr>
                <a:spLocks/>
              </p:cNvSpPr>
              <p:nvPr/>
            </p:nvSpPr>
            <p:spPr bwMode="auto">
              <a:xfrm>
                <a:off x="485261" y="3480882"/>
                <a:ext cx="514891" cy="186226"/>
              </a:xfrm>
              <a:custGeom>
                <a:avLst/>
                <a:gdLst>
                  <a:gd name="T0" fmla="*/ 88 w 102"/>
                  <a:gd name="T1" fmla="*/ 34 h 38"/>
                  <a:gd name="T2" fmla="*/ 82 w 102"/>
                  <a:gd name="T3" fmla="*/ 32 h 38"/>
                  <a:gd name="T4" fmla="*/ 80 w 102"/>
                  <a:gd name="T5" fmla="*/ 28 h 38"/>
                  <a:gd name="T6" fmla="*/ 80 w 102"/>
                  <a:gd name="T7" fmla="*/ 22 h 38"/>
                  <a:gd name="T8" fmla="*/ 80 w 102"/>
                  <a:gd name="T9" fmla="*/ 16 h 38"/>
                  <a:gd name="T10" fmla="*/ 78 w 102"/>
                  <a:gd name="T11" fmla="*/ 12 h 38"/>
                  <a:gd name="T12" fmla="*/ 72 w 102"/>
                  <a:gd name="T13" fmla="*/ 10 h 38"/>
                  <a:gd name="T14" fmla="*/ 66 w 102"/>
                  <a:gd name="T15" fmla="*/ 10 h 38"/>
                  <a:gd name="T16" fmla="*/ 62 w 102"/>
                  <a:gd name="T17" fmla="*/ 12 h 38"/>
                  <a:gd name="T18" fmla="*/ 60 w 102"/>
                  <a:gd name="T19" fmla="*/ 16 h 38"/>
                  <a:gd name="T20" fmla="*/ 52 w 102"/>
                  <a:gd name="T21" fmla="*/ 18 h 38"/>
                  <a:gd name="T22" fmla="*/ 48 w 102"/>
                  <a:gd name="T23" fmla="*/ 22 h 38"/>
                  <a:gd name="T24" fmla="*/ 50 w 102"/>
                  <a:gd name="T25" fmla="*/ 26 h 38"/>
                  <a:gd name="T26" fmla="*/ 52 w 102"/>
                  <a:gd name="T27" fmla="*/ 30 h 38"/>
                  <a:gd name="T28" fmla="*/ 52 w 102"/>
                  <a:gd name="T29" fmla="*/ 36 h 38"/>
                  <a:gd name="T30" fmla="*/ 44 w 102"/>
                  <a:gd name="T31" fmla="*/ 38 h 38"/>
                  <a:gd name="T32" fmla="*/ 38 w 102"/>
                  <a:gd name="T33" fmla="*/ 32 h 38"/>
                  <a:gd name="T34" fmla="*/ 32 w 102"/>
                  <a:gd name="T35" fmla="*/ 26 h 38"/>
                  <a:gd name="T36" fmla="*/ 26 w 102"/>
                  <a:gd name="T37" fmla="*/ 22 h 38"/>
                  <a:gd name="T38" fmla="*/ 18 w 102"/>
                  <a:gd name="T39" fmla="*/ 20 h 38"/>
                  <a:gd name="T40" fmla="*/ 14 w 102"/>
                  <a:gd name="T41" fmla="*/ 18 h 38"/>
                  <a:gd name="T42" fmla="*/ 8 w 102"/>
                  <a:gd name="T43" fmla="*/ 20 h 38"/>
                  <a:gd name="T44" fmla="*/ 0 w 102"/>
                  <a:gd name="T45" fmla="*/ 18 h 38"/>
                  <a:gd name="T46" fmla="*/ 4 w 102"/>
                  <a:gd name="T47" fmla="*/ 14 h 38"/>
                  <a:gd name="T48" fmla="*/ 6 w 102"/>
                  <a:gd name="T49" fmla="*/ 8 h 38"/>
                  <a:gd name="T50" fmla="*/ 12 w 102"/>
                  <a:gd name="T51" fmla="*/ 2 h 38"/>
                  <a:gd name="T52" fmla="*/ 18 w 102"/>
                  <a:gd name="T53" fmla="*/ 4 h 38"/>
                  <a:gd name="T54" fmla="*/ 22 w 102"/>
                  <a:gd name="T55" fmla="*/ 8 h 38"/>
                  <a:gd name="T56" fmla="*/ 30 w 102"/>
                  <a:gd name="T57" fmla="*/ 12 h 38"/>
                  <a:gd name="T58" fmla="*/ 38 w 102"/>
                  <a:gd name="T59" fmla="*/ 12 h 38"/>
                  <a:gd name="T60" fmla="*/ 44 w 102"/>
                  <a:gd name="T61" fmla="*/ 10 h 38"/>
                  <a:gd name="T62" fmla="*/ 52 w 102"/>
                  <a:gd name="T63" fmla="*/ 6 h 38"/>
                  <a:gd name="T64" fmla="*/ 62 w 102"/>
                  <a:gd name="T65" fmla="*/ 2 h 38"/>
                  <a:gd name="T66" fmla="*/ 72 w 102"/>
                  <a:gd name="T67" fmla="*/ 0 h 38"/>
                  <a:gd name="T68" fmla="*/ 82 w 102"/>
                  <a:gd name="T69" fmla="*/ 2 h 38"/>
                  <a:gd name="T70" fmla="*/ 88 w 102"/>
                  <a:gd name="T71" fmla="*/ 6 h 38"/>
                  <a:gd name="T72" fmla="*/ 94 w 102"/>
                  <a:gd name="T73" fmla="*/ 10 h 38"/>
                  <a:gd name="T74" fmla="*/ 98 w 102"/>
                  <a:gd name="T75" fmla="*/ 16 h 38"/>
                  <a:gd name="T76" fmla="*/ 102 w 102"/>
                  <a:gd name="T77" fmla="*/ 20 h 38"/>
                  <a:gd name="T78" fmla="*/ 100 w 102"/>
                  <a:gd name="T79" fmla="*/ 26 h 38"/>
                  <a:gd name="T80" fmla="*/ 94 w 102"/>
                  <a:gd name="T81" fmla="*/ 30 h 38"/>
                  <a:gd name="T82" fmla="*/ 88 w 102"/>
                  <a:gd name="T83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38">
                    <a:moveTo>
                      <a:pt x="88" y="34"/>
                    </a:moveTo>
                    <a:lnTo>
                      <a:pt x="82" y="32"/>
                    </a:lnTo>
                    <a:lnTo>
                      <a:pt x="80" y="28"/>
                    </a:lnTo>
                    <a:lnTo>
                      <a:pt x="80" y="22"/>
                    </a:lnTo>
                    <a:lnTo>
                      <a:pt x="80" y="16"/>
                    </a:lnTo>
                    <a:lnTo>
                      <a:pt x="78" y="12"/>
                    </a:lnTo>
                    <a:lnTo>
                      <a:pt x="72" y="10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60" y="16"/>
                    </a:lnTo>
                    <a:lnTo>
                      <a:pt x="52" y="18"/>
                    </a:lnTo>
                    <a:lnTo>
                      <a:pt x="48" y="22"/>
                    </a:lnTo>
                    <a:lnTo>
                      <a:pt x="50" y="26"/>
                    </a:lnTo>
                    <a:lnTo>
                      <a:pt x="52" y="30"/>
                    </a:lnTo>
                    <a:lnTo>
                      <a:pt x="52" y="36"/>
                    </a:lnTo>
                    <a:lnTo>
                      <a:pt x="44" y="38"/>
                    </a:lnTo>
                    <a:lnTo>
                      <a:pt x="38" y="32"/>
                    </a:lnTo>
                    <a:lnTo>
                      <a:pt x="32" y="26"/>
                    </a:lnTo>
                    <a:lnTo>
                      <a:pt x="26" y="22"/>
                    </a:lnTo>
                    <a:lnTo>
                      <a:pt x="18" y="20"/>
                    </a:lnTo>
                    <a:lnTo>
                      <a:pt x="14" y="18"/>
                    </a:lnTo>
                    <a:lnTo>
                      <a:pt x="8" y="20"/>
                    </a:lnTo>
                    <a:lnTo>
                      <a:pt x="0" y="18"/>
                    </a:lnTo>
                    <a:lnTo>
                      <a:pt x="4" y="14"/>
                    </a:lnTo>
                    <a:lnTo>
                      <a:pt x="6" y="8"/>
                    </a:lnTo>
                    <a:lnTo>
                      <a:pt x="12" y="2"/>
                    </a:lnTo>
                    <a:lnTo>
                      <a:pt x="18" y="4"/>
                    </a:lnTo>
                    <a:lnTo>
                      <a:pt x="22" y="8"/>
                    </a:lnTo>
                    <a:lnTo>
                      <a:pt x="30" y="12"/>
                    </a:lnTo>
                    <a:lnTo>
                      <a:pt x="38" y="12"/>
                    </a:lnTo>
                    <a:lnTo>
                      <a:pt x="44" y="10"/>
                    </a:lnTo>
                    <a:lnTo>
                      <a:pt x="52" y="6"/>
                    </a:lnTo>
                    <a:lnTo>
                      <a:pt x="62" y="2"/>
                    </a:lnTo>
                    <a:lnTo>
                      <a:pt x="72" y="0"/>
                    </a:lnTo>
                    <a:lnTo>
                      <a:pt x="82" y="2"/>
                    </a:lnTo>
                    <a:lnTo>
                      <a:pt x="88" y="6"/>
                    </a:lnTo>
                    <a:lnTo>
                      <a:pt x="94" y="10"/>
                    </a:lnTo>
                    <a:lnTo>
                      <a:pt x="98" y="16"/>
                    </a:lnTo>
                    <a:lnTo>
                      <a:pt x="102" y="20"/>
                    </a:lnTo>
                    <a:lnTo>
                      <a:pt x="100" y="26"/>
                    </a:lnTo>
                    <a:lnTo>
                      <a:pt x="94" y="30"/>
                    </a:lnTo>
                    <a:lnTo>
                      <a:pt x="88" y="34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92" name="TextBox 91"/>
          <p:cNvSpPr txBox="1"/>
          <p:nvPr/>
        </p:nvSpPr>
        <p:spPr>
          <a:xfrm>
            <a:off x="5417443" y="4284095"/>
            <a:ext cx="3329541" cy="2000548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AU" sz="2400" dirty="0" smtClean="0">
                <a:solidFill>
                  <a:schemeClr val="bg1"/>
                </a:solidFill>
              </a:rPr>
              <a:t>Europa</a:t>
            </a:r>
            <a:endParaRPr lang="en-AU" sz="2400" dirty="0">
              <a:solidFill>
                <a:schemeClr val="bg1"/>
              </a:solidFill>
            </a:endParaRPr>
          </a:p>
          <a:p>
            <a:endParaRPr lang="en-AU" sz="1000" dirty="0" smtClean="0">
              <a:solidFill>
                <a:schemeClr val="bg1"/>
              </a:solidFill>
            </a:endParaRPr>
          </a:p>
          <a:p>
            <a:r>
              <a:rPr lang="es-ES" dirty="0" smtClean="0">
                <a:solidFill>
                  <a:schemeClr val="bg1"/>
                </a:solidFill>
              </a:rPr>
              <a:t>5 </a:t>
            </a:r>
            <a:r>
              <a:rPr lang="es-ES" dirty="0">
                <a:solidFill>
                  <a:schemeClr val="bg1"/>
                </a:solidFill>
              </a:rPr>
              <a:t>Provincias </a:t>
            </a:r>
            <a:endParaRPr lang="es-ES" dirty="0" smtClean="0">
              <a:solidFill>
                <a:schemeClr val="bg1"/>
              </a:solidFill>
            </a:endParaRPr>
          </a:p>
          <a:p>
            <a:pPr lvl="0"/>
            <a:r>
              <a:rPr lang="en-AU" dirty="0" smtClean="0">
                <a:solidFill>
                  <a:schemeClr val="bg1"/>
                </a:solidFill>
              </a:rPr>
              <a:t>13 </a:t>
            </a:r>
            <a:r>
              <a:rPr lang="es-ES" dirty="0">
                <a:solidFill>
                  <a:schemeClr val="bg1"/>
                </a:solidFill>
              </a:rPr>
              <a:t>países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en-AU" dirty="0" smtClean="0">
                <a:solidFill>
                  <a:schemeClr val="bg1"/>
                </a:solidFill>
              </a:rPr>
              <a:t>1.070 </a:t>
            </a:r>
            <a:r>
              <a:rPr lang="es-ES" dirty="0">
                <a:solidFill>
                  <a:schemeClr val="bg1"/>
                </a:solidFill>
              </a:rPr>
              <a:t>hermanos </a:t>
            </a:r>
            <a:endParaRPr lang="en-AU" dirty="0" smtClean="0">
              <a:solidFill>
                <a:schemeClr val="bg1"/>
              </a:solidFill>
            </a:endParaRPr>
          </a:p>
          <a:p>
            <a:r>
              <a:rPr lang="en-AU" dirty="0" smtClean="0">
                <a:solidFill>
                  <a:schemeClr val="bg1"/>
                </a:solidFill>
              </a:rPr>
              <a:t>8.627 </a:t>
            </a:r>
            <a:r>
              <a:rPr lang="es-ES" dirty="0">
                <a:solidFill>
                  <a:schemeClr val="bg1"/>
                </a:solidFill>
              </a:rPr>
              <a:t>laicos maristas </a:t>
            </a:r>
            <a:endParaRPr lang="en-AU" dirty="0" smtClean="0">
              <a:solidFill>
                <a:schemeClr val="bg1"/>
              </a:solidFill>
            </a:endParaRPr>
          </a:p>
          <a:p>
            <a:r>
              <a:rPr lang="en-AU" dirty="0" smtClean="0">
                <a:solidFill>
                  <a:schemeClr val="bg1"/>
                </a:solidFill>
              </a:rPr>
              <a:t>86.191 </a:t>
            </a:r>
            <a:r>
              <a:rPr lang="es-ES" dirty="0">
                <a:solidFill>
                  <a:schemeClr val="bg1"/>
                </a:solidFill>
              </a:rPr>
              <a:t>niños y jóvenes </a:t>
            </a:r>
            <a:endParaRPr lang="en-A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3231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0">
        <p14:prism isContent="1"/>
      </p:transition>
    </mc:Choice>
    <mc:Fallback xmlns="">
      <p:transition spd="slow" advClick="0" advTm="8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9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9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9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" dur="2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 build="p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68"/>
          <p:cNvSpPr>
            <a:spLocks/>
          </p:cNvSpPr>
          <p:nvPr/>
        </p:nvSpPr>
        <p:spPr bwMode="auto">
          <a:xfrm>
            <a:off x="2108559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234"/>
          <p:cNvSpPr>
            <a:spLocks/>
          </p:cNvSpPr>
          <p:nvPr/>
        </p:nvSpPr>
        <p:spPr bwMode="auto">
          <a:xfrm>
            <a:off x="6855107" y="339054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242"/>
          <p:cNvSpPr>
            <a:spLocks/>
          </p:cNvSpPr>
          <p:nvPr/>
        </p:nvSpPr>
        <p:spPr bwMode="auto">
          <a:xfrm>
            <a:off x="6734316" y="346039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872174" y="3635011"/>
            <a:ext cx="307979" cy="244465"/>
            <a:chOff x="3385960" y="3735401"/>
            <a:chExt cx="307979" cy="244465"/>
          </a:xfrm>
          <a:solidFill>
            <a:schemeClr val="bg1">
              <a:lumMod val="50000"/>
            </a:schemeClr>
          </a:solidFill>
        </p:grpSpPr>
        <p:sp>
          <p:nvSpPr>
            <p:cNvPr id="27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29" name="Freeform 238"/>
          <p:cNvSpPr>
            <a:spLocks/>
          </p:cNvSpPr>
          <p:nvPr/>
        </p:nvSpPr>
        <p:spPr bwMode="auto">
          <a:xfrm>
            <a:off x="6501888" y="329705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250"/>
          <p:cNvSpPr>
            <a:spLocks/>
          </p:cNvSpPr>
          <p:nvPr/>
        </p:nvSpPr>
        <p:spPr bwMode="auto">
          <a:xfrm>
            <a:off x="7395510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233"/>
          <p:cNvSpPr>
            <a:spLocks/>
          </p:cNvSpPr>
          <p:nvPr/>
        </p:nvSpPr>
        <p:spPr bwMode="auto">
          <a:xfrm>
            <a:off x="6859869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147"/>
          <p:cNvSpPr>
            <a:spLocks/>
          </p:cNvSpPr>
          <p:nvPr/>
        </p:nvSpPr>
        <p:spPr bwMode="auto">
          <a:xfrm>
            <a:off x="4615713" y="338357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180"/>
          <p:cNvSpPr>
            <a:spLocks/>
          </p:cNvSpPr>
          <p:nvPr/>
        </p:nvSpPr>
        <p:spPr bwMode="auto">
          <a:xfrm>
            <a:off x="5132669" y="3864411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145"/>
          <p:cNvSpPr>
            <a:spLocks/>
          </p:cNvSpPr>
          <p:nvPr/>
        </p:nvSpPr>
        <p:spPr bwMode="auto">
          <a:xfrm>
            <a:off x="3894278" y="365940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9"/>
          <p:cNvSpPr>
            <a:spLocks/>
          </p:cNvSpPr>
          <p:nvPr/>
        </p:nvSpPr>
        <p:spPr bwMode="auto">
          <a:xfrm>
            <a:off x="2366528" y="355343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172"/>
          <p:cNvSpPr>
            <a:spLocks/>
          </p:cNvSpPr>
          <p:nvPr/>
        </p:nvSpPr>
        <p:spPr bwMode="auto">
          <a:xfrm>
            <a:off x="5019957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161"/>
          <p:cNvSpPr>
            <a:spLocks/>
          </p:cNvSpPr>
          <p:nvPr/>
        </p:nvSpPr>
        <p:spPr bwMode="auto">
          <a:xfrm>
            <a:off x="4195903" y="3701255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8686538" y="401292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" name="Freeform 240"/>
          <p:cNvSpPr>
            <a:spLocks/>
          </p:cNvSpPr>
          <p:nvPr/>
        </p:nvSpPr>
        <p:spPr bwMode="auto">
          <a:xfrm>
            <a:off x="6001685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5"/>
          <p:cNvSpPr>
            <a:spLocks/>
          </p:cNvSpPr>
          <p:nvPr/>
        </p:nvSpPr>
        <p:spPr bwMode="auto">
          <a:xfrm>
            <a:off x="2043292" y="368599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162"/>
          <p:cNvSpPr>
            <a:spLocks/>
          </p:cNvSpPr>
          <p:nvPr/>
        </p:nvSpPr>
        <p:spPr bwMode="auto">
          <a:xfrm>
            <a:off x="4064281" y="3714749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85"/>
          <p:cNvSpPr>
            <a:spLocks/>
          </p:cNvSpPr>
          <p:nvPr/>
        </p:nvSpPr>
        <p:spPr bwMode="auto">
          <a:xfrm>
            <a:off x="2667179" y="4555331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155"/>
          <p:cNvSpPr>
            <a:spLocks/>
          </p:cNvSpPr>
          <p:nvPr/>
        </p:nvSpPr>
        <p:spPr bwMode="auto">
          <a:xfrm>
            <a:off x="4494494" y="3650892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2552265" y="358775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66"/>
          <p:cNvSpPr>
            <a:spLocks/>
          </p:cNvSpPr>
          <p:nvPr/>
        </p:nvSpPr>
        <p:spPr bwMode="auto">
          <a:xfrm>
            <a:off x="2082979" y="378380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149"/>
          <p:cNvSpPr>
            <a:spLocks/>
          </p:cNvSpPr>
          <p:nvPr/>
        </p:nvSpPr>
        <p:spPr bwMode="auto">
          <a:xfrm>
            <a:off x="4646894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77"/>
          <p:cNvSpPr>
            <a:spLocks/>
          </p:cNvSpPr>
          <p:nvPr/>
        </p:nvSpPr>
        <p:spPr bwMode="auto">
          <a:xfrm>
            <a:off x="2208392" y="4031723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84"/>
          <p:cNvSpPr>
            <a:spLocks/>
          </p:cNvSpPr>
          <p:nvPr/>
        </p:nvSpPr>
        <p:spPr bwMode="auto">
          <a:xfrm>
            <a:off x="2494936" y="4312843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171"/>
          <p:cNvSpPr>
            <a:spLocks/>
          </p:cNvSpPr>
          <p:nvPr/>
        </p:nvSpPr>
        <p:spPr bwMode="auto">
          <a:xfrm>
            <a:off x="4831838" y="4192450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176"/>
          <p:cNvSpPr>
            <a:spLocks/>
          </p:cNvSpPr>
          <p:nvPr/>
        </p:nvSpPr>
        <p:spPr bwMode="auto">
          <a:xfrm>
            <a:off x="4581013" y="4129702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174"/>
          <p:cNvSpPr>
            <a:spLocks/>
          </p:cNvSpPr>
          <p:nvPr/>
        </p:nvSpPr>
        <p:spPr bwMode="auto">
          <a:xfrm>
            <a:off x="5007909" y="4006670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7540766" y="2755542"/>
            <a:ext cx="406400" cy="419100"/>
            <a:chOff x="7540766" y="2752546"/>
            <a:chExt cx="406400" cy="419100"/>
          </a:xfrm>
          <a:noFill/>
        </p:grpSpPr>
        <p:sp>
          <p:nvSpPr>
            <p:cNvPr id="56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0" name="Freeform 243"/>
          <p:cNvSpPr>
            <a:spLocks/>
          </p:cNvSpPr>
          <p:nvPr/>
        </p:nvSpPr>
        <p:spPr bwMode="auto">
          <a:xfrm>
            <a:off x="6801132" y="381573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244"/>
          <p:cNvSpPr>
            <a:spLocks/>
          </p:cNvSpPr>
          <p:nvPr/>
        </p:nvSpPr>
        <p:spPr bwMode="auto">
          <a:xfrm>
            <a:off x="7042432" y="380938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290"/>
          <p:cNvSpPr>
            <a:spLocks/>
          </p:cNvSpPr>
          <p:nvPr/>
        </p:nvSpPr>
        <p:spPr bwMode="auto">
          <a:xfrm>
            <a:off x="6876539" y="392174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/>
          <p:nvPr/>
        </p:nvSpPr>
        <p:spPr bwMode="auto">
          <a:xfrm>
            <a:off x="7142452" y="338754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64" name="Group 301"/>
          <p:cNvGrpSpPr>
            <a:grpSpLocks/>
          </p:cNvGrpSpPr>
          <p:nvPr/>
        </p:nvGrpSpPr>
        <p:grpSpPr bwMode="auto">
          <a:xfrm>
            <a:off x="7230410" y="3510755"/>
            <a:ext cx="234950" cy="320675"/>
            <a:chOff x="4561" y="2273"/>
            <a:chExt cx="148" cy="202"/>
          </a:xfrm>
          <a:noFill/>
        </p:grpSpPr>
        <p:sp>
          <p:nvSpPr>
            <p:cNvPr id="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2" name="Freeform 156"/>
          <p:cNvSpPr>
            <a:spLocks/>
          </p:cNvSpPr>
          <p:nvPr/>
        </p:nvSpPr>
        <p:spPr bwMode="auto">
          <a:xfrm>
            <a:off x="4346856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" name="Freeform 169"/>
          <p:cNvSpPr>
            <a:spLocks/>
          </p:cNvSpPr>
          <p:nvPr/>
        </p:nvSpPr>
        <p:spPr bwMode="auto">
          <a:xfrm>
            <a:off x="504932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" name="Freeform 201"/>
          <p:cNvSpPr>
            <a:spLocks/>
          </p:cNvSpPr>
          <p:nvPr/>
        </p:nvSpPr>
        <p:spPr bwMode="auto">
          <a:xfrm>
            <a:off x="4037153" y="2845414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7830420" y="4047946"/>
            <a:ext cx="377825" cy="206375"/>
            <a:chOff x="7840663" y="4144963"/>
            <a:chExt cx="377825" cy="206375"/>
          </a:xfrm>
          <a:noFill/>
        </p:grpSpPr>
        <p:sp>
          <p:nvSpPr>
            <p:cNvPr id="7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9" name="Freeform 170"/>
          <p:cNvSpPr>
            <a:spLocks/>
          </p:cNvSpPr>
          <p:nvPr/>
        </p:nvSpPr>
        <p:spPr bwMode="auto">
          <a:xfrm>
            <a:off x="5102366" y="4225084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" name="Freeform 166"/>
          <p:cNvSpPr>
            <a:spLocks/>
          </p:cNvSpPr>
          <p:nvPr/>
        </p:nvSpPr>
        <p:spPr bwMode="auto">
          <a:xfrm>
            <a:off x="4915182" y="4381325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" name="Freeform 206"/>
          <p:cNvSpPr>
            <a:spLocks/>
          </p:cNvSpPr>
          <p:nvPr/>
        </p:nvSpPr>
        <p:spPr bwMode="auto">
          <a:xfrm>
            <a:off x="4361712" y="2487482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2" name="Group 81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83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88" name="Freeform 86"/>
          <p:cNvSpPr>
            <a:spLocks/>
          </p:cNvSpPr>
          <p:nvPr/>
        </p:nvSpPr>
        <p:spPr bwMode="auto">
          <a:xfrm>
            <a:off x="2773542" y="4840109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9" name="Freeform 61"/>
          <p:cNvSpPr>
            <a:spLocks/>
          </p:cNvSpPr>
          <p:nvPr/>
        </p:nvSpPr>
        <p:spPr bwMode="auto">
          <a:xfrm>
            <a:off x="1922536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0" name="Freeform 79"/>
          <p:cNvSpPr>
            <a:spLocks/>
          </p:cNvSpPr>
          <p:nvPr/>
        </p:nvSpPr>
        <p:spPr bwMode="auto">
          <a:xfrm>
            <a:off x="2402068" y="3752671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63"/>
          <p:cNvSpPr>
            <a:spLocks/>
          </p:cNvSpPr>
          <p:nvPr/>
        </p:nvSpPr>
        <p:spPr bwMode="auto">
          <a:xfrm>
            <a:off x="1982967" y="369670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" name="Freeform 210"/>
          <p:cNvSpPr>
            <a:spLocks/>
          </p:cNvSpPr>
          <p:nvPr/>
        </p:nvSpPr>
        <p:spPr bwMode="auto">
          <a:xfrm>
            <a:off x="4430994" y="2440602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" name="Freeform 177"/>
          <p:cNvSpPr>
            <a:spLocks/>
          </p:cNvSpPr>
          <p:nvPr/>
        </p:nvSpPr>
        <p:spPr bwMode="auto">
          <a:xfrm>
            <a:off x="4591191" y="3844787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" name="Freeform 239"/>
          <p:cNvSpPr>
            <a:spLocks/>
          </p:cNvSpPr>
          <p:nvPr/>
        </p:nvSpPr>
        <p:spPr bwMode="auto">
          <a:xfrm>
            <a:off x="6288229" y="373582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5" name="Freeform 164"/>
          <p:cNvSpPr>
            <a:spLocks/>
          </p:cNvSpPr>
          <p:nvPr/>
        </p:nvSpPr>
        <p:spPr bwMode="auto">
          <a:xfrm>
            <a:off x="5365891" y="4285098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6" name="Freeform 90"/>
          <p:cNvSpPr>
            <a:spLocks/>
          </p:cNvSpPr>
          <p:nvPr/>
        </p:nvSpPr>
        <p:spPr bwMode="auto">
          <a:xfrm>
            <a:off x="2449332" y="5528660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7" name="Freeform 88"/>
          <p:cNvSpPr>
            <a:spLocks/>
          </p:cNvSpPr>
          <p:nvPr/>
        </p:nvSpPr>
        <p:spPr bwMode="auto">
          <a:xfrm>
            <a:off x="2338028" y="4498796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8" name="Freeform 225"/>
          <p:cNvSpPr>
            <a:spLocks/>
          </p:cNvSpPr>
          <p:nvPr/>
        </p:nvSpPr>
        <p:spPr bwMode="auto">
          <a:xfrm>
            <a:off x="4804056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Freeform 83"/>
          <p:cNvSpPr>
            <a:spLocks/>
          </p:cNvSpPr>
          <p:nvPr/>
        </p:nvSpPr>
        <p:spPr bwMode="auto">
          <a:xfrm>
            <a:off x="2195077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0" name="Freeform 215"/>
          <p:cNvSpPr>
            <a:spLocks/>
          </p:cNvSpPr>
          <p:nvPr/>
        </p:nvSpPr>
        <p:spPr bwMode="auto">
          <a:xfrm>
            <a:off x="4691997" y="265076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8458081" y="4303143"/>
            <a:ext cx="106193" cy="190500"/>
            <a:chOff x="8469053" y="4400550"/>
            <a:chExt cx="106193" cy="190500"/>
          </a:xfrm>
          <a:noFill/>
        </p:grpSpPr>
        <p:sp>
          <p:nvSpPr>
            <p:cNvPr id="103" name="Freeform 102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10" name="Freeform 120"/>
          <p:cNvSpPr>
            <a:spLocks/>
          </p:cNvSpPr>
          <p:nvPr/>
        </p:nvSpPr>
        <p:spPr bwMode="auto">
          <a:xfrm>
            <a:off x="5192854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87"/>
          <p:cNvSpPr>
            <a:spLocks/>
          </p:cNvSpPr>
          <p:nvPr/>
        </p:nvSpPr>
        <p:spPr bwMode="auto">
          <a:xfrm>
            <a:off x="2393260" y="4622706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5"/>
          <p:cNvSpPr>
            <a:spLocks/>
          </p:cNvSpPr>
          <p:nvPr/>
        </p:nvSpPr>
        <p:spPr bwMode="auto">
          <a:xfrm>
            <a:off x="1290022" y="320944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93"/>
          <p:cNvSpPr>
            <a:spLocks/>
          </p:cNvSpPr>
          <p:nvPr/>
        </p:nvSpPr>
        <p:spPr bwMode="auto">
          <a:xfrm>
            <a:off x="2376668" y="3931085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119"/>
          <p:cNvSpPr>
            <a:spLocks/>
          </p:cNvSpPr>
          <p:nvPr/>
        </p:nvSpPr>
        <p:spPr bwMode="auto">
          <a:xfrm>
            <a:off x="5182534" y="3084333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199"/>
          <p:cNvSpPr>
            <a:spLocks/>
          </p:cNvSpPr>
          <p:nvPr/>
        </p:nvSpPr>
        <p:spPr bwMode="auto">
          <a:xfrm>
            <a:off x="4429851" y="2673171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6" name="Freeform 286"/>
          <p:cNvSpPr>
            <a:spLocks/>
          </p:cNvSpPr>
          <p:nvPr/>
        </p:nvSpPr>
        <p:spPr bwMode="auto">
          <a:xfrm>
            <a:off x="6128794" y="249169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7" name="Freeform 139"/>
          <p:cNvSpPr>
            <a:spLocks/>
          </p:cNvSpPr>
          <p:nvPr/>
        </p:nvSpPr>
        <p:spPr bwMode="auto">
          <a:xfrm>
            <a:off x="4056203" y="3007339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8" name="Freeform 76"/>
          <p:cNvSpPr>
            <a:spLocks/>
          </p:cNvSpPr>
          <p:nvPr/>
        </p:nvSpPr>
        <p:spPr bwMode="auto">
          <a:xfrm>
            <a:off x="2260959" y="3749494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/>
          <p:nvPr/>
        </p:nvSpPr>
        <p:spPr bwMode="auto">
          <a:xfrm>
            <a:off x="8808882" y="442735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20" name="Freeform 119"/>
          <p:cNvSpPr/>
          <p:nvPr/>
        </p:nvSpPr>
        <p:spPr bwMode="auto">
          <a:xfrm>
            <a:off x="8828228" y="439383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noFill/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1" name="Group 120"/>
          <p:cNvGrpSpPr/>
          <p:nvPr/>
        </p:nvGrpSpPr>
        <p:grpSpPr>
          <a:xfrm>
            <a:off x="9048690" y="4316956"/>
            <a:ext cx="51278" cy="38101"/>
            <a:chOff x="9048690" y="4316956"/>
            <a:chExt cx="51278" cy="38101"/>
          </a:xfrm>
          <a:noFill/>
        </p:grpSpPr>
        <p:sp>
          <p:nvSpPr>
            <p:cNvPr id="122" name="Freeform 121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24" name="Freeform 204"/>
          <p:cNvSpPr>
            <a:spLocks/>
          </p:cNvSpPr>
          <p:nvPr/>
        </p:nvSpPr>
        <p:spPr bwMode="auto">
          <a:xfrm>
            <a:off x="4490300" y="2887751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5" name="Freeform 221"/>
          <p:cNvSpPr>
            <a:spLocks/>
          </p:cNvSpPr>
          <p:nvPr/>
        </p:nvSpPr>
        <p:spPr bwMode="auto">
          <a:xfrm>
            <a:off x="4599838" y="2976651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6" name="Freeform 222"/>
          <p:cNvSpPr>
            <a:spLocks/>
          </p:cNvSpPr>
          <p:nvPr/>
        </p:nvSpPr>
        <p:spPr bwMode="auto">
          <a:xfrm>
            <a:off x="4452200" y="2700426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27" name="Group 39"/>
          <p:cNvGrpSpPr>
            <a:grpSpLocks/>
          </p:cNvGrpSpPr>
          <p:nvPr/>
        </p:nvGrpSpPr>
        <p:grpSpPr bwMode="auto">
          <a:xfrm>
            <a:off x="26495" y="1865858"/>
            <a:ext cx="942975" cy="736600"/>
            <a:chOff x="44" y="1185"/>
            <a:chExt cx="594" cy="464"/>
          </a:xfrm>
          <a:noFill/>
        </p:grpSpPr>
        <p:sp>
          <p:nvSpPr>
            <p:cNvPr id="12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0" name="Freeform 52"/>
          <p:cNvSpPr>
            <a:spLocks/>
          </p:cNvSpPr>
          <p:nvPr/>
        </p:nvSpPr>
        <p:spPr bwMode="auto">
          <a:xfrm>
            <a:off x="1105995" y="270723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1" name="Freeform 202"/>
          <p:cNvSpPr>
            <a:spLocks/>
          </p:cNvSpPr>
          <p:nvPr/>
        </p:nvSpPr>
        <p:spPr bwMode="auto">
          <a:xfrm>
            <a:off x="4042715" y="2803820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2" name="Group 141"/>
          <p:cNvGrpSpPr>
            <a:grpSpLocks/>
          </p:cNvGrpSpPr>
          <p:nvPr/>
        </p:nvGrpSpPr>
        <p:grpSpPr bwMode="auto">
          <a:xfrm>
            <a:off x="691790" y="1227510"/>
            <a:ext cx="2222500" cy="1711325"/>
            <a:chOff x="464" y="783"/>
            <a:chExt cx="1400" cy="1078"/>
          </a:xfrm>
          <a:noFill/>
        </p:grpSpPr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8474215" y="4878939"/>
            <a:ext cx="298450" cy="368300"/>
            <a:chOff x="8485188" y="4976813"/>
            <a:chExt cx="298450" cy="368300"/>
          </a:xfrm>
          <a:noFill/>
        </p:grpSpPr>
        <p:sp>
          <p:nvSpPr>
            <p:cNvPr id="175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6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77" name="Freeform 266"/>
          <p:cNvSpPr>
            <a:spLocks/>
          </p:cNvSpPr>
          <p:nvPr/>
        </p:nvSpPr>
        <p:spPr bwMode="auto">
          <a:xfrm>
            <a:off x="8416579" y="449897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8" name="Freeform 269"/>
          <p:cNvSpPr>
            <a:spLocks/>
          </p:cNvSpPr>
          <p:nvPr/>
        </p:nvSpPr>
        <p:spPr bwMode="auto">
          <a:xfrm>
            <a:off x="7922496" y="506308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270"/>
          <p:cNvSpPr>
            <a:spLocks/>
          </p:cNvSpPr>
          <p:nvPr/>
        </p:nvSpPr>
        <p:spPr bwMode="auto">
          <a:xfrm>
            <a:off x="7128746" y="425663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0" name="Freeform 165"/>
          <p:cNvSpPr>
            <a:spLocks/>
          </p:cNvSpPr>
          <p:nvPr/>
        </p:nvSpPr>
        <p:spPr bwMode="auto">
          <a:xfrm>
            <a:off x="4697312" y="4549596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1" name="Freeform 198"/>
          <p:cNvSpPr>
            <a:spLocks/>
          </p:cNvSpPr>
          <p:nvPr/>
        </p:nvSpPr>
        <p:spPr bwMode="auto">
          <a:xfrm>
            <a:off x="4018103" y="2455563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2" name="Freeform 205"/>
          <p:cNvSpPr>
            <a:spLocks/>
          </p:cNvSpPr>
          <p:nvPr/>
        </p:nvSpPr>
        <p:spPr bwMode="auto">
          <a:xfrm>
            <a:off x="4351270" y="2562775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3" name="Freeform 196"/>
          <p:cNvSpPr>
            <a:spLocks/>
          </p:cNvSpPr>
          <p:nvPr/>
        </p:nvSpPr>
        <p:spPr bwMode="auto">
          <a:xfrm>
            <a:off x="4128370" y="2299938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184" name="Freeform 200"/>
          <p:cNvSpPr>
            <a:spLocks/>
          </p:cNvSpPr>
          <p:nvPr/>
        </p:nvSpPr>
        <p:spPr bwMode="auto">
          <a:xfrm>
            <a:off x="4158724" y="2567649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87" name="Group 298"/>
          <p:cNvGrpSpPr>
            <a:grpSpLocks/>
          </p:cNvGrpSpPr>
          <p:nvPr/>
        </p:nvGrpSpPr>
        <p:grpSpPr bwMode="auto">
          <a:xfrm>
            <a:off x="4969016" y="1260296"/>
            <a:ext cx="4095750" cy="1793875"/>
            <a:chOff x="3137" y="855"/>
            <a:chExt cx="2580" cy="1130"/>
          </a:xfrm>
          <a:noFill/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195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6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7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8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9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0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11" name="Freeform 136"/>
          <p:cNvSpPr>
            <a:spLocks/>
          </p:cNvSpPr>
          <p:nvPr/>
        </p:nvSpPr>
        <p:spPr bwMode="auto">
          <a:xfrm>
            <a:off x="4899166" y="3152596"/>
            <a:ext cx="273050" cy="27305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2" name="Freeform 137"/>
          <p:cNvSpPr>
            <a:spLocks/>
          </p:cNvSpPr>
          <p:nvPr/>
        </p:nvSpPr>
        <p:spPr bwMode="auto">
          <a:xfrm>
            <a:off x="4513403" y="3114496"/>
            <a:ext cx="395288" cy="352425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3" name="Freeform 138"/>
          <p:cNvSpPr>
            <a:spLocks/>
          </p:cNvSpPr>
          <p:nvPr/>
        </p:nvSpPr>
        <p:spPr bwMode="auto">
          <a:xfrm>
            <a:off x="4465778" y="2997021"/>
            <a:ext cx="103188" cy="193675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4" name="Freeform 139"/>
          <p:cNvSpPr>
            <a:spLocks/>
          </p:cNvSpPr>
          <p:nvPr/>
        </p:nvSpPr>
        <p:spPr bwMode="auto">
          <a:xfrm>
            <a:off x="4058584" y="3006366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5" name="Freeform 140"/>
          <p:cNvSpPr>
            <a:spLocks/>
          </p:cNvSpPr>
          <p:nvPr/>
        </p:nvSpPr>
        <p:spPr bwMode="auto">
          <a:xfrm>
            <a:off x="3948253" y="3038296"/>
            <a:ext cx="298450" cy="228600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6" name="Freeform 141"/>
          <p:cNvSpPr>
            <a:spLocks/>
          </p:cNvSpPr>
          <p:nvPr/>
        </p:nvSpPr>
        <p:spPr bwMode="auto">
          <a:xfrm>
            <a:off x="3846653" y="3266896"/>
            <a:ext cx="209550" cy="168275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7" name="Freeform 142"/>
          <p:cNvSpPr>
            <a:spLocks/>
          </p:cNvSpPr>
          <p:nvPr/>
        </p:nvSpPr>
        <p:spPr bwMode="auto">
          <a:xfrm>
            <a:off x="3859353" y="3657421"/>
            <a:ext cx="76200" cy="44450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8" name="Freeform 143"/>
          <p:cNvSpPr>
            <a:spLocks/>
          </p:cNvSpPr>
          <p:nvPr/>
        </p:nvSpPr>
        <p:spPr bwMode="auto">
          <a:xfrm>
            <a:off x="3945078" y="3727271"/>
            <a:ext cx="69850" cy="76200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9" name="Freeform 144"/>
          <p:cNvSpPr>
            <a:spLocks/>
          </p:cNvSpPr>
          <p:nvPr/>
        </p:nvSpPr>
        <p:spPr bwMode="auto">
          <a:xfrm>
            <a:off x="3846653" y="3266896"/>
            <a:ext cx="314325" cy="339725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0" name="Freeform 145"/>
          <p:cNvSpPr>
            <a:spLocks/>
          </p:cNvSpPr>
          <p:nvPr/>
        </p:nvSpPr>
        <p:spPr bwMode="auto">
          <a:xfrm>
            <a:off x="3894278" y="365742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1" name="Freeform 146"/>
          <p:cNvSpPr>
            <a:spLocks/>
          </p:cNvSpPr>
          <p:nvPr/>
        </p:nvSpPr>
        <p:spPr bwMode="auto">
          <a:xfrm>
            <a:off x="3983178" y="3765371"/>
            <a:ext cx="104775" cy="104775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2" name="Freeform 147"/>
          <p:cNvSpPr>
            <a:spLocks/>
          </p:cNvSpPr>
          <p:nvPr/>
        </p:nvSpPr>
        <p:spPr bwMode="auto">
          <a:xfrm>
            <a:off x="4613416" y="338119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3" name="Freeform 148"/>
          <p:cNvSpPr>
            <a:spLocks/>
          </p:cNvSpPr>
          <p:nvPr/>
        </p:nvSpPr>
        <p:spPr bwMode="auto">
          <a:xfrm>
            <a:off x="4278453" y="3374846"/>
            <a:ext cx="398463" cy="307975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4" name="Freeform 149"/>
          <p:cNvSpPr>
            <a:spLocks/>
          </p:cNvSpPr>
          <p:nvPr/>
        </p:nvSpPr>
        <p:spPr bwMode="auto">
          <a:xfrm>
            <a:off x="4645166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5" name="Freeform 150"/>
          <p:cNvSpPr>
            <a:spLocks/>
          </p:cNvSpPr>
          <p:nvPr/>
        </p:nvSpPr>
        <p:spPr bwMode="auto">
          <a:xfrm>
            <a:off x="4829316" y="3393896"/>
            <a:ext cx="419100" cy="488950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6" name="Freeform 151"/>
          <p:cNvSpPr>
            <a:spLocks/>
          </p:cNvSpPr>
          <p:nvPr/>
        </p:nvSpPr>
        <p:spPr bwMode="auto">
          <a:xfrm>
            <a:off x="5194441" y="3530421"/>
            <a:ext cx="158750" cy="13652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7" name="Freeform 152"/>
          <p:cNvSpPr>
            <a:spLocks/>
          </p:cNvSpPr>
          <p:nvPr/>
        </p:nvSpPr>
        <p:spPr bwMode="auto">
          <a:xfrm>
            <a:off x="5330966" y="3651071"/>
            <a:ext cx="34925" cy="53975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8" name="Freeform 153"/>
          <p:cNvSpPr>
            <a:spLocks/>
          </p:cNvSpPr>
          <p:nvPr/>
        </p:nvSpPr>
        <p:spPr bwMode="auto">
          <a:xfrm>
            <a:off x="5305566" y="3679646"/>
            <a:ext cx="263525" cy="342900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9" name="Freeform 154"/>
          <p:cNvSpPr>
            <a:spLocks/>
          </p:cNvSpPr>
          <p:nvPr/>
        </p:nvSpPr>
        <p:spPr bwMode="auto">
          <a:xfrm>
            <a:off x="5105541" y="3609796"/>
            <a:ext cx="371475" cy="282575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0" name="Freeform 155"/>
          <p:cNvSpPr>
            <a:spLocks/>
          </p:cNvSpPr>
          <p:nvPr/>
        </p:nvSpPr>
        <p:spPr bwMode="auto">
          <a:xfrm>
            <a:off x="4494353" y="3651071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1" name="Freeform 156"/>
          <p:cNvSpPr>
            <a:spLocks/>
          </p:cNvSpPr>
          <p:nvPr/>
        </p:nvSpPr>
        <p:spPr bwMode="auto">
          <a:xfrm>
            <a:off x="4345128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rgbClr val="FF0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2" name="Freeform 157"/>
          <p:cNvSpPr>
            <a:spLocks/>
          </p:cNvSpPr>
          <p:nvPr/>
        </p:nvSpPr>
        <p:spPr bwMode="auto">
          <a:xfrm>
            <a:off x="4294328" y="3666946"/>
            <a:ext cx="85725" cy="152400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3" name="Freeform 158"/>
          <p:cNvSpPr>
            <a:spLocks/>
          </p:cNvSpPr>
          <p:nvPr/>
        </p:nvSpPr>
        <p:spPr bwMode="auto">
          <a:xfrm>
            <a:off x="4265753" y="3698696"/>
            <a:ext cx="47625" cy="127000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4" name="Freeform 159"/>
          <p:cNvSpPr>
            <a:spLocks/>
          </p:cNvSpPr>
          <p:nvPr/>
        </p:nvSpPr>
        <p:spPr bwMode="auto">
          <a:xfrm>
            <a:off x="3970478" y="3343096"/>
            <a:ext cx="409575" cy="374650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5" name="Freeform 160"/>
          <p:cNvSpPr>
            <a:spLocks/>
          </p:cNvSpPr>
          <p:nvPr/>
        </p:nvSpPr>
        <p:spPr bwMode="auto">
          <a:xfrm>
            <a:off x="4135578" y="3600271"/>
            <a:ext cx="190500" cy="13652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6" name="Freeform 161"/>
          <p:cNvSpPr>
            <a:spLocks/>
          </p:cNvSpPr>
          <p:nvPr/>
        </p:nvSpPr>
        <p:spPr bwMode="auto">
          <a:xfrm>
            <a:off x="4195903" y="3698696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7" name="Freeform 162"/>
          <p:cNvSpPr>
            <a:spLocks/>
          </p:cNvSpPr>
          <p:nvPr/>
        </p:nvSpPr>
        <p:spPr bwMode="auto">
          <a:xfrm>
            <a:off x="4062553" y="3714571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8" name="Freeform 163"/>
          <p:cNvSpPr>
            <a:spLocks/>
          </p:cNvSpPr>
          <p:nvPr/>
        </p:nvSpPr>
        <p:spPr bwMode="auto">
          <a:xfrm>
            <a:off x="4516578" y="3920946"/>
            <a:ext cx="46038" cy="38100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9" name="Freeform 164"/>
          <p:cNvSpPr>
            <a:spLocks/>
          </p:cNvSpPr>
          <p:nvPr/>
        </p:nvSpPr>
        <p:spPr bwMode="auto">
          <a:xfrm>
            <a:off x="5365891" y="4282896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0" name="Freeform 165"/>
          <p:cNvSpPr>
            <a:spLocks/>
          </p:cNvSpPr>
          <p:nvPr/>
        </p:nvSpPr>
        <p:spPr bwMode="auto">
          <a:xfrm>
            <a:off x="4695966" y="4546421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1" name="Freeform 166"/>
          <p:cNvSpPr>
            <a:spLocks/>
          </p:cNvSpPr>
          <p:nvPr/>
        </p:nvSpPr>
        <p:spPr bwMode="auto">
          <a:xfrm>
            <a:off x="4915041" y="4381321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2" name="Freeform 167"/>
          <p:cNvSpPr>
            <a:spLocks/>
          </p:cNvSpPr>
          <p:nvPr/>
        </p:nvSpPr>
        <p:spPr bwMode="auto">
          <a:xfrm>
            <a:off x="4781691" y="4438471"/>
            <a:ext cx="228600" cy="231775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3" name="Freeform 168"/>
          <p:cNvSpPr>
            <a:spLocks/>
          </p:cNvSpPr>
          <p:nvPr/>
        </p:nvSpPr>
        <p:spPr bwMode="auto">
          <a:xfrm>
            <a:off x="4581666" y="4422596"/>
            <a:ext cx="225425" cy="304800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4" name="Freeform 169"/>
          <p:cNvSpPr>
            <a:spLocks/>
          </p:cNvSpPr>
          <p:nvPr/>
        </p:nvSpPr>
        <p:spPr bwMode="auto">
          <a:xfrm>
            <a:off x="504521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5" name="Freeform 170"/>
          <p:cNvSpPr>
            <a:spLocks/>
          </p:cNvSpPr>
          <p:nvPr/>
        </p:nvSpPr>
        <p:spPr bwMode="auto">
          <a:xfrm>
            <a:off x="5102366" y="4222571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6" name="Freeform 171"/>
          <p:cNvSpPr>
            <a:spLocks/>
          </p:cNvSpPr>
          <p:nvPr/>
        </p:nvSpPr>
        <p:spPr bwMode="auto">
          <a:xfrm>
            <a:off x="4832491" y="4190821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7" name="Freeform 172"/>
          <p:cNvSpPr>
            <a:spLocks/>
          </p:cNvSpPr>
          <p:nvPr/>
        </p:nvSpPr>
        <p:spPr bwMode="auto">
          <a:xfrm>
            <a:off x="5019816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8" name="Freeform 173"/>
          <p:cNvSpPr>
            <a:spLocks/>
          </p:cNvSpPr>
          <p:nvPr/>
        </p:nvSpPr>
        <p:spPr bwMode="auto">
          <a:xfrm>
            <a:off x="5016641" y="4038421"/>
            <a:ext cx="34925" cy="57150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9" name="Freeform 174"/>
          <p:cNvSpPr>
            <a:spLocks/>
          </p:cNvSpPr>
          <p:nvPr/>
        </p:nvSpPr>
        <p:spPr bwMode="auto">
          <a:xfrm>
            <a:off x="5007116" y="4006671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0" name="Freeform 175"/>
          <p:cNvSpPr>
            <a:spLocks/>
          </p:cNvSpPr>
          <p:nvPr/>
        </p:nvSpPr>
        <p:spPr bwMode="auto">
          <a:xfrm>
            <a:off x="5022991" y="3876496"/>
            <a:ext cx="136525" cy="133350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1" name="Freeform 176"/>
          <p:cNvSpPr>
            <a:spLocks/>
          </p:cNvSpPr>
          <p:nvPr/>
        </p:nvSpPr>
        <p:spPr bwMode="auto">
          <a:xfrm>
            <a:off x="4581666" y="4127321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2" name="Freeform 177"/>
          <p:cNvSpPr>
            <a:spLocks/>
          </p:cNvSpPr>
          <p:nvPr/>
        </p:nvSpPr>
        <p:spPr bwMode="auto">
          <a:xfrm>
            <a:off x="4591191" y="3844746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3" name="Freeform 178"/>
          <p:cNvSpPr>
            <a:spLocks/>
          </p:cNvSpPr>
          <p:nvPr/>
        </p:nvSpPr>
        <p:spPr bwMode="auto">
          <a:xfrm>
            <a:off x="4581666" y="4092396"/>
            <a:ext cx="19050" cy="31750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4" name="Freeform 179"/>
          <p:cNvSpPr>
            <a:spLocks/>
          </p:cNvSpPr>
          <p:nvPr/>
        </p:nvSpPr>
        <p:spPr bwMode="auto">
          <a:xfrm>
            <a:off x="4557853" y="3889196"/>
            <a:ext cx="185738" cy="20955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5" name="Freeform 180"/>
          <p:cNvSpPr>
            <a:spLocks/>
          </p:cNvSpPr>
          <p:nvPr/>
        </p:nvSpPr>
        <p:spPr bwMode="auto">
          <a:xfrm>
            <a:off x="5130941" y="3863796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6" name="Freeform 181"/>
          <p:cNvSpPr>
            <a:spLocks/>
          </p:cNvSpPr>
          <p:nvPr/>
        </p:nvSpPr>
        <p:spPr bwMode="auto">
          <a:xfrm>
            <a:off x="4500703" y="3920946"/>
            <a:ext cx="141288" cy="152400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7" name="Freeform 182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8" name="Freeform 183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9" name="Freeform 184"/>
          <p:cNvSpPr>
            <a:spLocks/>
          </p:cNvSpPr>
          <p:nvPr/>
        </p:nvSpPr>
        <p:spPr bwMode="auto">
          <a:xfrm>
            <a:off x="3843478" y="3558673"/>
            <a:ext cx="146050" cy="111125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0" name="Freeform 185"/>
          <p:cNvSpPr>
            <a:spLocks/>
          </p:cNvSpPr>
          <p:nvPr/>
        </p:nvSpPr>
        <p:spPr bwMode="auto">
          <a:xfrm>
            <a:off x="5040453" y="4636909"/>
            <a:ext cx="60325" cy="57150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1" name="Freeform 186"/>
          <p:cNvSpPr>
            <a:spLocks/>
          </p:cNvSpPr>
          <p:nvPr/>
        </p:nvSpPr>
        <p:spPr bwMode="auto">
          <a:xfrm>
            <a:off x="4957903" y="4694059"/>
            <a:ext cx="50800" cy="69850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2" name="Freeform 117"/>
          <p:cNvSpPr>
            <a:spLocks/>
          </p:cNvSpPr>
          <p:nvPr/>
        </p:nvSpPr>
        <p:spPr bwMode="auto">
          <a:xfrm>
            <a:off x="5096016" y="3047821"/>
            <a:ext cx="47625" cy="25400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3" name="Freeform 118"/>
          <p:cNvSpPr>
            <a:spLocks/>
          </p:cNvSpPr>
          <p:nvPr/>
        </p:nvSpPr>
        <p:spPr bwMode="auto">
          <a:xfrm>
            <a:off x="4940441" y="2854146"/>
            <a:ext cx="463550" cy="177800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4" name="Freeform 122"/>
          <p:cNvSpPr>
            <a:spLocks/>
          </p:cNvSpPr>
          <p:nvPr/>
        </p:nvSpPr>
        <p:spPr bwMode="auto">
          <a:xfrm>
            <a:off x="5261116" y="2990671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5" name="Freeform 123"/>
          <p:cNvSpPr>
            <a:spLocks/>
          </p:cNvSpPr>
          <p:nvPr/>
        </p:nvSpPr>
        <p:spPr bwMode="auto">
          <a:xfrm>
            <a:off x="5454791" y="3197046"/>
            <a:ext cx="44450" cy="44450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6" name="Freeform 124"/>
          <p:cNvSpPr>
            <a:spLocks/>
          </p:cNvSpPr>
          <p:nvPr/>
        </p:nvSpPr>
        <p:spPr bwMode="auto">
          <a:xfrm>
            <a:off x="5565916" y="3314521"/>
            <a:ext cx="133350" cy="88900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7" name="Freeform 125"/>
          <p:cNvSpPr>
            <a:spLocks/>
          </p:cNvSpPr>
          <p:nvPr/>
        </p:nvSpPr>
        <p:spPr bwMode="auto">
          <a:xfrm>
            <a:off x="5588141" y="3352621"/>
            <a:ext cx="196850" cy="206375"/>
          </a:xfrm>
          <a:custGeom>
            <a:avLst/>
            <a:gdLst>
              <a:gd name="T0" fmla="*/ 52 w 124"/>
              <a:gd name="T1" fmla="*/ 30 h 130"/>
              <a:gd name="T2" fmla="*/ 70 w 124"/>
              <a:gd name="T3" fmla="*/ 0 h 130"/>
              <a:gd name="T4" fmla="*/ 82 w 124"/>
              <a:gd name="T5" fmla="*/ 8 h 130"/>
              <a:gd name="T6" fmla="*/ 90 w 124"/>
              <a:gd name="T7" fmla="*/ 14 h 130"/>
              <a:gd name="T8" fmla="*/ 102 w 124"/>
              <a:gd name="T9" fmla="*/ 16 h 130"/>
              <a:gd name="T10" fmla="*/ 124 w 124"/>
              <a:gd name="T11" fmla="*/ 36 h 130"/>
              <a:gd name="T12" fmla="*/ 116 w 124"/>
              <a:gd name="T13" fmla="*/ 50 h 130"/>
              <a:gd name="T14" fmla="*/ 104 w 124"/>
              <a:gd name="T15" fmla="*/ 64 h 130"/>
              <a:gd name="T16" fmla="*/ 98 w 124"/>
              <a:gd name="T17" fmla="*/ 66 h 130"/>
              <a:gd name="T18" fmla="*/ 86 w 124"/>
              <a:gd name="T19" fmla="*/ 70 h 130"/>
              <a:gd name="T20" fmla="*/ 88 w 124"/>
              <a:gd name="T21" fmla="*/ 80 h 130"/>
              <a:gd name="T22" fmla="*/ 90 w 124"/>
              <a:gd name="T23" fmla="*/ 90 h 130"/>
              <a:gd name="T24" fmla="*/ 80 w 124"/>
              <a:gd name="T25" fmla="*/ 92 h 130"/>
              <a:gd name="T26" fmla="*/ 72 w 124"/>
              <a:gd name="T27" fmla="*/ 98 h 130"/>
              <a:gd name="T28" fmla="*/ 68 w 124"/>
              <a:gd name="T29" fmla="*/ 104 h 130"/>
              <a:gd name="T30" fmla="*/ 68 w 124"/>
              <a:gd name="T31" fmla="*/ 110 h 130"/>
              <a:gd name="T32" fmla="*/ 54 w 124"/>
              <a:gd name="T33" fmla="*/ 112 h 130"/>
              <a:gd name="T34" fmla="*/ 52 w 124"/>
              <a:gd name="T35" fmla="*/ 118 h 130"/>
              <a:gd name="T36" fmla="*/ 46 w 124"/>
              <a:gd name="T37" fmla="*/ 128 h 130"/>
              <a:gd name="T38" fmla="*/ 26 w 124"/>
              <a:gd name="T39" fmla="*/ 126 h 130"/>
              <a:gd name="T40" fmla="*/ 16 w 124"/>
              <a:gd name="T41" fmla="*/ 130 h 130"/>
              <a:gd name="T42" fmla="*/ 0 w 124"/>
              <a:gd name="T43" fmla="*/ 94 h 130"/>
              <a:gd name="T44" fmla="*/ 12 w 124"/>
              <a:gd name="T45" fmla="*/ 84 h 130"/>
              <a:gd name="T46" fmla="*/ 48 w 124"/>
              <a:gd name="T47" fmla="*/ 72 h 130"/>
              <a:gd name="T48" fmla="*/ 56 w 124"/>
              <a:gd name="T49" fmla="*/ 54 h 130"/>
              <a:gd name="T50" fmla="*/ 56 w 124"/>
              <a:gd name="T51" fmla="*/ 40 h 130"/>
              <a:gd name="T52" fmla="*/ 52 w 124"/>
              <a:gd name="T53" fmla="*/ 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130">
                <a:moveTo>
                  <a:pt x="52" y="30"/>
                </a:moveTo>
                <a:lnTo>
                  <a:pt x="70" y="0"/>
                </a:lnTo>
                <a:lnTo>
                  <a:pt x="82" y="8"/>
                </a:lnTo>
                <a:lnTo>
                  <a:pt x="90" y="14"/>
                </a:lnTo>
                <a:lnTo>
                  <a:pt x="102" y="16"/>
                </a:lnTo>
                <a:lnTo>
                  <a:pt x="124" y="36"/>
                </a:lnTo>
                <a:lnTo>
                  <a:pt x="116" y="50"/>
                </a:lnTo>
                <a:lnTo>
                  <a:pt x="104" y="64"/>
                </a:lnTo>
                <a:lnTo>
                  <a:pt x="98" y="66"/>
                </a:lnTo>
                <a:lnTo>
                  <a:pt x="86" y="70"/>
                </a:lnTo>
                <a:lnTo>
                  <a:pt x="88" y="80"/>
                </a:lnTo>
                <a:lnTo>
                  <a:pt x="90" y="90"/>
                </a:lnTo>
                <a:lnTo>
                  <a:pt x="80" y="92"/>
                </a:lnTo>
                <a:lnTo>
                  <a:pt x="72" y="98"/>
                </a:lnTo>
                <a:lnTo>
                  <a:pt x="68" y="104"/>
                </a:lnTo>
                <a:lnTo>
                  <a:pt x="68" y="110"/>
                </a:lnTo>
                <a:lnTo>
                  <a:pt x="54" y="112"/>
                </a:lnTo>
                <a:lnTo>
                  <a:pt x="52" y="118"/>
                </a:lnTo>
                <a:lnTo>
                  <a:pt x="46" y="128"/>
                </a:lnTo>
                <a:lnTo>
                  <a:pt x="26" y="126"/>
                </a:lnTo>
                <a:lnTo>
                  <a:pt x="16" y="130"/>
                </a:lnTo>
                <a:lnTo>
                  <a:pt x="0" y="94"/>
                </a:lnTo>
                <a:lnTo>
                  <a:pt x="12" y="84"/>
                </a:lnTo>
                <a:lnTo>
                  <a:pt x="48" y="72"/>
                </a:lnTo>
                <a:lnTo>
                  <a:pt x="56" y="54"/>
                </a:lnTo>
                <a:lnTo>
                  <a:pt x="56" y="40"/>
                </a:lnTo>
                <a:lnTo>
                  <a:pt x="5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8" name="Freeform 126"/>
          <p:cNvSpPr>
            <a:spLocks/>
          </p:cNvSpPr>
          <p:nvPr/>
        </p:nvSpPr>
        <p:spPr bwMode="auto">
          <a:xfrm>
            <a:off x="5356366" y="3501846"/>
            <a:ext cx="257175" cy="158750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9" name="Freeform 127"/>
          <p:cNvSpPr>
            <a:spLocks/>
          </p:cNvSpPr>
          <p:nvPr/>
        </p:nvSpPr>
        <p:spPr bwMode="auto">
          <a:xfrm>
            <a:off x="5388116" y="2923996"/>
            <a:ext cx="485775" cy="409575"/>
          </a:xfrm>
          <a:custGeom>
            <a:avLst/>
            <a:gdLst>
              <a:gd name="T0" fmla="*/ 80 w 306"/>
              <a:gd name="T1" fmla="*/ 38 h 258"/>
              <a:gd name="T2" fmla="*/ 112 w 306"/>
              <a:gd name="T3" fmla="*/ 56 h 258"/>
              <a:gd name="T4" fmla="*/ 156 w 306"/>
              <a:gd name="T5" fmla="*/ 48 h 258"/>
              <a:gd name="T6" fmla="*/ 204 w 306"/>
              <a:gd name="T7" fmla="*/ 28 h 258"/>
              <a:gd name="T8" fmla="*/ 256 w 306"/>
              <a:gd name="T9" fmla="*/ 52 h 258"/>
              <a:gd name="T10" fmla="*/ 274 w 306"/>
              <a:gd name="T11" fmla="*/ 78 h 258"/>
              <a:gd name="T12" fmla="*/ 262 w 306"/>
              <a:gd name="T13" fmla="*/ 126 h 258"/>
              <a:gd name="T14" fmla="*/ 282 w 306"/>
              <a:gd name="T15" fmla="*/ 150 h 258"/>
              <a:gd name="T16" fmla="*/ 266 w 306"/>
              <a:gd name="T17" fmla="*/ 176 h 258"/>
              <a:gd name="T18" fmla="*/ 286 w 306"/>
              <a:gd name="T19" fmla="*/ 202 h 258"/>
              <a:gd name="T20" fmla="*/ 298 w 306"/>
              <a:gd name="T21" fmla="*/ 224 h 258"/>
              <a:gd name="T22" fmla="*/ 306 w 306"/>
              <a:gd name="T23" fmla="*/ 232 h 258"/>
              <a:gd name="T24" fmla="*/ 278 w 306"/>
              <a:gd name="T25" fmla="*/ 242 h 258"/>
              <a:gd name="T26" fmla="*/ 236 w 306"/>
              <a:gd name="T27" fmla="*/ 254 h 258"/>
              <a:gd name="T28" fmla="*/ 206 w 306"/>
              <a:gd name="T29" fmla="*/ 230 h 258"/>
              <a:gd name="T30" fmla="*/ 188 w 306"/>
              <a:gd name="T31" fmla="*/ 224 h 258"/>
              <a:gd name="T32" fmla="*/ 164 w 306"/>
              <a:gd name="T33" fmla="*/ 234 h 258"/>
              <a:gd name="T34" fmla="*/ 118 w 306"/>
              <a:gd name="T35" fmla="*/ 206 h 258"/>
              <a:gd name="T36" fmla="*/ 98 w 306"/>
              <a:gd name="T37" fmla="*/ 176 h 258"/>
              <a:gd name="T38" fmla="*/ 70 w 306"/>
              <a:gd name="T39" fmla="*/ 176 h 258"/>
              <a:gd name="T40" fmla="*/ 62 w 306"/>
              <a:gd name="T41" fmla="*/ 166 h 258"/>
              <a:gd name="T42" fmla="*/ 60 w 306"/>
              <a:gd name="T43" fmla="*/ 140 h 258"/>
              <a:gd name="T44" fmla="*/ 38 w 306"/>
              <a:gd name="T45" fmla="*/ 126 h 258"/>
              <a:gd name="T46" fmla="*/ 26 w 306"/>
              <a:gd name="T47" fmla="*/ 90 h 258"/>
              <a:gd name="T48" fmla="*/ 30 w 306"/>
              <a:gd name="T49" fmla="*/ 78 h 258"/>
              <a:gd name="T50" fmla="*/ 26 w 306"/>
              <a:gd name="T51" fmla="*/ 70 h 258"/>
              <a:gd name="T52" fmla="*/ 10 w 306"/>
              <a:gd name="T53" fmla="*/ 44 h 258"/>
              <a:gd name="T54" fmla="*/ 4 w 306"/>
              <a:gd name="T55" fmla="*/ 24 h 258"/>
              <a:gd name="T56" fmla="*/ 0 w 306"/>
              <a:gd name="T57" fmla="*/ 8 h 258"/>
              <a:gd name="T58" fmla="*/ 10 w 306"/>
              <a:gd name="T59" fmla="*/ 2 h 258"/>
              <a:gd name="T60" fmla="*/ 32 w 306"/>
              <a:gd name="T61" fmla="*/ 18 h 258"/>
              <a:gd name="T62" fmla="*/ 42 w 306"/>
              <a:gd name="T63" fmla="*/ 14 h 258"/>
              <a:gd name="T64" fmla="*/ 60 w 306"/>
              <a:gd name="T65" fmla="*/ 0 h 258"/>
              <a:gd name="T66" fmla="*/ 64 w 306"/>
              <a:gd name="T67" fmla="*/ 10 h 258"/>
              <a:gd name="T68" fmla="*/ 62 w 306"/>
              <a:gd name="T69" fmla="*/ 18 h 258"/>
              <a:gd name="T70" fmla="*/ 76 w 306"/>
              <a:gd name="T71" fmla="*/ 24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6" h="258">
                <a:moveTo>
                  <a:pt x="76" y="24"/>
                </a:moveTo>
                <a:lnTo>
                  <a:pt x="80" y="38"/>
                </a:lnTo>
                <a:lnTo>
                  <a:pt x="100" y="48"/>
                </a:lnTo>
                <a:lnTo>
                  <a:pt x="112" y="56"/>
                </a:lnTo>
                <a:lnTo>
                  <a:pt x="142" y="56"/>
                </a:lnTo>
                <a:lnTo>
                  <a:pt x="156" y="48"/>
                </a:lnTo>
                <a:lnTo>
                  <a:pt x="178" y="32"/>
                </a:lnTo>
                <a:lnTo>
                  <a:pt x="204" y="28"/>
                </a:lnTo>
                <a:lnTo>
                  <a:pt x="226" y="36"/>
                </a:lnTo>
                <a:lnTo>
                  <a:pt x="256" y="52"/>
                </a:lnTo>
                <a:lnTo>
                  <a:pt x="272" y="56"/>
                </a:lnTo>
                <a:lnTo>
                  <a:pt x="274" y="78"/>
                </a:lnTo>
                <a:lnTo>
                  <a:pt x="264" y="98"/>
                </a:lnTo>
                <a:lnTo>
                  <a:pt x="262" y="126"/>
                </a:lnTo>
                <a:lnTo>
                  <a:pt x="268" y="150"/>
                </a:lnTo>
                <a:lnTo>
                  <a:pt x="282" y="150"/>
                </a:lnTo>
                <a:lnTo>
                  <a:pt x="280" y="162"/>
                </a:lnTo>
                <a:lnTo>
                  <a:pt x="266" y="176"/>
                </a:lnTo>
                <a:lnTo>
                  <a:pt x="272" y="186"/>
                </a:lnTo>
                <a:lnTo>
                  <a:pt x="286" y="202"/>
                </a:lnTo>
                <a:lnTo>
                  <a:pt x="298" y="212"/>
                </a:lnTo>
                <a:lnTo>
                  <a:pt x="298" y="224"/>
                </a:lnTo>
                <a:lnTo>
                  <a:pt x="306" y="224"/>
                </a:lnTo>
                <a:lnTo>
                  <a:pt x="306" y="232"/>
                </a:lnTo>
                <a:lnTo>
                  <a:pt x="292" y="234"/>
                </a:lnTo>
                <a:lnTo>
                  <a:pt x="278" y="242"/>
                </a:lnTo>
                <a:lnTo>
                  <a:pt x="278" y="258"/>
                </a:lnTo>
                <a:lnTo>
                  <a:pt x="236" y="254"/>
                </a:lnTo>
                <a:lnTo>
                  <a:pt x="208" y="246"/>
                </a:lnTo>
                <a:lnTo>
                  <a:pt x="206" y="230"/>
                </a:lnTo>
                <a:lnTo>
                  <a:pt x="196" y="222"/>
                </a:lnTo>
                <a:lnTo>
                  <a:pt x="188" y="224"/>
                </a:lnTo>
                <a:lnTo>
                  <a:pt x="178" y="232"/>
                </a:lnTo>
                <a:lnTo>
                  <a:pt x="164" y="234"/>
                </a:lnTo>
                <a:lnTo>
                  <a:pt x="138" y="224"/>
                </a:lnTo>
                <a:lnTo>
                  <a:pt x="118" y="206"/>
                </a:lnTo>
                <a:lnTo>
                  <a:pt x="104" y="188"/>
                </a:lnTo>
                <a:lnTo>
                  <a:pt x="98" y="176"/>
                </a:lnTo>
                <a:lnTo>
                  <a:pt x="80" y="172"/>
                </a:lnTo>
                <a:lnTo>
                  <a:pt x="70" y="176"/>
                </a:lnTo>
                <a:lnTo>
                  <a:pt x="60" y="172"/>
                </a:lnTo>
                <a:lnTo>
                  <a:pt x="62" y="166"/>
                </a:lnTo>
                <a:lnTo>
                  <a:pt x="56" y="154"/>
                </a:lnTo>
                <a:lnTo>
                  <a:pt x="60" y="140"/>
                </a:lnTo>
                <a:lnTo>
                  <a:pt x="48" y="130"/>
                </a:lnTo>
                <a:lnTo>
                  <a:pt x="38" y="126"/>
                </a:lnTo>
                <a:lnTo>
                  <a:pt x="20" y="104"/>
                </a:lnTo>
                <a:lnTo>
                  <a:pt x="26" y="90"/>
                </a:lnTo>
                <a:lnTo>
                  <a:pt x="32" y="86"/>
                </a:lnTo>
                <a:lnTo>
                  <a:pt x="30" y="78"/>
                </a:lnTo>
                <a:lnTo>
                  <a:pt x="34" y="72"/>
                </a:lnTo>
                <a:lnTo>
                  <a:pt x="26" y="70"/>
                </a:lnTo>
                <a:lnTo>
                  <a:pt x="16" y="54"/>
                </a:lnTo>
                <a:lnTo>
                  <a:pt x="10" y="44"/>
                </a:lnTo>
                <a:lnTo>
                  <a:pt x="6" y="34"/>
                </a:lnTo>
                <a:lnTo>
                  <a:pt x="4" y="24"/>
                </a:lnTo>
                <a:lnTo>
                  <a:pt x="2" y="16"/>
                </a:lnTo>
                <a:lnTo>
                  <a:pt x="0" y="8"/>
                </a:lnTo>
                <a:lnTo>
                  <a:pt x="2" y="4"/>
                </a:lnTo>
                <a:lnTo>
                  <a:pt x="10" y="2"/>
                </a:lnTo>
                <a:lnTo>
                  <a:pt x="24" y="14"/>
                </a:lnTo>
                <a:lnTo>
                  <a:pt x="32" y="18"/>
                </a:lnTo>
                <a:lnTo>
                  <a:pt x="34" y="12"/>
                </a:lnTo>
                <a:lnTo>
                  <a:pt x="42" y="14"/>
                </a:lnTo>
                <a:lnTo>
                  <a:pt x="48" y="10"/>
                </a:lnTo>
                <a:lnTo>
                  <a:pt x="60" y="0"/>
                </a:lnTo>
                <a:lnTo>
                  <a:pt x="64" y="2"/>
                </a:lnTo>
                <a:lnTo>
                  <a:pt x="64" y="10"/>
                </a:lnTo>
                <a:lnTo>
                  <a:pt x="68" y="16"/>
                </a:lnTo>
                <a:lnTo>
                  <a:pt x="62" y="18"/>
                </a:lnTo>
                <a:lnTo>
                  <a:pt x="68" y="24"/>
                </a:lnTo>
                <a:lnTo>
                  <a:pt x="76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0" name="Freeform 128"/>
          <p:cNvSpPr>
            <a:spLocks/>
          </p:cNvSpPr>
          <p:nvPr/>
        </p:nvSpPr>
        <p:spPr bwMode="auto">
          <a:xfrm>
            <a:off x="5804041" y="295892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1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2" name="Freeform 130"/>
          <p:cNvSpPr>
            <a:spLocks/>
          </p:cNvSpPr>
          <p:nvPr/>
        </p:nvSpPr>
        <p:spPr bwMode="auto">
          <a:xfrm>
            <a:off x="5156341" y="3104971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3" name="Freeform 131"/>
          <p:cNvSpPr>
            <a:spLocks/>
          </p:cNvSpPr>
          <p:nvPr/>
        </p:nvSpPr>
        <p:spPr bwMode="auto">
          <a:xfrm>
            <a:off x="5164499" y="3141691"/>
            <a:ext cx="523875" cy="425450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4" name="Freeform 132"/>
          <p:cNvSpPr>
            <a:spLocks/>
          </p:cNvSpPr>
          <p:nvPr/>
        </p:nvSpPr>
        <p:spPr bwMode="auto">
          <a:xfrm>
            <a:off x="5173803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5" name="Freeform 133"/>
          <p:cNvSpPr>
            <a:spLocks/>
          </p:cNvSpPr>
          <p:nvPr/>
        </p:nvSpPr>
        <p:spPr bwMode="auto">
          <a:xfrm>
            <a:off x="5559566" y="3311346"/>
            <a:ext cx="15875" cy="41275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6" name="Freeform 134"/>
          <p:cNvSpPr>
            <a:spLocks/>
          </p:cNvSpPr>
          <p:nvPr/>
        </p:nvSpPr>
        <p:spPr bwMode="auto">
          <a:xfrm>
            <a:off x="5546866" y="3298646"/>
            <a:ext cx="12700" cy="19050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7" name="Freeform 227"/>
          <p:cNvSpPr>
            <a:spLocks/>
          </p:cNvSpPr>
          <p:nvPr/>
        </p:nvSpPr>
        <p:spPr bwMode="auto">
          <a:xfrm>
            <a:off x="4934091" y="2854146"/>
            <a:ext cx="66675" cy="47625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8" name="Freeform 188"/>
          <p:cNvSpPr>
            <a:spLocks/>
          </p:cNvSpPr>
          <p:nvPr/>
        </p:nvSpPr>
        <p:spPr bwMode="auto">
          <a:xfrm>
            <a:off x="4800741" y="1838146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9" name="Freeform 189"/>
          <p:cNvSpPr>
            <a:spLocks/>
          </p:cNvSpPr>
          <p:nvPr/>
        </p:nvSpPr>
        <p:spPr bwMode="auto">
          <a:xfrm>
            <a:off x="4554678" y="1885771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80" name="Group 296"/>
          <p:cNvGrpSpPr>
            <a:grpSpLocks/>
          </p:cNvGrpSpPr>
          <p:nvPr/>
        </p:nvGrpSpPr>
        <p:grpSpPr bwMode="auto">
          <a:xfrm>
            <a:off x="4402278" y="1307921"/>
            <a:ext cx="652463" cy="1019175"/>
            <a:chOff x="2780" y="885"/>
            <a:chExt cx="411" cy="642"/>
          </a:xfrm>
          <a:noFill/>
        </p:grpSpPr>
        <p:sp>
          <p:nvSpPr>
            <p:cNvPr id="281" name="Freeform 94"/>
            <p:cNvSpPr>
              <a:spLocks/>
            </p:cNvSpPr>
            <p:nvPr/>
          </p:nvSpPr>
          <p:spPr bwMode="auto">
            <a:xfrm>
              <a:off x="2874" y="903"/>
              <a:ext cx="167" cy="120"/>
            </a:xfrm>
            <a:custGeom>
              <a:avLst/>
              <a:gdLst>
                <a:gd name="T0" fmla="*/ 55 w 167"/>
                <a:gd name="T1" fmla="*/ 84 h 120"/>
                <a:gd name="T2" fmla="*/ 71 w 167"/>
                <a:gd name="T3" fmla="*/ 80 h 120"/>
                <a:gd name="T4" fmla="*/ 43 w 167"/>
                <a:gd name="T5" fmla="*/ 78 h 120"/>
                <a:gd name="T6" fmla="*/ 55 w 167"/>
                <a:gd name="T7" fmla="*/ 64 h 120"/>
                <a:gd name="T8" fmla="*/ 85 w 167"/>
                <a:gd name="T9" fmla="*/ 60 h 120"/>
                <a:gd name="T10" fmla="*/ 89 w 167"/>
                <a:gd name="T11" fmla="*/ 48 h 120"/>
                <a:gd name="T12" fmla="*/ 71 w 167"/>
                <a:gd name="T13" fmla="*/ 52 h 120"/>
                <a:gd name="T14" fmla="*/ 65 w 167"/>
                <a:gd name="T15" fmla="*/ 42 h 120"/>
                <a:gd name="T16" fmla="*/ 55 w 167"/>
                <a:gd name="T17" fmla="*/ 48 h 120"/>
                <a:gd name="T18" fmla="*/ 37 w 167"/>
                <a:gd name="T19" fmla="*/ 64 h 120"/>
                <a:gd name="T20" fmla="*/ 11 w 167"/>
                <a:gd name="T21" fmla="*/ 46 h 120"/>
                <a:gd name="T22" fmla="*/ 19 w 167"/>
                <a:gd name="T23" fmla="*/ 28 h 120"/>
                <a:gd name="T24" fmla="*/ 11 w 167"/>
                <a:gd name="T25" fmla="*/ 24 h 120"/>
                <a:gd name="T26" fmla="*/ 0 w 167"/>
                <a:gd name="T27" fmla="*/ 20 h 120"/>
                <a:gd name="T28" fmla="*/ 19 w 167"/>
                <a:gd name="T29" fmla="*/ 8 h 120"/>
                <a:gd name="T30" fmla="*/ 47 w 167"/>
                <a:gd name="T31" fmla="*/ 10 h 120"/>
                <a:gd name="T32" fmla="*/ 55 w 167"/>
                <a:gd name="T33" fmla="*/ 12 h 120"/>
                <a:gd name="T34" fmla="*/ 73 w 167"/>
                <a:gd name="T35" fmla="*/ 14 h 120"/>
                <a:gd name="T36" fmla="*/ 77 w 167"/>
                <a:gd name="T37" fmla="*/ 28 h 120"/>
                <a:gd name="T38" fmla="*/ 89 w 167"/>
                <a:gd name="T39" fmla="*/ 38 h 120"/>
                <a:gd name="T40" fmla="*/ 83 w 167"/>
                <a:gd name="T41" fmla="*/ 12 h 120"/>
                <a:gd name="T42" fmla="*/ 85 w 167"/>
                <a:gd name="T43" fmla="*/ 0 h 120"/>
                <a:gd name="T44" fmla="*/ 107 w 167"/>
                <a:gd name="T45" fmla="*/ 8 h 120"/>
                <a:gd name="T46" fmla="*/ 111 w 167"/>
                <a:gd name="T47" fmla="*/ 22 h 120"/>
                <a:gd name="T48" fmla="*/ 127 w 167"/>
                <a:gd name="T49" fmla="*/ 22 h 120"/>
                <a:gd name="T50" fmla="*/ 151 w 167"/>
                <a:gd name="T51" fmla="*/ 36 h 120"/>
                <a:gd name="T52" fmla="*/ 159 w 167"/>
                <a:gd name="T53" fmla="*/ 48 h 120"/>
                <a:gd name="T54" fmla="*/ 123 w 167"/>
                <a:gd name="T55" fmla="*/ 60 h 120"/>
                <a:gd name="T56" fmla="*/ 117 w 167"/>
                <a:gd name="T57" fmla="*/ 84 h 120"/>
                <a:gd name="T58" fmla="*/ 101 w 167"/>
                <a:gd name="T59" fmla="*/ 102 h 120"/>
                <a:gd name="T60" fmla="*/ 81 w 167"/>
                <a:gd name="T61" fmla="*/ 114 h 120"/>
                <a:gd name="T62" fmla="*/ 67 w 167"/>
                <a:gd name="T63" fmla="*/ 104 h 120"/>
                <a:gd name="T64" fmla="*/ 45 w 167"/>
                <a:gd name="T65" fmla="*/ 9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0">
                  <a:moveTo>
                    <a:pt x="45" y="92"/>
                  </a:moveTo>
                  <a:lnTo>
                    <a:pt x="55" y="84"/>
                  </a:lnTo>
                  <a:lnTo>
                    <a:pt x="83" y="88"/>
                  </a:lnTo>
                  <a:lnTo>
                    <a:pt x="71" y="80"/>
                  </a:lnTo>
                  <a:lnTo>
                    <a:pt x="59" y="76"/>
                  </a:lnTo>
                  <a:lnTo>
                    <a:pt x="43" y="78"/>
                  </a:lnTo>
                  <a:lnTo>
                    <a:pt x="43" y="68"/>
                  </a:lnTo>
                  <a:lnTo>
                    <a:pt x="55" y="64"/>
                  </a:lnTo>
                  <a:lnTo>
                    <a:pt x="69" y="60"/>
                  </a:lnTo>
                  <a:lnTo>
                    <a:pt x="85" y="60"/>
                  </a:lnTo>
                  <a:lnTo>
                    <a:pt x="97" y="56"/>
                  </a:lnTo>
                  <a:lnTo>
                    <a:pt x="89" y="48"/>
                  </a:lnTo>
                  <a:lnTo>
                    <a:pt x="83" y="52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65" y="42"/>
                  </a:lnTo>
                  <a:lnTo>
                    <a:pt x="61" y="48"/>
                  </a:lnTo>
                  <a:lnTo>
                    <a:pt x="55" y="48"/>
                  </a:lnTo>
                  <a:lnTo>
                    <a:pt x="51" y="56"/>
                  </a:lnTo>
                  <a:lnTo>
                    <a:pt x="37" y="64"/>
                  </a:lnTo>
                  <a:lnTo>
                    <a:pt x="27" y="58"/>
                  </a:lnTo>
                  <a:lnTo>
                    <a:pt x="11" y="46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1" y="24"/>
                  </a:lnTo>
                  <a:lnTo>
                    <a:pt x="2" y="3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19" y="8"/>
                  </a:lnTo>
                  <a:lnTo>
                    <a:pt x="33" y="8"/>
                  </a:lnTo>
                  <a:lnTo>
                    <a:pt x="47" y="10"/>
                  </a:lnTo>
                  <a:lnTo>
                    <a:pt x="51" y="26"/>
                  </a:lnTo>
                  <a:lnTo>
                    <a:pt x="55" y="12"/>
                  </a:lnTo>
                  <a:lnTo>
                    <a:pt x="63" y="10"/>
                  </a:lnTo>
                  <a:lnTo>
                    <a:pt x="73" y="14"/>
                  </a:lnTo>
                  <a:lnTo>
                    <a:pt x="75" y="22"/>
                  </a:lnTo>
                  <a:lnTo>
                    <a:pt x="77" y="28"/>
                  </a:lnTo>
                  <a:lnTo>
                    <a:pt x="83" y="36"/>
                  </a:lnTo>
                  <a:lnTo>
                    <a:pt x="89" y="38"/>
                  </a:lnTo>
                  <a:lnTo>
                    <a:pt x="87" y="24"/>
                  </a:lnTo>
                  <a:lnTo>
                    <a:pt x="83" y="12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95" y="4"/>
                  </a:lnTo>
                  <a:lnTo>
                    <a:pt x="107" y="8"/>
                  </a:lnTo>
                  <a:lnTo>
                    <a:pt x="103" y="20"/>
                  </a:lnTo>
                  <a:lnTo>
                    <a:pt x="111" y="22"/>
                  </a:lnTo>
                  <a:lnTo>
                    <a:pt x="115" y="16"/>
                  </a:lnTo>
                  <a:lnTo>
                    <a:pt x="127" y="22"/>
                  </a:lnTo>
                  <a:lnTo>
                    <a:pt x="127" y="30"/>
                  </a:lnTo>
                  <a:lnTo>
                    <a:pt x="151" y="36"/>
                  </a:lnTo>
                  <a:lnTo>
                    <a:pt x="167" y="44"/>
                  </a:lnTo>
                  <a:lnTo>
                    <a:pt x="159" y="48"/>
                  </a:lnTo>
                  <a:lnTo>
                    <a:pt x="137" y="52"/>
                  </a:lnTo>
                  <a:lnTo>
                    <a:pt x="123" y="60"/>
                  </a:lnTo>
                  <a:lnTo>
                    <a:pt x="119" y="68"/>
                  </a:lnTo>
                  <a:lnTo>
                    <a:pt x="117" y="84"/>
                  </a:lnTo>
                  <a:lnTo>
                    <a:pt x="107" y="88"/>
                  </a:lnTo>
                  <a:lnTo>
                    <a:pt x="101" y="102"/>
                  </a:lnTo>
                  <a:lnTo>
                    <a:pt x="93" y="120"/>
                  </a:lnTo>
                  <a:lnTo>
                    <a:pt x="81" y="114"/>
                  </a:lnTo>
                  <a:lnTo>
                    <a:pt x="81" y="102"/>
                  </a:lnTo>
                  <a:lnTo>
                    <a:pt x="67" y="104"/>
                  </a:lnTo>
                  <a:lnTo>
                    <a:pt x="59" y="98"/>
                  </a:lnTo>
                  <a:lnTo>
                    <a:pt x="45" y="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2" name="Freeform 95"/>
            <p:cNvSpPr>
              <a:spLocks/>
            </p:cNvSpPr>
            <p:nvPr/>
          </p:nvSpPr>
          <p:spPr bwMode="auto">
            <a:xfrm>
              <a:off x="2991" y="885"/>
              <a:ext cx="144" cy="50"/>
            </a:xfrm>
            <a:custGeom>
              <a:avLst/>
              <a:gdLst>
                <a:gd name="T0" fmla="*/ 62 w 144"/>
                <a:gd name="T1" fmla="*/ 38 h 50"/>
                <a:gd name="T2" fmla="*/ 52 w 144"/>
                <a:gd name="T3" fmla="*/ 38 h 50"/>
                <a:gd name="T4" fmla="*/ 34 w 144"/>
                <a:gd name="T5" fmla="*/ 38 h 50"/>
                <a:gd name="T6" fmla="*/ 36 w 144"/>
                <a:gd name="T7" fmla="*/ 30 h 50"/>
                <a:gd name="T8" fmla="*/ 54 w 144"/>
                <a:gd name="T9" fmla="*/ 28 h 50"/>
                <a:gd name="T10" fmla="*/ 60 w 144"/>
                <a:gd name="T11" fmla="*/ 24 h 50"/>
                <a:gd name="T12" fmla="*/ 50 w 144"/>
                <a:gd name="T13" fmla="*/ 22 h 50"/>
                <a:gd name="T14" fmla="*/ 34 w 144"/>
                <a:gd name="T15" fmla="*/ 22 h 50"/>
                <a:gd name="T16" fmla="*/ 18 w 144"/>
                <a:gd name="T17" fmla="*/ 26 h 50"/>
                <a:gd name="T18" fmla="*/ 2 w 144"/>
                <a:gd name="T19" fmla="*/ 24 h 50"/>
                <a:gd name="T20" fmla="*/ 0 w 144"/>
                <a:gd name="T21" fmla="*/ 18 h 50"/>
                <a:gd name="T22" fmla="*/ 10 w 144"/>
                <a:gd name="T23" fmla="*/ 14 h 50"/>
                <a:gd name="T24" fmla="*/ 22 w 144"/>
                <a:gd name="T25" fmla="*/ 6 h 50"/>
                <a:gd name="T26" fmla="*/ 30 w 144"/>
                <a:gd name="T27" fmla="*/ 6 h 50"/>
                <a:gd name="T28" fmla="*/ 46 w 144"/>
                <a:gd name="T29" fmla="*/ 10 h 50"/>
                <a:gd name="T30" fmla="*/ 56 w 144"/>
                <a:gd name="T31" fmla="*/ 10 h 50"/>
                <a:gd name="T32" fmla="*/ 66 w 144"/>
                <a:gd name="T33" fmla="*/ 12 h 50"/>
                <a:gd name="T34" fmla="*/ 74 w 144"/>
                <a:gd name="T35" fmla="*/ 0 h 50"/>
                <a:gd name="T36" fmla="*/ 82 w 144"/>
                <a:gd name="T37" fmla="*/ 14 h 50"/>
                <a:gd name="T38" fmla="*/ 96 w 144"/>
                <a:gd name="T39" fmla="*/ 8 h 50"/>
                <a:gd name="T40" fmla="*/ 114 w 144"/>
                <a:gd name="T41" fmla="*/ 10 h 50"/>
                <a:gd name="T42" fmla="*/ 132 w 144"/>
                <a:gd name="T43" fmla="*/ 14 h 50"/>
                <a:gd name="T44" fmla="*/ 144 w 144"/>
                <a:gd name="T45" fmla="*/ 16 h 50"/>
                <a:gd name="T46" fmla="*/ 138 w 144"/>
                <a:gd name="T47" fmla="*/ 22 h 50"/>
                <a:gd name="T48" fmla="*/ 122 w 144"/>
                <a:gd name="T49" fmla="*/ 30 h 50"/>
                <a:gd name="T50" fmla="*/ 114 w 144"/>
                <a:gd name="T51" fmla="*/ 38 h 50"/>
                <a:gd name="T52" fmla="*/ 100 w 144"/>
                <a:gd name="T53" fmla="*/ 38 h 50"/>
                <a:gd name="T54" fmla="*/ 92 w 144"/>
                <a:gd name="T55" fmla="*/ 50 h 50"/>
                <a:gd name="T56" fmla="*/ 74 w 144"/>
                <a:gd name="T57" fmla="*/ 46 h 50"/>
                <a:gd name="T58" fmla="*/ 68 w 144"/>
                <a:gd name="T59" fmla="*/ 38 h 50"/>
                <a:gd name="T60" fmla="*/ 62 w 144"/>
                <a:gd name="T6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50">
                  <a:moveTo>
                    <a:pt x="62" y="38"/>
                  </a:moveTo>
                  <a:lnTo>
                    <a:pt x="52" y="38"/>
                  </a:lnTo>
                  <a:lnTo>
                    <a:pt x="34" y="38"/>
                  </a:lnTo>
                  <a:lnTo>
                    <a:pt x="36" y="30"/>
                  </a:lnTo>
                  <a:lnTo>
                    <a:pt x="54" y="28"/>
                  </a:lnTo>
                  <a:lnTo>
                    <a:pt x="60" y="24"/>
                  </a:lnTo>
                  <a:lnTo>
                    <a:pt x="50" y="22"/>
                  </a:lnTo>
                  <a:lnTo>
                    <a:pt x="34" y="22"/>
                  </a:lnTo>
                  <a:lnTo>
                    <a:pt x="18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46" y="10"/>
                  </a:lnTo>
                  <a:lnTo>
                    <a:pt x="56" y="10"/>
                  </a:lnTo>
                  <a:lnTo>
                    <a:pt x="66" y="12"/>
                  </a:lnTo>
                  <a:lnTo>
                    <a:pt x="74" y="0"/>
                  </a:lnTo>
                  <a:lnTo>
                    <a:pt x="82" y="14"/>
                  </a:lnTo>
                  <a:lnTo>
                    <a:pt x="96" y="8"/>
                  </a:lnTo>
                  <a:lnTo>
                    <a:pt x="114" y="10"/>
                  </a:lnTo>
                  <a:lnTo>
                    <a:pt x="132" y="14"/>
                  </a:lnTo>
                  <a:lnTo>
                    <a:pt x="144" y="16"/>
                  </a:lnTo>
                  <a:lnTo>
                    <a:pt x="138" y="22"/>
                  </a:lnTo>
                  <a:lnTo>
                    <a:pt x="122" y="30"/>
                  </a:lnTo>
                  <a:lnTo>
                    <a:pt x="114" y="38"/>
                  </a:lnTo>
                  <a:lnTo>
                    <a:pt x="100" y="38"/>
                  </a:lnTo>
                  <a:lnTo>
                    <a:pt x="92" y="50"/>
                  </a:lnTo>
                  <a:lnTo>
                    <a:pt x="74" y="46"/>
                  </a:lnTo>
                  <a:lnTo>
                    <a:pt x="68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3" name="Freeform 96"/>
            <p:cNvSpPr>
              <a:spLocks/>
            </p:cNvSpPr>
            <p:nvPr/>
          </p:nvSpPr>
          <p:spPr bwMode="auto">
            <a:xfrm>
              <a:off x="3031" y="967"/>
              <a:ext cx="58" cy="32"/>
            </a:xfrm>
            <a:custGeom>
              <a:avLst/>
              <a:gdLst>
                <a:gd name="T0" fmla="*/ 10 w 58"/>
                <a:gd name="T1" fmla="*/ 8 h 32"/>
                <a:gd name="T2" fmla="*/ 14 w 58"/>
                <a:gd name="T3" fmla="*/ 4 h 32"/>
                <a:gd name="T4" fmla="*/ 30 w 58"/>
                <a:gd name="T5" fmla="*/ 0 h 32"/>
                <a:gd name="T6" fmla="*/ 38 w 58"/>
                <a:gd name="T7" fmla="*/ 0 h 32"/>
                <a:gd name="T8" fmla="*/ 42 w 58"/>
                <a:gd name="T9" fmla="*/ 8 h 32"/>
                <a:gd name="T10" fmla="*/ 48 w 58"/>
                <a:gd name="T11" fmla="*/ 12 h 32"/>
                <a:gd name="T12" fmla="*/ 58 w 58"/>
                <a:gd name="T13" fmla="*/ 12 h 32"/>
                <a:gd name="T14" fmla="*/ 52 w 58"/>
                <a:gd name="T15" fmla="*/ 20 h 32"/>
                <a:gd name="T16" fmla="*/ 38 w 58"/>
                <a:gd name="T17" fmla="*/ 28 h 32"/>
                <a:gd name="T18" fmla="*/ 26 w 58"/>
                <a:gd name="T19" fmla="*/ 32 h 32"/>
                <a:gd name="T20" fmla="*/ 26 w 58"/>
                <a:gd name="T21" fmla="*/ 20 h 32"/>
                <a:gd name="T22" fmla="*/ 18 w 58"/>
                <a:gd name="T23" fmla="*/ 20 h 32"/>
                <a:gd name="T24" fmla="*/ 10 w 58"/>
                <a:gd name="T25" fmla="*/ 22 h 32"/>
                <a:gd name="T26" fmla="*/ 4 w 58"/>
                <a:gd name="T27" fmla="*/ 28 h 32"/>
                <a:gd name="T28" fmla="*/ 0 w 58"/>
                <a:gd name="T29" fmla="*/ 20 h 32"/>
                <a:gd name="T30" fmla="*/ 6 w 58"/>
                <a:gd name="T31" fmla="*/ 14 h 32"/>
                <a:gd name="T32" fmla="*/ 10 w 58"/>
                <a:gd name="T3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2">
                  <a:moveTo>
                    <a:pt x="10" y="8"/>
                  </a:moveTo>
                  <a:lnTo>
                    <a:pt x="14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2"/>
                  </a:lnTo>
                  <a:lnTo>
                    <a:pt x="58" y="12"/>
                  </a:lnTo>
                  <a:lnTo>
                    <a:pt x="52" y="20"/>
                  </a:lnTo>
                  <a:lnTo>
                    <a:pt x="38" y="28"/>
                  </a:lnTo>
                  <a:lnTo>
                    <a:pt x="26" y="32"/>
                  </a:lnTo>
                  <a:lnTo>
                    <a:pt x="26" y="20"/>
                  </a:lnTo>
                  <a:lnTo>
                    <a:pt x="18" y="20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6" y="14"/>
                  </a:lnTo>
                  <a:lnTo>
                    <a:pt x="10" y="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4" name="Freeform 190"/>
            <p:cNvSpPr>
              <a:spLocks/>
            </p:cNvSpPr>
            <p:nvPr/>
          </p:nvSpPr>
          <p:spPr bwMode="auto">
            <a:xfrm>
              <a:off x="2780" y="1189"/>
              <a:ext cx="411" cy="338"/>
            </a:xfrm>
            <a:custGeom>
              <a:avLst/>
              <a:gdLst>
                <a:gd name="T0" fmla="*/ 92 w 411"/>
                <a:gd name="T1" fmla="*/ 310 h 338"/>
                <a:gd name="T2" fmla="*/ 82 w 411"/>
                <a:gd name="T3" fmla="*/ 312 h 338"/>
                <a:gd name="T4" fmla="*/ 62 w 411"/>
                <a:gd name="T5" fmla="*/ 328 h 338"/>
                <a:gd name="T6" fmla="*/ 24 w 411"/>
                <a:gd name="T7" fmla="*/ 334 h 338"/>
                <a:gd name="T8" fmla="*/ 10 w 411"/>
                <a:gd name="T9" fmla="*/ 316 h 338"/>
                <a:gd name="T10" fmla="*/ 16 w 411"/>
                <a:gd name="T11" fmla="*/ 302 h 338"/>
                <a:gd name="T12" fmla="*/ 4 w 411"/>
                <a:gd name="T13" fmla="*/ 296 h 338"/>
                <a:gd name="T14" fmla="*/ 8 w 411"/>
                <a:gd name="T15" fmla="*/ 280 h 338"/>
                <a:gd name="T16" fmla="*/ 0 w 411"/>
                <a:gd name="T17" fmla="*/ 250 h 338"/>
                <a:gd name="T18" fmla="*/ 26 w 411"/>
                <a:gd name="T19" fmla="*/ 230 h 338"/>
                <a:gd name="T20" fmla="*/ 56 w 411"/>
                <a:gd name="T21" fmla="*/ 220 h 338"/>
                <a:gd name="T22" fmla="*/ 70 w 411"/>
                <a:gd name="T23" fmla="*/ 208 h 338"/>
                <a:gd name="T24" fmla="*/ 98 w 411"/>
                <a:gd name="T25" fmla="*/ 202 h 338"/>
                <a:gd name="T26" fmla="*/ 84 w 411"/>
                <a:gd name="T27" fmla="*/ 204 h 338"/>
                <a:gd name="T28" fmla="*/ 92 w 411"/>
                <a:gd name="T29" fmla="*/ 184 h 338"/>
                <a:gd name="T30" fmla="*/ 113 w 411"/>
                <a:gd name="T31" fmla="*/ 164 h 338"/>
                <a:gd name="T32" fmla="*/ 137 w 411"/>
                <a:gd name="T33" fmla="*/ 134 h 338"/>
                <a:gd name="T34" fmla="*/ 157 w 411"/>
                <a:gd name="T35" fmla="*/ 106 h 338"/>
                <a:gd name="T36" fmla="*/ 175 w 411"/>
                <a:gd name="T37" fmla="*/ 86 h 338"/>
                <a:gd name="T38" fmla="*/ 185 w 411"/>
                <a:gd name="T39" fmla="*/ 72 h 338"/>
                <a:gd name="T40" fmla="*/ 163 w 411"/>
                <a:gd name="T41" fmla="*/ 78 h 338"/>
                <a:gd name="T42" fmla="*/ 165 w 411"/>
                <a:gd name="T43" fmla="*/ 62 h 338"/>
                <a:gd name="T44" fmla="*/ 183 w 411"/>
                <a:gd name="T45" fmla="*/ 64 h 338"/>
                <a:gd name="T46" fmla="*/ 203 w 411"/>
                <a:gd name="T47" fmla="*/ 60 h 338"/>
                <a:gd name="T48" fmla="*/ 199 w 411"/>
                <a:gd name="T49" fmla="*/ 44 h 338"/>
                <a:gd name="T50" fmla="*/ 225 w 411"/>
                <a:gd name="T51" fmla="*/ 30 h 338"/>
                <a:gd name="T52" fmla="*/ 243 w 411"/>
                <a:gd name="T53" fmla="*/ 40 h 338"/>
                <a:gd name="T54" fmla="*/ 267 w 411"/>
                <a:gd name="T55" fmla="*/ 38 h 338"/>
                <a:gd name="T56" fmla="*/ 285 w 411"/>
                <a:gd name="T57" fmla="*/ 24 h 338"/>
                <a:gd name="T58" fmla="*/ 291 w 411"/>
                <a:gd name="T59" fmla="*/ 36 h 338"/>
                <a:gd name="T60" fmla="*/ 309 w 411"/>
                <a:gd name="T61" fmla="*/ 16 h 338"/>
                <a:gd name="T62" fmla="*/ 337 w 411"/>
                <a:gd name="T63" fmla="*/ 4 h 338"/>
                <a:gd name="T64" fmla="*/ 319 w 411"/>
                <a:gd name="T65" fmla="*/ 32 h 338"/>
                <a:gd name="T66" fmla="*/ 343 w 411"/>
                <a:gd name="T67" fmla="*/ 22 h 338"/>
                <a:gd name="T68" fmla="*/ 373 w 411"/>
                <a:gd name="T69" fmla="*/ 6 h 338"/>
                <a:gd name="T70" fmla="*/ 387 w 411"/>
                <a:gd name="T71" fmla="*/ 10 h 338"/>
                <a:gd name="T72" fmla="*/ 401 w 411"/>
                <a:gd name="T73" fmla="*/ 32 h 338"/>
                <a:gd name="T74" fmla="*/ 397 w 411"/>
                <a:gd name="T75" fmla="*/ 44 h 338"/>
                <a:gd name="T76" fmla="*/ 387 w 411"/>
                <a:gd name="T77" fmla="*/ 52 h 338"/>
                <a:gd name="T78" fmla="*/ 355 w 411"/>
                <a:gd name="T79" fmla="*/ 30 h 338"/>
                <a:gd name="T80" fmla="*/ 333 w 411"/>
                <a:gd name="T81" fmla="*/ 44 h 338"/>
                <a:gd name="T82" fmla="*/ 317 w 411"/>
                <a:gd name="T83" fmla="*/ 72 h 338"/>
                <a:gd name="T84" fmla="*/ 275 w 411"/>
                <a:gd name="T85" fmla="*/ 68 h 338"/>
                <a:gd name="T86" fmla="*/ 261 w 411"/>
                <a:gd name="T87" fmla="*/ 52 h 338"/>
                <a:gd name="T88" fmla="*/ 241 w 411"/>
                <a:gd name="T89" fmla="*/ 62 h 338"/>
                <a:gd name="T90" fmla="*/ 227 w 411"/>
                <a:gd name="T91" fmla="*/ 78 h 338"/>
                <a:gd name="T92" fmla="*/ 213 w 411"/>
                <a:gd name="T93" fmla="*/ 72 h 338"/>
                <a:gd name="T94" fmla="*/ 195 w 411"/>
                <a:gd name="T95" fmla="*/ 86 h 338"/>
                <a:gd name="T96" fmla="*/ 183 w 411"/>
                <a:gd name="T97" fmla="*/ 114 h 338"/>
                <a:gd name="T98" fmla="*/ 169 w 411"/>
                <a:gd name="T99" fmla="*/ 136 h 338"/>
                <a:gd name="T100" fmla="*/ 153 w 411"/>
                <a:gd name="T101" fmla="*/ 154 h 338"/>
                <a:gd name="T102" fmla="*/ 149 w 411"/>
                <a:gd name="T103" fmla="*/ 184 h 338"/>
                <a:gd name="T104" fmla="*/ 113 w 411"/>
                <a:gd name="T105" fmla="*/ 198 h 338"/>
                <a:gd name="T106" fmla="*/ 125 w 411"/>
                <a:gd name="T107" fmla="*/ 254 h 338"/>
                <a:gd name="T108" fmla="*/ 113 w 411"/>
                <a:gd name="T109" fmla="*/ 268 h 338"/>
                <a:gd name="T110" fmla="*/ 121 w 411"/>
                <a:gd name="T111" fmla="*/ 288 h 338"/>
                <a:gd name="T112" fmla="*/ 113 w 411"/>
                <a:gd name="T113" fmla="*/ 31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38">
                  <a:moveTo>
                    <a:pt x="96" y="314"/>
                  </a:moveTo>
                  <a:lnTo>
                    <a:pt x="92" y="310"/>
                  </a:lnTo>
                  <a:lnTo>
                    <a:pt x="88" y="300"/>
                  </a:lnTo>
                  <a:lnTo>
                    <a:pt x="82" y="312"/>
                  </a:lnTo>
                  <a:lnTo>
                    <a:pt x="74" y="316"/>
                  </a:lnTo>
                  <a:lnTo>
                    <a:pt x="62" y="328"/>
                  </a:lnTo>
                  <a:lnTo>
                    <a:pt x="42" y="338"/>
                  </a:lnTo>
                  <a:lnTo>
                    <a:pt x="24" y="334"/>
                  </a:lnTo>
                  <a:lnTo>
                    <a:pt x="12" y="324"/>
                  </a:lnTo>
                  <a:lnTo>
                    <a:pt x="10" y="316"/>
                  </a:lnTo>
                  <a:lnTo>
                    <a:pt x="18" y="306"/>
                  </a:lnTo>
                  <a:lnTo>
                    <a:pt x="16" y="302"/>
                  </a:lnTo>
                  <a:lnTo>
                    <a:pt x="6" y="304"/>
                  </a:lnTo>
                  <a:lnTo>
                    <a:pt x="4" y="296"/>
                  </a:lnTo>
                  <a:lnTo>
                    <a:pt x="18" y="286"/>
                  </a:lnTo>
                  <a:lnTo>
                    <a:pt x="8" y="280"/>
                  </a:lnTo>
                  <a:lnTo>
                    <a:pt x="4" y="272"/>
                  </a:lnTo>
                  <a:lnTo>
                    <a:pt x="0" y="250"/>
                  </a:lnTo>
                  <a:lnTo>
                    <a:pt x="4" y="240"/>
                  </a:lnTo>
                  <a:lnTo>
                    <a:pt x="26" y="230"/>
                  </a:lnTo>
                  <a:lnTo>
                    <a:pt x="42" y="226"/>
                  </a:lnTo>
                  <a:lnTo>
                    <a:pt x="56" y="220"/>
                  </a:lnTo>
                  <a:lnTo>
                    <a:pt x="62" y="208"/>
                  </a:lnTo>
                  <a:lnTo>
                    <a:pt x="70" y="208"/>
                  </a:lnTo>
                  <a:lnTo>
                    <a:pt x="84" y="210"/>
                  </a:lnTo>
                  <a:lnTo>
                    <a:pt x="98" y="202"/>
                  </a:lnTo>
                  <a:lnTo>
                    <a:pt x="94" y="194"/>
                  </a:lnTo>
                  <a:lnTo>
                    <a:pt x="84" y="204"/>
                  </a:lnTo>
                  <a:lnTo>
                    <a:pt x="74" y="202"/>
                  </a:lnTo>
                  <a:lnTo>
                    <a:pt x="92" y="184"/>
                  </a:lnTo>
                  <a:lnTo>
                    <a:pt x="103" y="178"/>
                  </a:lnTo>
                  <a:lnTo>
                    <a:pt x="113" y="164"/>
                  </a:lnTo>
                  <a:lnTo>
                    <a:pt x="127" y="140"/>
                  </a:lnTo>
                  <a:lnTo>
                    <a:pt x="137" y="134"/>
                  </a:lnTo>
                  <a:lnTo>
                    <a:pt x="137" y="122"/>
                  </a:lnTo>
                  <a:lnTo>
                    <a:pt x="157" y="106"/>
                  </a:lnTo>
                  <a:lnTo>
                    <a:pt x="167" y="100"/>
                  </a:lnTo>
                  <a:lnTo>
                    <a:pt x="175" y="86"/>
                  </a:lnTo>
                  <a:lnTo>
                    <a:pt x="183" y="86"/>
                  </a:lnTo>
                  <a:lnTo>
                    <a:pt x="185" y="72"/>
                  </a:lnTo>
                  <a:lnTo>
                    <a:pt x="175" y="78"/>
                  </a:lnTo>
                  <a:lnTo>
                    <a:pt x="163" y="78"/>
                  </a:lnTo>
                  <a:lnTo>
                    <a:pt x="161" y="72"/>
                  </a:lnTo>
                  <a:lnTo>
                    <a:pt x="165" y="62"/>
                  </a:lnTo>
                  <a:lnTo>
                    <a:pt x="175" y="56"/>
                  </a:lnTo>
                  <a:lnTo>
                    <a:pt x="183" y="64"/>
                  </a:lnTo>
                  <a:lnTo>
                    <a:pt x="201" y="68"/>
                  </a:lnTo>
                  <a:lnTo>
                    <a:pt x="203" y="60"/>
                  </a:lnTo>
                  <a:lnTo>
                    <a:pt x="193" y="54"/>
                  </a:lnTo>
                  <a:lnTo>
                    <a:pt x="199" y="44"/>
                  </a:lnTo>
                  <a:lnTo>
                    <a:pt x="217" y="48"/>
                  </a:lnTo>
                  <a:lnTo>
                    <a:pt x="225" y="30"/>
                  </a:lnTo>
                  <a:lnTo>
                    <a:pt x="237" y="30"/>
                  </a:lnTo>
                  <a:lnTo>
                    <a:pt x="243" y="40"/>
                  </a:lnTo>
                  <a:lnTo>
                    <a:pt x="257" y="32"/>
                  </a:lnTo>
                  <a:lnTo>
                    <a:pt x="267" y="38"/>
                  </a:lnTo>
                  <a:lnTo>
                    <a:pt x="273" y="26"/>
                  </a:lnTo>
                  <a:lnTo>
                    <a:pt x="285" y="24"/>
                  </a:lnTo>
                  <a:lnTo>
                    <a:pt x="285" y="34"/>
                  </a:lnTo>
                  <a:lnTo>
                    <a:pt x="291" y="36"/>
                  </a:lnTo>
                  <a:lnTo>
                    <a:pt x="295" y="16"/>
                  </a:lnTo>
                  <a:lnTo>
                    <a:pt x="309" y="16"/>
                  </a:lnTo>
                  <a:lnTo>
                    <a:pt x="329" y="0"/>
                  </a:lnTo>
                  <a:lnTo>
                    <a:pt x="337" y="4"/>
                  </a:lnTo>
                  <a:lnTo>
                    <a:pt x="319" y="22"/>
                  </a:lnTo>
                  <a:lnTo>
                    <a:pt x="319" y="32"/>
                  </a:lnTo>
                  <a:lnTo>
                    <a:pt x="343" y="10"/>
                  </a:lnTo>
                  <a:lnTo>
                    <a:pt x="343" y="22"/>
                  </a:lnTo>
                  <a:lnTo>
                    <a:pt x="359" y="4"/>
                  </a:lnTo>
                  <a:lnTo>
                    <a:pt x="373" y="6"/>
                  </a:lnTo>
                  <a:lnTo>
                    <a:pt x="369" y="20"/>
                  </a:lnTo>
                  <a:lnTo>
                    <a:pt x="387" y="10"/>
                  </a:lnTo>
                  <a:lnTo>
                    <a:pt x="411" y="20"/>
                  </a:lnTo>
                  <a:lnTo>
                    <a:pt x="401" y="32"/>
                  </a:lnTo>
                  <a:lnTo>
                    <a:pt x="381" y="3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87" y="52"/>
                  </a:lnTo>
                  <a:lnTo>
                    <a:pt x="377" y="38"/>
                  </a:lnTo>
                  <a:lnTo>
                    <a:pt x="355" y="30"/>
                  </a:lnTo>
                  <a:lnTo>
                    <a:pt x="335" y="42"/>
                  </a:lnTo>
                  <a:lnTo>
                    <a:pt x="333" y="44"/>
                  </a:lnTo>
                  <a:lnTo>
                    <a:pt x="329" y="60"/>
                  </a:lnTo>
                  <a:lnTo>
                    <a:pt x="317" y="72"/>
                  </a:lnTo>
                  <a:lnTo>
                    <a:pt x="303" y="70"/>
                  </a:lnTo>
                  <a:lnTo>
                    <a:pt x="275" y="68"/>
                  </a:lnTo>
                  <a:lnTo>
                    <a:pt x="267" y="58"/>
                  </a:lnTo>
                  <a:lnTo>
                    <a:pt x="261" y="52"/>
                  </a:lnTo>
                  <a:lnTo>
                    <a:pt x="251" y="60"/>
                  </a:lnTo>
                  <a:lnTo>
                    <a:pt x="241" y="62"/>
                  </a:lnTo>
                  <a:lnTo>
                    <a:pt x="241" y="78"/>
                  </a:lnTo>
                  <a:lnTo>
                    <a:pt x="227" y="78"/>
                  </a:lnTo>
                  <a:lnTo>
                    <a:pt x="227" y="70"/>
                  </a:lnTo>
                  <a:lnTo>
                    <a:pt x="213" y="72"/>
                  </a:lnTo>
                  <a:lnTo>
                    <a:pt x="213" y="84"/>
                  </a:lnTo>
                  <a:lnTo>
                    <a:pt x="195" y="86"/>
                  </a:lnTo>
                  <a:lnTo>
                    <a:pt x="183" y="102"/>
                  </a:lnTo>
                  <a:lnTo>
                    <a:pt x="183" y="114"/>
                  </a:lnTo>
                  <a:lnTo>
                    <a:pt x="171" y="124"/>
                  </a:lnTo>
                  <a:lnTo>
                    <a:pt x="169" y="136"/>
                  </a:lnTo>
                  <a:lnTo>
                    <a:pt x="155" y="140"/>
                  </a:lnTo>
                  <a:lnTo>
                    <a:pt x="153" y="154"/>
                  </a:lnTo>
                  <a:lnTo>
                    <a:pt x="143" y="170"/>
                  </a:lnTo>
                  <a:lnTo>
                    <a:pt x="149" y="184"/>
                  </a:lnTo>
                  <a:lnTo>
                    <a:pt x="145" y="188"/>
                  </a:lnTo>
                  <a:lnTo>
                    <a:pt x="113" y="198"/>
                  </a:lnTo>
                  <a:lnTo>
                    <a:pt x="113" y="248"/>
                  </a:lnTo>
                  <a:lnTo>
                    <a:pt x="125" y="254"/>
                  </a:lnTo>
                  <a:lnTo>
                    <a:pt x="127" y="266"/>
                  </a:lnTo>
                  <a:lnTo>
                    <a:pt x="113" y="268"/>
                  </a:lnTo>
                  <a:lnTo>
                    <a:pt x="125" y="276"/>
                  </a:lnTo>
                  <a:lnTo>
                    <a:pt x="121" y="288"/>
                  </a:lnTo>
                  <a:lnTo>
                    <a:pt x="113" y="296"/>
                  </a:lnTo>
                  <a:lnTo>
                    <a:pt x="113" y="312"/>
                  </a:lnTo>
                  <a:lnTo>
                    <a:pt x="96" y="31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85" name="Freeform 191"/>
          <p:cNvSpPr>
            <a:spLocks/>
          </p:cNvSpPr>
          <p:nvPr/>
        </p:nvSpPr>
        <p:spPr bwMode="auto">
          <a:xfrm>
            <a:off x="4870591" y="2269946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6" name="Freeform 192"/>
          <p:cNvSpPr>
            <a:spLocks/>
          </p:cNvSpPr>
          <p:nvPr/>
        </p:nvSpPr>
        <p:spPr bwMode="auto">
          <a:xfrm>
            <a:off x="4807091" y="2327096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7" name="Freeform 193"/>
          <p:cNvSpPr>
            <a:spLocks/>
          </p:cNvSpPr>
          <p:nvPr/>
        </p:nvSpPr>
        <p:spPr bwMode="auto">
          <a:xfrm>
            <a:off x="4807091" y="2384246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8" name="Freeform 194"/>
          <p:cNvSpPr>
            <a:spLocks/>
          </p:cNvSpPr>
          <p:nvPr/>
        </p:nvSpPr>
        <p:spPr bwMode="auto">
          <a:xfrm>
            <a:off x="4772166" y="2425521"/>
            <a:ext cx="82550" cy="31750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9" name="Freeform 195"/>
          <p:cNvSpPr>
            <a:spLocks/>
          </p:cNvSpPr>
          <p:nvPr/>
        </p:nvSpPr>
        <p:spPr bwMode="auto">
          <a:xfrm>
            <a:off x="4864241" y="2393771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0" name="Freeform 196"/>
          <p:cNvSpPr>
            <a:spLocks/>
          </p:cNvSpPr>
          <p:nvPr/>
        </p:nvSpPr>
        <p:spPr bwMode="auto">
          <a:xfrm>
            <a:off x="4126053" y="2301696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1" name="Freeform 197"/>
          <p:cNvSpPr>
            <a:spLocks/>
          </p:cNvSpPr>
          <p:nvPr/>
        </p:nvSpPr>
        <p:spPr bwMode="auto">
          <a:xfrm>
            <a:off x="4075253" y="2428696"/>
            <a:ext cx="60325" cy="38100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2" name="Freeform 198"/>
          <p:cNvSpPr>
            <a:spLocks/>
          </p:cNvSpPr>
          <p:nvPr/>
        </p:nvSpPr>
        <p:spPr bwMode="auto">
          <a:xfrm>
            <a:off x="4018103" y="2457271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3" name="Freeform 199"/>
          <p:cNvSpPr>
            <a:spLocks/>
          </p:cNvSpPr>
          <p:nvPr/>
        </p:nvSpPr>
        <p:spPr bwMode="auto">
          <a:xfrm>
            <a:off x="4427678" y="2676346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4" name="Freeform 200"/>
          <p:cNvSpPr>
            <a:spLocks/>
          </p:cNvSpPr>
          <p:nvPr/>
        </p:nvSpPr>
        <p:spPr bwMode="auto">
          <a:xfrm>
            <a:off x="4157803" y="2568396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5" name="Freeform 201"/>
          <p:cNvSpPr>
            <a:spLocks/>
          </p:cNvSpPr>
          <p:nvPr/>
        </p:nvSpPr>
        <p:spPr bwMode="auto">
          <a:xfrm>
            <a:off x="4037153" y="2847796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6" name="Freeform 202"/>
          <p:cNvSpPr>
            <a:spLocks/>
          </p:cNvSpPr>
          <p:nvPr/>
        </p:nvSpPr>
        <p:spPr bwMode="auto">
          <a:xfrm>
            <a:off x="4043503" y="2803346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7" name="Freeform 203"/>
          <p:cNvSpPr>
            <a:spLocks/>
          </p:cNvSpPr>
          <p:nvPr/>
        </p:nvSpPr>
        <p:spPr bwMode="auto">
          <a:xfrm>
            <a:off x="4497528" y="2831921"/>
            <a:ext cx="22225" cy="41275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8" name="Freeform 204"/>
          <p:cNvSpPr>
            <a:spLocks/>
          </p:cNvSpPr>
          <p:nvPr/>
        </p:nvSpPr>
        <p:spPr bwMode="auto">
          <a:xfrm>
            <a:off x="4490982" y="2885896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9" name="Freeform 205"/>
          <p:cNvSpPr>
            <a:spLocks/>
          </p:cNvSpPr>
          <p:nvPr/>
        </p:nvSpPr>
        <p:spPr bwMode="auto">
          <a:xfrm>
            <a:off x="4341953" y="2558871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0" name="Freeform 206"/>
          <p:cNvSpPr>
            <a:spLocks/>
          </p:cNvSpPr>
          <p:nvPr/>
        </p:nvSpPr>
        <p:spPr bwMode="auto">
          <a:xfrm>
            <a:off x="4361003" y="2485846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01" name="Group 295"/>
          <p:cNvGrpSpPr>
            <a:grpSpLocks/>
          </p:cNvGrpSpPr>
          <p:nvPr/>
        </p:nvGrpSpPr>
        <p:grpSpPr bwMode="auto">
          <a:xfrm>
            <a:off x="4481653" y="2342971"/>
            <a:ext cx="115888" cy="98425"/>
            <a:chOff x="2830" y="1537"/>
            <a:chExt cx="73" cy="62"/>
          </a:xfrm>
          <a:noFill/>
        </p:grpSpPr>
        <p:sp>
          <p:nvSpPr>
            <p:cNvPr id="302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3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4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05" name="Freeform 210"/>
          <p:cNvSpPr>
            <a:spLocks/>
          </p:cNvSpPr>
          <p:nvPr/>
        </p:nvSpPr>
        <p:spPr bwMode="auto">
          <a:xfrm>
            <a:off x="4433234" y="2438221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6" name="Freeform 211"/>
          <p:cNvSpPr>
            <a:spLocks/>
          </p:cNvSpPr>
          <p:nvPr/>
        </p:nvSpPr>
        <p:spPr bwMode="auto">
          <a:xfrm>
            <a:off x="4581666" y="2568396"/>
            <a:ext cx="174625" cy="79375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7" name="Freeform 212"/>
          <p:cNvSpPr>
            <a:spLocks/>
          </p:cNvSpPr>
          <p:nvPr/>
        </p:nvSpPr>
        <p:spPr bwMode="auto">
          <a:xfrm>
            <a:off x="4702316" y="2616021"/>
            <a:ext cx="142875" cy="6032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8" name="Freeform 213"/>
          <p:cNvSpPr>
            <a:spLocks/>
          </p:cNvSpPr>
          <p:nvPr/>
        </p:nvSpPr>
        <p:spPr bwMode="auto">
          <a:xfrm>
            <a:off x="4516578" y="2635071"/>
            <a:ext cx="201613" cy="82550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9" name="Freeform 214"/>
          <p:cNvSpPr>
            <a:spLocks/>
          </p:cNvSpPr>
          <p:nvPr/>
        </p:nvSpPr>
        <p:spPr bwMode="auto">
          <a:xfrm>
            <a:off x="4643578" y="2444571"/>
            <a:ext cx="244475" cy="190500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0" name="Freeform 215"/>
          <p:cNvSpPr>
            <a:spLocks/>
          </p:cNvSpPr>
          <p:nvPr/>
        </p:nvSpPr>
        <p:spPr bwMode="auto">
          <a:xfrm>
            <a:off x="4689616" y="265094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1" name="Freeform 216"/>
          <p:cNvSpPr>
            <a:spLocks/>
          </p:cNvSpPr>
          <p:nvPr/>
        </p:nvSpPr>
        <p:spPr bwMode="auto">
          <a:xfrm>
            <a:off x="4610241" y="2698571"/>
            <a:ext cx="82550" cy="47625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2" name="Freeform 217"/>
          <p:cNvSpPr>
            <a:spLocks/>
          </p:cNvSpPr>
          <p:nvPr/>
        </p:nvSpPr>
        <p:spPr bwMode="auto">
          <a:xfrm>
            <a:off x="4619766" y="2711271"/>
            <a:ext cx="142875" cy="117475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3" name="Freeform 218"/>
          <p:cNvSpPr>
            <a:spLocks/>
          </p:cNvSpPr>
          <p:nvPr/>
        </p:nvSpPr>
        <p:spPr bwMode="auto">
          <a:xfrm>
            <a:off x="4676916" y="2755721"/>
            <a:ext cx="95250" cy="82550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4" name="Freeform 219"/>
          <p:cNvSpPr>
            <a:spLocks/>
          </p:cNvSpPr>
          <p:nvPr/>
        </p:nvSpPr>
        <p:spPr bwMode="auto">
          <a:xfrm>
            <a:off x="4743591" y="2730321"/>
            <a:ext cx="111125" cy="123825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5" name="Freeform 221"/>
          <p:cNvSpPr>
            <a:spLocks/>
          </p:cNvSpPr>
          <p:nvPr/>
        </p:nvSpPr>
        <p:spPr bwMode="auto">
          <a:xfrm>
            <a:off x="4600520" y="2974796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6" name="Freeform 222"/>
          <p:cNvSpPr>
            <a:spLocks/>
          </p:cNvSpPr>
          <p:nvPr/>
        </p:nvSpPr>
        <p:spPr bwMode="auto">
          <a:xfrm>
            <a:off x="4452882" y="2698571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7" name="Freeform 223"/>
          <p:cNvSpPr>
            <a:spLocks/>
          </p:cNvSpPr>
          <p:nvPr/>
        </p:nvSpPr>
        <p:spPr bwMode="auto">
          <a:xfrm>
            <a:off x="4959491" y="2654121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8" name="Freeform 224"/>
          <p:cNvSpPr>
            <a:spLocks/>
          </p:cNvSpPr>
          <p:nvPr/>
        </p:nvSpPr>
        <p:spPr bwMode="auto">
          <a:xfrm>
            <a:off x="4832491" y="2527121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9" name="Freeform 225"/>
          <p:cNvSpPr>
            <a:spLocks/>
          </p:cNvSpPr>
          <p:nvPr/>
        </p:nvSpPr>
        <p:spPr bwMode="auto">
          <a:xfrm>
            <a:off x="4802328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0" name="Freeform 226"/>
          <p:cNvSpPr>
            <a:spLocks/>
          </p:cNvSpPr>
          <p:nvPr/>
        </p:nvSpPr>
        <p:spPr bwMode="auto">
          <a:xfrm>
            <a:off x="4838841" y="2787471"/>
            <a:ext cx="155575" cy="8890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1" name="Freeform 220"/>
          <p:cNvSpPr>
            <a:spLocks/>
          </p:cNvSpPr>
          <p:nvPr/>
        </p:nvSpPr>
        <p:spPr bwMode="auto">
          <a:xfrm>
            <a:off x="4797566" y="2841446"/>
            <a:ext cx="63500" cy="50800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2" name="Freeform 228"/>
          <p:cNvSpPr>
            <a:spLocks/>
          </p:cNvSpPr>
          <p:nvPr/>
        </p:nvSpPr>
        <p:spPr bwMode="auto">
          <a:xfrm>
            <a:off x="4870591" y="3047821"/>
            <a:ext cx="69850" cy="1587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3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4" name="Freeform 230"/>
          <p:cNvSpPr>
            <a:spLocks/>
          </p:cNvSpPr>
          <p:nvPr/>
        </p:nvSpPr>
        <p:spPr bwMode="auto">
          <a:xfrm>
            <a:off x="4765816" y="2838271"/>
            <a:ext cx="41275" cy="8890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5" name="Freeform 231"/>
          <p:cNvSpPr>
            <a:spLocks/>
          </p:cNvSpPr>
          <p:nvPr/>
        </p:nvSpPr>
        <p:spPr bwMode="auto">
          <a:xfrm>
            <a:off x="4626116" y="3033534"/>
            <a:ext cx="22225" cy="19050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6" name="Freeform 286"/>
          <p:cNvSpPr>
            <a:spLocks/>
          </p:cNvSpPr>
          <p:nvPr/>
        </p:nvSpPr>
        <p:spPr bwMode="auto">
          <a:xfrm>
            <a:off x="6131066" y="248584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6858141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6854966" y="339072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6242191" y="303194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6292991" y="318752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6521591" y="325102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6499366" y="329864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6289816" y="373362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6000891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6600966" y="324467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6734316" y="345739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6800991" y="381299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7042291" y="380664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9" name="Freeform 248"/>
          <p:cNvSpPr>
            <a:spLocks/>
          </p:cNvSpPr>
          <p:nvPr/>
        </p:nvSpPr>
        <p:spPr bwMode="auto">
          <a:xfrm>
            <a:off x="6931166" y="401937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0" name="Freeform 245"/>
          <p:cNvSpPr>
            <a:spLocks/>
          </p:cNvSpPr>
          <p:nvPr/>
        </p:nvSpPr>
        <p:spPr bwMode="auto">
          <a:xfrm>
            <a:off x="7020066" y="386697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1" name="Freeform 246"/>
          <p:cNvSpPr>
            <a:spLocks/>
          </p:cNvSpPr>
          <p:nvPr/>
        </p:nvSpPr>
        <p:spPr bwMode="auto">
          <a:xfrm>
            <a:off x="6673991" y="384474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2" name="Freeform 247"/>
          <p:cNvSpPr>
            <a:spLocks/>
          </p:cNvSpPr>
          <p:nvPr/>
        </p:nvSpPr>
        <p:spPr bwMode="auto">
          <a:xfrm>
            <a:off x="6985141" y="404477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6937516" y="413367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7394716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7277241" y="421622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7299466" y="418764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7251841" y="418764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7201041" y="418764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7274066" y="393682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7572516" y="399397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7499491" y="405112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7458216" y="406064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7489966" y="393047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4" name="Group 353"/>
          <p:cNvGrpSpPr/>
          <p:nvPr/>
        </p:nvGrpSpPr>
        <p:grpSpPr>
          <a:xfrm>
            <a:off x="7829691" y="4047946"/>
            <a:ext cx="377825" cy="206375"/>
            <a:chOff x="7840663" y="4144963"/>
            <a:chExt cx="377825" cy="206375"/>
          </a:xfrm>
          <a:noFill/>
        </p:grpSpPr>
        <p:sp>
          <p:nvSpPr>
            <p:cNvPr id="355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6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7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58" name="Freeform 266"/>
          <p:cNvSpPr>
            <a:spLocks/>
          </p:cNvSpPr>
          <p:nvPr/>
        </p:nvSpPr>
        <p:spPr bwMode="auto">
          <a:xfrm>
            <a:off x="8413891" y="449879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9" name="Group 358"/>
          <p:cNvGrpSpPr/>
          <p:nvPr/>
        </p:nvGrpSpPr>
        <p:grpSpPr>
          <a:xfrm>
            <a:off x="8474216" y="4879796"/>
            <a:ext cx="298450" cy="368300"/>
            <a:chOff x="8485188" y="4976813"/>
            <a:chExt cx="298450" cy="368300"/>
          </a:xfrm>
          <a:noFill/>
        </p:grpSpPr>
        <p:sp>
          <p:nvSpPr>
            <p:cNvPr id="360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1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62" name="Freeform 269"/>
          <p:cNvSpPr>
            <a:spLocks/>
          </p:cNvSpPr>
          <p:nvPr/>
        </p:nvSpPr>
        <p:spPr bwMode="auto">
          <a:xfrm>
            <a:off x="7921766" y="506394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3" name="Freeform 270"/>
          <p:cNvSpPr>
            <a:spLocks/>
          </p:cNvSpPr>
          <p:nvPr/>
        </p:nvSpPr>
        <p:spPr bwMode="auto">
          <a:xfrm>
            <a:off x="7128016" y="425749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64" name="Group 301"/>
          <p:cNvGrpSpPr>
            <a:grpSpLocks/>
          </p:cNvGrpSpPr>
          <p:nvPr/>
        </p:nvGrpSpPr>
        <p:grpSpPr bwMode="auto">
          <a:xfrm>
            <a:off x="7229616" y="3511371"/>
            <a:ext cx="234950" cy="320675"/>
            <a:chOff x="4561" y="2273"/>
            <a:chExt cx="148" cy="202"/>
          </a:xfrm>
          <a:noFill/>
        </p:grpSpPr>
        <p:sp>
          <p:nvSpPr>
            <p:cNvPr id="3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2" name="Freeform 278"/>
          <p:cNvSpPr>
            <a:spLocks/>
          </p:cNvSpPr>
          <p:nvPr/>
        </p:nvSpPr>
        <p:spPr bwMode="auto">
          <a:xfrm>
            <a:off x="7302641" y="333357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7013716" y="347009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74" name="Group 373"/>
          <p:cNvGrpSpPr/>
          <p:nvPr/>
        </p:nvGrpSpPr>
        <p:grpSpPr>
          <a:xfrm>
            <a:off x="7540766" y="2752546"/>
            <a:ext cx="406400" cy="419100"/>
            <a:chOff x="7540766" y="2752546"/>
            <a:chExt cx="406400" cy="419100"/>
          </a:xfrm>
          <a:noFill/>
        </p:grpSpPr>
        <p:sp>
          <p:nvSpPr>
            <p:cNvPr id="375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6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7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8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9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0" name="Freeform 285"/>
          <p:cNvSpPr>
            <a:spLocks/>
          </p:cNvSpPr>
          <p:nvPr/>
        </p:nvSpPr>
        <p:spPr bwMode="auto">
          <a:xfrm>
            <a:off x="7413766" y="282874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6791466" y="340659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6493016" y="253664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7134366" y="387490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6875604" y="391935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386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7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8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>
            <a:off x="8458081" y="4303533"/>
            <a:ext cx="106193" cy="190500"/>
            <a:chOff x="8469053" y="4400550"/>
            <a:chExt cx="106193" cy="190500"/>
          </a:xfrm>
          <a:noFill/>
        </p:grpSpPr>
        <p:sp>
          <p:nvSpPr>
            <p:cNvPr id="392" name="Freeform 391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3" name="Freeform 392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4" name="Freeform 393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5" name="Freeform 394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6" name="Freeform 395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7" name="Freeform 396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99" name="Freeform 398"/>
          <p:cNvSpPr/>
          <p:nvPr/>
        </p:nvSpPr>
        <p:spPr bwMode="auto">
          <a:xfrm>
            <a:off x="8687665" y="401063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0" name="Freeform 399"/>
          <p:cNvSpPr/>
          <p:nvPr/>
        </p:nvSpPr>
        <p:spPr bwMode="auto">
          <a:xfrm>
            <a:off x="7138828" y="338774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01" name="Group 400"/>
          <p:cNvGrpSpPr/>
          <p:nvPr/>
        </p:nvGrpSpPr>
        <p:grpSpPr>
          <a:xfrm>
            <a:off x="9046160" y="4315438"/>
            <a:ext cx="51278" cy="38101"/>
            <a:chOff x="9046160" y="4315438"/>
            <a:chExt cx="51278" cy="38101"/>
          </a:xfrm>
          <a:noFill/>
        </p:grpSpPr>
        <p:sp>
          <p:nvSpPr>
            <p:cNvPr id="402" name="Freeform 401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3" name="Freeform 402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8811460" y="4393834"/>
            <a:ext cx="36015" cy="76387"/>
            <a:chOff x="8811460" y="4393834"/>
            <a:chExt cx="36015" cy="76387"/>
          </a:xfrm>
          <a:noFill/>
        </p:grpSpPr>
        <p:sp>
          <p:nvSpPr>
            <p:cNvPr id="405" name="Freeform 404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6" name="Freeform 405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grpFill/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4869795" y="3639537"/>
            <a:ext cx="307979" cy="244465"/>
            <a:chOff x="3385960" y="3735401"/>
            <a:chExt cx="307979" cy="244465"/>
          </a:xfrm>
          <a:solidFill>
            <a:srgbClr val="FFFF00"/>
          </a:solidFill>
        </p:grpSpPr>
        <p:sp>
          <p:nvSpPr>
            <p:cNvPr id="408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09" name="Freeform 408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410" name="Freeform 122"/>
          <p:cNvSpPr>
            <a:spLocks/>
          </p:cNvSpPr>
          <p:nvPr/>
        </p:nvSpPr>
        <p:spPr bwMode="auto">
          <a:xfrm>
            <a:off x="5276991" y="2993846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1" name="Freeform 130"/>
          <p:cNvSpPr>
            <a:spLocks/>
          </p:cNvSpPr>
          <p:nvPr/>
        </p:nvSpPr>
        <p:spPr bwMode="auto">
          <a:xfrm>
            <a:off x="5172216" y="3108146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2" name="Freeform 132"/>
          <p:cNvSpPr>
            <a:spLocks/>
          </p:cNvSpPr>
          <p:nvPr/>
        </p:nvSpPr>
        <p:spPr bwMode="auto">
          <a:xfrm>
            <a:off x="5175391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3" name="Freeform 188"/>
          <p:cNvSpPr>
            <a:spLocks/>
          </p:cNvSpPr>
          <p:nvPr/>
        </p:nvSpPr>
        <p:spPr bwMode="auto">
          <a:xfrm>
            <a:off x="4810266" y="1834971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4" name="Freeform 189"/>
          <p:cNvSpPr>
            <a:spLocks/>
          </p:cNvSpPr>
          <p:nvPr/>
        </p:nvSpPr>
        <p:spPr bwMode="auto">
          <a:xfrm>
            <a:off x="4564203" y="1882596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5" name="Freeform 191"/>
          <p:cNvSpPr>
            <a:spLocks/>
          </p:cNvSpPr>
          <p:nvPr/>
        </p:nvSpPr>
        <p:spPr bwMode="auto">
          <a:xfrm>
            <a:off x="4880116" y="2266771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6" name="Freeform 192"/>
          <p:cNvSpPr>
            <a:spLocks/>
          </p:cNvSpPr>
          <p:nvPr/>
        </p:nvSpPr>
        <p:spPr bwMode="auto">
          <a:xfrm>
            <a:off x="4816616" y="2323921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7" name="Freeform 193"/>
          <p:cNvSpPr>
            <a:spLocks/>
          </p:cNvSpPr>
          <p:nvPr/>
        </p:nvSpPr>
        <p:spPr bwMode="auto">
          <a:xfrm>
            <a:off x="4816616" y="2381071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8" name="Freeform 195"/>
          <p:cNvSpPr>
            <a:spLocks/>
          </p:cNvSpPr>
          <p:nvPr/>
        </p:nvSpPr>
        <p:spPr bwMode="auto">
          <a:xfrm>
            <a:off x="4873766" y="2390596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9" name="Freeform 223"/>
          <p:cNvSpPr>
            <a:spLocks/>
          </p:cNvSpPr>
          <p:nvPr/>
        </p:nvSpPr>
        <p:spPr bwMode="auto">
          <a:xfrm>
            <a:off x="4969016" y="2650946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0" name="Freeform 120"/>
          <p:cNvSpPr>
            <a:spLocks/>
          </p:cNvSpPr>
          <p:nvPr/>
        </p:nvSpPr>
        <p:spPr bwMode="auto">
          <a:xfrm>
            <a:off x="5192060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1" name="Freeform 224"/>
          <p:cNvSpPr>
            <a:spLocks/>
          </p:cNvSpPr>
          <p:nvPr/>
        </p:nvSpPr>
        <p:spPr bwMode="auto">
          <a:xfrm>
            <a:off x="4842016" y="2523946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2" name="Freeform 121"/>
          <p:cNvSpPr>
            <a:spLocks/>
          </p:cNvSpPr>
          <p:nvPr/>
        </p:nvSpPr>
        <p:spPr bwMode="auto">
          <a:xfrm>
            <a:off x="5156342" y="3124021"/>
            <a:ext cx="38100" cy="101600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3" name="Freeform 3"/>
          <p:cNvSpPr>
            <a:spLocks/>
          </p:cNvSpPr>
          <p:nvPr/>
        </p:nvSpPr>
        <p:spPr bwMode="auto">
          <a:xfrm>
            <a:off x="3637142" y="2076450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4" name="Freeform 4"/>
          <p:cNvSpPr>
            <a:spLocks/>
          </p:cNvSpPr>
          <p:nvPr/>
        </p:nvSpPr>
        <p:spPr bwMode="auto">
          <a:xfrm>
            <a:off x="2411592" y="120015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25" name="Group 424"/>
          <p:cNvGrpSpPr>
            <a:grpSpLocks/>
          </p:cNvGrpSpPr>
          <p:nvPr/>
        </p:nvGrpSpPr>
        <p:grpSpPr bwMode="auto">
          <a:xfrm>
            <a:off x="693917" y="1228725"/>
            <a:ext cx="2222500" cy="1711325"/>
            <a:chOff x="464" y="783"/>
            <a:chExt cx="1400" cy="1078"/>
          </a:xfrm>
          <a:noFill/>
        </p:grpSpPr>
        <p:sp>
          <p:nvSpPr>
            <p:cNvPr id="426" name="Freeform 425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9" name="Freeform 428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0" name="Freeform 429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1" name="Freeform 430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2" name="Freeform 431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3" name="Freeform 432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4" name="Freeform 433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5" name="Freeform 434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9" name="Freeform 438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1" name="Freeform 440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2" name="Freeform 441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3" name="Freeform 442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4" name="Freeform 443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5" name="Freeform 444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9" name="Freeform 448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0" name="Freeform 449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1" name="Freeform 450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2" name="Freeform 451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3" name="Freeform 452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4" name="Freeform 453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457" name="Group 39"/>
          <p:cNvGrpSpPr>
            <a:grpSpLocks/>
          </p:cNvGrpSpPr>
          <p:nvPr/>
        </p:nvGrpSpPr>
        <p:grpSpPr bwMode="auto">
          <a:xfrm>
            <a:off x="27167" y="1866900"/>
            <a:ext cx="942975" cy="736600"/>
            <a:chOff x="44" y="1185"/>
            <a:chExt cx="594" cy="464"/>
          </a:xfrm>
          <a:noFill/>
        </p:grpSpPr>
        <p:sp>
          <p:nvSpPr>
            <p:cNvPr id="45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70" name="Freeform 52"/>
          <p:cNvSpPr>
            <a:spLocks/>
          </p:cNvSpPr>
          <p:nvPr/>
        </p:nvSpPr>
        <p:spPr bwMode="auto">
          <a:xfrm>
            <a:off x="1106667" y="270827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1" name="Freeform 54"/>
          <p:cNvSpPr>
            <a:spLocks/>
          </p:cNvSpPr>
          <p:nvPr/>
        </p:nvSpPr>
        <p:spPr bwMode="auto">
          <a:xfrm>
            <a:off x="297042" y="352742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2" name="Freeform 55"/>
          <p:cNvSpPr>
            <a:spLocks/>
          </p:cNvSpPr>
          <p:nvPr/>
        </p:nvSpPr>
        <p:spPr bwMode="auto">
          <a:xfrm>
            <a:off x="322442" y="354965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3" name="Freeform 56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4" name="Freeform 57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5" name="Freeform 58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6" name="Freeform 59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7" name="Freeform 5"/>
          <p:cNvSpPr>
            <a:spLocks/>
          </p:cNvSpPr>
          <p:nvPr/>
        </p:nvSpPr>
        <p:spPr bwMode="auto">
          <a:xfrm>
            <a:off x="1290817" y="320992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8" name="Freeform 61"/>
          <p:cNvSpPr>
            <a:spLocks/>
          </p:cNvSpPr>
          <p:nvPr/>
        </p:nvSpPr>
        <p:spPr bwMode="auto">
          <a:xfrm>
            <a:off x="1922642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9" name="Freeform 62"/>
          <p:cNvSpPr>
            <a:spLocks/>
          </p:cNvSpPr>
          <p:nvPr/>
        </p:nvSpPr>
        <p:spPr bwMode="auto">
          <a:xfrm>
            <a:off x="1998842" y="359410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0" name="Freeform 63"/>
          <p:cNvSpPr>
            <a:spLocks/>
          </p:cNvSpPr>
          <p:nvPr/>
        </p:nvSpPr>
        <p:spPr bwMode="auto">
          <a:xfrm>
            <a:off x="1976617" y="369570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2" name="Freeform 65"/>
          <p:cNvSpPr>
            <a:spLocks/>
          </p:cNvSpPr>
          <p:nvPr/>
        </p:nvSpPr>
        <p:spPr bwMode="auto">
          <a:xfrm>
            <a:off x="2043292" y="368617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3" name="Freeform 66"/>
          <p:cNvSpPr>
            <a:spLocks/>
          </p:cNvSpPr>
          <p:nvPr/>
        </p:nvSpPr>
        <p:spPr bwMode="auto">
          <a:xfrm>
            <a:off x="2081392" y="378142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4" name="Freeform 67"/>
          <p:cNvSpPr>
            <a:spLocks/>
          </p:cNvSpPr>
          <p:nvPr/>
        </p:nvSpPr>
        <p:spPr bwMode="auto">
          <a:xfrm>
            <a:off x="2141717" y="3822700"/>
            <a:ext cx="161925" cy="60325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5" name="Freeform 68"/>
          <p:cNvSpPr>
            <a:spLocks/>
          </p:cNvSpPr>
          <p:nvPr/>
        </p:nvSpPr>
        <p:spPr bwMode="auto">
          <a:xfrm>
            <a:off x="2106792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6" name="Freeform 69"/>
          <p:cNvSpPr>
            <a:spLocks/>
          </p:cNvSpPr>
          <p:nvPr/>
        </p:nvSpPr>
        <p:spPr bwMode="auto">
          <a:xfrm>
            <a:off x="2370317" y="355282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7" name="Freeform 70"/>
          <p:cNvSpPr>
            <a:spLocks/>
          </p:cNvSpPr>
          <p:nvPr/>
        </p:nvSpPr>
        <p:spPr bwMode="auto">
          <a:xfrm>
            <a:off x="2271892" y="358775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8" name="Freeform 71"/>
          <p:cNvSpPr>
            <a:spLocks/>
          </p:cNvSpPr>
          <p:nvPr/>
        </p:nvSpPr>
        <p:spPr bwMode="auto">
          <a:xfrm>
            <a:off x="2427467" y="355917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9" name="Freeform 72"/>
          <p:cNvSpPr>
            <a:spLocks/>
          </p:cNvSpPr>
          <p:nvPr/>
        </p:nvSpPr>
        <p:spPr bwMode="auto">
          <a:xfrm>
            <a:off x="2550498" y="358854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0" name="Freeform 73"/>
          <p:cNvSpPr>
            <a:spLocks/>
          </p:cNvSpPr>
          <p:nvPr/>
        </p:nvSpPr>
        <p:spPr bwMode="auto">
          <a:xfrm>
            <a:off x="2268717" y="341630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1" name="Freeform 74"/>
          <p:cNvSpPr>
            <a:spLocks/>
          </p:cNvSpPr>
          <p:nvPr/>
        </p:nvSpPr>
        <p:spPr bwMode="auto">
          <a:xfrm>
            <a:off x="2605267" y="321310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2" name="Freeform 76"/>
          <p:cNvSpPr>
            <a:spLocks/>
          </p:cNvSpPr>
          <p:nvPr/>
        </p:nvSpPr>
        <p:spPr bwMode="auto">
          <a:xfrm>
            <a:off x="2259192" y="3749675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3" name="Freeform 77"/>
          <p:cNvSpPr>
            <a:spLocks/>
          </p:cNvSpPr>
          <p:nvPr/>
        </p:nvSpPr>
        <p:spPr bwMode="auto">
          <a:xfrm>
            <a:off x="2208392" y="4029075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4" name="Freeform 78"/>
          <p:cNvSpPr>
            <a:spLocks/>
          </p:cNvSpPr>
          <p:nvPr/>
        </p:nvSpPr>
        <p:spPr bwMode="auto">
          <a:xfrm>
            <a:off x="2681467" y="3787775"/>
            <a:ext cx="31750" cy="25400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5" name="Freeform 79"/>
          <p:cNvSpPr>
            <a:spLocks/>
          </p:cNvSpPr>
          <p:nvPr/>
        </p:nvSpPr>
        <p:spPr bwMode="auto">
          <a:xfrm>
            <a:off x="2402067" y="3752850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6" name="Freeform 80"/>
          <p:cNvSpPr>
            <a:spLocks/>
          </p:cNvSpPr>
          <p:nvPr/>
        </p:nvSpPr>
        <p:spPr bwMode="auto">
          <a:xfrm>
            <a:off x="2700517" y="3851275"/>
            <a:ext cx="111125" cy="180975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7" name="Freeform 81"/>
          <p:cNvSpPr>
            <a:spLocks/>
          </p:cNvSpPr>
          <p:nvPr/>
        </p:nvSpPr>
        <p:spPr bwMode="auto">
          <a:xfrm>
            <a:off x="2868792" y="3917950"/>
            <a:ext cx="76200" cy="95250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8" name="Freeform 82"/>
          <p:cNvSpPr>
            <a:spLocks/>
          </p:cNvSpPr>
          <p:nvPr/>
        </p:nvSpPr>
        <p:spPr bwMode="auto">
          <a:xfrm>
            <a:off x="2783067" y="3914775"/>
            <a:ext cx="101600" cy="101600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9" name="Freeform 83"/>
          <p:cNvSpPr>
            <a:spLocks/>
          </p:cNvSpPr>
          <p:nvPr/>
        </p:nvSpPr>
        <p:spPr bwMode="auto">
          <a:xfrm>
            <a:off x="2195692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0" name="Freeform 84"/>
          <p:cNvSpPr>
            <a:spLocks/>
          </p:cNvSpPr>
          <p:nvPr/>
        </p:nvSpPr>
        <p:spPr bwMode="auto">
          <a:xfrm>
            <a:off x="2494142" y="4311650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1" name="Freeform 85"/>
          <p:cNvSpPr>
            <a:spLocks/>
          </p:cNvSpPr>
          <p:nvPr/>
        </p:nvSpPr>
        <p:spPr bwMode="auto">
          <a:xfrm>
            <a:off x="2665592" y="4552950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2" name="Freeform 86"/>
          <p:cNvSpPr>
            <a:spLocks/>
          </p:cNvSpPr>
          <p:nvPr/>
        </p:nvSpPr>
        <p:spPr bwMode="auto">
          <a:xfrm>
            <a:off x="2773542" y="4838700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3" name="Freeform 87"/>
          <p:cNvSpPr>
            <a:spLocks/>
          </p:cNvSpPr>
          <p:nvPr/>
        </p:nvSpPr>
        <p:spPr bwMode="auto">
          <a:xfrm>
            <a:off x="2392542" y="4622800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4" name="Freeform 88"/>
          <p:cNvSpPr>
            <a:spLocks/>
          </p:cNvSpPr>
          <p:nvPr/>
        </p:nvSpPr>
        <p:spPr bwMode="auto">
          <a:xfrm>
            <a:off x="2338567" y="4498975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5" name="Freeform 89"/>
          <p:cNvSpPr>
            <a:spLocks/>
          </p:cNvSpPr>
          <p:nvPr/>
        </p:nvSpPr>
        <p:spPr bwMode="auto">
          <a:xfrm>
            <a:off x="2516367" y="5537200"/>
            <a:ext cx="88900" cy="73025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6" name="Freeform 90"/>
          <p:cNvSpPr>
            <a:spLocks/>
          </p:cNvSpPr>
          <p:nvPr/>
        </p:nvSpPr>
        <p:spPr bwMode="auto">
          <a:xfrm>
            <a:off x="2449692" y="5527675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7" name="Freeform 91"/>
          <p:cNvSpPr>
            <a:spLocks/>
          </p:cNvSpPr>
          <p:nvPr/>
        </p:nvSpPr>
        <p:spPr bwMode="auto">
          <a:xfrm>
            <a:off x="2716392" y="5483225"/>
            <a:ext cx="28575" cy="28575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8" name="Freeform 92"/>
          <p:cNvSpPr>
            <a:spLocks/>
          </p:cNvSpPr>
          <p:nvPr/>
        </p:nvSpPr>
        <p:spPr bwMode="auto">
          <a:xfrm>
            <a:off x="2741792" y="5486400"/>
            <a:ext cx="44450" cy="31750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9" name="Freeform 93"/>
          <p:cNvSpPr>
            <a:spLocks/>
          </p:cNvSpPr>
          <p:nvPr/>
        </p:nvSpPr>
        <p:spPr bwMode="auto">
          <a:xfrm>
            <a:off x="2379842" y="3930650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0" name="Freeform 119"/>
          <p:cNvSpPr>
            <a:spLocks/>
          </p:cNvSpPr>
          <p:nvPr/>
        </p:nvSpPr>
        <p:spPr bwMode="auto">
          <a:xfrm>
            <a:off x="5185511" y="3082746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1" name="TextBox 510"/>
          <p:cNvSpPr txBox="1"/>
          <p:nvPr/>
        </p:nvSpPr>
        <p:spPr>
          <a:xfrm>
            <a:off x="3175178" y="5094839"/>
            <a:ext cx="2181187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500" dirty="0" smtClean="0">
                <a:solidFill>
                  <a:schemeClr val="bg1"/>
                </a:solidFill>
              </a:rPr>
              <a:t>ÁFRICA</a:t>
            </a:r>
            <a:endParaRPr lang="en-AU" sz="25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7033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750" advClick="0" advTm="3000">
        <p:push dir="u"/>
      </p:transition>
    </mc:Choice>
    <mc:Fallback xmlns="">
      <p:transition spd="slow" advClick="0" advTm="3000">
        <p:push dir="u"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Rounded Rectangle 87"/>
          <p:cNvSpPr/>
          <p:nvPr/>
        </p:nvSpPr>
        <p:spPr>
          <a:xfrm>
            <a:off x="801292" y="75315"/>
            <a:ext cx="1501966" cy="1800000"/>
          </a:xfrm>
          <a:prstGeom prst="roundRect">
            <a:avLst/>
          </a:prstGeom>
          <a:solidFill>
            <a:srgbClr val="4CBD0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1">
              <a:lnSpc>
                <a:spcPct val="150000"/>
              </a:lnSpc>
            </a:pPr>
            <a:r>
              <a:rPr lang="en-AU" sz="1200" dirty="0" smtClean="0"/>
              <a:t>Liberia</a:t>
            </a:r>
          </a:p>
          <a:p>
            <a:pPr lvl="1">
              <a:lnSpc>
                <a:spcPct val="150000"/>
              </a:lnSpc>
            </a:pPr>
            <a:r>
              <a:rPr lang="en-AU" sz="1200" dirty="0" smtClean="0"/>
              <a:t>Costa </a:t>
            </a:r>
            <a:r>
              <a:rPr lang="en-AU" sz="1200" dirty="0" err="1" smtClean="0"/>
              <a:t>Marfil</a:t>
            </a:r>
            <a:endParaRPr lang="en-AU" sz="1200" dirty="0" smtClean="0"/>
          </a:p>
          <a:p>
            <a:pPr lvl="1">
              <a:lnSpc>
                <a:spcPct val="150000"/>
              </a:lnSpc>
            </a:pPr>
            <a:r>
              <a:rPr lang="en-AU" sz="1200" dirty="0" smtClean="0"/>
              <a:t>Ghana</a:t>
            </a:r>
          </a:p>
          <a:p>
            <a:pPr lvl="1">
              <a:lnSpc>
                <a:spcPct val="150000"/>
              </a:lnSpc>
            </a:pPr>
            <a:r>
              <a:rPr lang="en-AU" sz="1200" dirty="0" err="1"/>
              <a:t>Camerún</a:t>
            </a:r>
            <a:r>
              <a:rPr lang="en-AU" sz="1200" dirty="0"/>
              <a:t> </a:t>
            </a:r>
            <a:endParaRPr lang="en-AU" sz="1200" dirty="0" smtClean="0"/>
          </a:p>
          <a:p>
            <a:pPr lvl="1">
              <a:lnSpc>
                <a:spcPct val="150000"/>
              </a:lnSpc>
            </a:pPr>
            <a:endParaRPr lang="en-AU" sz="300" dirty="0" smtClean="0"/>
          </a:p>
          <a:p>
            <a:pPr lvl="1">
              <a:lnSpc>
                <a:spcPct val="150000"/>
              </a:lnSpc>
            </a:pPr>
            <a:r>
              <a:rPr lang="en-AU" sz="1200" dirty="0" smtClean="0"/>
              <a:t>Chad</a:t>
            </a:r>
          </a:p>
          <a:p>
            <a:endParaRPr lang="en-AU" sz="1200" dirty="0"/>
          </a:p>
          <a:p>
            <a:endParaRPr lang="en-AU" sz="1200" dirty="0"/>
          </a:p>
        </p:txBody>
      </p:sp>
      <p:pic>
        <p:nvPicPr>
          <p:cNvPr id="117" name="Picture 2" descr="Cameroon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925" y="975857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" name="Picture 6" descr="Ghana"/>
          <p:cNvPicPr>
            <a:picLocks noChangeAspect="1" noChangeArrowheads="1" noCrop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925" y="696996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0" name="Picture 8" descr="Guinea"/>
          <p:cNvPicPr>
            <a:picLocks noChangeAspect="1" noChangeArrowheads="1" noCrop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5714" y="1313706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1" name="Picture 10" descr="Liberia"/>
          <p:cNvPicPr>
            <a:picLocks noChangeAspect="1" noChangeArrowheads="1" noCrop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925" y="143378"/>
            <a:ext cx="340907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" name="Picture 12" descr="http://1.bp.blogspot.com/-ima6WBTozlc/UKAvf4AunbI/AAAAAAAADRM/4KG5YPcMYu0/s1600/Animated+flag+of+Ivory+Coast+%282%29.gif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925" y="430721"/>
            <a:ext cx="349054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1" name="TextBox 140"/>
          <p:cNvSpPr txBox="1"/>
          <p:nvPr/>
        </p:nvSpPr>
        <p:spPr>
          <a:xfrm>
            <a:off x="6670656" y="3891359"/>
            <a:ext cx="1636759" cy="369332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MADAGASCAR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4670840" y="1256193"/>
            <a:ext cx="879086" cy="938348"/>
            <a:chOff x="3385960" y="3735401"/>
            <a:chExt cx="307979" cy="244465"/>
          </a:xfrm>
          <a:solidFill>
            <a:schemeClr val="bg1">
              <a:lumMod val="50000"/>
            </a:schemeClr>
          </a:solidFill>
        </p:grpSpPr>
        <p:sp>
          <p:nvSpPr>
            <p:cNvPr id="3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" name="Freeform 3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5" name="Freeform 147"/>
          <p:cNvSpPr>
            <a:spLocks/>
          </p:cNvSpPr>
          <p:nvPr/>
        </p:nvSpPr>
        <p:spPr bwMode="auto">
          <a:xfrm>
            <a:off x="3938806" y="291092"/>
            <a:ext cx="761260" cy="1572103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" name="Freeform 180"/>
          <p:cNvSpPr>
            <a:spLocks/>
          </p:cNvSpPr>
          <p:nvPr/>
        </p:nvSpPr>
        <p:spPr bwMode="auto">
          <a:xfrm>
            <a:off x="5414389" y="2136717"/>
            <a:ext cx="570945" cy="901827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" name="Freeform 145"/>
          <p:cNvSpPr>
            <a:spLocks/>
          </p:cNvSpPr>
          <p:nvPr/>
        </p:nvSpPr>
        <p:spPr bwMode="auto">
          <a:xfrm>
            <a:off x="1879563" y="1349812"/>
            <a:ext cx="525632" cy="536221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8" name="Freeform 172"/>
          <p:cNvSpPr>
            <a:spLocks/>
          </p:cNvSpPr>
          <p:nvPr/>
        </p:nvSpPr>
        <p:spPr bwMode="auto">
          <a:xfrm>
            <a:off x="5092667" y="2682765"/>
            <a:ext cx="788448" cy="1035882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" name="Freeform 161"/>
          <p:cNvSpPr>
            <a:spLocks/>
          </p:cNvSpPr>
          <p:nvPr/>
        </p:nvSpPr>
        <p:spPr bwMode="auto">
          <a:xfrm>
            <a:off x="2740513" y="1510463"/>
            <a:ext cx="271878" cy="609343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" name="Freeform 162"/>
          <p:cNvSpPr>
            <a:spLocks/>
          </p:cNvSpPr>
          <p:nvPr/>
        </p:nvSpPr>
        <p:spPr bwMode="auto">
          <a:xfrm>
            <a:off x="2364815" y="1562258"/>
            <a:ext cx="425944" cy="59715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" name="Freeform 155"/>
          <p:cNvSpPr>
            <a:spLocks/>
          </p:cNvSpPr>
          <p:nvPr/>
        </p:nvSpPr>
        <p:spPr bwMode="auto">
          <a:xfrm>
            <a:off x="3592802" y="1317151"/>
            <a:ext cx="539227" cy="1084630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" name="Freeform 149"/>
          <p:cNvSpPr>
            <a:spLocks/>
          </p:cNvSpPr>
          <p:nvPr/>
        </p:nvSpPr>
        <p:spPr bwMode="auto">
          <a:xfrm>
            <a:off x="4027808" y="1525015"/>
            <a:ext cx="915325" cy="779959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" name="Freeform 171"/>
          <p:cNvSpPr>
            <a:spLocks/>
          </p:cNvSpPr>
          <p:nvPr/>
        </p:nvSpPr>
        <p:spPr bwMode="auto">
          <a:xfrm>
            <a:off x="4555707" y="3395855"/>
            <a:ext cx="833761" cy="950574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" name="Freeform 176"/>
          <p:cNvSpPr>
            <a:spLocks/>
          </p:cNvSpPr>
          <p:nvPr/>
        </p:nvSpPr>
        <p:spPr bwMode="auto">
          <a:xfrm>
            <a:off x="3839759" y="3155003"/>
            <a:ext cx="951575" cy="1243058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" name="Freeform 174"/>
          <p:cNvSpPr>
            <a:spLocks/>
          </p:cNvSpPr>
          <p:nvPr/>
        </p:nvSpPr>
        <p:spPr bwMode="auto">
          <a:xfrm>
            <a:off x="5058277" y="2682761"/>
            <a:ext cx="135940" cy="194989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" name="Freeform 156"/>
          <p:cNvSpPr>
            <a:spLocks/>
          </p:cNvSpPr>
          <p:nvPr/>
        </p:nvSpPr>
        <p:spPr bwMode="auto">
          <a:xfrm>
            <a:off x="3171389" y="1232529"/>
            <a:ext cx="847357" cy="914014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" name="Freeform 169"/>
          <p:cNvSpPr>
            <a:spLocks/>
          </p:cNvSpPr>
          <p:nvPr/>
        </p:nvSpPr>
        <p:spPr bwMode="auto">
          <a:xfrm>
            <a:off x="5176498" y="3596778"/>
            <a:ext cx="734072" cy="16452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" name="Freeform 201"/>
          <p:cNvSpPr>
            <a:spLocks/>
          </p:cNvSpPr>
          <p:nvPr/>
        </p:nvSpPr>
        <p:spPr bwMode="auto">
          <a:xfrm>
            <a:off x="2287382" y="-1774578"/>
            <a:ext cx="244690" cy="584968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" name="Freeform 170"/>
          <p:cNvSpPr>
            <a:spLocks/>
          </p:cNvSpPr>
          <p:nvPr/>
        </p:nvSpPr>
        <p:spPr bwMode="auto">
          <a:xfrm>
            <a:off x="5327894" y="3521116"/>
            <a:ext cx="226566" cy="731211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" name="Freeform 166"/>
          <p:cNvSpPr>
            <a:spLocks/>
          </p:cNvSpPr>
          <p:nvPr/>
        </p:nvSpPr>
        <p:spPr bwMode="auto">
          <a:xfrm>
            <a:off x="4793600" y="4120828"/>
            <a:ext cx="543757" cy="645903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" name="Freeform 177"/>
          <p:cNvSpPr>
            <a:spLocks/>
          </p:cNvSpPr>
          <p:nvPr/>
        </p:nvSpPr>
        <p:spPr bwMode="auto">
          <a:xfrm>
            <a:off x="3868811" y="2061394"/>
            <a:ext cx="1350331" cy="1828027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" name="Freeform 164"/>
          <p:cNvSpPr>
            <a:spLocks/>
          </p:cNvSpPr>
          <p:nvPr/>
        </p:nvSpPr>
        <p:spPr bwMode="auto">
          <a:xfrm>
            <a:off x="6080091" y="3751473"/>
            <a:ext cx="516570" cy="1364927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" name="Freeform 229"/>
          <p:cNvSpPr>
            <a:spLocks/>
          </p:cNvSpPr>
          <p:nvPr/>
        </p:nvSpPr>
        <p:spPr bwMode="auto">
          <a:xfrm>
            <a:off x="4421631" y="-1692313"/>
            <a:ext cx="425944" cy="59715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119"/>
          <p:cNvSpPr>
            <a:spLocks/>
          </p:cNvSpPr>
          <p:nvPr/>
        </p:nvSpPr>
        <p:spPr bwMode="auto">
          <a:xfrm>
            <a:off x="5556722" y="-857516"/>
            <a:ext cx="126877" cy="170616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" name="Freeform 139"/>
          <p:cNvSpPr>
            <a:spLocks/>
          </p:cNvSpPr>
          <p:nvPr/>
        </p:nvSpPr>
        <p:spPr bwMode="auto">
          <a:xfrm>
            <a:off x="2341758" y="-1153048"/>
            <a:ext cx="1499865" cy="1888961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" name="Freeform 204"/>
          <p:cNvSpPr>
            <a:spLocks/>
          </p:cNvSpPr>
          <p:nvPr/>
        </p:nvSpPr>
        <p:spPr bwMode="auto">
          <a:xfrm>
            <a:off x="3580831" y="-1612072"/>
            <a:ext cx="90626" cy="231551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" name="Freeform 221"/>
          <p:cNvSpPr>
            <a:spLocks/>
          </p:cNvSpPr>
          <p:nvPr/>
        </p:nvSpPr>
        <p:spPr bwMode="auto">
          <a:xfrm>
            <a:off x="3893492" y="-1270840"/>
            <a:ext cx="190315" cy="146243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" name="Freeform 202"/>
          <p:cNvSpPr>
            <a:spLocks/>
          </p:cNvSpPr>
          <p:nvPr/>
        </p:nvSpPr>
        <p:spPr bwMode="auto">
          <a:xfrm>
            <a:off x="2303258" y="-1934231"/>
            <a:ext cx="888137" cy="865266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165"/>
          <p:cNvSpPr>
            <a:spLocks/>
          </p:cNvSpPr>
          <p:nvPr/>
        </p:nvSpPr>
        <p:spPr bwMode="auto">
          <a:xfrm>
            <a:off x="4171720" y="4766716"/>
            <a:ext cx="1178141" cy="1328366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136"/>
          <p:cNvSpPr>
            <a:spLocks/>
          </p:cNvSpPr>
          <p:nvPr/>
        </p:nvSpPr>
        <p:spPr bwMode="auto">
          <a:xfrm>
            <a:off x="4747886" y="-595498"/>
            <a:ext cx="779386" cy="104807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137"/>
          <p:cNvSpPr>
            <a:spLocks/>
          </p:cNvSpPr>
          <p:nvPr/>
        </p:nvSpPr>
        <p:spPr bwMode="auto">
          <a:xfrm>
            <a:off x="3646775" y="-741739"/>
            <a:ext cx="1128298" cy="1352739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138"/>
          <p:cNvSpPr>
            <a:spLocks/>
          </p:cNvSpPr>
          <p:nvPr/>
        </p:nvSpPr>
        <p:spPr bwMode="auto">
          <a:xfrm>
            <a:off x="3510836" y="-1192653"/>
            <a:ext cx="294537" cy="743398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139"/>
          <p:cNvSpPr>
            <a:spLocks/>
          </p:cNvSpPr>
          <p:nvPr/>
        </p:nvSpPr>
        <p:spPr bwMode="auto">
          <a:xfrm>
            <a:off x="2348554" y="-1156783"/>
            <a:ext cx="1499865" cy="1888961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140"/>
          <p:cNvSpPr>
            <a:spLocks/>
          </p:cNvSpPr>
          <p:nvPr/>
        </p:nvSpPr>
        <p:spPr bwMode="auto">
          <a:xfrm>
            <a:off x="2033629" y="-1034224"/>
            <a:ext cx="851886" cy="877454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141"/>
          <p:cNvSpPr>
            <a:spLocks/>
          </p:cNvSpPr>
          <p:nvPr/>
        </p:nvSpPr>
        <p:spPr bwMode="auto">
          <a:xfrm>
            <a:off x="1743625" y="-156771"/>
            <a:ext cx="598133" cy="645903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142"/>
          <p:cNvSpPr>
            <a:spLocks/>
          </p:cNvSpPr>
          <p:nvPr/>
        </p:nvSpPr>
        <p:spPr bwMode="auto">
          <a:xfrm>
            <a:off x="1779876" y="1342212"/>
            <a:ext cx="217503" cy="170616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143"/>
          <p:cNvSpPr>
            <a:spLocks/>
          </p:cNvSpPr>
          <p:nvPr/>
        </p:nvSpPr>
        <p:spPr bwMode="auto">
          <a:xfrm>
            <a:off x="2024566" y="1610323"/>
            <a:ext cx="199378" cy="292484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144"/>
          <p:cNvSpPr>
            <a:spLocks/>
          </p:cNvSpPr>
          <p:nvPr/>
        </p:nvSpPr>
        <p:spPr bwMode="auto">
          <a:xfrm>
            <a:off x="1743625" y="-156771"/>
            <a:ext cx="897200" cy="1303993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0" name="Freeform 145"/>
          <p:cNvSpPr>
            <a:spLocks/>
          </p:cNvSpPr>
          <p:nvPr/>
        </p:nvSpPr>
        <p:spPr bwMode="auto">
          <a:xfrm>
            <a:off x="1879563" y="1342212"/>
            <a:ext cx="525632" cy="536221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41" name="Freeform 146"/>
          <p:cNvSpPr>
            <a:spLocks/>
          </p:cNvSpPr>
          <p:nvPr/>
        </p:nvSpPr>
        <p:spPr bwMode="auto">
          <a:xfrm>
            <a:off x="2133317" y="1756564"/>
            <a:ext cx="299067" cy="402167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42" name="Freeform 147"/>
          <p:cNvSpPr>
            <a:spLocks/>
          </p:cNvSpPr>
          <p:nvPr/>
        </p:nvSpPr>
        <p:spPr bwMode="auto">
          <a:xfrm>
            <a:off x="3932249" y="281956"/>
            <a:ext cx="761260" cy="1572103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43" name="Freeform 148"/>
          <p:cNvSpPr>
            <a:spLocks/>
          </p:cNvSpPr>
          <p:nvPr/>
        </p:nvSpPr>
        <p:spPr bwMode="auto">
          <a:xfrm>
            <a:off x="2976141" y="257582"/>
            <a:ext cx="1137361" cy="1182124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149"/>
          <p:cNvSpPr>
            <a:spLocks/>
          </p:cNvSpPr>
          <p:nvPr/>
        </p:nvSpPr>
        <p:spPr bwMode="auto">
          <a:xfrm>
            <a:off x="4022875" y="1525015"/>
            <a:ext cx="915325" cy="779959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50"/>
          <p:cNvSpPr>
            <a:spLocks/>
          </p:cNvSpPr>
          <p:nvPr/>
        </p:nvSpPr>
        <p:spPr bwMode="auto">
          <a:xfrm>
            <a:off x="4548508" y="330704"/>
            <a:ext cx="1196266" cy="1876774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151"/>
          <p:cNvSpPr>
            <a:spLocks/>
          </p:cNvSpPr>
          <p:nvPr/>
        </p:nvSpPr>
        <p:spPr bwMode="auto">
          <a:xfrm>
            <a:off x="5590709" y="854737"/>
            <a:ext cx="453131" cy="52403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152"/>
          <p:cNvSpPr>
            <a:spLocks/>
          </p:cNvSpPr>
          <p:nvPr/>
        </p:nvSpPr>
        <p:spPr bwMode="auto">
          <a:xfrm>
            <a:off x="5980402" y="1317838"/>
            <a:ext cx="99689" cy="207176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153"/>
          <p:cNvSpPr>
            <a:spLocks/>
          </p:cNvSpPr>
          <p:nvPr/>
        </p:nvSpPr>
        <p:spPr bwMode="auto">
          <a:xfrm>
            <a:off x="5907901" y="1427519"/>
            <a:ext cx="752197" cy="1316179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154"/>
          <p:cNvSpPr>
            <a:spLocks/>
          </p:cNvSpPr>
          <p:nvPr/>
        </p:nvSpPr>
        <p:spPr bwMode="auto">
          <a:xfrm>
            <a:off x="5336955" y="1159408"/>
            <a:ext cx="1060327" cy="1084630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155"/>
          <p:cNvSpPr>
            <a:spLocks/>
          </p:cNvSpPr>
          <p:nvPr/>
        </p:nvSpPr>
        <p:spPr bwMode="auto">
          <a:xfrm>
            <a:off x="3592400" y="1317838"/>
            <a:ext cx="539227" cy="1084630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51" name="Freeform 156"/>
          <p:cNvSpPr>
            <a:spLocks/>
          </p:cNvSpPr>
          <p:nvPr/>
        </p:nvSpPr>
        <p:spPr bwMode="auto">
          <a:xfrm>
            <a:off x="3166456" y="1232529"/>
            <a:ext cx="847357" cy="914014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rgbClr val="FF0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157"/>
          <p:cNvSpPr>
            <a:spLocks/>
          </p:cNvSpPr>
          <p:nvPr/>
        </p:nvSpPr>
        <p:spPr bwMode="auto">
          <a:xfrm>
            <a:off x="3021455" y="1378772"/>
            <a:ext cx="244690" cy="584968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158"/>
          <p:cNvSpPr>
            <a:spLocks/>
          </p:cNvSpPr>
          <p:nvPr/>
        </p:nvSpPr>
        <p:spPr bwMode="auto">
          <a:xfrm>
            <a:off x="2939891" y="1500640"/>
            <a:ext cx="135940" cy="487474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159"/>
          <p:cNvSpPr>
            <a:spLocks/>
          </p:cNvSpPr>
          <p:nvPr/>
        </p:nvSpPr>
        <p:spPr bwMode="auto">
          <a:xfrm>
            <a:off x="2097067" y="135713"/>
            <a:ext cx="1169078" cy="1438047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" name="Freeform 160"/>
          <p:cNvSpPr>
            <a:spLocks/>
          </p:cNvSpPr>
          <p:nvPr/>
        </p:nvSpPr>
        <p:spPr bwMode="auto">
          <a:xfrm>
            <a:off x="2568323" y="1122848"/>
            <a:ext cx="543757" cy="52403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6" name="Freeform 161"/>
          <p:cNvSpPr>
            <a:spLocks/>
          </p:cNvSpPr>
          <p:nvPr/>
        </p:nvSpPr>
        <p:spPr bwMode="auto">
          <a:xfrm>
            <a:off x="2740513" y="1500640"/>
            <a:ext cx="271878" cy="609343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57" name="Freeform 162"/>
          <p:cNvSpPr>
            <a:spLocks/>
          </p:cNvSpPr>
          <p:nvPr/>
        </p:nvSpPr>
        <p:spPr bwMode="auto">
          <a:xfrm>
            <a:off x="2359883" y="1561575"/>
            <a:ext cx="425944" cy="59715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58" name="Freeform 163"/>
          <p:cNvSpPr>
            <a:spLocks/>
          </p:cNvSpPr>
          <p:nvPr/>
        </p:nvSpPr>
        <p:spPr bwMode="auto">
          <a:xfrm>
            <a:off x="3655838" y="2353719"/>
            <a:ext cx="131409" cy="146243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9" name="Freeform 164"/>
          <p:cNvSpPr>
            <a:spLocks/>
          </p:cNvSpPr>
          <p:nvPr/>
        </p:nvSpPr>
        <p:spPr bwMode="auto">
          <a:xfrm>
            <a:off x="6080091" y="3743021"/>
            <a:ext cx="516570" cy="1364927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0" name="Freeform 165"/>
          <p:cNvSpPr>
            <a:spLocks/>
          </p:cNvSpPr>
          <p:nvPr/>
        </p:nvSpPr>
        <p:spPr bwMode="auto">
          <a:xfrm>
            <a:off x="4167878" y="4754528"/>
            <a:ext cx="1178141" cy="1328366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166"/>
          <p:cNvSpPr>
            <a:spLocks/>
          </p:cNvSpPr>
          <p:nvPr/>
        </p:nvSpPr>
        <p:spPr bwMode="auto">
          <a:xfrm>
            <a:off x="4793198" y="4120813"/>
            <a:ext cx="543757" cy="645903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167"/>
          <p:cNvSpPr>
            <a:spLocks/>
          </p:cNvSpPr>
          <p:nvPr/>
        </p:nvSpPr>
        <p:spPr bwMode="auto">
          <a:xfrm>
            <a:off x="4412568" y="4340176"/>
            <a:ext cx="652509" cy="889640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168"/>
          <p:cNvSpPr>
            <a:spLocks/>
          </p:cNvSpPr>
          <p:nvPr/>
        </p:nvSpPr>
        <p:spPr bwMode="auto">
          <a:xfrm>
            <a:off x="3841623" y="4279241"/>
            <a:ext cx="643446" cy="1169938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4" name="Freeform 169"/>
          <p:cNvSpPr>
            <a:spLocks/>
          </p:cNvSpPr>
          <p:nvPr/>
        </p:nvSpPr>
        <p:spPr bwMode="auto">
          <a:xfrm>
            <a:off x="5164766" y="3596778"/>
            <a:ext cx="734072" cy="16452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5" name="Freeform 170"/>
          <p:cNvSpPr>
            <a:spLocks/>
          </p:cNvSpPr>
          <p:nvPr/>
        </p:nvSpPr>
        <p:spPr bwMode="auto">
          <a:xfrm>
            <a:off x="5327894" y="3511470"/>
            <a:ext cx="226566" cy="731211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6" name="Freeform 171"/>
          <p:cNvSpPr>
            <a:spLocks/>
          </p:cNvSpPr>
          <p:nvPr/>
        </p:nvSpPr>
        <p:spPr bwMode="auto">
          <a:xfrm>
            <a:off x="4557571" y="3389602"/>
            <a:ext cx="833761" cy="950574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" name="Freeform 172"/>
          <p:cNvSpPr>
            <a:spLocks/>
          </p:cNvSpPr>
          <p:nvPr/>
        </p:nvSpPr>
        <p:spPr bwMode="auto">
          <a:xfrm>
            <a:off x="5092265" y="2682765"/>
            <a:ext cx="788448" cy="1035882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" name="Freeform 173"/>
          <p:cNvSpPr>
            <a:spLocks/>
          </p:cNvSpPr>
          <p:nvPr/>
        </p:nvSpPr>
        <p:spPr bwMode="auto">
          <a:xfrm>
            <a:off x="5083202" y="2804633"/>
            <a:ext cx="99689" cy="219363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" name="Freeform 174"/>
          <p:cNvSpPr>
            <a:spLocks/>
          </p:cNvSpPr>
          <p:nvPr/>
        </p:nvSpPr>
        <p:spPr bwMode="auto">
          <a:xfrm>
            <a:off x="5056014" y="2682765"/>
            <a:ext cx="135940" cy="194989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" name="Freeform 175"/>
          <p:cNvSpPr>
            <a:spLocks/>
          </p:cNvSpPr>
          <p:nvPr/>
        </p:nvSpPr>
        <p:spPr bwMode="auto">
          <a:xfrm>
            <a:off x="5101328" y="2183104"/>
            <a:ext cx="389693" cy="511848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" name="Freeform 176"/>
          <p:cNvSpPr>
            <a:spLocks/>
          </p:cNvSpPr>
          <p:nvPr/>
        </p:nvSpPr>
        <p:spPr bwMode="auto">
          <a:xfrm>
            <a:off x="3841623" y="3145865"/>
            <a:ext cx="951575" cy="1243058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" name="Freeform 177"/>
          <p:cNvSpPr>
            <a:spLocks/>
          </p:cNvSpPr>
          <p:nvPr/>
        </p:nvSpPr>
        <p:spPr bwMode="auto">
          <a:xfrm>
            <a:off x="3868811" y="2061235"/>
            <a:ext cx="1350331" cy="1828027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" name="Freeform 178"/>
          <p:cNvSpPr>
            <a:spLocks/>
          </p:cNvSpPr>
          <p:nvPr/>
        </p:nvSpPr>
        <p:spPr bwMode="auto">
          <a:xfrm>
            <a:off x="3841623" y="3011810"/>
            <a:ext cx="54375" cy="121868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" name="Freeform 179"/>
          <p:cNvSpPr>
            <a:spLocks/>
          </p:cNvSpPr>
          <p:nvPr/>
        </p:nvSpPr>
        <p:spPr bwMode="auto">
          <a:xfrm>
            <a:off x="3773652" y="2231851"/>
            <a:ext cx="530165" cy="804332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" name="Freeform 180"/>
          <p:cNvSpPr>
            <a:spLocks/>
          </p:cNvSpPr>
          <p:nvPr/>
        </p:nvSpPr>
        <p:spPr bwMode="auto">
          <a:xfrm>
            <a:off x="5409457" y="2134356"/>
            <a:ext cx="570945" cy="901827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" name="Freeform 181"/>
          <p:cNvSpPr>
            <a:spLocks/>
          </p:cNvSpPr>
          <p:nvPr/>
        </p:nvSpPr>
        <p:spPr bwMode="auto">
          <a:xfrm>
            <a:off x="3610525" y="2353719"/>
            <a:ext cx="403288" cy="584968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" name="Freeform 182"/>
          <p:cNvSpPr>
            <a:spLocks/>
          </p:cNvSpPr>
          <p:nvPr/>
        </p:nvSpPr>
        <p:spPr bwMode="auto">
          <a:xfrm>
            <a:off x="1752687" y="1244716"/>
            <a:ext cx="226566" cy="73121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" name="Freeform 184"/>
          <p:cNvSpPr>
            <a:spLocks/>
          </p:cNvSpPr>
          <p:nvPr/>
        </p:nvSpPr>
        <p:spPr bwMode="auto">
          <a:xfrm>
            <a:off x="1734562" y="963179"/>
            <a:ext cx="416881" cy="426540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" name="Freeform 185"/>
          <p:cNvSpPr>
            <a:spLocks/>
          </p:cNvSpPr>
          <p:nvPr/>
        </p:nvSpPr>
        <p:spPr bwMode="auto">
          <a:xfrm>
            <a:off x="5151171" y="5101857"/>
            <a:ext cx="172190" cy="219363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" name="Freeform 186"/>
          <p:cNvSpPr>
            <a:spLocks/>
          </p:cNvSpPr>
          <p:nvPr/>
        </p:nvSpPr>
        <p:spPr bwMode="auto">
          <a:xfrm>
            <a:off x="4915542" y="5321219"/>
            <a:ext cx="145001" cy="268111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2" name="Freeform 117"/>
          <p:cNvSpPr>
            <a:spLocks/>
          </p:cNvSpPr>
          <p:nvPr/>
        </p:nvSpPr>
        <p:spPr bwMode="auto">
          <a:xfrm>
            <a:off x="5309768" y="-997663"/>
            <a:ext cx="135940" cy="97495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3" name="Freeform 118"/>
          <p:cNvSpPr>
            <a:spLocks/>
          </p:cNvSpPr>
          <p:nvPr/>
        </p:nvSpPr>
        <p:spPr bwMode="auto">
          <a:xfrm>
            <a:off x="4865699" y="-1741061"/>
            <a:ext cx="1323142" cy="682463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5" name="Freeform 123"/>
          <p:cNvSpPr>
            <a:spLocks/>
          </p:cNvSpPr>
          <p:nvPr/>
        </p:nvSpPr>
        <p:spPr bwMode="auto">
          <a:xfrm>
            <a:off x="6333844" y="-424882"/>
            <a:ext cx="126877" cy="170616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6" name="Freeform 124"/>
          <p:cNvSpPr>
            <a:spLocks/>
          </p:cNvSpPr>
          <p:nvPr/>
        </p:nvSpPr>
        <p:spPr bwMode="auto">
          <a:xfrm>
            <a:off x="6651036" y="26032"/>
            <a:ext cx="380630" cy="341232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" name="Freeform 126"/>
          <p:cNvSpPr>
            <a:spLocks/>
          </p:cNvSpPr>
          <p:nvPr/>
        </p:nvSpPr>
        <p:spPr bwMode="auto">
          <a:xfrm>
            <a:off x="6052903" y="745056"/>
            <a:ext cx="734072" cy="609343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9" name="Freeform 131"/>
          <p:cNvSpPr>
            <a:spLocks/>
          </p:cNvSpPr>
          <p:nvPr/>
        </p:nvSpPr>
        <p:spPr bwMode="auto">
          <a:xfrm>
            <a:off x="5505243" y="-637354"/>
            <a:ext cx="1495333" cy="1633038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0" name="Freeform 132"/>
          <p:cNvSpPr>
            <a:spLocks/>
          </p:cNvSpPr>
          <p:nvPr/>
        </p:nvSpPr>
        <p:spPr bwMode="auto">
          <a:xfrm>
            <a:off x="5531801" y="-644245"/>
            <a:ext cx="36251" cy="97495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133"/>
          <p:cNvSpPr>
            <a:spLocks/>
          </p:cNvSpPr>
          <p:nvPr/>
        </p:nvSpPr>
        <p:spPr bwMode="auto">
          <a:xfrm>
            <a:off x="6632911" y="13845"/>
            <a:ext cx="45314" cy="158429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" name="Freeform 134"/>
          <p:cNvSpPr>
            <a:spLocks/>
          </p:cNvSpPr>
          <p:nvPr/>
        </p:nvSpPr>
        <p:spPr bwMode="auto">
          <a:xfrm>
            <a:off x="6596661" y="-34902"/>
            <a:ext cx="36251" cy="73121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" name="Freeform 227"/>
          <p:cNvSpPr>
            <a:spLocks/>
          </p:cNvSpPr>
          <p:nvPr/>
        </p:nvSpPr>
        <p:spPr bwMode="auto">
          <a:xfrm>
            <a:off x="4847575" y="-1741061"/>
            <a:ext cx="190315" cy="182803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" name="Freeform 201"/>
          <p:cNvSpPr>
            <a:spLocks/>
          </p:cNvSpPr>
          <p:nvPr/>
        </p:nvSpPr>
        <p:spPr bwMode="auto">
          <a:xfrm>
            <a:off x="2287382" y="-1765435"/>
            <a:ext cx="244690" cy="584968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5" name="Freeform 202"/>
          <p:cNvSpPr>
            <a:spLocks/>
          </p:cNvSpPr>
          <p:nvPr/>
        </p:nvSpPr>
        <p:spPr bwMode="auto">
          <a:xfrm>
            <a:off x="2305507" y="-1936051"/>
            <a:ext cx="888137" cy="865266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6" name="Freeform 203"/>
          <p:cNvSpPr>
            <a:spLocks/>
          </p:cNvSpPr>
          <p:nvPr/>
        </p:nvSpPr>
        <p:spPr bwMode="auto">
          <a:xfrm>
            <a:off x="3601462" y="-1826369"/>
            <a:ext cx="63438" cy="158429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7" name="Freeform 204"/>
          <p:cNvSpPr>
            <a:spLocks/>
          </p:cNvSpPr>
          <p:nvPr/>
        </p:nvSpPr>
        <p:spPr bwMode="auto">
          <a:xfrm>
            <a:off x="3582777" y="-1619193"/>
            <a:ext cx="90626" cy="231551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8" name="Freeform 218"/>
          <p:cNvSpPr>
            <a:spLocks/>
          </p:cNvSpPr>
          <p:nvPr/>
        </p:nvSpPr>
        <p:spPr bwMode="auto">
          <a:xfrm>
            <a:off x="4113502" y="-2118853"/>
            <a:ext cx="271878" cy="316859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Freeform 219"/>
          <p:cNvSpPr>
            <a:spLocks/>
          </p:cNvSpPr>
          <p:nvPr/>
        </p:nvSpPr>
        <p:spPr bwMode="auto">
          <a:xfrm>
            <a:off x="4303817" y="-2216348"/>
            <a:ext cx="317192" cy="475287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0" name="Freeform 221"/>
          <p:cNvSpPr>
            <a:spLocks/>
          </p:cNvSpPr>
          <p:nvPr/>
        </p:nvSpPr>
        <p:spPr bwMode="auto">
          <a:xfrm>
            <a:off x="3895440" y="-1277961"/>
            <a:ext cx="190315" cy="146243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226"/>
          <p:cNvSpPr>
            <a:spLocks/>
          </p:cNvSpPr>
          <p:nvPr/>
        </p:nvSpPr>
        <p:spPr bwMode="auto">
          <a:xfrm>
            <a:off x="4575695" y="-1996985"/>
            <a:ext cx="444068" cy="341232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2" name="Freeform 220"/>
          <p:cNvSpPr>
            <a:spLocks/>
          </p:cNvSpPr>
          <p:nvPr/>
        </p:nvSpPr>
        <p:spPr bwMode="auto">
          <a:xfrm>
            <a:off x="4457882" y="-1789808"/>
            <a:ext cx="181252" cy="194989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3" name="Freeform 228"/>
          <p:cNvSpPr>
            <a:spLocks/>
          </p:cNvSpPr>
          <p:nvPr/>
        </p:nvSpPr>
        <p:spPr bwMode="auto">
          <a:xfrm>
            <a:off x="4666321" y="-997663"/>
            <a:ext cx="199378" cy="6093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4" name="Freeform 229"/>
          <p:cNvSpPr>
            <a:spLocks/>
          </p:cNvSpPr>
          <p:nvPr/>
        </p:nvSpPr>
        <p:spPr bwMode="auto">
          <a:xfrm>
            <a:off x="4421631" y="-1692313"/>
            <a:ext cx="425944" cy="59715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5" name="Freeform 230"/>
          <p:cNvSpPr>
            <a:spLocks/>
          </p:cNvSpPr>
          <p:nvPr/>
        </p:nvSpPr>
        <p:spPr bwMode="auto">
          <a:xfrm>
            <a:off x="4367255" y="-1801996"/>
            <a:ext cx="117814" cy="341232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6" name="Freeform 231"/>
          <p:cNvSpPr>
            <a:spLocks/>
          </p:cNvSpPr>
          <p:nvPr/>
        </p:nvSpPr>
        <p:spPr bwMode="auto">
          <a:xfrm>
            <a:off x="3968500" y="-1052502"/>
            <a:ext cx="63438" cy="73121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7" name="Group 106"/>
          <p:cNvGrpSpPr/>
          <p:nvPr/>
        </p:nvGrpSpPr>
        <p:grpSpPr>
          <a:xfrm>
            <a:off x="4664050" y="1273566"/>
            <a:ext cx="879086" cy="938348"/>
            <a:chOff x="3385960" y="3735401"/>
            <a:chExt cx="307979" cy="244465"/>
          </a:xfrm>
          <a:solidFill>
            <a:srgbClr val="FFFF00"/>
          </a:solidFill>
        </p:grpSpPr>
        <p:sp>
          <p:nvSpPr>
            <p:cNvPr id="108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109" name="Freeform 108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110" name="Freeform 122"/>
          <p:cNvSpPr>
            <a:spLocks/>
          </p:cNvSpPr>
          <p:nvPr/>
        </p:nvSpPr>
        <p:spPr bwMode="auto">
          <a:xfrm>
            <a:off x="5826337" y="-1204840"/>
            <a:ext cx="643446" cy="901827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130"/>
          <p:cNvSpPr>
            <a:spLocks/>
          </p:cNvSpPr>
          <p:nvPr/>
        </p:nvSpPr>
        <p:spPr bwMode="auto">
          <a:xfrm>
            <a:off x="5527270" y="-766113"/>
            <a:ext cx="308129" cy="46310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132"/>
          <p:cNvSpPr>
            <a:spLocks/>
          </p:cNvSpPr>
          <p:nvPr/>
        </p:nvSpPr>
        <p:spPr bwMode="auto">
          <a:xfrm>
            <a:off x="5536333" y="-644245"/>
            <a:ext cx="36251" cy="97495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120"/>
          <p:cNvSpPr>
            <a:spLocks/>
          </p:cNvSpPr>
          <p:nvPr/>
        </p:nvSpPr>
        <p:spPr bwMode="auto">
          <a:xfrm>
            <a:off x="5583913" y="-1174371"/>
            <a:ext cx="489382" cy="52403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121"/>
          <p:cNvSpPr>
            <a:spLocks/>
          </p:cNvSpPr>
          <p:nvPr/>
        </p:nvSpPr>
        <p:spPr bwMode="auto">
          <a:xfrm>
            <a:off x="5481960" y="-705179"/>
            <a:ext cx="108752" cy="389979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119"/>
          <p:cNvSpPr>
            <a:spLocks/>
          </p:cNvSpPr>
          <p:nvPr/>
        </p:nvSpPr>
        <p:spPr bwMode="auto">
          <a:xfrm>
            <a:off x="5565219" y="-863609"/>
            <a:ext cx="126877" cy="170616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68" name="TextBox 7167"/>
          <p:cNvSpPr txBox="1"/>
          <p:nvPr/>
        </p:nvSpPr>
        <p:spPr>
          <a:xfrm>
            <a:off x="3275204" y="1302545"/>
            <a:ext cx="70577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1400" dirty="0" smtClean="0">
                <a:solidFill>
                  <a:schemeClr val="bg1"/>
                </a:solidFill>
              </a:rPr>
              <a:t>Nigeria</a:t>
            </a:r>
            <a:endParaRPr lang="en-AU" sz="1400" dirty="0">
              <a:solidFill>
                <a:schemeClr val="bg1"/>
              </a:solidFill>
            </a:endParaRPr>
          </a:p>
        </p:txBody>
      </p:sp>
      <p:pic>
        <p:nvPicPr>
          <p:cNvPr id="123" name="Picture 2" descr="Nigeria"/>
          <p:cNvPicPr>
            <a:picLocks noChangeAspect="1" noChangeArrowheads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18933" y="1607466"/>
            <a:ext cx="383806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6" name="Rounded Rectangle 145"/>
          <p:cNvSpPr/>
          <p:nvPr/>
        </p:nvSpPr>
        <p:spPr>
          <a:xfrm>
            <a:off x="6088980" y="2093614"/>
            <a:ext cx="1723379" cy="1567831"/>
          </a:xfrm>
          <a:prstGeom prst="roundRect">
            <a:avLst/>
          </a:pr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 lIns="0" tIns="0" rIns="0" bIns="0"/>
          <a:lstStyle/>
          <a:p>
            <a:pPr lvl="1">
              <a:lnSpc>
                <a:spcPct val="150000"/>
              </a:lnSpc>
            </a:pPr>
            <a:r>
              <a:rPr lang="en-AU" sz="1200" dirty="0" err="1" smtClean="0">
                <a:solidFill>
                  <a:schemeClr val="tx1"/>
                </a:solidFill>
              </a:rPr>
              <a:t>Kenia</a:t>
            </a:r>
            <a:endParaRPr lang="en-AU" sz="1200" dirty="0">
              <a:solidFill>
                <a:schemeClr val="tx1"/>
              </a:solidFill>
            </a:endParaRPr>
          </a:p>
          <a:p>
            <a:pPr lvl="1">
              <a:lnSpc>
                <a:spcPct val="150000"/>
              </a:lnSpc>
            </a:pPr>
            <a:r>
              <a:rPr lang="en-AU" sz="1200" dirty="0" smtClean="0">
                <a:solidFill>
                  <a:schemeClr val="tx1"/>
                </a:solidFill>
              </a:rPr>
              <a:t>R. D. </a:t>
            </a:r>
            <a:r>
              <a:rPr lang="en-AU" sz="1200" dirty="0">
                <a:solidFill>
                  <a:schemeClr val="tx1"/>
                </a:solidFill>
              </a:rPr>
              <a:t>Congo</a:t>
            </a:r>
          </a:p>
          <a:p>
            <a:pPr lvl="1">
              <a:lnSpc>
                <a:spcPct val="150000"/>
              </a:lnSpc>
            </a:pPr>
            <a:r>
              <a:rPr lang="en-AU" sz="1200" dirty="0" smtClean="0"/>
              <a:t>R. </a:t>
            </a:r>
            <a:r>
              <a:rPr lang="en-AU" sz="1200" dirty="0" err="1" smtClean="0"/>
              <a:t>Centroafricana</a:t>
            </a:r>
            <a:endParaRPr lang="en-AU" sz="1200" dirty="0">
              <a:solidFill>
                <a:schemeClr val="tx1"/>
              </a:solidFill>
            </a:endParaRPr>
          </a:p>
          <a:p>
            <a:pPr lvl="1">
              <a:lnSpc>
                <a:spcPct val="150000"/>
              </a:lnSpc>
            </a:pPr>
            <a:r>
              <a:rPr lang="en-AU" sz="1200" dirty="0" smtClean="0">
                <a:solidFill>
                  <a:schemeClr val="tx1"/>
                </a:solidFill>
              </a:rPr>
              <a:t>Rwanda</a:t>
            </a:r>
            <a:endParaRPr lang="en-AU" sz="1200" dirty="0">
              <a:solidFill>
                <a:schemeClr val="tx1"/>
              </a:solidFill>
            </a:endParaRPr>
          </a:p>
          <a:p>
            <a:pPr lvl="1">
              <a:lnSpc>
                <a:spcPct val="150000"/>
              </a:lnSpc>
            </a:pPr>
            <a:r>
              <a:rPr lang="en-AU" sz="1200" dirty="0">
                <a:solidFill>
                  <a:schemeClr val="tx1"/>
                </a:solidFill>
              </a:rPr>
              <a:t>Tanzania</a:t>
            </a:r>
          </a:p>
          <a:p>
            <a:pPr>
              <a:lnSpc>
                <a:spcPct val="150000"/>
              </a:lnSpc>
            </a:pPr>
            <a:endParaRPr lang="en-AU" sz="1200" dirty="0">
              <a:solidFill>
                <a:prstClr val="black"/>
              </a:solidFill>
            </a:endParaRPr>
          </a:p>
          <a:p>
            <a:pPr>
              <a:lnSpc>
                <a:spcPct val="150000"/>
              </a:lnSpc>
            </a:pPr>
            <a:endParaRPr lang="en-AU" sz="1200" dirty="0">
              <a:solidFill>
                <a:prstClr val="black"/>
              </a:solidFill>
            </a:endParaRPr>
          </a:p>
        </p:txBody>
      </p:sp>
      <p:sp>
        <p:nvSpPr>
          <p:cNvPr id="147" name="Rounded Rectangle 146"/>
          <p:cNvSpPr/>
          <p:nvPr/>
        </p:nvSpPr>
        <p:spPr>
          <a:xfrm>
            <a:off x="2221245" y="3779572"/>
            <a:ext cx="1411935" cy="1800000"/>
          </a:xfrm>
          <a:prstGeom prst="round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1">
              <a:lnSpc>
                <a:spcPct val="150000"/>
              </a:lnSpc>
            </a:pPr>
            <a:r>
              <a:rPr lang="en-AU" sz="1200" dirty="0" smtClean="0"/>
              <a:t>Angola</a:t>
            </a:r>
          </a:p>
          <a:p>
            <a:pPr lvl="1">
              <a:lnSpc>
                <a:spcPct val="150000"/>
              </a:lnSpc>
            </a:pPr>
            <a:r>
              <a:rPr lang="en-AU" sz="1200" dirty="0" smtClean="0"/>
              <a:t>Zambia</a:t>
            </a:r>
          </a:p>
          <a:p>
            <a:pPr lvl="1">
              <a:lnSpc>
                <a:spcPct val="150000"/>
              </a:lnSpc>
            </a:pPr>
            <a:r>
              <a:rPr lang="en-AU" sz="1200" dirty="0" smtClean="0"/>
              <a:t>Malawi</a:t>
            </a:r>
          </a:p>
          <a:p>
            <a:pPr lvl="1">
              <a:lnSpc>
                <a:spcPct val="150000"/>
              </a:lnSpc>
            </a:pPr>
            <a:r>
              <a:rPr lang="en-AU" sz="1200" dirty="0" smtClean="0"/>
              <a:t>Mozambique</a:t>
            </a:r>
          </a:p>
          <a:p>
            <a:pPr lvl="1">
              <a:lnSpc>
                <a:spcPct val="150000"/>
              </a:lnSpc>
            </a:pPr>
            <a:r>
              <a:rPr lang="en-AU" sz="1200" dirty="0" smtClean="0"/>
              <a:t>Zimbabwe</a:t>
            </a:r>
          </a:p>
          <a:p>
            <a:pPr lvl="1">
              <a:lnSpc>
                <a:spcPct val="150000"/>
              </a:lnSpc>
            </a:pPr>
            <a:r>
              <a:rPr lang="en-AU" sz="1200" dirty="0" err="1"/>
              <a:t>Sudáfrica</a:t>
            </a:r>
            <a:endParaRPr lang="en-AU" sz="1200" dirty="0"/>
          </a:p>
        </p:txBody>
      </p:sp>
      <p:pic>
        <p:nvPicPr>
          <p:cNvPr id="136" name="Picture 12" descr="Zimbabwe"/>
          <p:cNvPicPr>
            <a:picLocks noChangeAspect="1" noChangeArrowheads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70" y="5004175"/>
            <a:ext cx="349999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1" name="Picture 2" descr="Angola"/>
          <p:cNvPicPr>
            <a:picLocks noChangeAspect="1" noChangeArrowheads="1" noCrop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70" y="3908524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2" name="Picture 4" descr="E:\0 Documents Synced\0 International\Graphics\Maps Flags\kenya.gif"/>
          <p:cNvPicPr>
            <a:picLocks noChangeAspect="1" noChangeArrowheads="1" noCrop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1640" y="2165205"/>
            <a:ext cx="349054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4" name="Picture 2" descr="Small animated Flag of Central African Republic"/>
          <p:cNvPicPr>
            <a:picLocks noChangeAspect="1" noChangeArrowheads="1" noCrop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1640" y="2730715"/>
            <a:ext cx="361636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5" name="Picture 4" descr="Samll Animated Flag of Congo Democratic Republic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1640" y="2442082"/>
            <a:ext cx="3465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7" name="Picture 8" descr="Rwanda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1640" y="3018284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8" name="Picture 10" descr="Tanzania"/>
          <p:cNvPicPr>
            <a:picLocks noChangeAspect="1" noChangeArrowheads="1" noCrop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1640" y="3306636"/>
            <a:ext cx="355818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2" name="Picture 4" descr="Malawi"/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70" y="4464115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" name="Picture 6" descr="Mozambique"/>
          <p:cNvPicPr>
            <a:picLocks noChangeAspect="1" noChangeArrowheads="1" noCrop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70" y="4734145"/>
            <a:ext cx="354524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5" name="Picture 10" descr="Zambia"/>
          <p:cNvPicPr>
            <a:picLocks noChangeAspect="1" noChangeArrowheads="1" noCrop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70" y="4175674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7" name="Picture 4" descr="Madagascar"/>
          <p:cNvPicPr>
            <a:picLocks noChangeAspect="1" noChangeArrowheads="1" noCrop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7305" y="4575391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8" name="Picture 2" descr="Small Animated Flag of South-Sudan"/>
          <p:cNvPicPr>
            <a:picLocks noChangeAspect="1" noChangeArrowheads="1" noCrop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70" y="5287853"/>
            <a:ext cx="334864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4" name="Picture 6" descr="E:\0 Documents Synced\0 International\Graphics\Maps Flags\South Sudan.gif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4644" y="1538790"/>
            <a:ext cx="360973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3" name="TextBox 152"/>
          <p:cNvSpPr txBox="1"/>
          <p:nvPr/>
        </p:nvSpPr>
        <p:spPr>
          <a:xfrm>
            <a:off x="1080714" y="3389602"/>
            <a:ext cx="34912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SOUTHERN AFRICA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670656" y="1690649"/>
            <a:ext cx="22502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AFRIQUE CENTRE-EST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2366755" y="622429"/>
            <a:ext cx="1636759" cy="369332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algn="r"/>
            <a:r>
              <a:rPr lang="en-AU" b="1" dirty="0" smtClean="0">
                <a:solidFill>
                  <a:schemeClr val="bg1"/>
                </a:solidFill>
              </a:rPr>
              <a:t>NIGERIA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711832" y="1921751"/>
            <a:ext cx="20599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WEST AFRICA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5927140" y="4525683"/>
            <a:ext cx="10679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1400" dirty="0" smtClean="0">
                <a:solidFill>
                  <a:schemeClr val="bg1"/>
                </a:solidFill>
              </a:rPr>
              <a:t>Madagascar</a:t>
            </a:r>
            <a:endParaRPr lang="en-AU" sz="1400" dirty="0">
              <a:solidFill>
                <a:schemeClr val="bg1"/>
              </a:solidFill>
            </a:endParaRPr>
          </a:p>
        </p:txBody>
      </p:sp>
      <p:sp>
        <p:nvSpPr>
          <p:cNvPr id="158" name="TextBox 157"/>
          <p:cNvSpPr txBox="1"/>
          <p:nvPr/>
        </p:nvSpPr>
        <p:spPr>
          <a:xfrm>
            <a:off x="4887035" y="1689536"/>
            <a:ext cx="7296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1400" dirty="0"/>
              <a:t>Sudan</a:t>
            </a:r>
          </a:p>
          <a:p>
            <a:r>
              <a:rPr lang="en-AU" sz="1400" dirty="0"/>
              <a:t>d</a:t>
            </a:r>
            <a:r>
              <a:rPr lang="en-AU" sz="1400" dirty="0" smtClean="0"/>
              <a:t>el Sur </a:t>
            </a:r>
          </a:p>
        </p:txBody>
      </p:sp>
    </p:spTree>
    <p:extLst>
      <p:ext uri="{BB962C8B-B14F-4D97-AF65-F5344CB8AC3E}">
        <p14:creationId xmlns:p14="http://schemas.microsoft.com/office/powerpoint/2010/main" val="3503586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0">
        <p14:warp dir="in"/>
      </p:transition>
    </mc:Choice>
    <mc:Fallback xmlns="">
      <p:transition spd="slow" advClick="0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500"/>
                            </p:stCondLst>
                            <p:childTnLst>
                              <p:par>
                                <p:cTn id="10" presetID="2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500" fill="hold"/>
                                        <p:tgtEl>
                                          <p:spTgt spid="1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500" fill="hold"/>
                                        <p:tgtEl>
                                          <p:spTgt spid="1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500"/>
                            </p:stCondLst>
                            <p:childTnLst>
                              <p:par>
                                <p:cTn id="24" presetID="2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500" fill="hold"/>
                                        <p:tgtEl>
                                          <p:spTgt spid="141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14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2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500" fill="hold"/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500" fill="hold"/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7500"/>
                            </p:stCondLst>
                            <p:childTnLst>
                              <p:par>
                                <p:cTn id="34" presetID="2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500" fill="hold"/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500" fill="hold"/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9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1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3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0" dur="2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5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2" dur="2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0" dur="2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750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2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950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8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9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21500"/>
                            </p:stCondLst>
                            <p:childTnLst>
                              <p:par>
                                <p:cTn id="10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2000"/>
                            </p:stCondLst>
                            <p:childTnLst>
                              <p:par>
                                <p:cTn id="1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71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7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7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3000"/>
                            </p:stCondLst>
                            <p:childTnLst>
                              <p:par>
                                <p:cTn id="11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4000"/>
                            </p:stCondLst>
                            <p:childTnLst>
                              <p:par>
                                <p:cTn id="1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14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24500"/>
                            </p:stCondLst>
                            <p:childTnLst>
                              <p:par>
                                <p:cTn id="1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25000"/>
                            </p:stCondLst>
                            <p:childTnLst>
                              <p:par>
                                <p:cTn id="130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2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7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27000"/>
                            </p:stCondLst>
                            <p:childTnLst>
                              <p:par>
                                <p:cTn id="1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1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27500"/>
                            </p:stCondLst>
                            <p:childTnLst>
                              <p:par>
                                <p:cTn id="146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8" dur="2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29500"/>
                            </p:stCondLst>
                            <p:childTnLst>
                              <p:par>
                                <p:cTn id="15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7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31500"/>
                            </p:stCondLst>
                            <p:childTnLst>
                              <p:par>
                                <p:cTn id="1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1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32000"/>
                            </p:stCondLst>
                            <p:childTnLst>
                              <p:par>
                                <p:cTn id="168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0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1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34000"/>
                            </p:stCondLst>
                            <p:childTnLst>
                              <p:par>
                                <p:cTn id="1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500"/>
                                        <p:tgtEl>
                                          <p:spTgt spid="1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4500"/>
                            </p:stCondLst>
                            <p:childTnLst>
                              <p:par>
                                <p:cTn id="18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3" dur="2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36500"/>
                            </p:stCondLst>
                            <p:childTnLst>
                              <p:par>
                                <p:cTn id="1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500"/>
                                        <p:tgtEl>
                                          <p:spTgt spid="14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>
                            <p:stCondLst>
                              <p:cond delay="37000"/>
                            </p:stCondLst>
                            <p:childTnLst>
                              <p:par>
                                <p:cTn id="19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1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5" fill="hold">
                            <p:stCondLst>
                              <p:cond delay="38000"/>
                            </p:stCondLst>
                            <p:childTnLst>
                              <p:par>
                                <p:cTn id="20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1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1" dur="2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5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7" fill="hold">
                            <p:stCondLst>
                              <p:cond delay="40000"/>
                            </p:stCondLst>
                            <p:childTnLst>
                              <p:par>
                                <p:cTn id="2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0" dur="500"/>
                                        <p:tgtEl>
                                          <p:spTgt spid="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3" dur="2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6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7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2" dur="500"/>
                                        <p:tgtEl>
                                          <p:spTgt spid="1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5" dur="2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44000"/>
                            </p:stCondLst>
                            <p:childTnLst>
                              <p:par>
                                <p:cTn id="2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4" dur="500"/>
                                        <p:tgtEl>
                                          <p:spTgt spid="1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7" dur="2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0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1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3" fill="hold">
                            <p:stCondLst>
                              <p:cond delay="46000"/>
                            </p:stCondLst>
                            <p:childTnLst>
                              <p:par>
                                <p:cTn id="2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6" dur="500"/>
                                        <p:tgtEl>
                                          <p:spTgt spid="1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9" dur="2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2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3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>
                            <p:stCondLst>
                              <p:cond delay="48000"/>
                            </p:stCondLst>
                            <p:childTnLst>
                              <p:par>
                                <p:cTn id="2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8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9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3" dur="2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6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7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50000"/>
                            </p:stCondLst>
                            <p:childTnLst>
                              <p:par>
                                <p:cTn id="280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2" dur="2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5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6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0" dur="1000"/>
                                        <p:tgtEl>
                                          <p:spTgt spid="7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1" dur="1000" fill="hold"/>
                                        <p:tgtEl>
                                          <p:spTgt spid="7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1000" fill="hold"/>
                                        <p:tgtEl>
                                          <p:spTgt spid="7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 uiExpand="1" build="p" animBg="1"/>
      <p:bldP spid="141" grpId="0" build="allAtOnce" animBg="1"/>
      <p:bldP spid="41" grpId="0" uiExpand="1" animBg="1"/>
      <p:bldP spid="42" grpId="0" animBg="1"/>
      <p:bldP spid="44" grpId="0" uiExpand="1" animBg="1"/>
      <p:bldP spid="50" grpId="0" uiExpand="1" animBg="1"/>
      <p:bldP spid="51" grpId="0" animBg="1"/>
      <p:bldP spid="56" grpId="0" uiExpand="1" animBg="1"/>
      <p:bldP spid="57" grpId="0" uiExpand="1" animBg="1"/>
      <p:bldP spid="58" grpId="0" uiExpand="1" animBg="1"/>
      <p:bldP spid="59" grpId="0" animBg="1"/>
      <p:bldP spid="60" grpId="0" animBg="1"/>
      <p:bldP spid="61" grpId="0" animBg="1"/>
      <p:bldP spid="64" grpId="0" animBg="1"/>
      <p:bldP spid="65" grpId="0" animBg="1"/>
      <p:bldP spid="66" grpId="0" animBg="1"/>
      <p:bldP spid="67" grpId="0" animBg="1"/>
      <p:bldP spid="69" grpId="0" uiExpand="1" animBg="1"/>
      <p:bldP spid="71" grpId="0" animBg="1"/>
      <p:bldP spid="72" grpId="0" uiExpand="1" animBg="1"/>
      <p:bldP spid="75" grpId="0" uiExpand="1" animBg="1"/>
      <p:bldP spid="7168" grpId="0"/>
      <p:bldP spid="146" grpId="0" uiExpand="1" build="p" animBg="1"/>
      <p:bldP spid="147" grpId="0" build="p" animBg="1"/>
      <p:bldP spid="153" grpId="0" build="allAtOnce"/>
      <p:bldP spid="154" grpId="0" uiExpand="1" build="allAtOnce"/>
      <p:bldP spid="155" grpId="0" uiExpand="1" build="allAtOnce" animBg="1"/>
      <p:bldP spid="156" grpId="0" uiExpand="1" build="allAtOnce"/>
      <p:bldP spid="157" grpId="0"/>
      <p:bldP spid="158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46" t="7027" r="6175" b="14562"/>
          <a:stretch/>
        </p:blipFill>
        <p:spPr>
          <a:xfrm>
            <a:off x="4700066" y="-400509"/>
            <a:ext cx="4603766" cy="311983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923" t="6024"/>
          <a:stretch/>
        </p:blipFill>
        <p:spPr>
          <a:xfrm>
            <a:off x="1089168" y="2207478"/>
            <a:ext cx="2387364" cy="243595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  <a:softEdge rad="317500"/>
          </a:effectLst>
        </p:spPr>
      </p:pic>
      <p:grpSp>
        <p:nvGrpSpPr>
          <p:cNvPr id="125" name="Group 124"/>
          <p:cNvGrpSpPr/>
          <p:nvPr/>
        </p:nvGrpSpPr>
        <p:grpSpPr>
          <a:xfrm>
            <a:off x="1734562" y="-2216348"/>
            <a:ext cx="5297104" cy="8311430"/>
            <a:chOff x="2096725" y="-621450"/>
            <a:chExt cx="4950550" cy="5776346"/>
          </a:xfrm>
        </p:grpSpPr>
        <p:grpSp>
          <p:nvGrpSpPr>
            <p:cNvPr id="126" name="Group 125"/>
            <p:cNvGrpSpPr/>
            <p:nvPr/>
          </p:nvGrpSpPr>
          <p:grpSpPr>
            <a:xfrm>
              <a:off x="4840902" y="1791925"/>
              <a:ext cx="821573" cy="652141"/>
              <a:chOff x="3385960" y="3735401"/>
              <a:chExt cx="307979" cy="244465"/>
            </a:xfrm>
            <a:solidFill>
              <a:schemeClr val="bg1">
                <a:lumMod val="50000"/>
              </a:schemeClr>
            </a:solidFill>
          </p:grpSpPr>
          <p:sp>
            <p:nvSpPr>
              <p:cNvPr id="237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237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27" name="Freeform 147"/>
            <p:cNvSpPr>
              <a:spLocks/>
            </p:cNvSpPr>
            <p:nvPr/>
          </p:nvSpPr>
          <p:spPr bwMode="auto">
            <a:xfrm>
              <a:off x="4156760" y="1121191"/>
              <a:ext cx="711456" cy="1092593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8" name="Freeform 180"/>
            <p:cNvSpPr>
              <a:spLocks/>
            </p:cNvSpPr>
            <p:nvPr/>
          </p:nvSpPr>
          <p:spPr bwMode="auto">
            <a:xfrm>
              <a:off x="5535806" y="2403879"/>
              <a:ext cx="533592" cy="626759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172"/>
            <p:cNvSpPr>
              <a:spLocks/>
            </p:cNvSpPr>
            <p:nvPr/>
          </p:nvSpPr>
          <p:spPr bwMode="auto">
            <a:xfrm>
              <a:off x="5235132" y="2783376"/>
              <a:ext cx="736865" cy="719926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161"/>
            <p:cNvSpPr>
              <a:spLocks/>
            </p:cNvSpPr>
            <p:nvPr/>
          </p:nvSpPr>
          <p:spPr bwMode="auto">
            <a:xfrm>
              <a:off x="3036863" y="1968640"/>
              <a:ext cx="254091" cy="423486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162"/>
            <p:cNvSpPr>
              <a:spLocks/>
            </p:cNvSpPr>
            <p:nvPr/>
          </p:nvSpPr>
          <p:spPr bwMode="auto">
            <a:xfrm>
              <a:off x="2685745" y="2004637"/>
              <a:ext cx="398077" cy="415016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155"/>
            <p:cNvSpPr>
              <a:spLocks/>
            </p:cNvSpPr>
            <p:nvPr/>
          </p:nvSpPr>
          <p:spPr bwMode="auto">
            <a:xfrm>
              <a:off x="3833393" y="1834290"/>
              <a:ext cx="503949" cy="75380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149"/>
            <p:cNvSpPr>
              <a:spLocks/>
            </p:cNvSpPr>
            <p:nvPr/>
          </p:nvSpPr>
          <p:spPr bwMode="auto">
            <a:xfrm>
              <a:off x="4239939" y="1978753"/>
              <a:ext cx="855441" cy="542062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171"/>
            <p:cNvSpPr>
              <a:spLocks/>
            </p:cNvSpPr>
            <p:nvPr/>
          </p:nvSpPr>
          <p:spPr bwMode="auto">
            <a:xfrm>
              <a:off x="4733301" y="3278965"/>
              <a:ext cx="779214" cy="660638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176"/>
            <p:cNvSpPr>
              <a:spLocks/>
            </p:cNvSpPr>
            <p:nvPr/>
          </p:nvSpPr>
          <p:spPr bwMode="auto">
            <a:xfrm>
              <a:off x="4064193" y="3111576"/>
              <a:ext cx="889320" cy="863911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174"/>
            <p:cNvSpPr>
              <a:spLocks/>
            </p:cNvSpPr>
            <p:nvPr/>
          </p:nvSpPr>
          <p:spPr bwMode="auto">
            <a:xfrm>
              <a:off x="5202992" y="2783373"/>
              <a:ext cx="127046" cy="135515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156"/>
            <p:cNvSpPr>
              <a:spLocks/>
            </p:cNvSpPr>
            <p:nvPr/>
          </p:nvSpPr>
          <p:spPr bwMode="auto">
            <a:xfrm>
              <a:off x="3439550" y="1775479"/>
              <a:ext cx="791920" cy="635229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169"/>
            <p:cNvSpPr>
              <a:spLocks/>
            </p:cNvSpPr>
            <p:nvPr/>
          </p:nvSpPr>
          <p:spPr bwMode="auto">
            <a:xfrm>
              <a:off x="5313478" y="3418604"/>
              <a:ext cx="686047" cy="1143412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0" name="Freeform 201"/>
            <p:cNvSpPr>
              <a:spLocks/>
            </p:cNvSpPr>
            <p:nvPr/>
          </p:nvSpPr>
          <p:spPr bwMode="auto">
            <a:xfrm>
              <a:off x="2613378" y="-314425"/>
              <a:ext cx="228682" cy="406546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1" name="Freeform 170"/>
            <p:cNvSpPr>
              <a:spLocks/>
            </p:cNvSpPr>
            <p:nvPr/>
          </p:nvSpPr>
          <p:spPr bwMode="auto">
            <a:xfrm>
              <a:off x="5454969" y="3366020"/>
              <a:ext cx="211743" cy="508183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2" name="Freeform 166"/>
            <p:cNvSpPr>
              <a:spLocks/>
            </p:cNvSpPr>
            <p:nvPr/>
          </p:nvSpPr>
          <p:spPr bwMode="auto">
            <a:xfrm>
              <a:off x="4955631" y="3782813"/>
              <a:ext cx="508183" cy="44889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3" name="Freeform 177"/>
            <p:cNvSpPr>
              <a:spLocks/>
            </p:cNvSpPr>
            <p:nvPr/>
          </p:nvSpPr>
          <p:spPr bwMode="auto">
            <a:xfrm>
              <a:off x="4091344" y="2351530"/>
              <a:ext cx="1261988" cy="1270457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64"/>
            <p:cNvSpPr>
              <a:spLocks/>
            </p:cNvSpPr>
            <p:nvPr/>
          </p:nvSpPr>
          <p:spPr bwMode="auto">
            <a:xfrm>
              <a:off x="6157955" y="3526115"/>
              <a:ext cx="482774" cy="948608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229"/>
            <p:cNvSpPr>
              <a:spLocks/>
            </p:cNvSpPr>
            <p:nvPr/>
          </p:nvSpPr>
          <p:spPr bwMode="auto">
            <a:xfrm>
              <a:off x="4607997" y="-257252"/>
              <a:ext cx="398077" cy="415016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119"/>
            <p:cNvSpPr>
              <a:spLocks/>
            </p:cNvSpPr>
            <p:nvPr/>
          </p:nvSpPr>
          <p:spPr bwMode="auto">
            <a:xfrm>
              <a:off x="5668827" y="322922"/>
              <a:ext cx="118576" cy="118576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139"/>
            <p:cNvSpPr>
              <a:spLocks/>
            </p:cNvSpPr>
            <p:nvPr/>
          </p:nvSpPr>
          <p:spPr bwMode="auto">
            <a:xfrm>
              <a:off x="2664196" y="117531"/>
              <a:ext cx="1401739" cy="1312806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204"/>
            <p:cNvSpPr>
              <a:spLocks/>
            </p:cNvSpPr>
            <p:nvPr/>
          </p:nvSpPr>
          <p:spPr bwMode="auto">
            <a:xfrm>
              <a:off x="3822205" y="-201485"/>
              <a:ext cx="84697" cy="1609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221"/>
            <p:cNvSpPr>
              <a:spLocks/>
            </p:cNvSpPr>
            <p:nvPr/>
          </p:nvSpPr>
          <p:spPr bwMode="auto">
            <a:xfrm>
              <a:off x="4114411" y="35667"/>
              <a:ext cx="177864" cy="101637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202"/>
            <p:cNvSpPr>
              <a:spLocks/>
            </p:cNvSpPr>
            <p:nvPr/>
          </p:nvSpPr>
          <p:spPr bwMode="auto">
            <a:xfrm>
              <a:off x="2628215" y="-425382"/>
              <a:ext cx="830032" cy="601350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165"/>
            <p:cNvSpPr>
              <a:spLocks/>
            </p:cNvSpPr>
            <p:nvPr/>
          </p:nvSpPr>
          <p:spPr bwMode="auto">
            <a:xfrm>
              <a:off x="4374436" y="4231697"/>
              <a:ext cx="1101063" cy="923199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136"/>
            <p:cNvSpPr>
              <a:spLocks/>
            </p:cNvSpPr>
            <p:nvPr/>
          </p:nvSpPr>
          <p:spPr bwMode="auto">
            <a:xfrm>
              <a:off x="4912907" y="505022"/>
              <a:ext cx="728396" cy="728396"/>
            </a:xfrm>
            <a:custGeom>
              <a:avLst/>
              <a:gdLst>
                <a:gd name="T0" fmla="*/ 6 w 172"/>
                <a:gd name="T1" fmla="*/ 0 h 172"/>
                <a:gd name="T2" fmla="*/ 16 w 172"/>
                <a:gd name="T3" fmla="*/ 4 h 172"/>
                <a:gd name="T4" fmla="*/ 24 w 172"/>
                <a:gd name="T5" fmla="*/ 2 h 172"/>
                <a:gd name="T6" fmla="*/ 48 w 172"/>
                <a:gd name="T7" fmla="*/ 12 h 172"/>
                <a:gd name="T8" fmla="*/ 66 w 172"/>
                <a:gd name="T9" fmla="*/ 16 h 172"/>
                <a:gd name="T10" fmla="*/ 80 w 172"/>
                <a:gd name="T11" fmla="*/ 14 h 172"/>
                <a:gd name="T12" fmla="*/ 90 w 172"/>
                <a:gd name="T13" fmla="*/ 8 h 172"/>
                <a:gd name="T14" fmla="*/ 112 w 172"/>
                <a:gd name="T15" fmla="*/ 6 h 172"/>
                <a:gd name="T16" fmla="*/ 122 w 172"/>
                <a:gd name="T17" fmla="*/ 12 h 172"/>
                <a:gd name="T18" fmla="*/ 134 w 172"/>
                <a:gd name="T19" fmla="*/ 10 h 172"/>
                <a:gd name="T20" fmla="*/ 150 w 172"/>
                <a:gd name="T21" fmla="*/ 12 h 172"/>
                <a:gd name="T22" fmla="*/ 154 w 172"/>
                <a:gd name="T23" fmla="*/ 20 h 172"/>
                <a:gd name="T24" fmla="*/ 162 w 172"/>
                <a:gd name="T25" fmla="*/ 40 h 172"/>
                <a:gd name="T26" fmla="*/ 158 w 172"/>
                <a:gd name="T27" fmla="*/ 44 h 172"/>
                <a:gd name="T28" fmla="*/ 152 w 172"/>
                <a:gd name="T29" fmla="*/ 56 h 172"/>
                <a:gd name="T30" fmla="*/ 150 w 172"/>
                <a:gd name="T31" fmla="*/ 66 h 172"/>
                <a:gd name="T32" fmla="*/ 146 w 172"/>
                <a:gd name="T33" fmla="*/ 70 h 172"/>
                <a:gd name="T34" fmla="*/ 140 w 172"/>
                <a:gd name="T35" fmla="*/ 60 h 172"/>
                <a:gd name="T36" fmla="*/ 136 w 172"/>
                <a:gd name="T37" fmla="*/ 48 h 172"/>
                <a:gd name="T38" fmla="*/ 130 w 172"/>
                <a:gd name="T39" fmla="*/ 40 h 172"/>
                <a:gd name="T40" fmla="*/ 126 w 172"/>
                <a:gd name="T41" fmla="*/ 28 h 172"/>
                <a:gd name="T42" fmla="*/ 122 w 172"/>
                <a:gd name="T43" fmla="*/ 16 h 172"/>
                <a:gd name="T44" fmla="*/ 122 w 172"/>
                <a:gd name="T45" fmla="*/ 24 h 172"/>
                <a:gd name="T46" fmla="*/ 124 w 172"/>
                <a:gd name="T47" fmla="*/ 42 h 172"/>
                <a:gd name="T48" fmla="*/ 128 w 172"/>
                <a:gd name="T49" fmla="*/ 54 h 172"/>
                <a:gd name="T50" fmla="*/ 136 w 172"/>
                <a:gd name="T51" fmla="*/ 64 h 172"/>
                <a:gd name="T52" fmla="*/ 142 w 172"/>
                <a:gd name="T53" fmla="*/ 72 h 172"/>
                <a:gd name="T54" fmla="*/ 150 w 172"/>
                <a:gd name="T55" fmla="*/ 96 h 172"/>
                <a:gd name="T56" fmla="*/ 170 w 172"/>
                <a:gd name="T57" fmla="*/ 130 h 172"/>
                <a:gd name="T58" fmla="*/ 172 w 172"/>
                <a:gd name="T59" fmla="*/ 136 h 172"/>
                <a:gd name="T60" fmla="*/ 172 w 172"/>
                <a:gd name="T61" fmla="*/ 152 h 172"/>
                <a:gd name="T62" fmla="*/ 164 w 172"/>
                <a:gd name="T63" fmla="*/ 152 h 172"/>
                <a:gd name="T64" fmla="*/ 144 w 172"/>
                <a:gd name="T65" fmla="*/ 172 h 172"/>
                <a:gd name="T66" fmla="*/ 134 w 172"/>
                <a:gd name="T67" fmla="*/ 166 h 172"/>
                <a:gd name="T68" fmla="*/ 6 w 172"/>
                <a:gd name="T69" fmla="*/ 164 h 172"/>
                <a:gd name="T70" fmla="*/ 6 w 172"/>
                <a:gd name="T71" fmla="*/ 38 h 172"/>
                <a:gd name="T72" fmla="*/ 2 w 172"/>
                <a:gd name="T73" fmla="*/ 36 h 172"/>
                <a:gd name="T74" fmla="*/ 0 w 172"/>
                <a:gd name="T75" fmla="*/ 24 h 172"/>
                <a:gd name="T76" fmla="*/ 6 w 172"/>
                <a:gd name="T77" fmla="*/ 20 h 172"/>
                <a:gd name="T78" fmla="*/ 6 w 172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72">
                  <a:moveTo>
                    <a:pt x="6" y="0"/>
                  </a:moveTo>
                  <a:lnTo>
                    <a:pt x="16" y="4"/>
                  </a:lnTo>
                  <a:lnTo>
                    <a:pt x="24" y="2"/>
                  </a:lnTo>
                  <a:lnTo>
                    <a:pt x="48" y="12"/>
                  </a:lnTo>
                  <a:lnTo>
                    <a:pt x="66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112" y="6"/>
                  </a:lnTo>
                  <a:lnTo>
                    <a:pt x="122" y="12"/>
                  </a:lnTo>
                  <a:lnTo>
                    <a:pt x="134" y="10"/>
                  </a:lnTo>
                  <a:lnTo>
                    <a:pt x="150" y="12"/>
                  </a:lnTo>
                  <a:lnTo>
                    <a:pt x="154" y="20"/>
                  </a:lnTo>
                  <a:lnTo>
                    <a:pt x="162" y="40"/>
                  </a:lnTo>
                  <a:lnTo>
                    <a:pt x="158" y="44"/>
                  </a:lnTo>
                  <a:lnTo>
                    <a:pt x="152" y="56"/>
                  </a:lnTo>
                  <a:lnTo>
                    <a:pt x="150" y="66"/>
                  </a:lnTo>
                  <a:lnTo>
                    <a:pt x="146" y="70"/>
                  </a:lnTo>
                  <a:lnTo>
                    <a:pt x="140" y="60"/>
                  </a:lnTo>
                  <a:lnTo>
                    <a:pt x="136" y="48"/>
                  </a:lnTo>
                  <a:lnTo>
                    <a:pt x="130" y="40"/>
                  </a:lnTo>
                  <a:lnTo>
                    <a:pt x="126" y="28"/>
                  </a:lnTo>
                  <a:lnTo>
                    <a:pt x="122" y="16"/>
                  </a:lnTo>
                  <a:lnTo>
                    <a:pt x="122" y="24"/>
                  </a:lnTo>
                  <a:lnTo>
                    <a:pt x="124" y="42"/>
                  </a:lnTo>
                  <a:lnTo>
                    <a:pt x="128" y="54"/>
                  </a:lnTo>
                  <a:lnTo>
                    <a:pt x="136" y="64"/>
                  </a:lnTo>
                  <a:lnTo>
                    <a:pt x="142" y="72"/>
                  </a:lnTo>
                  <a:lnTo>
                    <a:pt x="150" y="96"/>
                  </a:lnTo>
                  <a:lnTo>
                    <a:pt x="170" y="130"/>
                  </a:lnTo>
                  <a:lnTo>
                    <a:pt x="172" y="136"/>
                  </a:lnTo>
                  <a:lnTo>
                    <a:pt x="172" y="152"/>
                  </a:lnTo>
                  <a:lnTo>
                    <a:pt x="164" y="152"/>
                  </a:lnTo>
                  <a:lnTo>
                    <a:pt x="144" y="172"/>
                  </a:lnTo>
                  <a:lnTo>
                    <a:pt x="134" y="166"/>
                  </a:lnTo>
                  <a:lnTo>
                    <a:pt x="6" y="164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24"/>
                  </a:lnTo>
                  <a:lnTo>
                    <a:pt x="6" y="2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137"/>
            <p:cNvSpPr>
              <a:spLocks/>
            </p:cNvSpPr>
            <p:nvPr/>
          </p:nvSpPr>
          <p:spPr bwMode="auto">
            <a:xfrm>
              <a:off x="3883835" y="403386"/>
              <a:ext cx="1054481" cy="940138"/>
            </a:xfrm>
            <a:custGeom>
              <a:avLst/>
              <a:gdLst>
                <a:gd name="T0" fmla="*/ 35 w 249"/>
                <a:gd name="T1" fmla="*/ 0 h 222"/>
                <a:gd name="T2" fmla="*/ 51 w 249"/>
                <a:gd name="T3" fmla="*/ 4 h 222"/>
                <a:gd name="T4" fmla="*/ 79 w 249"/>
                <a:gd name="T5" fmla="*/ 8 h 222"/>
                <a:gd name="T6" fmla="*/ 93 w 249"/>
                <a:gd name="T7" fmla="*/ 16 h 222"/>
                <a:gd name="T8" fmla="*/ 99 w 249"/>
                <a:gd name="T9" fmla="*/ 28 h 222"/>
                <a:gd name="T10" fmla="*/ 107 w 249"/>
                <a:gd name="T11" fmla="*/ 34 h 222"/>
                <a:gd name="T12" fmla="*/ 125 w 249"/>
                <a:gd name="T13" fmla="*/ 34 h 222"/>
                <a:gd name="T14" fmla="*/ 137 w 249"/>
                <a:gd name="T15" fmla="*/ 42 h 222"/>
                <a:gd name="T16" fmla="*/ 157 w 249"/>
                <a:gd name="T17" fmla="*/ 54 h 222"/>
                <a:gd name="T18" fmla="*/ 171 w 249"/>
                <a:gd name="T19" fmla="*/ 40 h 222"/>
                <a:gd name="T20" fmla="*/ 173 w 249"/>
                <a:gd name="T21" fmla="*/ 30 h 222"/>
                <a:gd name="T22" fmla="*/ 167 w 249"/>
                <a:gd name="T23" fmla="*/ 22 h 222"/>
                <a:gd name="T24" fmla="*/ 177 w 249"/>
                <a:gd name="T25" fmla="*/ 12 h 222"/>
                <a:gd name="T26" fmla="*/ 191 w 249"/>
                <a:gd name="T27" fmla="*/ 6 h 222"/>
                <a:gd name="T28" fmla="*/ 209 w 249"/>
                <a:gd name="T29" fmla="*/ 8 h 222"/>
                <a:gd name="T30" fmla="*/ 223 w 249"/>
                <a:gd name="T31" fmla="*/ 16 h 222"/>
                <a:gd name="T32" fmla="*/ 237 w 249"/>
                <a:gd name="T33" fmla="*/ 22 h 222"/>
                <a:gd name="T34" fmla="*/ 249 w 249"/>
                <a:gd name="T35" fmla="*/ 24 h 222"/>
                <a:gd name="T36" fmla="*/ 249 w 249"/>
                <a:gd name="T37" fmla="*/ 44 h 222"/>
                <a:gd name="T38" fmla="*/ 243 w 249"/>
                <a:gd name="T39" fmla="*/ 48 h 222"/>
                <a:gd name="T40" fmla="*/ 245 w 249"/>
                <a:gd name="T41" fmla="*/ 60 h 222"/>
                <a:gd name="T42" fmla="*/ 249 w 249"/>
                <a:gd name="T43" fmla="*/ 62 h 222"/>
                <a:gd name="T44" fmla="*/ 249 w 249"/>
                <a:gd name="T45" fmla="*/ 188 h 222"/>
                <a:gd name="T46" fmla="*/ 249 w 249"/>
                <a:gd name="T47" fmla="*/ 222 h 222"/>
                <a:gd name="T48" fmla="*/ 231 w 249"/>
                <a:gd name="T49" fmla="*/ 222 h 222"/>
                <a:gd name="T50" fmla="*/ 97 w 249"/>
                <a:gd name="T51" fmla="*/ 168 h 222"/>
                <a:gd name="T52" fmla="*/ 91 w 249"/>
                <a:gd name="T53" fmla="*/ 174 h 222"/>
                <a:gd name="T54" fmla="*/ 79 w 249"/>
                <a:gd name="T55" fmla="*/ 180 h 222"/>
                <a:gd name="T56" fmla="*/ 69 w 249"/>
                <a:gd name="T57" fmla="*/ 172 h 222"/>
                <a:gd name="T58" fmla="*/ 59 w 249"/>
                <a:gd name="T59" fmla="*/ 168 h 222"/>
                <a:gd name="T60" fmla="*/ 43 w 249"/>
                <a:gd name="T61" fmla="*/ 164 h 222"/>
                <a:gd name="T62" fmla="*/ 37 w 249"/>
                <a:gd name="T63" fmla="*/ 158 h 222"/>
                <a:gd name="T64" fmla="*/ 33 w 249"/>
                <a:gd name="T65" fmla="*/ 150 h 222"/>
                <a:gd name="T66" fmla="*/ 14 w 249"/>
                <a:gd name="T67" fmla="*/ 148 h 222"/>
                <a:gd name="T68" fmla="*/ 8 w 249"/>
                <a:gd name="T69" fmla="*/ 136 h 222"/>
                <a:gd name="T70" fmla="*/ 4 w 249"/>
                <a:gd name="T71" fmla="*/ 126 h 222"/>
                <a:gd name="T72" fmla="*/ 0 w 249"/>
                <a:gd name="T73" fmla="*/ 116 h 222"/>
                <a:gd name="T74" fmla="*/ 8 w 249"/>
                <a:gd name="T75" fmla="*/ 112 h 222"/>
                <a:gd name="T76" fmla="*/ 8 w 249"/>
                <a:gd name="T77" fmla="*/ 66 h 222"/>
                <a:gd name="T78" fmla="*/ 4 w 249"/>
                <a:gd name="T79" fmla="*/ 48 h 222"/>
                <a:gd name="T80" fmla="*/ 12 w 249"/>
                <a:gd name="T81" fmla="*/ 42 h 222"/>
                <a:gd name="T82" fmla="*/ 12 w 249"/>
                <a:gd name="T83" fmla="*/ 26 h 222"/>
                <a:gd name="T84" fmla="*/ 33 w 249"/>
                <a:gd name="T85" fmla="*/ 12 h 222"/>
                <a:gd name="T86" fmla="*/ 35 w 249"/>
                <a:gd name="T87" fmla="*/ 10 h 222"/>
                <a:gd name="T88" fmla="*/ 35 w 249"/>
                <a:gd name="T8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9" h="222">
                  <a:moveTo>
                    <a:pt x="35" y="0"/>
                  </a:moveTo>
                  <a:lnTo>
                    <a:pt x="51" y="4"/>
                  </a:lnTo>
                  <a:lnTo>
                    <a:pt x="79" y="8"/>
                  </a:lnTo>
                  <a:lnTo>
                    <a:pt x="93" y="16"/>
                  </a:lnTo>
                  <a:lnTo>
                    <a:pt x="99" y="28"/>
                  </a:lnTo>
                  <a:lnTo>
                    <a:pt x="107" y="34"/>
                  </a:lnTo>
                  <a:lnTo>
                    <a:pt x="125" y="34"/>
                  </a:lnTo>
                  <a:lnTo>
                    <a:pt x="137" y="42"/>
                  </a:lnTo>
                  <a:lnTo>
                    <a:pt x="157" y="54"/>
                  </a:lnTo>
                  <a:lnTo>
                    <a:pt x="171" y="40"/>
                  </a:lnTo>
                  <a:lnTo>
                    <a:pt x="173" y="30"/>
                  </a:lnTo>
                  <a:lnTo>
                    <a:pt x="167" y="22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9" y="8"/>
                  </a:lnTo>
                  <a:lnTo>
                    <a:pt x="223" y="16"/>
                  </a:lnTo>
                  <a:lnTo>
                    <a:pt x="237" y="22"/>
                  </a:lnTo>
                  <a:lnTo>
                    <a:pt x="249" y="24"/>
                  </a:lnTo>
                  <a:lnTo>
                    <a:pt x="249" y="44"/>
                  </a:lnTo>
                  <a:lnTo>
                    <a:pt x="243" y="48"/>
                  </a:lnTo>
                  <a:lnTo>
                    <a:pt x="245" y="60"/>
                  </a:lnTo>
                  <a:lnTo>
                    <a:pt x="249" y="62"/>
                  </a:lnTo>
                  <a:lnTo>
                    <a:pt x="249" y="188"/>
                  </a:lnTo>
                  <a:lnTo>
                    <a:pt x="249" y="222"/>
                  </a:lnTo>
                  <a:lnTo>
                    <a:pt x="231" y="222"/>
                  </a:lnTo>
                  <a:lnTo>
                    <a:pt x="97" y="168"/>
                  </a:lnTo>
                  <a:lnTo>
                    <a:pt x="91" y="174"/>
                  </a:lnTo>
                  <a:lnTo>
                    <a:pt x="79" y="180"/>
                  </a:lnTo>
                  <a:lnTo>
                    <a:pt x="69" y="172"/>
                  </a:lnTo>
                  <a:lnTo>
                    <a:pt x="59" y="168"/>
                  </a:lnTo>
                  <a:lnTo>
                    <a:pt x="43" y="164"/>
                  </a:lnTo>
                  <a:lnTo>
                    <a:pt x="37" y="158"/>
                  </a:lnTo>
                  <a:lnTo>
                    <a:pt x="33" y="150"/>
                  </a:lnTo>
                  <a:lnTo>
                    <a:pt x="14" y="148"/>
                  </a:lnTo>
                  <a:lnTo>
                    <a:pt x="8" y="136"/>
                  </a:lnTo>
                  <a:lnTo>
                    <a:pt x="4" y="126"/>
                  </a:lnTo>
                  <a:lnTo>
                    <a:pt x="0" y="116"/>
                  </a:lnTo>
                  <a:lnTo>
                    <a:pt x="8" y="112"/>
                  </a:lnTo>
                  <a:lnTo>
                    <a:pt x="8" y="66"/>
                  </a:lnTo>
                  <a:lnTo>
                    <a:pt x="4" y="4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33" y="12"/>
                  </a:lnTo>
                  <a:lnTo>
                    <a:pt x="35" y="10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138"/>
            <p:cNvSpPr>
              <a:spLocks/>
            </p:cNvSpPr>
            <p:nvPr/>
          </p:nvSpPr>
          <p:spPr bwMode="auto">
            <a:xfrm>
              <a:off x="3756789" y="90006"/>
              <a:ext cx="275267" cy="516653"/>
            </a:xfrm>
            <a:custGeom>
              <a:avLst/>
              <a:gdLst>
                <a:gd name="T0" fmla="*/ 16 w 65"/>
                <a:gd name="T1" fmla="*/ 6 h 122"/>
                <a:gd name="T2" fmla="*/ 30 w 65"/>
                <a:gd name="T3" fmla="*/ 0 h 122"/>
                <a:gd name="T4" fmla="*/ 38 w 65"/>
                <a:gd name="T5" fmla="*/ 0 h 122"/>
                <a:gd name="T6" fmla="*/ 42 w 65"/>
                <a:gd name="T7" fmla="*/ 8 h 122"/>
                <a:gd name="T8" fmla="*/ 48 w 65"/>
                <a:gd name="T9" fmla="*/ 10 h 122"/>
                <a:gd name="T10" fmla="*/ 54 w 65"/>
                <a:gd name="T11" fmla="*/ 6 h 122"/>
                <a:gd name="T12" fmla="*/ 58 w 65"/>
                <a:gd name="T13" fmla="*/ 8 h 122"/>
                <a:gd name="T14" fmla="*/ 56 w 65"/>
                <a:gd name="T15" fmla="*/ 14 h 122"/>
                <a:gd name="T16" fmla="*/ 50 w 65"/>
                <a:gd name="T17" fmla="*/ 16 h 122"/>
                <a:gd name="T18" fmla="*/ 46 w 65"/>
                <a:gd name="T19" fmla="*/ 24 h 122"/>
                <a:gd name="T20" fmla="*/ 50 w 65"/>
                <a:gd name="T21" fmla="*/ 28 h 122"/>
                <a:gd name="T22" fmla="*/ 58 w 65"/>
                <a:gd name="T23" fmla="*/ 32 h 122"/>
                <a:gd name="T24" fmla="*/ 58 w 65"/>
                <a:gd name="T25" fmla="*/ 38 h 122"/>
                <a:gd name="T26" fmla="*/ 52 w 65"/>
                <a:gd name="T27" fmla="*/ 44 h 122"/>
                <a:gd name="T28" fmla="*/ 46 w 65"/>
                <a:gd name="T29" fmla="*/ 46 h 122"/>
                <a:gd name="T30" fmla="*/ 40 w 65"/>
                <a:gd name="T31" fmla="*/ 54 h 122"/>
                <a:gd name="T32" fmla="*/ 44 w 65"/>
                <a:gd name="T33" fmla="*/ 64 h 122"/>
                <a:gd name="T34" fmla="*/ 54 w 65"/>
                <a:gd name="T35" fmla="*/ 64 h 122"/>
                <a:gd name="T36" fmla="*/ 58 w 65"/>
                <a:gd name="T37" fmla="*/ 70 h 122"/>
                <a:gd name="T38" fmla="*/ 65 w 65"/>
                <a:gd name="T39" fmla="*/ 74 h 122"/>
                <a:gd name="T40" fmla="*/ 65 w 65"/>
                <a:gd name="T41" fmla="*/ 84 h 122"/>
                <a:gd name="T42" fmla="*/ 42 w 65"/>
                <a:gd name="T43" fmla="*/ 100 h 122"/>
                <a:gd name="T44" fmla="*/ 42 w 65"/>
                <a:gd name="T45" fmla="*/ 116 h 122"/>
                <a:gd name="T46" fmla="*/ 34 w 65"/>
                <a:gd name="T47" fmla="*/ 122 h 122"/>
                <a:gd name="T48" fmla="*/ 28 w 65"/>
                <a:gd name="T49" fmla="*/ 120 h 122"/>
                <a:gd name="T50" fmla="*/ 26 w 65"/>
                <a:gd name="T51" fmla="*/ 108 h 122"/>
                <a:gd name="T52" fmla="*/ 24 w 65"/>
                <a:gd name="T53" fmla="*/ 92 h 122"/>
                <a:gd name="T54" fmla="*/ 10 w 65"/>
                <a:gd name="T55" fmla="*/ 76 h 122"/>
                <a:gd name="T56" fmla="*/ 0 w 65"/>
                <a:gd name="T57" fmla="*/ 64 h 122"/>
                <a:gd name="T58" fmla="*/ 0 w 65"/>
                <a:gd name="T59" fmla="*/ 56 h 122"/>
                <a:gd name="T60" fmla="*/ 12 w 65"/>
                <a:gd name="T61" fmla="*/ 46 h 122"/>
                <a:gd name="T62" fmla="*/ 12 w 65"/>
                <a:gd name="T63" fmla="*/ 10 h 122"/>
                <a:gd name="T64" fmla="*/ 16 w 65"/>
                <a:gd name="T65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122">
                  <a:moveTo>
                    <a:pt x="16" y="6"/>
                  </a:move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50" y="16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8" y="32"/>
                  </a:lnTo>
                  <a:lnTo>
                    <a:pt x="58" y="38"/>
                  </a:lnTo>
                  <a:lnTo>
                    <a:pt x="52" y="44"/>
                  </a:lnTo>
                  <a:lnTo>
                    <a:pt x="46" y="46"/>
                  </a:lnTo>
                  <a:lnTo>
                    <a:pt x="40" y="54"/>
                  </a:lnTo>
                  <a:lnTo>
                    <a:pt x="44" y="64"/>
                  </a:lnTo>
                  <a:lnTo>
                    <a:pt x="54" y="64"/>
                  </a:lnTo>
                  <a:lnTo>
                    <a:pt x="58" y="70"/>
                  </a:lnTo>
                  <a:lnTo>
                    <a:pt x="65" y="74"/>
                  </a:lnTo>
                  <a:lnTo>
                    <a:pt x="65" y="84"/>
                  </a:lnTo>
                  <a:lnTo>
                    <a:pt x="42" y="100"/>
                  </a:lnTo>
                  <a:lnTo>
                    <a:pt x="42" y="116"/>
                  </a:lnTo>
                  <a:lnTo>
                    <a:pt x="34" y="122"/>
                  </a:lnTo>
                  <a:lnTo>
                    <a:pt x="28" y="120"/>
                  </a:lnTo>
                  <a:lnTo>
                    <a:pt x="26" y="108"/>
                  </a:lnTo>
                  <a:lnTo>
                    <a:pt x="24" y="92"/>
                  </a:lnTo>
                  <a:lnTo>
                    <a:pt x="10" y="76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2" y="46"/>
                  </a:lnTo>
                  <a:lnTo>
                    <a:pt x="12" y="10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139"/>
            <p:cNvSpPr>
              <a:spLocks/>
            </p:cNvSpPr>
            <p:nvPr/>
          </p:nvSpPr>
          <p:spPr bwMode="auto">
            <a:xfrm>
              <a:off x="2670548" y="114935"/>
              <a:ext cx="1401739" cy="1312806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140"/>
            <p:cNvSpPr>
              <a:spLocks/>
            </p:cNvSpPr>
            <p:nvPr/>
          </p:nvSpPr>
          <p:spPr bwMode="auto">
            <a:xfrm>
              <a:off x="2376226" y="200112"/>
              <a:ext cx="796153" cy="609820"/>
            </a:xfrm>
            <a:custGeom>
              <a:avLst/>
              <a:gdLst>
                <a:gd name="T0" fmla="*/ 68 w 188"/>
                <a:gd name="T1" fmla="*/ 144 h 144"/>
                <a:gd name="T2" fmla="*/ 0 w 188"/>
                <a:gd name="T3" fmla="*/ 144 h 144"/>
                <a:gd name="T4" fmla="*/ 10 w 188"/>
                <a:gd name="T5" fmla="*/ 138 h 144"/>
                <a:gd name="T6" fmla="*/ 28 w 188"/>
                <a:gd name="T7" fmla="*/ 128 h 144"/>
                <a:gd name="T8" fmla="*/ 50 w 188"/>
                <a:gd name="T9" fmla="*/ 110 h 144"/>
                <a:gd name="T10" fmla="*/ 52 w 188"/>
                <a:gd name="T11" fmla="*/ 104 h 144"/>
                <a:gd name="T12" fmla="*/ 52 w 188"/>
                <a:gd name="T13" fmla="*/ 68 h 144"/>
                <a:gd name="T14" fmla="*/ 62 w 188"/>
                <a:gd name="T15" fmla="*/ 56 h 144"/>
                <a:gd name="T16" fmla="*/ 74 w 188"/>
                <a:gd name="T17" fmla="*/ 44 h 144"/>
                <a:gd name="T18" fmla="*/ 88 w 188"/>
                <a:gd name="T19" fmla="*/ 40 h 144"/>
                <a:gd name="T20" fmla="*/ 102 w 188"/>
                <a:gd name="T21" fmla="*/ 30 h 144"/>
                <a:gd name="T22" fmla="*/ 108 w 188"/>
                <a:gd name="T23" fmla="*/ 14 h 144"/>
                <a:gd name="T24" fmla="*/ 112 w 188"/>
                <a:gd name="T25" fmla="*/ 4 h 144"/>
                <a:gd name="T26" fmla="*/ 116 w 188"/>
                <a:gd name="T27" fmla="*/ 0 h 144"/>
                <a:gd name="T28" fmla="*/ 122 w 188"/>
                <a:gd name="T29" fmla="*/ 0 h 144"/>
                <a:gd name="T30" fmla="*/ 126 w 188"/>
                <a:gd name="T31" fmla="*/ 8 h 144"/>
                <a:gd name="T32" fmla="*/ 132 w 188"/>
                <a:gd name="T33" fmla="*/ 12 h 144"/>
                <a:gd name="T34" fmla="*/ 154 w 188"/>
                <a:gd name="T35" fmla="*/ 10 h 144"/>
                <a:gd name="T36" fmla="*/ 164 w 188"/>
                <a:gd name="T37" fmla="*/ 10 h 144"/>
                <a:gd name="T38" fmla="*/ 168 w 188"/>
                <a:gd name="T39" fmla="*/ 14 h 144"/>
                <a:gd name="T40" fmla="*/ 178 w 188"/>
                <a:gd name="T41" fmla="*/ 14 h 144"/>
                <a:gd name="T42" fmla="*/ 180 w 188"/>
                <a:gd name="T43" fmla="*/ 20 h 144"/>
                <a:gd name="T44" fmla="*/ 180 w 188"/>
                <a:gd name="T45" fmla="*/ 46 h 144"/>
                <a:gd name="T46" fmla="*/ 188 w 188"/>
                <a:gd name="T47" fmla="*/ 56 h 144"/>
                <a:gd name="T48" fmla="*/ 188 w 188"/>
                <a:gd name="T49" fmla="*/ 64 h 144"/>
                <a:gd name="T50" fmla="*/ 164 w 188"/>
                <a:gd name="T51" fmla="*/ 66 h 144"/>
                <a:gd name="T52" fmla="*/ 148 w 188"/>
                <a:gd name="T53" fmla="*/ 76 h 144"/>
                <a:gd name="T54" fmla="*/ 146 w 188"/>
                <a:gd name="T55" fmla="*/ 84 h 144"/>
                <a:gd name="T56" fmla="*/ 122 w 188"/>
                <a:gd name="T57" fmla="*/ 104 h 144"/>
                <a:gd name="T58" fmla="*/ 100 w 188"/>
                <a:gd name="T59" fmla="*/ 106 h 144"/>
                <a:gd name="T60" fmla="*/ 68 w 188"/>
                <a:gd name="T61" fmla="*/ 126 h 144"/>
                <a:gd name="T62" fmla="*/ 68 w 188"/>
                <a:gd name="T6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144">
                  <a:moveTo>
                    <a:pt x="68" y="144"/>
                  </a:moveTo>
                  <a:lnTo>
                    <a:pt x="0" y="144"/>
                  </a:lnTo>
                  <a:lnTo>
                    <a:pt x="10" y="138"/>
                  </a:lnTo>
                  <a:lnTo>
                    <a:pt x="28" y="128"/>
                  </a:lnTo>
                  <a:lnTo>
                    <a:pt x="50" y="110"/>
                  </a:lnTo>
                  <a:lnTo>
                    <a:pt x="52" y="104"/>
                  </a:lnTo>
                  <a:lnTo>
                    <a:pt x="52" y="68"/>
                  </a:lnTo>
                  <a:lnTo>
                    <a:pt x="62" y="56"/>
                  </a:lnTo>
                  <a:lnTo>
                    <a:pt x="74" y="44"/>
                  </a:lnTo>
                  <a:lnTo>
                    <a:pt x="88" y="40"/>
                  </a:lnTo>
                  <a:lnTo>
                    <a:pt x="102" y="30"/>
                  </a:lnTo>
                  <a:lnTo>
                    <a:pt x="108" y="14"/>
                  </a:lnTo>
                  <a:lnTo>
                    <a:pt x="112" y="4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26" y="8"/>
                  </a:lnTo>
                  <a:lnTo>
                    <a:pt x="132" y="12"/>
                  </a:lnTo>
                  <a:lnTo>
                    <a:pt x="154" y="10"/>
                  </a:lnTo>
                  <a:lnTo>
                    <a:pt x="164" y="10"/>
                  </a:lnTo>
                  <a:lnTo>
                    <a:pt x="168" y="14"/>
                  </a:lnTo>
                  <a:lnTo>
                    <a:pt x="178" y="14"/>
                  </a:lnTo>
                  <a:lnTo>
                    <a:pt x="180" y="20"/>
                  </a:lnTo>
                  <a:lnTo>
                    <a:pt x="180" y="46"/>
                  </a:lnTo>
                  <a:lnTo>
                    <a:pt x="188" y="56"/>
                  </a:lnTo>
                  <a:lnTo>
                    <a:pt x="188" y="64"/>
                  </a:lnTo>
                  <a:lnTo>
                    <a:pt x="164" y="66"/>
                  </a:lnTo>
                  <a:lnTo>
                    <a:pt x="148" y="76"/>
                  </a:lnTo>
                  <a:lnTo>
                    <a:pt x="146" y="84"/>
                  </a:lnTo>
                  <a:lnTo>
                    <a:pt x="122" y="104"/>
                  </a:lnTo>
                  <a:lnTo>
                    <a:pt x="100" y="106"/>
                  </a:lnTo>
                  <a:lnTo>
                    <a:pt x="68" y="126"/>
                  </a:lnTo>
                  <a:lnTo>
                    <a:pt x="68" y="14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7" name="Freeform 141"/>
            <p:cNvSpPr>
              <a:spLocks/>
            </p:cNvSpPr>
            <p:nvPr/>
          </p:nvSpPr>
          <p:spPr bwMode="auto">
            <a:xfrm>
              <a:off x="2105195" y="809932"/>
              <a:ext cx="559001" cy="448895"/>
            </a:xfrm>
            <a:custGeom>
              <a:avLst/>
              <a:gdLst>
                <a:gd name="T0" fmla="*/ 0 w 132"/>
                <a:gd name="T1" fmla="*/ 106 h 106"/>
                <a:gd name="T2" fmla="*/ 4 w 132"/>
                <a:gd name="T3" fmla="*/ 94 h 106"/>
                <a:gd name="T4" fmla="*/ 14 w 132"/>
                <a:gd name="T5" fmla="*/ 78 h 106"/>
                <a:gd name="T6" fmla="*/ 20 w 132"/>
                <a:gd name="T7" fmla="*/ 62 h 106"/>
                <a:gd name="T8" fmla="*/ 30 w 132"/>
                <a:gd name="T9" fmla="*/ 54 h 106"/>
                <a:gd name="T10" fmla="*/ 36 w 132"/>
                <a:gd name="T11" fmla="*/ 38 h 106"/>
                <a:gd name="T12" fmla="*/ 46 w 132"/>
                <a:gd name="T13" fmla="*/ 24 h 106"/>
                <a:gd name="T14" fmla="*/ 52 w 132"/>
                <a:gd name="T15" fmla="*/ 18 h 106"/>
                <a:gd name="T16" fmla="*/ 60 w 132"/>
                <a:gd name="T17" fmla="*/ 8 h 106"/>
                <a:gd name="T18" fmla="*/ 64 w 132"/>
                <a:gd name="T19" fmla="*/ 0 h 106"/>
                <a:gd name="T20" fmla="*/ 132 w 132"/>
                <a:gd name="T21" fmla="*/ 0 h 106"/>
                <a:gd name="T22" fmla="*/ 132 w 132"/>
                <a:gd name="T23" fmla="*/ 28 h 106"/>
                <a:gd name="T24" fmla="*/ 82 w 132"/>
                <a:gd name="T25" fmla="*/ 28 h 106"/>
                <a:gd name="T26" fmla="*/ 82 w 132"/>
                <a:gd name="T27" fmla="*/ 70 h 106"/>
                <a:gd name="T28" fmla="*/ 72 w 132"/>
                <a:gd name="T29" fmla="*/ 70 h 106"/>
                <a:gd name="T30" fmla="*/ 64 w 132"/>
                <a:gd name="T31" fmla="*/ 74 h 106"/>
                <a:gd name="T32" fmla="*/ 64 w 132"/>
                <a:gd name="T33" fmla="*/ 82 h 106"/>
                <a:gd name="T34" fmla="*/ 64 w 132"/>
                <a:gd name="T35" fmla="*/ 106 h 106"/>
                <a:gd name="T36" fmla="*/ 0 w 132"/>
                <a:gd name="T3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06">
                  <a:moveTo>
                    <a:pt x="0" y="106"/>
                  </a:moveTo>
                  <a:lnTo>
                    <a:pt x="4" y="94"/>
                  </a:lnTo>
                  <a:lnTo>
                    <a:pt x="14" y="78"/>
                  </a:lnTo>
                  <a:lnTo>
                    <a:pt x="20" y="62"/>
                  </a:lnTo>
                  <a:lnTo>
                    <a:pt x="30" y="54"/>
                  </a:lnTo>
                  <a:lnTo>
                    <a:pt x="36" y="38"/>
                  </a:lnTo>
                  <a:lnTo>
                    <a:pt x="46" y="24"/>
                  </a:lnTo>
                  <a:lnTo>
                    <a:pt x="52" y="18"/>
                  </a:lnTo>
                  <a:lnTo>
                    <a:pt x="60" y="8"/>
                  </a:lnTo>
                  <a:lnTo>
                    <a:pt x="64" y="0"/>
                  </a:lnTo>
                  <a:lnTo>
                    <a:pt x="132" y="0"/>
                  </a:lnTo>
                  <a:lnTo>
                    <a:pt x="132" y="28"/>
                  </a:lnTo>
                  <a:lnTo>
                    <a:pt x="82" y="28"/>
                  </a:lnTo>
                  <a:lnTo>
                    <a:pt x="82" y="70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64" y="82"/>
                  </a:lnTo>
                  <a:lnTo>
                    <a:pt x="64" y="106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8" name="Freeform 142"/>
            <p:cNvSpPr>
              <a:spLocks/>
            </p:cNvSpPr>
            <p:nvPr/>
          </p:nvSpPr>
          <p:spPr bwMode="auto">
            <a:xfrm>
              <a:off x="2139074" y="1851707"/>
              <a:ext cx="203273" cy="118576"/>
            </a:xfrm>
            <a:custGeom>
              <a:avLst/>
              <a:gdLst>
                <a:gd name="T0" fmla="*/ 0 w 48"/>
                <a:gd name="T1" fmla="*/ 6 h 28"/>
                <a:gd name="T2" fmla="*/ 18 w 48"/>
                <a:gd name="T3" fmla="*/ 4 h 28"/>
                <a:gd name="T4" fmla="*/ 22 w 48"/>
                <a:gd name="T5" fmla="*/ 0 h 28"/>
                <a:gd name="T6" fmla="*/ 48 w 48"/>
                <a:gd name="T7" fmla="*/ 0 h 28"/>
                <a:gd name="T8" fmla="*/ 44 w 48"/>
                <a:gd name="T9" fmla="*/ 10 h 28"/>
                <a:gd name="T10" fmla="*/ 42 w 48"/>
                <a:gd name="T11" fmla="*/ 16 h 28"/>
                <a:gd name="T12" fmla="*/ 30 w 48"/>
                <a:gd name="T13" fmla="*/ 20 h 28"/>
                <a:gd name="T14" fmla="*/ 22 w 48"/>
                <a:gd name="T15" fmla="*/ 28 h 28"/>
                <a:gd name="T16" fmla="*/ 16 w 48"/>
                <a:gd name="T17" fmla="*/ 22 h 28"/>
                <a:gd name="T18" fmla="*/ 8 w 48"/>
                <a:gd name="T19" fmla="*/ 14 h 28"/>
                <a:gd name="T20" fmla="*/ 6 w 48"/>
                <a:gd name="T21" fmla="*/ 12 h 28"/>
                <a:gd name="T22" fmla="*/ 0 w 48"/>
                <a:gd name="T23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28">
                  <a:moveTo>
                    <a:pt x="0" y="6"/>
                  </a:moveTo>
                  <a:lnTo>
                    <a:pt x="18" y="4"/>
                  </a:lnTo>
                  <a:lnTo>
                    <a:pt x="22" y="0"/>
                  </a:lnTo>
                  <a:lnTo>
                    <a:pt x="48" y="0"/>
                  </a:lnTo>
                  <a:lnTo>
                    <a:pt x="44" y="10"/>
                  </a:lnTo>
                  <a:lnTo>
                    <a:pt x="42" y="16"/>
                  </a:lnTo>
                  <a:lnTo>
                    <a:pt x="30" y="20"/>
                  </a:lnTo>
                  <a:lnTo>
                    <a:pt x="22" y="28"/>
                  </a:lnTo>
                  <a:lnTo>
                    <a:pt x="16" y="22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9" name="Freeform 143"/>
            <p:cNvSpPr>
              <a:spLocks/>
            </p:cNvSpPr>
            <p:nvPr/>
          </p:nvSpPr>
          <p:spPr bwMode="auto">
            <a:xfrm>
              <a:off x="2367756" y="2038041"/>
              <a:ext cx="186334" cy="203273"/>
            </a:xfrm>
            <a:custGeom>
              <a:avLst/>
              <a:gdLst>
                <a:gd name="T0" fmla="*/ 0 w 44"/>
                <a:gd name="T1" fmla="*/ 16 h 48"/>
                <a:gd name="T2" fmla="*/ 8 w 44"/>
                <a:gd name="T3" fmla="*/ 8 h 48"/>
                <a:gd name="T4" fmla="*/ 16 w 44"/>
                <a:gd name="T5" fmla="*/ 2 h 48"/>
                <a:gd name="T6" fmla="*/ 30 w 44"/>
                <a:gd name="T7" fmla="*/ 0 h 48"/>
                <a:gd name="T8" fmla="*/ 38 w 44"/>
                <a:gd name="T9" fmla="*/ 8 h 48"/>
                <a:gd name="T10" fmla="*/ 44 w 44"/>
                <a:gd name="T11" fmla="*/ 16 h 48"/>
                <a:gd name="T12" fmla="*/ 42 w 44"/>
                <a:gd name="T13" fmla="*/ 24 h 48"/>
                <a:gd name="T14" fmla="*/ 40 w 44"/>
                <a:gd name="T15" fmla="*/ 32 h 48"/>
                <a:gd name="T16" fmla="*/ 34 w 44"/>
                <a:gd name="T17" fmla="*/ 40 h 48"/>
                <a:gd name="T18" fmla="*/ 24 w 44"/>
                <a:gd name="T19" fmla="*/ 48 h 48"/>
                <a:gd name="T20" fmla="*/ 16 w 44"/>
                <a:gd name="T21" fmla="*/ 44 h 48"/>
                <a:gd name="T22" fmla="*/ 4 w 44"/>
                <a:gd name="T23" fmla="*/ 32 h 48"/>
                <a:gd name="T24" fmla="*/ 0 w 44"/>
                <a:gd name="T25" fmla="*/ 24 h 48"/>
                <a:gd name="T26" fmla="*/ 0 w 44"/>
                <a:gd name="T27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8">
                  <a:moveTo>
                    <a:pt x="0" y="16"/>
                  </a:moveTo>
                  <a:lnTo>
                    <a:pt x="8" y="8"/>
                  </a:lnTo>
                  <a:lnTo>
                    <a:pt x="16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6"/>
                  </a:lnTo>
                  <a:lnTo>
                    <a:pt x="42" y="24"/>
                  </a:lnTo>
                  <a:lnTo>
                    <a:pt x="40" y="32"/>
                  </a:lnTo>
                  <a:lnTo>
                    <a:pt x="34" y="40"/>
                  </a:lnTo>
                  <a:lnTo>
                    <a:pt x="24" y="48"/>
                  </a:lnTo>
                  <a:lnTo>
                    <a:pt x="16" y="44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0" name="Freeform 144"/>
            <p:cNvSpPr>
              <a:spLocks/>
            </p:cNvSpPr>
            <p:nvPr/>
          </p:nvSpPr>
          <p:spPr bwMode="auto">
            <a:xfrm>
              <a:off x="2105195" y="809932"/>
              <a:ext cx="838502" cy="906260"/>
            </a:xfrm>
            <a:custGeom>
              <a:avLst/>
              <a:gdLst>
                <a:gd name="T0" fmla="*/ 0 w 198"/>
                <a:gd name="T1" fmla="*/ 106 h 214"/>
                <a:gd name="T2" fmla="*/ 64 w 198"/>
                <a:gd name="T3" fmla="*/ 106 h 214"/>
                <a:gd name="T4" fmla="*/ 64 w 198"/>
                <a:gd name="T5" fmla="*/ 82 h 214"/>
                <a:gd name="T6" fmla="*/ 64 w 198"/>
                <a:gd name="T7" fmla="*/ 74 h 214"/>
                <a:gd name="T8" fmla="*/ 68 w 198"/>
                <a:gd name="T9" fmla="*/ 72 h 214"/>
                <a:gd name="T10" fmla="*/ 72 w 198"/>
                <a:gd name="T11" fmla="*/ 70 h 214"/>
                <a:gd name="T12" fmla="*/ 82 w 198"/>
                <a:gd name="T13" fmla="*/ 70 h 214"/>
                <a:gd name="T14" fmla="*/ 82 w 198"/>
                <a:gd name="T15" fmla="*/ 28 h 214"/>
                <a:gd name="T16" fmla="*/ 132 w 198"/>
                <a:gd name="T17" fmla="*/ 28 h 214"/>
                <a:gd name="T18" fmla="*/ 132 w 198"/>
                <a:gd name="T19" fmla="*/ 0 h 214"/>
                <a:gd name="T20" fmla="*/ 198 w 198"/>
                <a:gd name="T21" fmla="*/ 48 h 214"/>
                <a:gd name="T22" fmla="*/ 168 w 198"/>
                <a:gd name="T23" fmla="*/ 48 h 214"/>
                <a:gd name="T24" fmla="*/ 180 w 198"/>
                <a:gd name="T25" fmla="*/ 184 h 214"/>
                <a:gd name="T26" fmla="*/ 186 w 198"/>
                <a:gd name="T27" fmla="*/ 192 h 214"/>
                <a:gd name="T28" fmla="*/ 184 w 198"/>
                <a:gd name="T29" fmla="*/ 202 h 214"/>
                <a:gd name="T30" fmla="*/ 84 w 198"/>
                <a:gd name="T31" fmla="*/ 200 h 214"/>
                <a:gd name="T32" fmla="*/ 78 w 198"/>
                <a:gd name="T33" fmla="*/ 214 h 214"/>
                <a:gd name="T34" fmla="*/ 68 w 198"/>
                <a:gd name="T35" fmla="*/ 206 h 214"/>
                <a:gd name="T36" fmla="*/ 60 w 198"/>
                <a:gd name="T37" fmla="*/ 194 h 214"/>
                <a:gd name="T38" fmla="*/ 52 w 198"/>
                <a:gd name="T39" fmla="*/ 188 h 214"/>
                <a:gd name="T40" fmla="*/ 40 w 198"/>
                <a:gd name="T41" fmla="*/ 182 h 214"/>
                <a:gd name="T42" fmla="*/ 26 w 198"/>
                <a:gd name="T43" fmla="*/ 182 h 214"/>
                <a:gd name="T44" fmla="*/ 12 w 198"/>
                <a:gd name="T45" fmla="*/ 184 h 214"/>
                <a:gd name="T46" fmla="*/ 12 w 198"/>
                <a:gd name="T47" fmla="*/ 172 h 214"/>
                <a:gd name="T48" fmla="*/ 18 w 198"/>
                <a:gd name="T49" fmla="*/ 152 h 214"/>
                <a:gd name="T50" fmla="*/ 12 w 198"/>
                <a:gd name="T51" fmla="*/ 144 h 214"/>
                <a:gd name="T52" fmla="*/ 8 w 198"/>
                <a:gd name="T53" fmla="*/ 138 h 214"/>
                <a:gd name="T54" fmla="*/ 12 w 198"/>
                <a:gd name="T55" fmla="*/ 130 h 214"/>
                <a:gd name="T56" fmla="*/ 12 w 198"/>
                <a:gd name="T57" fmla="*/ 122 h 214"/>
                <a:gd name="T58" fmla="*/ 8 w 198"/>
                <a:gd name="T59" fmla="*/ 116 h 214"/>
                <a:gd name="T60" fmla="*/ 0 w 198"/>
                <a:gd name="T61" fmla="*/ 112 h 214"/>
                <a:gd name="T62" fmla="*/ 0 w 198"/>
                <a:gd name="T63" fmla="*/ 10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8" h="214">
                  <a:moveTo>
                    <a:pt x="0" y="106"/>
                  </a:moveTo>
                  <a:lnTo>
                    <a:pt x="64" y="106"/>
                  </a:lnTo>
                  <a:lnTo>
                    <a:pt x="64" y="82"/>
                  </a:lnTo>
                  <a:lnTo>
                    <a:pt x="64" y="74"/>
                  </a:lnTo>
                  <a:lnTo>
                    <a:pt x="68" y="72"/>
                  </a:lnTo>
                  <a:lnTo>
                    <a:pt x="72" y="70"/>
                  </a:lnTo>
                  <a:lnTo>
                    <a:pt x="82" y="70"/>
                  </a:lnTo>
                  <a:lnTo>
                    <a:pt x="82" y="28"/>
                  </a:lnTo>
                  <a:lnTo>
                    <a:pt x="132" y="28"/>
                  </a:lnTo>
                  <a:lnTo>
                    <a:pt x="132" y="0"/>
                  </a:lnTo>
                  <a:lnTo>
                    <a:pt x="198" y="48"/>
                  </a:lnTo>
                  <a:lnTo>
                    <a:pt x="168" y="48"/>
                  </a:lnTo>
                  <a:lnTo>
                    <a:pt x="180" y="184"/>
                  </a:lnTo>
                  <a:lnTo>
                    <a:pt x="186" y="192"/>
                  </a:lnTo>
                  <a:lnTo>
                    <a:pt x="184" y="202"/>
                  </a:lnTo>
                  <a:lnTo>
                    <a:pt x="84" y="200"/>
                  </a:lnTo>
                  <a:lnTo>
                    <a:pt x="78" y="214"/>
                  </a:lnTo>
                  <a:lnTo>
                    <a:pt x="68" y="206"/>
                  </a:lnTo>
                  <a:lnTo>
                    <a:pt x="60" y="194"/>
                  </a:lnTo>
                  <a:lnTo>
                    <a:pt x="52" y="188"/>
                  </a:lnTo>
                  <a:lnTo>
                    <a:pt x="40" y="182"/>
                  </a:lnTo>
                  <a:lnTo>
                    <a:pt x="26" y="182"/>
                  </a:lnTo>
                  <a:lnTo>
                    <a:pt x="12" y="184"/>
                  </a:lnTo>
                  <a:lnTo>
                    <a:pt x="12" y="172"/>
                  </a:lnTo>
                  <a:lnTo>
                    <a:pt x="18" y="152"/>
                  </a:lnTo>
                  <a:lnTo>
                    <a:pt x="12" y="144"/>
                  </a:lnTo>
                  <a:lnTo>
                    <a:pt x="8" y="138"/>
                  </a:lnTo>
                  <a:lnTo>
                    <a:pt x="12" y="130"/>
                  </a:lnTo>
                  <a:lnTo>
                    <a:pt x="12" y="122"/>
                  </a:lnTo>
                  <a:lnTo>
                    <a:pt x="8" y="116"/>
                  </a:lnTo>
                  <a:lnTo>
                    <a:pt x="0" y="112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1" name="Freeform 145"/>
            <p:cNvSpPr>
              <a:spLocks/>
            </p:cNvSpPr>
            <p:nvPr/>
          </p:nvSpPr>
          <p:spPr bwMode="auto">
            <a:xfrm>
              <a:off x="2232240" y="1851707"/>
              <a:ext cx="491243" cy="372667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162" name="Freeform 146"/>
            <p:cNvSpPr>
              <a:spLocks/>
            </p:cNvSpPr>
            <p:nvPr/>
          </p:nvSpPr>
          <p:spPr bwMode="auto">
            <a:xfrm>
              <a:off x="2469392" y="2139677"/>
              <a:ext cx="279501" cy="279501"/>
            </a:xfrm>
            <a:custGeom>
              <a:avLst/>
              <a:gdLst>
                <a:gd name="T0" fmla="*/ 50 w 66"/>
                <a:gd name="T1" fmla="*/ 16 h 66"/>
                <a:gd name="T2" fmla="*/ 50 w 66"/>
                <a:gd name="T3" fmla="*/ 26 h 66"/>
                <a:gd name="T4" fmla="*/ 50 w 66"/>
                <a:gd name="T5" fmla="*/ 34 h 66"/>
                <a:gd name="T6" fmla="*/ 58 w 66"/>
                <a:gd name="T7" fmla="*/ 36 h 66"/>
                <a:gd name="T8" fmla="*/ 64 w 66"/>
                <a:gd name="T9" fmla="*/ 40 h 66"/>
                <a:gd name="T10" fmla="*/ 66 w 66"/>
                <a:gd name="T11" fmla="*/ 46 h 66"/>
                <a:gd name="T12" fmla="*/ 66 w 66"/>
                <a:gd name="T13" fmla="*/ 54 h 66"/>
                <a:gd name="T14" fmla="*/ 62 w 66"/>
                <a:gd name="T15" fmla="*/ 66 h 66"/>
                <a:gd name="T16" fmla="*/ 50 w 66"/>
                <a:gd name="T17" fmla="*/ 62 h 66"/>
                <a:gd name="T18" fmla="*/ 38 w 66"/>
                <a:gd name="T19" fmla="*/ 54 h 66"/>
                <a:gd name="T20" fmla="*/ 30 w 66"/>
                <a:gd name="T21" fmla="*/ 44 h 66"/>
                <a:gd name="T22" fmla="*/ 18 w 66"/>
                <a:gd name="T23" fmla="*/ 36 h 66"/>
                <a:gd name="T24" fmla="*/ 8 w 66"/>
                <a:gd name="T25" fmla="*/ 32 h 66"/>
                <a:gd name="T26" fmla="*/ 0 w 66"/>
                <a:gd name="T27" fmla="*/ 24 h 66"/>
                <a:gd name="T28" fmla="*/ 16 w 66"/>
                <a:gd name="T29" fmla="*/ 8 h 66"/>
                <a:gd name="T30" fmla="*/ 18 w 66"/>
                <a:gd name="T31" fmla="*/ 0 h 66"/>
                <a:gd name="T32" fmla="*/ 24 w 66"/>
                <a:gd name="T33" fmla="*/ 0 h 66"/>
                <a:gd name="T34" fmla="*/ 32 w 66"/>
                <a:gd name="T35" fmla="*/ 4 h 66"/>
                <a:gd name="T36" fmla="*/ 34 w 66"/>
                <a:gd name="T37" fmla="*/ 18 h 66"/>
                <a:gd name="T38" fmla="*/ 40 w 66"/>
                <a:gd name="T39" fmla="*/ 20 h 66"/>
                <a:gd name="T40" fmla="*/ 44 w 66"/>
                <a:gd name="T41" fmla="*/ 14 h 66"/>
                <a:gd name="T42" fmla="*/ 50 w 66"/>
                <a:gd name="T43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66">
                  <a:moveTo>
                    <a:pt x="50" y="16"/>
                  </a:moveTo>
                  <a:lnTo>
                    <a:pt x="50" y="26"/>
                  </a:lnTo>
                  <a:lnTo>
                    <a:pt x="50" y="34"/>
                  </a:lnTo>
                  <a:lnTo>
                    <a:pt x="58" y="36"/>
                  </a:lnTo>
                  <a:lnTo>
                    <a:pt x="64" y="40"/>
                  </a:lnTo>
                  <a:lnTo>
                    <a:pt x="66" y="46"/>
                  </a:lnTo>
                  <a:lnTo>
                    <a:pt x="66" y="54"/>
                  </a:lnTo>
                  <a:lnTo>
                    <a:pt x="62" y="66"/>
                  </a:lnTo>
                  <a:lnTo>
                    <a:pt x="50" y="62"/>
                  </a:lnTo>
                  <a:lnTo>
                    <a:pt x="38" y="54"/>
                  </a:lnTo>
                  <a:lnTo>
                    <a:pt x="30" y="44"/>
                  </a:lnTo>
                  <a:lnTo>
                    <a:pt x="18" y="36"/>
                  </a:lnTo>
                  <a:lnTo>
                    <a:pt x="8" y="32"/>
                  </a:lnTo>
                  <a:lnTo>
                    <a:pt x="0" y="24"/>
                  </a:lnTo>
                  <a:lnTo>
                    <a:pt x="16" y="8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2" y="4"/>
                  </a:lnTo>
                  <a:lnTo>
                    <a:pt x="34" y="18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163" name="Freeform 147"/>
            <p:cNvSpPr>
              <a:spLocks/>
            </p:cNvSpPr>
            <p:nvPr/>
          </p:nvSpPr>
          <p:spPr bwMode="auto">
            <a:xfrm>
              <a:off x="4150632" y="1114842"/>
              <a:ext cx="711456" cy="1092593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164" name="Freeform 148"/>
            <p:cNvSpPr>
              <a:spLocks/>
            </p:cNvSpPr>
            <p:nvPr/>
          </p:nvSpPr>
          <p:spPr bwMode="auto">
            <a:xfrm>
              <a:off x="3257076" y="1097902"/>
              <a:ext cx="1062951" cy="821562"/>
            </a:xfrm>
            <a:custGeom>
              <a:avLst/>
              <a:gdLst>
                <a:gd name="T0" fmla="*/ 4 w 251"/>
                <a:gd name="T1" fmla="*/ 142 h 194"/>
                <a:gd name="T2" fmla="*/ 18 w 251"/>
                <a:gd name="T3" fmla="*/ 142 h 194"/>
                <a:gd name="T4" fmla="*/ 52 w 251"/>
                <a:gd name="T5" fmla="*/ 136 h 194"/>
                <a:gd name="T6" fmla="*/ 64 w 251"/>
                <a:gd name="T7" fmla="*/ 118 h 194"/>
                <a:gd name="T8" fmla="*/ 66 w 251"/>
                <a:gd name="T9" fmla="*/ 76 h 194"/>
                <a:gd name="T10" fmla="*/ 86 w 251"/>
                <a:gd name="T11" fmla="*/ 72 h 194"/>
                <a:gd name="T12" fmla="*/ 124 w 251"/>
                <a:gd name="T13" fmla="*/ 40 h 194"/>
                <a:gd name="T14" fmla="*/ 191 w 251"/>
                <a:gd name="T15" fmla="*/ 0 h 194"/>
                <a:gd name="T16" fmla="*/ 199 w 251"/>
                <a:gd name="T17" fmla="*/ 2 h 194"/>
                <a:gd name="T18" fmla="*/ 207 w 251"/>
                <a:gd name="T19" fmla="*/ 4 h 194"/>
                <a:gd name="T20" fmla="*/ 217 w 251"/>
                <a:gd name="T21" fmla="*/ 8 h 194"/>
                <a:gd name="T22" fmla="*/ 227 w 251"/>
                <a:gd name="T23" fmla="*/ 16 h 194"/>
                <a:gd name="T24" fmla="*/ 239 w 251"/>
                <a:gd name="T25" fmla="*/ 10 h 194"/>
                <a:gd name="T26" fmla="*/ 251 w 251"/>
                <a:gd name="T27" fmla="*/ 54 h 194"/>
                <a:gd name="T28" fmla="*/ 247 w 251"/>
                <a:gd name="T29" fmla="*/ 70 h 194"/>
                <a:gd name="T30" fmla="*/ 243 w 251"/>
                <a:gd name="T31" fmla="*/ 110 h 194"/>
                <a:gd name="T32" fmla="*/ 211 w 251"/>
                <a:gd name="T33" fmla="*/ 148 h 194"/>
                <a:gd name="T34" fmla="*/ 213 w 251"/>
                <a:gd name="T35" fmla="*/ 160 h 194"/>
                <a:gd name="T36" fmla="*/ 191 w 251"/>
                <a:gd name="T37" fmla="*/ 174 h 194"/>
                <a:gd name="T38" fmla="*/ 156 w 251"/>
                <a:gd name="T39" fmla="*/ 170 h 194"/>
                <a:gd name="T40" fmla="*/ 150 w 251"/>
                <a:gd name="T41" fmla="*/ 178 h 194"/>
                <a:gd name="T42" fmla="*/ 122 w 251"/>
                <a:gd name="T43" fmla="*/ 168 h 194"/>
                <a:gd name="T44" fmla="*/ 112 w 251"/>
                <a:gd name="T45" fmla="*/ 174 h 194"/>
                <a:gd name="T46" fmla="*/ 96 w 251"/>
                <a:gd name="T47" fmla="*/ 162 h 194"/>
                <a:gd name="T48" fmla="*/ 66 w 251"/>
                <a:gd name="T49" fmla="*/ 162 h 194"/>
                <a:gd name="T50" fmla="*/ 54 w 251"/>
                <a:gd name="T51" fmla="*/ 194 h 194"/>
                <a:gd name="T52" fmla="*/ 44 w 251"/>
                <a:gd name="T53" fmla="*/ 184 h 194"/>
                <a:gd name="T54" fmla="*/ 30 w 251"/>
                <a:gd name="T55" fmla="*/ 186 h 194"/>
                <a:gd name="T56" fmla="*/ 16 w 251"/>
                <a:gd name="T57" fmla="*/ 178 h 194"/>
                <a:gd name="T58" fmla="*/ 12 w 251"/>
                <a:gd name="T59" fmla="*/ 176 h 194"/>
                <a:gd name="T60" fmla="*/ 14 w 251"/>
                <a:gd name="T61" fmla="*/ 170 h 194"/>
                <a:gd name="T62" fmla="*/ 4 w 251"/>
                <a:gd name="T63" fmla="*/ 158 h 194"/>
                <a:gd name="T64" fmla="*/ 0 w 251"/>
                <a:gd name="T65" fmla="*/ 150 h 194"/>
                <a:gd name="T66" fmla="*/ 4 w 251"/>
                <a:gd name="T67" fmla="*/ 14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1" h="194">
                  <a:moveTo>
                    <a:pt x="4" y="142"/>
                  </a:moveTo>
                  <a:lnTo>
                    <a:pt x="18" y="142"/>
                  </a:lnTo>
                  <a:lnTo>
                    <a:pt x="52" y="136"/>
                  </a:lnTo>
                  <a:lnTo>
                    <a:pt x="64" y="118"/>
                  </a:lnTo>
                  <a:lnTo>
                    <a:pt x="66" y="76"/>
                  </a:lnTo>
                  <a:lnTo>
                    <a:pt x="86" y="72"/>
                  </a:lnTo>
                  <a:lnTo>
                    <a:pt x="124" y="40"/>
                  </a:lnTo>
                  <a:lnTo>
                    <a:pt x="191" y="0"/>
                  </a:lnTo>
                  <a:lnTo>
                    <a:pt x="199" y="2"/>
                  </a:lnTo>
                  <a:lnTo>
                    <a:pt x="207" y="4"/>
                  </a:lnTo>
                  <a:lnTo>
                    <a:pt x="217" y="8"/>
                  </a:lnTo>
                  <a:lnTo>
                    <a:pt x="227" y="16"/>
                  </a:lnTo>
                  <a:lnTo>
                    <a:pt x="239" y="10"/>
                  </a:lnTo>
                  <a:lnTo>
                    <a:pt x="251" y="54"/>
                  </a:lnTo>
                  <a:lnTo>
                    <a:pt x="247" y="70"/>
                  </a:lnTo>
                  <a:lnTo>
                    <a:pt x="243" y="110"/>
                  </a:lnTo>
                  <a:lnTo>
                    <a:pt x="211" y="148"/>
                  </a:lnTo>
                  <a:lnTo>
                    <a:pt x="213" y="160"/>
                  </a:lnTo>
                  <a:lnTo>
                    <a:pt x="191" y="174"/>
                  </a:lnTo>
                  <a:lnTo>
                    <a:pt x="156" y="170"/>
                  </a:lnTo>
                  <a:lnTo>
                    <a:pt x="150" y="178"/>
                  </a:lnTo>
                  <a:lnTo>
                    <a:pt x="122" y="168"/>
                  </a:lnTo>
                  <a:lnTo>
                    <a:pt x="112" y="174"/>
                  </a:lnTo>
                  <a:lnTo>
                    <a:pt x="96" y="162"/>
                  </a:lnTo>
                  <a:lnTo>
                    <a:pt x="66" y="162"/>
                  </a:lnTo>
                  <a:lnTo>
                    <a:pt x="54" y="194"/>
                  </a:lnTo>
                  <a:lnTo>
                    <a:pt x="44" y="184"/>
                  </a:lnTo>
                  <a:lnTo>
                    <a:pt x="30" y="186"/>
                  </a:lnTo>
                  <a:lnTo>
                    <a:pt x="16" y="178"/>
                  </a:lnTo>
                  <a:lnTo>
                    <a:pt x="12" y="176"/>
                  </a:lnTo>
                  <a:lnTo>
                    <a:pt x="14" y="170"/>
                  </a:lnTo>
                  <a:lnTo>
                    <a:pt x="4" y="158"/>
                  </a:lnTo>
                  <a:lnTo>
                    <a:pt x="0" y="150"/>
                  </a:lnTo>
                  <a:lnTo>
                    <a:pt x="4" y="14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5" name="Freeform 149"/>
            <p:cNvSpPr>
              <a:spLocks/>
            </p:cNvSpPr>
            <p:nvPr/>
          </p:nvSpPr>
          <p:spPr bwMode="auto">
            <a:xfrm>
              <a:off x="4235329" y="1978753"/>
              <a:ext cx="855441" cy="542062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6" name="Freeform 150"/>
            <p:cNvSpPr>
              <a:spLocks/>
            </p:cNvSpPr>
            <p:nvPr/>
          </p:nvSpPr>
          <p:spPr bwMode="auto">
            <a:xfrm>
              <a:off x="4726573" y="1148721"/>
              <a:ext cx="1118002" cy="1304336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4" h="308">
                  <a:moveTo>
                    <a:pt x="188" y="20"/>
                  </a:moveTo>
                  <a:lnTo>
                    <a:pt x="208" y="0"/>
                  </a:lnTo>
                  <a:lnTo>
                    <a:pt x="216" y="0"/>
                  </a:lnTo>
                  <a:lnTo>
                    <a:pt x="238" y="18"/>
                  </a:lnTo>
                  <a:lnTo>
                    <a:pt x="242" y="32"/>
                  </a:lnTo>
                  <a:lnTo>
                    <a:pt x="240" y="60"/>
                  </a:lnTo>
                  <a:lnTo>
                    <a:pt x="264" y="86"/>
                  </a:lnTo>
                  <a:lnTo>
                    <a:pt x="236" y="98"/>
                  </a:lnTo>
                  <a:lnTo>
                    <a:pt x="230" y="128"/>
                  </a:lnTo>
                  <a:lnTo>
                    <a:pt x="230" y="142"/>
                  </a:lnTo>
                  <a:lnTo>
                    <a:pt x="206" y="180"/>
                  </a:lnTo>
                  <a:lnTo>
                    <a:pt x="206" y="196"/>
                  </a:lnTo>
                  <a:lnTo>
                    <a:pt x="194" y="198"/>
                  </a:lnTo>
                  <a:lnTo>
                    <a:pt x="194" y="234"/>
                  </a:lnTo>
                  <a:lnTo>
                    <a:pt x="174" y="234"/>
                  </a:lnTo>
                  <a:lnTo>
                    <a:pt x="178" y="248"/>
                  </a:lnTo>
                  <a:lnTo>
                    <a:pt x="188" y="250"/>
                  </a:lnTo>
                  <a:lnTo>
                    <a:pt x="212" y="282"/>
                  </a:lnTo>
                  <a:lnTo>
                    <a:pt x="218" y="282"/>
                  </a:lnTo>
                  <a:lnTo>
                    <a:pt x="218" y="296"/>
                  </a:lnTo>
                  <a:lnTo>
                    <a:pt x="198" y="296"/>
                  </a:lnTo>
                  <a:lnTo>
                    <a:pt x="190" y="304"/>
                  </a:lnTo>
                  <a:lnTo>
                    <a:pt x="138" y="308"/>
                  </a:lnTo>
                  <a:lnTo>
                    <a:pt x="122" y="296"/>
                  </a:lnTo>
                  <a:lnTo>
                    <a:pt x="94" y="298"/>
                  </a:lnTo>
                  <a:lnTo>
                    <a:pt x="86" y="288"/>
                  </a:lnTo>
                  <a:lnTo>
                    <a:pt x="64" y="256"/>
                  </a:lnTo>
                  <a:lnTo>
                    <a:pt x="26" y="230"/>
                  </a:lnTo>
                  <a:lnTo>
                    <a:pt x="24" y="204"/>
                  </a:lnTo>
                  <a:lnTo>
                    <a:pt x="12" y="196"/>
                  </a:lnTo>
                  <a:lnTo>
                    <a:pt x="8" y="170"/>
                  </a:lnTo>
                  <a:lnTo>
                    <a:pt x="0" y="162"/>
                  </a:lnTo>
                  <a:lnTo>
                    <a:pt x="16" y="122"/>
                  </a:lnTo>
                  <a:lnTo>
                    <a:pt x="30" y="120"/>
                  </a:lnTo>
                  <a:lnTo>
                    <a:pt x="32" y="46"/>
                  </a:lnTo>
                  <a:lnTo>
                    <a:pt x="50" y="46"/>
                  </a:lnTo>
                  <a:lnTo>
                    <a:pt x="50" y="12"/>
                  </a:lnTo>
                  <a:lnTo>
                    <a:pt x="178" y="14"/>
                  </a:lnTo>
                  <a:lnTo>
                    <a:pt x="188" y="20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7" name="Freeform 151"/>
            <p:cNvSpPr>
              <a:spLocks/>
            </p:cNvSpPr>
            <p:nvPr/>
          </p:nvSpPr>
          <p:spPr bwMode="auto">
            <a:xfrm>
              <a:off x="5700590" y="1512918"/>
              <a:ext cx="423486" cy="364198"/>
            </a:xfrm>
            <a:custGeom>
              <a:avLst/>
              <a:gdLst>
                <a:gd name="T0" fmla="*/ 34 w 100"/>
                <a:gd name="T1" fmla="*/ 0 h 86"/>
                <a:gd name="T2" fmla="*/ 42 w 100"/>
                <a:gd name="T3" fmla="*/ 12 h 86"/>
                <a:gd name="T4" fmla="*/ 48 w 100"/>
                <a:gd name="T5" fmla="*/ 26 h 86"/>
                <a:gd name="T6" fmla="*/ 50 w 100"/>
                <a:gd name="T7" fmla="*/ 44 h 86"/>
                <a:gd name="T8" fmla="*/ 64 w 100"/>
                <a:gd name="T9" fmla="*/ 44 h 86"/>
                <a:gd name="T10" fmla="*/ 100 w 100"/>
                <a:gd name="T11" fmla="*/ 76 h 86"/>
                <a:gd name="T12" fmla="*/ 94 w 100"/>
                <a:gd name="T13" fmla="*/ 86 h 86"/>
                <a:gd name="T14" fmla="*/ 76 w 100"/>
                <a:gd name="T15" fmla="*/ 68 h 86"/>
                <a:gd name="T16" fmla="*/ 58 w 100"/>
                <a:gd name="T17" fmla="*/ 52 h 86"/>
                <a:gd name="T18" fmla="*/ 24 w 100"/>
                <a:gd name="T19" fmla="*/ 50 h 86"/>
                <a:gd name="T20" fmla="*/ 22 w 100"/>
                <a:gd name="T21" fmla="*/ 56 h 86"/>
                <a:gd name="T22" fmla="*/ 0 w 100"/>
                <a:gd name="T23" fmla="*/ 56 h 86"/>
                <a:gd name="T24" fmla="*/ 0 w 100"/>
                <a:gd name="T25" fmla="*/ 42 h 86"/>
                <a:gd name="T26" fmla="*/ 4 w 100"/>
                <a:gd name="T27" fmla="*/ 28 h 86"/>
                <a:gd name="T28" fmla="*/ 6 w 100"/>
                <a:gd name="T29" fmla="*/ 12 h 86"/>
                <a:gd name="T30" fmla="*/ 34 w 100"/>
                <a:gd name="T3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86">
                  <a:moveTo>
                    <a:pt x="34" y="0"/>
                  </a:moveTo>
                  <a:lnTo>
                    <a:pt x="42" y="12"/>
                  </a:lnTo>
                  <a:lnTo>
                    <a:pt x="48" y="26"/>
                  </a:lnTo>
                  <a:lnTo>
                    <a:pt x="50" y="44"/>
                  </a:lnTo>
                  <a:lnTo>
                    <a:pt x="64" y="44"/>
                  </a:lnTo>
                  <a:lnTo>
                    <a:pt x="100" y="76"/>
                  </a:lnTo>
                  <a:lnTo>
                    <a:pt x="94" y="86"/>
                  </a:lnTo>
                  <a:lnTo>
                    <a:pt x="76" y="68"/>
                  </a:lnTo>
                  <a:lnTo>
                    <a:pt x="58" y="52"/>
                  </a:lnTo>
                  <a:lnTo>
                    <a:pt x="24" y="50"/>
                  </a:lnTo>
                  <a:lnTo>
                    <a:pt x="22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4" y="28"/>
                  </a:lnTo>
                  <a:lnTo>
                    <a:pt x="6" y="12"/>
                  </a:lnTo>
                  <a:lnTo>
                    <a:pt x="3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8" name="Freeform 152"/>
            <p:cNvSpPr>
              <a:spLocks/>
            </p:cNvSpPr>
            <p:nvPr/>
          </p:nvSpPr>
          <p:spPr bwMode="auto">
            <a:xfrm>
              <a:off x="6064788" y="1834768"/>
              <a:ext cx="93167" cy="143985"/>
            </a:xfrm>
            <a:custGeom>
              <a:avLst/>
              <a:gdLst>
                <a:gd name="T0" fmla="*/ 22 w 22"/>
                <a:gd name="T1" fmla="*/ 16 h 34"/>
                <a:gd name="T2" fmla="*/ 14 w 22"/>
                <a:gd name="T3" fmla="*/ 22 h 34"/>
                <a:gd name="T4" fmla="*/ 16 w 22"/>
                <a:gd name="T5" fmla="*/ 34 h 34"/>
                <a:gd name="T6" fmla="*/ 0 w 22"/>
                <a:gd name="T7" fmla="*/ 32 h 34"/>
                <a:gd name="T8" fmla="*/ 0 w 22"/>
                <a:gd name="T9" fmla="*/ 20 h 34"/>
                <a:gd name="T10" fmla="*/ 8 w 22"/>
                <a:gd name="T11" fmla="*/ 10 h 34"/>
                <a:gd name="T12" fmla="*/ 14 w 22"/>
                <a:gd name="T13" fmla="*/ 0 h 34"/>
                <a:gd name="T14" fmla="*/ 22 w 22"/>
                <a:gd name="T1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4">
                  <a:moveTo>
                    <a:pt x="22" y="16"/>
                  </a:moveTo>
                  <a:lnTo>
                    <a:pt x="14" y="22"/>
                  </a:lnTo>
                  <a:lnTo>
                    <a:pt x="16" y="34"/>
                  </a:lnTo>
                  <a:lnTo>
                    <a:pt x="0" y="32"/>
                  </a:lnTo>
                  <a:lnTo>
                    <a:pt x="0" y="20"/>
                  </a:lnTo>
                  <a:lnTo>
                    <a:pt x="8" y="10"/>
                  </a:lnTo>
                  <a:lnTo>
                    <a:pt x="14" y="0"/>
                  </a:lnTo>
                  <a:lnTo>
                    <a:pt x="22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9" name="Freeform 153"/>
            <p:cNvSpPr>
              <a:spLocks/>
            </p:cNvSpPr>
            <p:nvPr/>
          </p:nvSpPr>
          <p:spPr bwMode="auto">
            <a:xfrm>
              <a:off x="5997030" y="1910995"/>
              <a:ext cx="702986" cy="914729"/>
            </a:xfrm>
            <a:custGeom>
              <a:avLst/>
              <a:gdLst>
                <a:gd name="T0" fmla="*/ 60 w 166"/>
                <a:gd name="T1" fmla="*/ 26 h 216"/>
                <a:gd name="T2" fmla="*/ 78 w 166"/>
                <a:gd name="T3" fmla="*/ 18 h 216"/>
                <a:gd name="T4" fmla="*/ 146 w 166"/>
                <a:gd name="T5" fmla="*/ 8 h 216"/>
                <a:gd name="T6" fmla="*/ 164 w 166"/>
                <a:gd name="T7" fmla="*/ 0 h 216"/>
                <a:gd name="T8" fmla="*/ 166 w 166"/>
                <a:gd name="T9" fmla="*/ 22 h 216"/>
                <a:gd name="T10" fmla="*/ 158 w 166"/>
                <a:gd name="T11" fmla="*/ 30 h 216"/>
                <a:gd name="T12" fmla="*/ 132 w 166"/>
                <a:gd name="T13" fmla="*/ 80 h 216"/>
                <a:gd name="T14" fmla="*/ 80 w 166"/>
                <a:gd name="T15" fmla="*/ 152 h 216"/>
                <a:gd name="T16" fmla="*/ 12 w 166"/>
                <a:gd name="T17" fmla="*/ 216 h 216"/>
                <a:gd name="T18" fmla="*/ 2 w 166"/>
                <a:gd name="T19" fmla="*/ 202 h 216"/>
                <a:gd name="T20" fmla="*/ 0 w 166"/>
                <a:gd name="T21" fmla="*/ 146 h 216"/>
                <a:gd name="T22" fmla="*/ 16 w 166"/>
                <a:gd name="T23" fmla="*/ 136 h 216"/>
                <a:gd name="T24" fmla="*/ 16 w 166"/>
                <a:gd name="T25" fmla="*/ 126 h 216"/>
                <a:gd name="T26" fmla="*/ 40 w 166"/>
                <a:gd name="T27" fmla="*/ 112 h 216"/>
                <a:gd name="T28" fmla="*/ 66 w 166"/>
                <a:gd name="T29" fmla="*/ 108 h 216"/>
                <a:gd name="T30" fmla="*/ 108 w 166"/>
                <a:gd name="T31" fmla="*/ 62 h 216"/>
                <a:gd name="T32" fmla="*/ 52 w 166"/>
                <a:gd name="T33" fmla="*/ 48 h 216"/>
                <a:gd name="T34" fmla="*/ 32 w 166"/>
                <a:gd name="T35" fmla="*/ 26 h 216"/>
                <a:gd name="T36" fmla="*/ 32 w 166"/>
                <a:gd name="T37" fmla="*/ 16 h 216"/>
                <a:gd name="T38" fmla="*/ 40 w 166"/>
                <a:gd name="T39" fmla="*/ 8 h 216"/>
                <a:gd name="T40" fmla="*/ 60 w 166"/>
                <a:gd name="T41" fmla="*/ 2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216">
                  <a:moveTo>
                    <a:pt x="60" y="26"/>
                  </a:moveTo>
                  <a:lnTo>
                    <a:pt x="78" y="18"/>
                  </a:lnTo>
                  <a:lnTo>
                    <a:pt x="146" y="8"/>
                  </a:lnTo>
                  <a:lnTo>
                    <a:pt x="164" y="0"/>
                  </a:lnTo>
                  <a:lnTo>
                    <a:pt x="166" y="22"/>
                  </a:lnTo>
                  <a:lnTo>
                    <a:pt x="158" y="30"/>
                  </a:lnTo>
                  <a:lnTo>
                    <a:pt x="132" y="80"/>
                  </a:lnTo>
                  <a:lnTo>
                    <a:pt x="80" y="152"/>
                  </a:lnTo>
                  <a:lnTo>
                    <a:pt x="12" y="216"/>
                  </a:lnTo>
                  <a:lnTo>
                    <a:pt x="2" y="202"/>
                  </a:lnTo>
                  <a:lnTo>
                    <a:pt x="0" y="146"/>
                  </a:lnTo>
                  <a:lnTo>
                    <a:pt x="16" y="136"/>
                  </a:lnTo>
                  <a:lnTo>
                    <a:pt x="16" y="126"/>
                  </a:lnTo>
                  <a:lnTo>
                    <a:pt x="40" y="112"/>
                  </a:lnTo>
                  <a:lnTo>
                    <a:pt x="66" y="108"/>
                  </a:lnTo>
                  <a:lnTo>
                    <a:pt x="108" y="62"/>
                  </a:lnTo>
                  <a:lnTo>
                    <a:pt x="52" y="48"/>
                  </a:lnTo>
                  <a:lnTo>
                    <a:pt x="32" y="26"/>
                  </a:lnTo>
                  <a:lnTo>
                    <a:pt x="32" y="16"/>
                  </a:lnTo>
                  <a:lnTo>
                    <a:pt x="40" y="8"/>
                  </a:lnTo>
                  <a:lnTo>
                    <a:pt x="60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0" name="Freeform 154"/>
            <p:cNvSpPr>
              <a:spLocks/>
            </p:cNvSpPr>
            <p:nvPr/>
          </p:nvSpPr>
          <p:spPr bwMode="auto">
            <a:xfrm>
              <a:off x="5463438" y="1724661"/>
              <a:ext cx="990957" cy="753805"/>
            </a:xfrm>
            <a:custGeom>
              <a:avLst/>
              <a:gdLst>
                <a:gd name="T0" fmla="*/ 56 w 234"/>
                <a:gd name="T1" fmla="*/ 6 h 178"/>
                <a:gd name="T2" fmla="*/ 78 w 234"/>
                <a:gd name="T3" fmla="*/ 6 h 178"/>
                <a:gd name="T4" fmla="*/ 80 w 234"/>
                <a:gd name="T5" fmla="*/ 0 h 178"/>
                <a:gd name="T6" fmla="*/ 114 w 234"/>
                <a:gd name="T7" fmla="*/ 2 h 178"/>
                <a:gd name="T8" fmla="*/ 150 w 234"/>
                <a:gd name="T9" fmla="*/ 36 h 178"/>
                <a:gd name="T10" fmla="*/ 142 w 234"/>
                <a:gd name="T11" fmla="*/ 46 h 178"/>
                <a:gd name="T12" fmla="*/ 142 w 234"/>
                <a:gd name="T13" fmla="*/ 58 h 178"/>
                <a:gd name="T14" fmla="*/ 158 w 234"/>
                <a:gd name="T15" fmla="*/ 60 h 178"/>
                <a:gd name="T16" fmla="*/ 158 w 234"/>
                <a:gd name="T17" fmla="*/ 70 h 178"/>
                <a:gd name="T18" fmla="*/ 178 w 234"/>
                <a:gd name="T19" fmla="*/ 92 h 178"/>
                <a:gd name="T20" fmla="*/ 234 w 234"/>
                <a:gd name="T21" fmla="*/ 106 h 178"/>
                <a:gd name="T22" fmla="*/ 192 w 234"/>
                <a:gd name="T23" fmla="*/ 152 h 178"/>
                <a:gd name="T24" fmla="*/ 166 w 234"/>
                <a:gd name="T25" fmla="*/ 156 h 178"/>
                <a:gd name="T26" fmla="*/ 142 w 234"/>
                <a:gd name="T27" fmla="*/ 170 h 178"/>
                <a:gd name="T28" fmla="*/ 130 w 234"/>
                <a:gd name="T29" fmla="*/ 174 h 178"/>
                <a:gd name="T30" fmla="*/ 124 w 234"/>
                <a:gd name="T31" fmla="*/ 166 h 178"/>
                <a:gd name="T32" fmla="*/ 104 w 234"/>
                <a:gd name="T33" fmla="*/ 178 h 178"/>
                <a:gd name="T34" fmla="*/ 80 w 234"/>
                <a:gd name="T35" fmla="*/ 176 h 178"/>
                <a:gd name="T36" fmla="*/ 44 w 234"/>
                <a:gd name="T37" fmla="*/ 160 h 178"/>
                <a:gd name="T38" fmla="*/ 44 w 234"/>
                <a:gd name="T39" fmla="*/ 146 h 178"/>
                <a:gd name="T40" fmla="*/ 38 w 234"/>
                <a:gd name="T41" fmla="*/ 146 h 178"/>
                <a:gd name="T42" fmla="*/ 14 w 234"/>
                <a:gd name="T43" fmla="*/ 114 h 178"/>
                <a:gd name="T44" fmla="*/ 4 w 234"/>
                <a:gd name="T45" fmla="*/ 112 h 178"/>
                <a:gd name="T46" fmla="*/ 0 w 234"/>
                <a:gd name="T47" fmla="*/ 98 h 178"/>
                <a:gd name="T48" fmla="*/ 20 w 234"/>
                <a:gd name="T49" fmla="*/ 98 h 178"/>
                <a:gd name="T50" fmla="*/ 20 w 234"/>
                <a:gd name="T51" fmla="*/ 62 h 178"/>
                <a:gd name="T52" fmla="*/ 32 w 234"/>
                <a:gd name="T53" fmla="*/ 60 h 178"/>
                <a:gd name="T54" fmla="*/ 32 w 234"/>
                <a:gd name="T55" fmla="*/ 44 h 178"/>
                <a:gd name="T56" fmla="*/ 56 w 234"/>
                <a:gd name="T57" fmla="*/ 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4" h="178">
                  <a:moveTo>
                    <a:pt x="56" y="6"/>
                  </a:moveTo>
                  <a:lnTo>
                    <a:pt x="78" y="6"/>
                  </a:lnTo>
                  <a:lnTo>
                    <a:pt x="80" y="0"/>
                  </a:lnTo>
                  <a:lnTo>
                    <a:pt x="114" y="2"/>
                  </a:lnTo>
                  <a:lnTo>
                    <a:pt x="150" y="36"/>
                  </a:lnTo>
                  <a:lnTo>
                    <a:pt x="142" y="46"/>
                  </a:lnTo>
                  <a:lnTo>
                    <a:pt x="142" y="58"/>
                  </a:lnTo>
                  <a:lnTo>
                    <a:pt x="158" y="60"/>
                  </a:lnTo>
                  <a:lnTo>
                    <a:pt x="158" y="70"/>
                  </a:lnTo>
                  <a:lnTo>
                    <a:pt x="178" y="92"/>
                  </a:lnTo>
                  <a:lnTo>
                    <a:pt x="234" y="106"/>
                  </a:lnTo>
                  <a:lnTo>
                    <a:pt x="192" y="152"/>
                  </a:lnTo>
                  <a:lnTo>
                    <a:pt x="166" y="156"/>
                  </a:lnTo>
                  <a:lnTo>
                    <a:pt x="142" y="170"/>
                  </a:lnTo>
                  <a:lnTo>
                    <a:pt x="130" y="174"/>
                  </a:lnTo>
                  <a:lnTo>
                    <a:pt x="124" y="166"/>
                  </a:lnTo>
                  <a:lnTo>
                    <a:pt x="104" y="178"/>
                  </a:lnTo>
                  <a:lnTo>
                    <a:pt x="80" y="176"/>
                  </a:lnTo>
                  <a:lnTo>
                    <a:pt x="44" y="160"/>
                  </a:lnTo>
                  <a:lnTo>
                    <a:pt x="44" y="146"/>
                  </a:lnTo>
                  <a:lnTo>
                    <a:pt x="38" y="146"/>
                  </a:lnTo>
                  <a:lnTo>
                    <a:pt x="14" y="114"/>
                  </a:lnTo>
                  <a:lnTo>
                    <a:pt x="4" y="112"/>
                  </a:lnTo>
                  <a:lnTo>
                    <a:pt x="0" y="98"/>
                  </a:lnTo>
                  <a:lnTo>
                    <a:pt x="20" y="98"/>
                  </a:lnTo>
                  <a:lnTo>
                    <a:pt x="20" y="62"/>
                  </a:lnTo>
                  <a:lnTo>
                    <a:pt x="32" y="60"/>
                  </a:lnTo>
                  <a:lnTo>
                    <a:pt x="32" y="44"/>
                  </a:lnTo>
                  <a:lnTo>
                    <a:pt x="5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1" name="Freeform 155"/>
            <p:cNvSpPr>
              <a:spLocks/>
            </p:cNvSpPr>
            <p:nvPr/>
          </p:nvSpPr>
          <p:spPr bwMode="auto">
            <a:xfrm>
              <a:off x="3833017" y="1834768"/>
              <a:ext cx="503949" cy="75380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172" name="Freeform 156"/>
            <p:cNvSpPr>
              <a:spLocks/>
            </p:cNvSpPr>
            <p:nvPr/>
          </p:nvSpPr>
          <p:spPr bwMode="auto">
            <a:xfrm>
              <a:off x="3434940" y="1775479"/>
              <a:ext cx="791920" cy="635229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solidFill>
              <a:srgbClr val="FF0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3" name="Freeform 157"/>
            <p:cNvSpPr>
              <a:spLocks/>
            </p:cNvSpPr>
            <p:nvPr/>
          </p:nvSpPr>
          <p:spPr bwMode="auto">
            <a:xfrm>
              <a:off x="3299425" y="1877116"/>
              <a:ext cx="228682" cy="406546"/>
            </a:xfrm>
            <a:custGeom>
              <a:avLst/>
              <a:gdLst>
                <a:gd name="T0" fmla="*/ 20 w 54"/>
                <a:gd name="T1" fmla="*/ 2 h 96"/>
                <a:gd name="T2" fmla="*/ 34 w 54"/>
                <a:gd name="T3" fmla="*/ 0 h 96"/>
                <a:gd name="T4" fmla="*/ 44 w 54"/>
                <a:gd name="T5" fmla="*/ 10 h 96"/>
                <a:gd name="T6" fmla="*/ 42 w 54"/>
                <a:gd name="T7" fmla="*/ 18 h 96"/>
                <a:gd name="T8" fmla="*/ 54 w 54"/>
                <a:gd name="T9" fmla="*/ 28 h 96"/>
                <a:gd name="T10" fmla="*/ 32 w 54"/>
                <a:gd name="T11" fmla="*/ 54 h 96"/>
                <a:gd name="T12" fmla="*/ 34 w 54"/>
                <a:gd name="T13" fmla="*/ 92 h 96"/>
                <a:gd name="T14" fmla="*/ 12 w 54"/>
                <a:gd name="T15" fmla="*/ 96 h 96"/>
                <a:gd name="T16" fmla="*/ 12 w 54"/>
                <a:gd name="T17" fmla="*/ 48 h 96"/>
                <a:gd name="T18" fmla="*/ 0 w 54"/>
                <a:gd name="T19" fmla="*/ 32 h 96"/>
                <a:gd name="T20" fmla="*/ 4 w 54"/>
                <a:gd name="T21" fmla="*/ 20 h 96"/>
                <a:gd name="T22" fmla="*/ 20 w 54"/>
                <a:gd name="T23" fmla="*/ 16 h 96"/>
                <a:gd name="T24" fmla="*/ 20 w 54"/>
                <a:gd name="T25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96">
                  <a:moveTo>
                    <a:pt x="20" y="2"/>
                  </a:moveTo>
                  <a:lnTo>
                    <a:pt x="34" y="0"/>
                  </a:lnTo>
                  <a:lnTo>
                    <a:pt x="44" y="10"/>
                  </a:lnTo>
                  <a:lnTo>
                    <a:pt x="42" y="18"/>
                  </a:lnTo>
                  <a:lnTo>
                    <a:pt x="54" y="28"/>
                  </a:lnTo>
                  <a:lnTo>
                    <a:pt x="32" y="54"/>
                  </a:lnTo>
                  <a:lnTo>
                    <a:pt x="34" y="92"/>
                  </a:lnTo>
                  <a:lnTo>
                    <a:pt x="12" y="96"/>
                  </a:lnTo>
                  <a:lnTo>
                    <a:pt x="12" y="48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20" y="16"/>
                  </a:lnTo>
                  <a:lnTo>
                    <a:pt x="2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4" name="Freeform 158"/>
            <p:cNvSpPr>
              <a:spLocks/>
            </p:cNvSpPr>
            <p:nvPr/>
          </p:nvSpPr>
          <p:spPr bwMode="auto">
            <a:xfrm>
              <a:off x="3223197" y="1961813"/>
              <a:ext cx="127046" cy="338789"/>
            </a:xfrm>
            <a:custGeom>
              <a:avLst/>
              <a:gdLst>
                <a:gd name="T0" fmla="*/ 30 w 30"/>
                <a:gd name="T1" fmla="*/ 76 h 80"/>
                <a:gd name="T2" fmla="*/ 16 w 30"/>
                <a:gd name="T3" fmla="*/ 80 h 80"/>
                <a:gd name="T4" fmla="*/ 12 w 30"/>
                <a:gd name="T5" fmla="*/ 48 h 80"/>
                <a:gd name="T6" fmla="*/ 8 w 30"/>
                <a:gd name="T7" fmla="*/ 34 h 80"/>
                <a:gd name="T8" fmla="*/ 12 w 30"/>
                <a:gd name="T9" fmla="*/ 18 h 80"/>
                <a:gd name="T10" fmla="*/ 0 w 30"/>
                <a:gd name="T11" fmla="*/ 0 h 80"/>
                <a:gd name="T12" fmla="*/ 22 w 30"/>
                <a:gd name="T13" fmla="*/ 0 h 80"/>
                <a:gd name="T14" fmla="*/ 18 w 30"/>
                <a:gd name="T15" fmla="*/ 12 h 80"/>
                <a:gd name="T16" fmla="*/ 30 w 30"/>
                <a:gd name="T17" fmla="*/ 28 h 80"/>
                <a:gd name="T18" fmla="*/ 30 w 30"/>
                <a:gd name="T1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80">
                  <a:moveTo>
                    <a:pt x="30" y="76"/>
                  </a:moveTo>
                  <a:lnTo>
                    <a:pt x="16" y="80"/>
                  </a:lnTo>
                  <a:lnTo>
                    <a:pt x="12" y="48"/>
                  </a:lnTo>
                  <a:lnTo>
                    <a:pt x="8" y="34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22" y="0"/>
                  </a:lnTo>
                  <a:lnTo>
                    <a:pt x="18" y="12"/>
                  </a:lnTo>
                  <a:lnTo>
                    <a:pt x="30" y="28"/>
                  </a:lnTo>
                  <a:lnTo>
                    <a:pt x="30" y="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5" name="Freeform 159"/>
            <p:cNvSpPr>
              <a:spLocks/>
            </p:cNvSpPr>
            <p:nvPr/>
          </p:nvSpPr>
          <p:spPr bwMode="auto">
            <a:xfrm>
              <a:off x="2435514" y="1013205"/>
              <a:ext cx="1092593" cy="999426"/>
            </a:xfrm>
            <a:custGeom>
              <a:avLst/>
              <a:gdLst>
                <a:gd name="T0" fmla="*/ 120 w 258"/>
                <a:gd name="T1" fmla="*/ 0 h 236"/>
                <a:gd name="T2" fmla="*/ 210 w 258"/>
                <a:gd name="T3" fmla="*/ 60 h 236"/>
                <a:gd name="T4" fmla="*/ 224 w 258"/>
                <a:gd name="T5" fmla="*/ 74 h 236"/>
                <a:gd name="T6" fmla="*/ 244 w 258"/>
                <a:gd name="T7" fmla="*/ 82 h 236"/>
                <a:gd name="T8" fmla="*/ 242 w 258"/>
                <a:gd name="T9" fmla="*/ 98 h 236"/>
                <a:gd name="T10" fmla="*/ 258 w 258"/>
                <a:gd name="T11" fmla="*/ 96 h 236"/>
                <a:gd name="T12" fmla="*/ 258 w 258"/>
                <a:gd name="T13" fmla="*/ 138 h 236"/>
                <a:gd name="T14" fmla="*/ 246 w 258"/>
                <a:gd name="T15" fmla="*/ 156 h 236"/>
                <a:gd name="T16" fmla="*/ 212 w 258"/>
                <a:gd name="T17" fmla="*/ 162 h 236"/>
                <a:gd name="T18" fmla="*/ 198 w 258"/>
                <a:gd name="T19" fmla="*/ 162 h 236"/>
                <a:gd name="T20" fmla="*/ 178 w 258"/>
                <a:gd name="T21" fmla="*/ 162 h 236"/>
                <a:gd name="T22" fmla="*/ 154 w 258"/>
                <a:gd name="T23" fmla="*/ 172 h 236"/>
                <a:gd name="T24" fmla="*/ 136 w 258"/>
                <a:gd name="T25" fmla="*/ 190 h 236"/>
                <a:gd name="T26" fmla="*/ 128 w 258"/>
                <a:gd name="T27" fmla="*/ 186 h 236"/>
                <a:gd name="T28" fmla="*/ 118 w 258"/>
                <a:gd name="T29" fmla="*/ 210 h 236"/>
                <a:gd name="T30" fmla="*/ 108 w 258"/>
                <a:gd name="T31" fmla="*/ 212 h 236"/>
                <a:gd name="T32" fmla="*/ 104 w 258"/>
                <a:gd name="T33" fmla="*/ 234 h 236"/>
                <a:gd name="T34" fmla="*/ 64 w 258"/>
                <a:gd name="T35" fmla="*/ 236 h 236"/>
                <a:gd name="T36" fmla="*/ 56 w 258"/>
                <a:gd name="T37" fmla="*/ 218 h 236"/>
                <a:gd name="T38" fmla="*/ 50 w 258"/>
                <a:gd name="T39" fmla="*/ 204 h 236"/>
                <a:gd name="T40" fmla="*/ 24 w 258"/>
                <a:gd name="T41" fmla="*/ 210 h 236"/>
                <a:gd name="T42" fmla="*/ 12 w 258"/>
                <a:gd name="T43" fmla="*/ 206 h 236"/>
                <a:gd name="T44" fmla="*/ 12 w 258"/>
                <a:gd name="T45" fmla="*/ 204 h 236"/>
                <a:gd name="T46" fmla="*/ 12 w 258"/>
                <a:gd name="T47" fmla="*/ 200 h 236"/>
                <a:gd name="T48" fmla="*/ 10 w 258"/>
                <a:gd name="T49" fmla="*/ 192 h 236"/>
                <a:gd name="T50" fmla="*/ 4 w 258"/>
                <a:gd name="T51" fmla="*/ 184 h 236"/>
                <a:gd name="T52" fmla="*/ 2 w 258"/>
                <a:gd name="T53" fmla="*/ 172 h 236"/>
                <a:gd name="T54" fmla="*/ 0 w 258"/>
                <a:gd name="T55" fmla="*/ 166 h 236"/>
                <a:gd name="T56" fmla="*/ 6 w 258"/>
                <a:gd name="T57" fmla="*/ 152 h 236"/>
                <a:gd name="T58" fmla="*/ 106 w 258"/>
                <a:gd name="T59" fmla="*/ 154 h 236"/>
                <a:gd name="T60" fmla="*/ 108 w 258"/>
                <a:gd name="T61" fmla="*/ 144 h 236"/>
                <a:gd name="T62" fmla="*/ 102 w 258"/>
                <a:gd name="T63" fmla="*/ 136 h 236"/>
                <a:gd name="T64" fmla="*/ 90 w 258"/>
                <a:gd name="T65" fmla="*/ 0 h 236"/>
                <a:gd name="T66" fmla="*/ 120 w 258"/>
                <a:gd name="T6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8" h="236">
                  <a:moveTo>
                    <a:pt x="120" y="0"/>
                  </a:moveTo>
                  <a:lnTo>
                    <a:pt x="210" y="60"/>
                  </a:lnTo>
                  <a:lnTo>
                    <a:pt x="224" y="74"/>
                  </a:lnTo>
                  <a:lnTo>
                    <a:pt x="244" y="82"/>
                  </a:lnTo>
                  <a:lnTo>
                    <a:pt x="242" y="98"/>
                  </a:lnTo>
                  <a:lnTo>
                    <a:pt x="258" y="96"/>
                  </a:lnTo>
                  <a:lnTo>
                    <a:pt x="258" y="138"/>
                  </a:lnTo>
                  <a:lnTo>
                    <a:pt x="246" y="156"/>
                  </a:lnTo>
                  <a:lnTo>
                    <a:pt x="212" y="162"/>
                  </a:lnTo>
                  <a:lnTo>
                    <a:pt x="198" y="162"/>
                  </a:lnTo>
                  <a:lnTo>
                    <a:pt x="178" y="162"/>
                  </a:lnTo>
                  <a:lnTo>
                    <a:pt x="154" y="172"/>
                  </a:lnTo>
                  <a:lnTo>
                    <a:pt x="136" y="190"/>
                  </a:lnTo>
                  <a:lnTo>
                    <a:pt x="128" y="186"/>
                  </a:lnTo>
                  <a:lnTo>
                    <a:pt x="118" y="210"/>
                  </a:lnTo>
                  <a:lnTo>
                    <a:pt x="108" y="212"/>
                  </a:lnTo>
                  <a:lnTo>
                    <a:pt x="104" y="234"/>
                  </a:lnTo>
                  <a:lnTo>
                    <a:pt x="64" y="236"/>
                  </a:lnTo>
                  <a:lnTo>
                    <a:pt x="56" y="218"/>
                  </a:lnTo>
                  <a:lnTo>
                    <a:pt x="50" y="204"/>
                  </a:lnTo>
                  <a:lnTo>
                    <a:pt x="24" y="210"/>
                  </a:lnTo>
                  <a:lnTo>
                    <a:pt x="12" y="206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0" y="192"/>
                  </a:lnTo>
                  <a:lnTo>
                    <a:pt x="4" y="184"/>
                  </a:lnTo>
                  <a:lnTo>
                    <a:pt x="2" y="172"/>
                  </a:lnTo>
                  <a:lnTo>
                    <a:pt x="0" y="166"/>
                  </a:lnTo>
                  <a:lnTo>
                    <a:pt x="6" y="152"/>
                  </a:lnTo>
                  <a:lnTo>
                    <a:pt x="106" y="154"/>
                  </a:lnTo>
                  <a:lnTo>
                    <a:pt x="108" y="144"/>
                  </a:lnTo>
                  <a:lnTo>
                    <a:pt x="102" y="136"/>
                  </a:lnTo>
                  <a:lnTo>
                    <a:pt x="90" y="0"/>
                  </a:lnTo>
                  <a:lnTo>
                    <a:pt x="12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6" name="Freeform 160"/>
            <p:cNvSpPr>
              <a:spLocks/>
            </p:cNvSpPr>
            <p:nvPr/>
          </p:nvSpPr>
          <p:spPr bwMode="auto">
            <a:xfrm>
              <a:off x="2875939" y="1699252"/>
              <a:ext cx="508183" cy="364198"/>
            </a:xfrm>
            <a:custGeom>
              <a:avLst/>
              <a:gdLst>
                <a:gd name="T0" fmla="*/ 44 w 120"/>
                <a:gd name="T1" fmla="*/ 62 h 86"/>
                <a:gd name="T2" fmla="*/ 44 w 120"/>
                <a:gd name="T3" fmla="*/ 84 h 86"/>
                <a:gd name="T4" fmla="*/ 30 w 120"/>
                <a:gd name="T5" fmla="*/ 78 h 86"/>
                <a:gd name="T6" fmla="*/ 20 w 120"/>
                <a:gd name="T7" fmla="*/ 86 h 86"/>
                <a:gd name="T8" fmla="*/ 0 w 120"/>
                <a:gd name="T9" fmla="*/ 72 h 86"/>
                <a:gd name="T10" fmla="*/ 4 w 120"/>
                <a:gd name="T11" fmla="*/ 50 h 86"/>
                <a:gd name="T12" fmla="*/ 14 w 120"/>
                <a:gd name="T13" fmla="*/ 48 h 86"/>
                <a:gd name="T14" fmla="*/ 24 w 120"/>
                <a:gd name="T15" fmla="*/ 24 h 86"/>
                <a:gd name="T16" fmla="*/ 32 w 120"/>
                <a:gd name="T17" fmla="*/ 28 h 86"/>
                <a:gd name="T18" fmla="*/ 50 w 120"/>
                <a:gd name="T19" fmla="*/ 10 h 86"/>
                <a:gd name="T20" fmla="*/ 74 w 120"/>
                <a:gd name="T21" fmla="*/ 0 h 86"/>
                <a:gd name="T22" fmla="*/ 94 w 120"/>
                <a:gd name="T23" fmla="*/ 0 h 86"/>
                <a:gd name="T24" fmla="*/ 90 w 120"/>
                <a:gd name="T25" fmla="*/ 8 h 86"/>
                <a:gd name="T26" fmla="*/ 92 w 120"/>
                <a:gd name="T27" fmla="*/ 14 h 86"/>
                <a:gd name="T28" fmla="*/ 104 w 120"/>
                <a:gd name="T29" fmla="*/ 28 h 86"/>
                <a:gd name="T30" fmla="*/ 102 w 120"/>
                <a:gd name="T31" fmla="*/ 34 h 86"/>
                <a:gd name="T32" fmla="*/ 120 w 120"/>
                <a:gd name="T33" fmla="*/ 44 h 86"/>
                <a:gd name="T34" fmla="*/ 120 w 120"/>
                <a:gd name="T35" fmla="*/ 58 h 86"/>
                <a:gd name="T36" fmla="*/ 104 w 120"/>
                <a:gd name="T37" fmla="*/ 62 h 86"/>
                <a:gd name="T38" fmla="*/ 82 w 120"/>
                <a:gd name="T39" fmla="*/ 62 h 86"/>
                <a:gd name="T40" fmla="*/ 44 w 120"/>
                <a:gd name="T41" fmla="*/ 6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" h="86">
                  <a:moveTo>
                    <a:pt x="44" y="62"/>
                  </a:moveTo>
                  <a:lnTo>
                    <a:pt x="44" y="84"/>
                  </a:lnTo>
                  <a:lnTo>
                    <a:pt x="30" y="78"/>
                  </a:lnTo>
                  <a:lnTo>
                    <a:pt x="20" y="86"/>
                  </a:lnTo>
                  <a:lnTo>
                    <a:pt x="0" y="72"/>
                  </a:lnTo>
                  <a:lnTo>
                    <a:pt x="4" y="50"/>
                  </a:lnTo>
                  <a:lnTo>
                    <a:pt x="14" y="48"/>
                  </a:lnTo>
                  <a:lnTo>
                    <a:pt x="24" y="24"/>
                  </a:lnTo>
                  <a:lnTo>
                    <a:pt x="32" y="28"/>
                  </a:lnTo>
                  <a:lnTo>
                    <a:pt x="50" y="10"/>
                  </a:lnTo>
                  <a:lnTo>
                    <a:pt x="74" y="0"/>
                  </a:lnTo>
                  <a:lnTo>
                    <a:pt x="94" y="0"/>
                  </a:lnTo>
                  <a:lnTo>
                    <a:pt x="90" y="8"/>
                  </a:lnTo>
                  <a:lnTo>
                    <a:pt x="92" y="14"/>
                  </a:lnTo>
                  <a:lnTo>
                    <a:pt x="104" y="28"/>
                  </a:lnTo>
                  <a:lnTo>
                    <a:pt x="102" y="34"/>
                  </a:lnTo>
                  <a:lnTo>
                    <a:pt x="120" y="44"/>
                  </a:lnTo>
                  <a:lnTo>
                    <a:pt x="120" y="58"/>
                  </a:lnTo>
                  <a:lnTo>
                    <a:pt x="104" y="62"/>
                  </a:lnTo>
                  <a:lnTo>
                    <a:pt x="82" y="62"/>
                  </a:lnTo>
                  <a:lnTo>
                    <a:pt x="44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7" name="Freeform 161"/>
            <p:cNvSpPr>
              <a:spLocks/>
            </p:cNvSpPr>
            <p:nvPr/>
          </p:nvSpPr>
          <p:spPr bwMode="auto">
            <a:xfrm>
              <a:off x="3036863" y="1961813"/>
              <a:ext cx="254091" cy="423486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178" name="Freeform 162"/>
            <p:cNvSpPr>
              <a:spLocks/>
            </p:cNvSpPr>
            <p:nvPr/>
          </p:nvSpPr>
          <p:spPr bwMode="auto">
            <a:xfrm>
              <a:off x="2681135" y="2004162"/>
              <a:ext cx="398077" cy="415016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179" name="Freeform 163"/>
            <p:cNvSpPr>
              <a:spLocks/>
            </p:cNvSpPr>
            <p:nvPr/>
          </p:nvSpPr>
          <p:spPr bwMode="auto">
            <a:xfrm>
              <a:off x="3892305" y="2554693"/>
              <a:ext cx="122812" cy="101637"/>
            </a:xfrm>
            <a:custGeom>
              <a:avLst/>
              <a:gdLst>
                <a:gd name="T0" fmla="*/ 4 w 29"/>
                <a:gd name="T1" fmla="*/ 0 h 24"/>
                <a:gd name="T2" fmla="*/ 29 w 29"/>
                <a:gd name="T3" fmla="*/ 0 h 24"/>
                <a:gd name="T4" fmla="*/ 26 w 29"/>
                <a:gd name="T5" fmla="*/ 22 h 24"/>
                <a:gd name="T6" fmla="*/ 2 w 29"/>
                <a:gd name="T7" fmla="*/ 24 h 24"/>
                <a:gd name="T8" fmla="*/ 0 w 29"/>
                <a:gd name="T9" fmla="*/ 10 h 24"/>
                <a:gd name="T10" fmla="*/ 4 w 2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4">
                  <a:moveTo>
                    <a:pt x="4" y="0"/>
                  </a:moveTo>
                  <a:lnTo>
                    <a:pt x="29" y="0"/>
                  </a:lnTo>
                  <a:lnTo>
                    <a:pt x="26" y="22"/>
                  </a:lnTo>
                  <a:lnTo>
                    <a:pt x="2" y="24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0" name="Freeform 164"/>
            <p:cNvSpPr>
              <a:spLocks/>
            </p:cNvSpPr>
            <p:nvPr/>
          </p:nvSpPr>
          <p:spPr bwMode="auto">
            <a:xfrm>
              <a:off x="6157955" y="3520241"/>
              <a:ext cx="482774" cy="948608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solidFill>
              <a:srgbClr val="186A02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1" name="Freeform 165"/>
            <p:cNvSpPr>
              <a:spLocks/>
            </p:cNvSpPr>
            <p:nvPr/>
          </p:nvSpPr>
          <p:spPr bwMode="auto">
            <a:xfrm>
              <a:off x="4370845" y="4223227"/>
              <a:ext cx="1101063" cy="923199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2" name="Freeform 166"/>
            <p:cNvSpPr>
              <a:spLocks/>
            </p:cNvSpPr>
            <p:nvPr/>
          </p:nvSpPr>
          <p:spPr bwMode="auto">
            <a:xfrm>
              <a:off x="4955255" y="3782802"/>
              <a:ext cx="508183" cy="44889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3" name="Freeform 167"/>
            <p:cNvSpPr>
              <a:spLocks/>
            </p:cNvSpPr>
            <p:nvPr/>
          </p:nvSpPr>
          <p:spPr bwMode="auto">
            <a:xfrm>
              <a:off x="4599527" y="3935257"/>
              <a:ext cx="609820" cy="618289"/>
            </a:xfrm>
            <a:custGeom>
              <a:avLst/>
              <a:gdLst>
                <a:gd name="T0" fmla="*/ 0 w 144"/>
                <a:gd name="T1" fmla="*/ 114 h 146"/>
                <a:gd name="T2" fmla="*/ 0 w 144"/>
                <a:gd name="T3" fmla="*/ 66 h 146"/>
                <a:gd name="T4" fmla="*/ 14 w 144"/>
                <a:gd name="T5" fmla="*/ 66 h 146"/>
                <a:gd name="T6" fmla="*/ 16 w 144"/>
                <a:gd name="T7" fmla="*/ 4 h 146"/>
                <a:gd name="T8" fmla="*/ 50 w 144"/>
                <a:gd name="T9" fmla="*/ 0 h 146"/>
                <a:gd name="T10" fmla="*/ 56 w 144"/>
                <a:gd name="T11" fmla="*/ 8 h 146"/>
                <a:gd name="T12" fmla="*/ 84 w 144"/>
                <a:gd name="T13" fmla="*/ 0 h 146"/>
                <a:gd name="T14" fmla="*/ 92 w 144"/>
                <a:gd name="T15" fmla="*/ 12 h 146"/>
                <a:gd name="T16" fmla="*/ 96 w 144"/>
                <a:gd name="T17" fmla="*/ 28 h 146"/>
                <a:gd name="T18" fmla="*/ 120 w 144"/>
                <a:gd name="T19" fmla="*/ 40 h 146"/>
                <a:gd name="T20" fmla="*/ 128 w 144"/>
                <a:gd name="T21" fmla="*/ 60 h 146"/>
                <a:gd name="T22" fmla="*/ 142 w 144"/>
                <a:gd name="T23" fmla="*/ 62 h 146"/>
                <a:gd name="T24" fmla="*/ 144 w 144"/>
                <a:gd name="T25" fmla="*/ 70 h 146"/>
                <a:gd name="T26" fmla="*/ 142 w 144"/>
                <a:gd name="T27" fmla="*/ 74 h 146"/>
                <a:gd name="T28" fmla="*/ 132 w 144"/>
                <a:gd name="T29" fmla="*/ 74 h 146"/>
                <a:gd name="T30" fmla="*/ 94 w 144"/>
                <a:gd name="T31" fmla="*/ 114 h 146"/>
                <a:gd name="T32" fmla="*/ 86 w 144"/>
                <a:gd name="T33" fmla="*/ 128 h 146"/>
                <a:gd name="T34" fmla="*/ 66 w 144"/>
                <a:gd name="T35" fmla="*/ 130 h 146"/>
                <a:gd name="T36" fmla="*/ 56 w 144"/>
                <a:gd name="T37" fmla="*/ 122 h 146"/>
                <a:gd name="T38" fmla="*/ 46 w 144"/>
                <a:gd name="T39" fmla="*/ 122 h 146"/>
                <a:gd name="T40" fmla="*/ 42 w 144"/>
                <a:gd name="T41" fmla="*/ 134 h 146"/>
                <a:gd name="T42" fmla="*/ 28 w 144"/>
                <a:gd name="T43" fmla="*/ 146 h 146"/>
                <a:gd name="T44" fmla="*/ 12 w 144"/>
                <a:gd name="T45" fmla="*/ 146 h 146"/>
                <a:gd name="T46" fmla="*/ 12 w 144"/>
                <a:gd name="T47" fmla="*/ 126 h 146"/>
                <a:gd name="T48" fmla="*/ 0 w 144"/>
                <a:gd name="T49" fmla="*/ 1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4" h="146">
                  <a:moveTo>
                    <a:pt x="0" y="114"/>
                  </a:moveTo>
                  <a:lnTo>
                    <a:pt x="0" y="66"/>
                  </a:lnTo>
                  <a:lnTo>
                    <a:pt x="14" y="66"/>
                  </a:lnTo>
                  <a:lnTo>
                    <a:pt x="16" y="4"/>
                  </a:lnTo>
                  <a:lnTo>
                    <a:pt x="50" y="0"/>
                  </a:lnTo>
                  <a:lnTo>
                    <a:pt x="56" y="8"/>
                  </a:lnTo>
                  <a:lnTo>
                    <a:pt x="84" y="0"/>
                  </a:lnTo>
                  <a:lnTo>
                    <a:pt x="92" y="12"/>
                  </a:lnTo>
                  <a:lnTo>
                    <a:pt x="96" y="28"/>
                  </a:lnTo>
                  <a:lnTo>
                    <a:pt x="120" y="40"/>
                  </a:lnTo>
                  <a:lnTo>
                    <a:pt x="128" y="60"/>
                  </a:lnTo>
                  <a:lnTo>
                    <a:pt x="142" y="62"/>
                  </a:lnTo>
                  <a:lnTo>
                    <a:pt x="144" y="70"/>
                  </a:lnTo>
                  <a:lnTo>
                    <a:pt x="142" y="74"/>
                  </a:lnTo>
                  <a:lnTo>
                    <a:pt x="132" y="74"/>
                  </a:lnTo>
                  <a:lnTo>
                    <a:pt x="94" y="114"/>
                  </a:lnTo>
                  <a:lnTo>
                    <a:pt x="86" y="128"/>
                  </a:lnTo>
                  <a:lnTo>
                    <a:pt x="66" y="130"/>
                  </a:lnTo>
                  <a:lnTo>
                    <a:pt x="56" y="122"/>
                  </a:lnTo>
                  <a:lnTo>
                    <a:pt x="46" y="122"/>
                  </a:lnTo>
                  <a:lnTo>
                    <a:pt x="42" y="134"/>
                  </a:lnTo>
                  <a:lnTo>
                    <a:pt x="28" y="146"/>
                  </a:lnTo>
                  <a:lnTo>
                    <a:pt x="12" y="146"/>
                  </a:lnTo>
                  <a:lnTo>
                    <a:pt x="12" y="126"/>
                  </a:lnTo>
                  <a:lnTo>
                    <a:pt x="0" y="1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4" name="Freeform 168"/>
            <p:cNvSpPr>
              <a:spLocks/>
            </p:cNvSpPr>
            <p:nvPr/>
          </p:nvSpPr>
          <p:spPr bwMode="auto">
            <a:xfrm>
              <a:off x="4065935" y="3892908"/>
              <a:ext cx="601350" cy="813093"/>
            </a:xfrm>
            <a:custGeom>
              <a:avLst/>
              <a:gdLst>
                <a:gd name="T0" fmla="*/ 0 w 142"/>
                <a:gd name="T1" fmla="*/ 0 h 192"/>
                <a:gd name="T2" fmla="*/ 98 w 142"/>
                <a:gd name="T3" fmla="*/ 0 h 192"/>
                <a:gd name="T4" fmla="*/ 106 w 142"/>
                <a:gd name="T5" fmla="*/ 6 h 192"/>
                <a:gd name="T6" fmla="*/ 134 w 142"/>
                <a:gd name="T7" fmla="*/ 8 h 192"/>
                <a:gd name="T8" fmla="*/ 142 w 142"/>
                <a:gd name="T9" fmla="*/ 14 h 192"/>
                <a:gd name="T10" fmla="*/ 140 w 142"/>
                <a:gd name="T11" fmla="*/ 76 h 192"/>
                <a:gd name="T12" fmla="*/ 126 w 142"/>
                <a:gd name="T13" fmla="*/ 76 h 192"/>
                <a:gd name="T14" fmla="*/ 126 w 142"/>
                <a:gd name="T15" fmla="*/ 182 h 192"/>
                <a:gd name="T16" fmla="*/ 110 w 142"/>
                <a:gd name="T17" fmla="*/ 192 h 192"/>
                <a:gd name="T18" fmla="*/ 94 w 142"/>
                <a:gd name="T19" fmla="*/ 192 h 192"/>
                <a:gd name="T20" fmla="*/ 86 w 142"/>
                <a:gd name="T21" fmla="*/ 188 h 192"/>
                <a:gd name="T22" fmla="*/ 80 w 142"/>
                <a:gd name="T23" fmla="*/ 180 h 192"/>
                <a:gd name="T24" fmla="*/ 72 w 142"/>
                <a:gd name="T25" fmla="*/ 186 h 192"/>
                <a:gd name="T26" fmla="*/ 52 w 142"/>
                <a:gd name="T27" fmla="*/ 164 h 192"/>
                <a:gd name="T28" fmla="*/ 44 w 142"/>
                <a:gd name="T29" fmla="*/ 126 h 192"/>
                <a:gd name="T30" fmla="*/ 38 w 142"/>
                <a:gd name="T31" fmla="*/ 114 h 192"/>
                <a:gd name="T32" fmla="*/ 38 w 142"/>
                <a:gd name="T33" fmla="*/ 82 h 192"/>
                <a:gd name="T34" fmla="*/ 12 w 142"/>
                <a:gd name="T35" fmla="*/ 36 h 192"/>
                <a:gd name="T36" fmla="*/ 0 w 142"/>
                <a:gd name="T37" fmla="*/ 16 h 192"/>
                <a:gd name="T38" fmla="*/ 0 w 142"/>
                <a:gd name="T3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92">
                  <a:moveTo>
                    <a:pt x="0" y="0"/>
                  </a:moveTo>
                  <a:lnTo>
                    <a:pt x="98" y="0"/>
                  </a:lnTo>
                  <a:lnTo>
                    <a:pt x="106" y="6"/>
                  </a:lnTo>
                  <a:lnTo>
                    <a:pt x="134" y="8"/>
                  </a:lnTo>
                  <a:lnTo>
                    <a:pt x="142" y="14"/>
                  </a:lnTo>
                  <a:lnTo>
                    <a:pt x="140" y="76"/>
                  </a:lnTo>
                  <a:lnTo>
                    <a:pt x="126" y="76"/>
                  </a:lnTo>
                  <a:lnTo>
                    <a:pt x="126" y="182"/>
                  </a:lnTo>
                  <a:lnTo>
                    <a:pt x="110" y="192"/>
                  </a:lnTo>
                  <a:lnTo>
                    <a:pt x="94" y="192"/>
                  </a:lnTo>
                  <a:lnTo>
                    <a:pt x="86" y="188"/>
                  </a:lnTo>
                  <a:lnTo>
                    <a:pt x="80" y="180"/>
                  </a:lnTo>
                  <a:lnTo>
                    <a:pt x="72" y="186"/>
                  </a:lnTo>
                  <a:lnTo>
                    <a:pt x="52" y="164"/>
                  </a:lnTo>
                  <a:lnTo>
                    <a:pt x="44" y="126"/>
                  </a:lnTo>
                  <a:lnTo>
                    <a:pt x="38" y="114"/>
                  </a:lnTo>
                  <a:lnTo>
                    <a:pt x="38" y="82"/>
                  </a:lnTo>
                  <a:lnTo>
                    <a:pt x="12" y="3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5" name="Freeform 169"/>
            <p:cNvSpPr>
              <a:spLocks/>
            </p:cNvSpPr>
            <p:nvPr/>
          </p:nvSpPr>
          <p:spPr bwMode="auto">
            <a:xfrm>
              <a:off x="5302514" y="3418604"/>
              <a:ext cx="686047" cy="1143412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6" name="Freeform 170"/>
            <p:cNvSpPr>
              <a:spLocks/>
            </p:cNvSpPr>
            <p:nvPr/>
          </p:nvSpPr>
          <p:spPr bwMode="auto">
            <a:xfrm>
              <a:off x="5454969" y="3359316"/>
              <a:ext cx="211743" cy="508183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7" name="Freeform 171"/>
            <p:cNvSpPr>
              <a:spLocks/>
            </p:cNvSpPr>
            <p:nvPr/>
          </p:nvSpPr>
          <p:spPr bwMode="auto">
            <a:xfrm>
              <a:off x="4735043" y="3274619"/>
              <a:ext cx="779214" cy="660638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8" name="Freeform 172"/>
            <p:cNvSpPr>
              <a:spLocks/>
            </p:cNvSpPr>
            <p:nvPr/>
          </p:nvSpPr>
          <p:spPr bwMode="auto">
            <a:xfrm>
              <a:off x="5234756" y="2783376"/>
              <a:ext cx="736865" cy="719926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9" name="Freeform 173"/>
            <p:cNvSpPr>
              <a:spLocks/>
            </p:cNvSpPr>
            <p:nvPr/>
          </p:nvSpPr>
          <p:spPr bwMode="auto">
            <a:xfrm>
              <a:off x="5226286" y="2868073"/>
              <a:ext cx="93167" cy="152455"/>
            </a:xfrm>
            <a:custGeom>
              <a:avLst/>
              <a:gdLst>
                <a:gd name="T0" fmla="*/ 18 w 22"/>
                <a:gd name="T1" fmla="*/ 0 h 36"/>
                <a:gd name="T2" fmla="*/ 10 w 22"/>
                <a:gd name="T3" fmla="*/ 2 h 36"/>
                <a:gd name="T4" fmla="*/ 0 w 22"/>
                <a:gd name="T5" fmla="*/ 12 h 36"/>
                <a:gd name="T6" fmla="*/ 2 w 22"/>
                <a:gd name="T7" fmla="*/ 36 h 36"/>
                <a:gd name="T8" fmla="*/ 22 w 22"/>
                <a:gd name="T9" fmla="*/ 14 h 36"/>
                <a:gd name="T10" fmla="*/ 18 w 22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6">
                  <a:moveTo>
                    <a:pt x="18" y="0"/>
                  </a:moveTo>
                  <a:lnTo>
                    <a:pt x="10" y="2"/>
                  </a:lnTo>
                  <a:lnTo>
                    <a:pt x="0" y="12"/>
                  </a:lnTo>
                  <a:lnTo>
                    <a:pt x="2" y="36"/>
                  </a:lnTo>
                  <a:lnTo>
                    <a:pt x="22" y="1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0" name="Freeform 174"/>
            <p:cNvSpPr>
              <a:spLocks/>
            </p:cNvSpPr>
            <p:nvPr/>
          </p:nvSpPr>
          <p:spPr bwMode="auto">
            <a:xfrm>
              <a:off x="5200877" y="2783376"/>
              <a:ext cx="127046" cy="135515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1" name="Freeform 175"/>
            <p:cNvSpPr>
              <a:spLocks/>
            </p:cNvSpPr>
            <p:nvPr/>
          </p:nvSpPr>
          <p:spPr bwMode="auto">
            <a:xfrm>
              <a:off x="5243226" y="2436117"/>
              <a:ext cx="364198" cy="355728"/>
            </a:xfrm>
            <a:custGeom>
              <a:avLst/>
              <a:gdLst>
                <a:gd name="T0" fmla="*/ 0 w 86"/>
                <a:gd name="T1" fmla="*/ 84 h 84"/>
                <a:gd name="T2" fmla="*/ 2 w 86"/>
                <a:gd name="T3" fmla="*/ 64 h 84"/>
                <a:gd name="T4" fmla="*/ 6 w 86"/>
                <a:gd name="T5" fmla="*/ 52 h 84"/>
                <a:gd name="T6" fmla="*/ 26 w 86"/>
                <a:gd name="T7" fmla="*/ 34 h 84"/>
                <a:gd name="T8" fmla="*/ 26 w 86"/>
                <a:gd name="T9" fmla="*/ 30 h 84"/>
                <a:gd name="T10" fmla="*/ 20 w 86"/>
                <a:gd name="T11" fmla="*/ 28 h 84"/>
                <a:gd name="T12" fmla="*/ 16 w 86"/>
                <a:gd name="T13" fmla="*/ 4 h 84"/>
                <a:gd name="T14" fmla="*/ 68 w 86"/>
                <a:gd name="T15" fmla="*/ 0 h 84"/>
                <a:gd name="T16" fmla="*/ 80 w 86"/>
                <a:gd name="T17" fmla="*/ 20 h 84"/>
                <a:gd name="T18" fmla="*/ 86 w 86"/>
                <a:gd name="T19" fmla="*/ 42 h 84"/>
                <a:gd name="T20" fmla="*/ 72 w 86"/>
                <a:gd name="T21" fmla="*/ 58 h 84"/>
                <a:gd name="T22" fmla="*/ 76 w 86"/>
                <a:gd name="T23" fmla="*/ 72 h 84"/>
                <a:gd name="T24" fmla="*/ 70 w 86"/>
                <a:gd name="T25" fmla="*/ 84 h 84"/>
                <a:gd name="T26" fmla="*/ 36 w 86"/>
                <a:gd name="T27" fmla="*/ 82 h 84"/>
                <a:gd name="T28" fmla="*/ 14 w 86"/>
                <a:gd name="T29" fmla="*/ 82 h 84"/>
                <a:gd name="T30" fmla="*/ 0 w 86"/>
                <a:gd name="T3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6" h="84">
                  <a:moveTo>
                    <a:pt x="0" y="84"/>
                  </a:moveTo>
                  <a:lnTo>
                    <a:pt x="2" y="64"/>
                  </a:lnTo>
                  <a:lnTo>
                    <a:pt x="6" y="52"/>
                  </a:lnTo>
                  <a:lnTo>
                    <a:pt x="26" y="34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16" y="4"/>
                  </a:lnTo>
                  <a:lnTo>
                    <a:pt x="68" y="0"/>
                  </a:lnTo>
                  <a:lnTo>
                    <a:pt x="80" y="20"/>
                  </a:lnTo>
                  <a:lnTo>
                    <a:pt x="86" y="42"/>
                  </a:lnTo>
                  <a:lnTo>
                    <a:pt x="72" y="58"/>
                  </a:lnTo>
                  <a:lnTo>
                    <a:pt x="76" y="72"/>
                  </a:lnTo>
                  <a:lnTo>
                    <a:pt x="70" y="84"/>
                  </a:lnTo>
                  <a:lnTo>
                    <a:pt x="36" y="82"/>
                  </a:lnTo>
                  <a:lnTo>
                    <a:pt x="14" y="82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2" name="Freeform 176"/>
            <p:cNvSpPr>
              <a:spLocks/>
            </p:cNvSpPr>
            <p:nvPr/>
          </p:nvSpPr>
          <p:spPr bwMode="auto">
            <a:xfrm>
              <a:off x="4065935" y="3105225"/>
              <a:ext cx="889320" cy="863911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3" name="Freeform 177"/>
            <p:cNvSpPr>
              <a:spLocks/>
            </p:cNvSpPr>
            <p:nvPr/>
          </p:nvSpPr>
          <p:spPr bwMode="auto">
            <a:xfrm>
              <a:off x="4091344" y="2351420"/>
              <a:ext cx="1261988" cy="1270457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4" name="Freeform 178"/>
            <p:cNvSpPr>
              <a:spLocks/>
            </p:cNvSpPr>
            <p:nvPr/>
          </p:nvSpPr>
          <p:spPr bwMode="auto">
            <a:xfrm>
              <a:off x="4065935" y="3012058"/>
              <a:ext cx="50818" cy="84697"/>
            </a:xfrm>
            <a:custGeom>
              <a:avLst/>
              <a:gdLst>
                <a:gd name="T0" fmla="*/ 0 w 12"/>
                <a:gd name="T1" fmla="*/ 4 h 20"/>
                <a:gd name="T2" fmla="*/ 10 w 12"/>
                <a:gd name="T3" fmla="*/ 0 h 20"/>
                <a:gd name="T4" fmla="*/ 12 w 12"/>
                <a:gd name="T5" fmla="*/ 4 h 20"/>
                <a:gd name="T6" fmla="*/ 10 w 12"/>
                <a:gd name="T7" fmla="*/ 12 h 20"/>
                <a:gd name="T8" fmla="*/ 0 w 12"/>
                <a:gd name="T9" fmla="*/ 20 h 20"/>
                <a:gd name="T10" fmla="*/ 0 w 12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0" y="4"/>
                  </a:moveTo>
                  <a:lnTo>
                    <a:pt x="10" y="0"/>
                  </a:lnTo>
                  <a:lnTo>
                    <a:pt x="12" y="4"/>
                  </a:lnTo>
                  <a:lnTo>
                    <a:pt x="10" y="12"/>
                  </a:lnTo>
                  <a:lnTo>
                    <a:pt x="0" y="2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5" name="Freeform 179"/>
            <p:cNvSpPr>
              <a:spLocks/>
            </p:cNvSpPr>
            <p:nvPr/>
          </p:nvSpPr>
          <p:spPr bwMode="auto">
            <a:xfrm>
              <a:off x="4002411" y="2469996"/>
              <a:ext cx="495480" cy="559001"/>
            </a:xfrm>
            <a:custGeom>
              <a:avLst/>
              <a:gdLst>
                <a:gd name="T0" fmla="*/ 0 w 117"/>
                <a:gd name="T1" fmla="*/ 116 h 132"/>
                <a:gd name="T2" fmla="*/ 15 w 117"/>
                <a:gd name="T3" fmla="*/ 116 h 132"/>
                <a:gd name="T4" fmla="*/ 15 w 117"/>
                <a:gd name="T5" fmla="*/ 106 h 132"/>
                <a:gd name="T6" fmla="*/ 7 w 117"/>
                <a:gd name="T7" fmla="*/ 106 h 132"/>
                <a:gd name="T8" fmla="*/ 7 w 117"/>
                <a:gd name="T9" fmla="*/ 94 h 132"/>
                <a:gd name="T10" fmla="*/ 15 w 117"/>
                <a:gd name="T11" fmla="*/ 94 h 132"/>
                <a:gd name="T12" fmla="*/ 25 w 117"/>
                <a:gd name="T13" fmla="*/ 86 h 132"/>
                <a:gd name="T14" fmla="*/ 31 w 117"/>
                <a:gd name="T15" fmla="*/ 94 h 132"/>
                <a:gd name="T16" fmla="*/ 49 w 117"/>
                <a:gd name="T17" fmla="*/ 96 h 132"/>
                <a:gd name="T18" fmla="*/ 53 w 117"/>
                <a:gd name="T19" fmla="*/ 88 h 132"/>
                <a:gd name="T20" fmla="*/ 53 w 117"/>
                <a:gd name="T21" fmla="*/ 68 h 132"/>
                <a:gd name="T22" fmla="*/ 45 w 117"/>
                <a:gd name="T23" fmla="*/ 62 h 132"/>
                <a:gd name="T24" fmla="*/ 45 w 117"/>
                <a:gd name="T25" fmla="*/ 50 h 132"/>
                <a:gd name="T26" fmla="*/ 53 w 117"/>
                <a:gd name="T27" fmla="*/ 44 h 132"/>
                <a:gd name="T28" fmla="*/ 49 w 117"/>
                <a:gd name="T29" fmla="*/ 34 h 132"/>
                <a:gd name="T30" fmla="*/ 35 w 117"/>
                <a:gd name="T31" fmla="*/ 36 h 132"/>
                <a:gd name="T32" fmla="*/ 31 w 117"/>
                <a:gd name="T33" fmla="*/ 20 h 132"/>
                <a:gd name="T34" fmla="*/ 59 w 117"/>
                <a:gd name="T35" fmla="*/ 20 h 132"/>
                <a:gd name="T36" fmla="*/ 59 w 117"/>
                <a:gd name="T37" fmla="*/ 28 h 132"/>
                <a:gd name="T38" fmla="*/ 77 w 117"/>
                <a:gd name="T39" fmla="*/ 26 h 132"/>
                <a:gd name="T40" fmla="*/ 79 w 117"/>
                <a:gd name="T41" fmla="*/ 12 h 132"/>
                <a:gd name="T42" fmla="*/ 87 w 117"/>
                <a:gd name="T43" fmla="*/ 0 h 132"/>
                <a:gd name="T44" fmla="*/ 117 w 117"/>
                <a:gd name="T45" fmla="*/ 2 h 132"/>
                <a:gd name="T46" fmla="*/ 109 w 117"/>
                <a:gd name="T47" fmla="*/ 46 h 132"/>
                <a:gd name="T48" fmla="*/ 85 w 117"/>
                <a:gd name="T49" fmla="*/ 84 h 132"/>
                <a:gd name="T50" fmla="*/ 81 w 117"/>
                <a:gd name="T51" fmla="*/ 116 h 132"/>
                <a:gd name="T52" fmla="*/ 55 w 117"/>
                <a:gd name="T53" fmla="*/ 128 h 132"/>
                <a:gd name="T54" fmla="*/ 27 w 117"/>
                <a:gd name="T55" fmla="*/ 132 h 132"/>
                <a:gd name="T56" fmla="*/ 25 w 117"/>
                <a:gd name="T57" fmla="*/ 128 h 132"/>
                <a:gd name="T58" fmla="*/ 15 w 117"/>
                <a:gd name="T59" fmla="*/ 132 h 132"/>
                <a:gd name="T60" fmla="*/ 0 w 117"/>
                <a:gd name="T61" fmla="*/ 1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7" h="132">
                  <a:moveTo>
                    <a:pt x="0" y="116"/>
                  </a:moveTo>
                  <a:lnTo>
                    <a:pt x="15" y="116"/>
                  </a:lnTo>
                  <a:lnTo>
                    <a:pt x="15" y="106"/>
                  </a:lnTo>
                  <a:lnTo>
                    <a:pt x="7" y="106"/>
                  </a:lnTo>
                  <a:lnTo>
                    <a:pt x="7" y="94"/>
                  </a:lnTo>
                  <a:lnTo>
                    <a:pt x="15" y="94"/>
                  </a:lnTo>
                  <a:lnTo>
                    <a:pt x="25" y="86"/>
                  </a:lnTo>
                  <a:lnTo>
                    <a:pt x="31" y="94"/>
                  </a:lnTo>
                  <a:lnTo>
                    <a:pt x="49" y="96"/>
                  </a:lnTo>
                  <a:lnTo>
                    <a:pt x="53" y="88"/>
                  </a:lnTo>
                  <a:lnTo>
                    <a:pt x="53" y="68"/>
                  </a:lnTo>
                  <a:lnTo>
                    <a:pt x="45" y="62"/>
                  </a:lnTo>
                  <a:lnTo>
                    <a:pt x="45" y="50"/>
                  </a:lnTo>
                  <a:lnTo>
                    <a:pt x="53" y="44"/>
                  </a:lnTo>
                  <a:lnTo>
                    <a:pt x="49" y="34"/>
                  </a:lnTo>
                  <a:lnTo>
                    <a:pt x="35" y="36"/>
                  </a:lnTo>
                  <a:lnTo>
                    <a:pt x="31" y="20"/>
                  </a:lnTo>
                  <a:lnTo>
                    <a:pt x="59" y="20"/>
                  </a:lnTo>
                  <a:lnTo>
                    <a:pt x="59" y="28"/>
                  </a:lnTo>
                  <a:lnTo>
                    <a:pt x="77" y="26"/>
                  </a:lnTo>
                  <a:lnTo>
                    <a:pt x="79" y="12"/>
                  </a:lnTo>
                  <a:lnTo>
                    <a:pt x="87" y="0"/>
                  </a:lnTo>
                  <a:lnTo>
                    <a:pt x="117" y="2"/>
                  </a:lnTo>
                  <a:lnTo>
                    <a:pt x="109" y="46"/>
                  </a:lnTo>
                  <a:lnTo>
                    <a:pt x="85" y="84"/>
                  </a:lnTo>
                  <a:lnTo>
                    <a:pt x="81" y="116"/>
                  </a:lnTo>
                  <a:lnTo>
                    <a:pt x="55" y="128"/>
                  </a:lnTo>
                  <a:lnTo>
                    <a:pt x="27" y="132"/>
                  </a:lnTo>
                  <a:lnTo>
                    <a:pt x="25" y="128"/>
                  </a:lnTo>
                  <a:lnTo>
                    <a:pt x="15" y="132"/>
                  </a:lnTo>
                  <a:lnTo>
                    <a:pt x="0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180"/>
            <p:cNvSpPr>
              <a:spLocks/>
            </p:cNvSpPr>
            <p:nvPr/>
          </p:nvSpPr>
          <p:spPr bwMode="auto">
            <a:xfrm>
              <a:off x="5531196" y="2402238"/>
              <a:ext cx="533592" cy="626759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181"/>
            <p:cNvSpPr>
              <a:spLocks/>
            </p:cNvSpPr>
            <p:nvPr/>
          </p:nvSpPr>
          <p:spPr bwMode="auto">
            <a:xfrm>
              <a:off x="3849956" y="2554693"/>
              <a:ext cx="376904" cy="406546"/>
            </a:xfrm>
            <a:custGeom>
              <a:avLst/>
              <a:gdLst>
                <a:gd name="T0" fmla="*/ 39 w 89"/>
                <a:gd name="T1" fmla="*/ 0 h 96"/>
                <a:gd name="T2" fmla="*/ 67 w 89"/>
                <a:gd name="T3" fmla="*/ 0 h 96"/>
                <a:gd name="T4" fmla="*/ 71 w 89"/>
                <a:gd name="T5" fmla="*/ 16 h 96"/>
                <a:gd name="T6" fmla="*/ 85 w 89"/>
                <a:gd name="T7" fmla="*/ 14 h 96"/>
                <a:gd name="T8" fmla="*/ 89 w 89"/>
                <a:gd name="T9" fmla="*/ 24 h 96"/>
                <a:gd name="T10" fmla="*/ 81 w 89"/>
                <a:gd name="T11" fmla="*/ 30 h 96"/>
                <a:gd name="T12" fmla="*/ 81 w 89"/>
                <a:gd name="T13" fmla="*/ 42 h 96"/>
                <a:gd name="T14" fmla="*/ 89 w 89"/>
                <a:gd name="T15" fmla="*/ 48 h 96"/>
                <a:gd name="T16" fmla="*/ 89 w 89"/>
                <a:gd name="T17" fmla="*/ 68 h 96"/>
                <a:gd name="T18" fmla="*/ 85 w 89"/>
                <a:gd name="T19" fmla="*/ 76 h 96"/>
                <a:gd name="T20" fmla="*/ 67 w 89"/>
                <a:gd name="T21" fmla="*/ 74 h 96"/>
                <a:gd name="T22" fmla="*/ 61 w 89"/>
                <a:gd name="T23" fmla="*/ 66 h 96"/>
                <a:gd name="T24" fmla="*/ 51 w 89"/>
                <a:gd name="T25" fmla="*/ 74 h 96"/>
                <a:gd name="T26" fmla="*/ 43 w 89"/>
                <a:gd name="T27" fmla="*/ 74 h 96"/>
                <a:gd name="T28" fmla="*/ 43 w 89"/>
                <a:gd name="T29" fmla="*/ 86 h 96"/>
                <a:gd name="T30" fmla="*/ 51 w 89"/>
                <a:gd name="T31" fmla="*/ 86 h 96"/>
                <a:gd name="T32" fmla="*/ 51 w 89"/>
                <a:gd name="T33" fmla="*/ 96 h 96"/>
                <a:gd name="T34" fmla="*/ 36 w 89"/>
                <a:gd name="T35" fmla="*/ 96 h 96"/>
                <a:gd name="T36" fmla="*/ 18 w 89"/>
                <a:gd name="T37" fmla="*/ 82 h 96"/>
                <a:gd name="T38" fmla="*/ 10 w 89"/>
                <a:gd name="T39" fmla="*/ 68 h 96"/>
                <a:gd name="T40" fmla="*/ 0 w 89"/>
                <a:gd name="T41" fmla="*/ 48 h 96"/>
                <a:gd name="T42" fmla="*/ 10 w 89"/>
                <a:gd name="T43" fmla="*/ 32 h 96"/>
                <a:gd name="T44" fmla="*/ 12 w 89"/>
                <a:gd name="T45" fmla="*/ 24 h 96"/>
                <a:gd name="T46" fmla="*/ 36 w 89"/>
                <a:gd name="T47" fmla="*/ 22 h 96"/>
                <a:gd name="T48" fmla="*/ 39 w 89"/>
                <a:gd name="T4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96">
                  <a:moveTo>
                    <a:pt x="39" y="0"/>
                  </a:moveTo>
                  <a:lnTo>
                    <a:pt x="67" y="0"/>
                  </a:lnTo>
                  <a:lnTo>
                    <a:pt x="71" y="16"/>
                  </a:lnTo>
                  <a:lnTo>
                    <a:pt x="85" y="14"/>
                  </a:lnTo>
                  <a:lnTo>
                    <a:pt x="89" y="24"/>
                  </a:lnTo>
                  <a:lnTo>
                    <a:pt x="81" y="30"/>
                  </a:lnTo>
                  <a:lnTo>
                    <a:pt x="81" y="42"/>
                  </a:lnTo>
                  <a:lnTo>
                    <a:pt x="89" y="48"/>
                  </a:lnTo>
                  <a:lnTo>
                    <a:pt x="89" y="68"/>
                  </a:lnTo>
                  <a:lnTo>
                    <a:pt x="85" y="76"/>
                  </a:lnTo>
                  <a:lnTo>
                    <a:pt x="67" y="74"/>
                  </a:lnTo>
                  <a:lnTo>
                    <a:pt x="61" y="66"/>
                  </a:lnTo>
                  <a:lnTo>
                    <a:pt x="51" y="74"/>
                  </a:lnTo>
                  <a:lnTo>
                    <a:pt x="43" y="74"/>
                  </a:lnTo>
                  <a:lnTo>
                    <a:pt x="43" y="86"/>
                  </a:lnTo>
                  <a:lnTo>
                    <a:pt x="51" y="86"/>
                  </a:lnTo>
                  <a:lnTo>
                    <a:pt x="51" y="96"/>
                  </a:lnTo>
                  <a:lnTo>
                    <a:pt x="36" y="96"/>
                  </a:lnTo>
                  <a:lnTo>
                    <a:pt x="18" y="82"/>
                  </a:lnTo>
                  <a:lnTo>
                    <a:pt x="10" y="68"/>
                  </a:lnTo>
                  <a:lnTo>
                    <a:pt x="0" y="48"/>
                  </a:lnTo>
                  <a:lnTo>
                    <a:pt x="10" y="32"/>
                  </a:lnTo>
                  <a:lnTo>
                    <a:pt x="12" y="24"/>
                  </a:lnTo>
                  <a:lnTo>
                    <a:pt x="36" y="22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8" name="Freeform 182"/>
            <p:cNvSpPr>
              <a:spLocks/>
            </p:cNvSpPr>
            <p:nvPr/>
          </p:nvSpPr>
          <p:spPr bwMode="auto">
            <a:xfrm>
              <a:off x="2113664" y="1783949"/>
              <a:ext cx="211743" cy="50818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9" name="Freeform 183"/>
            <p:cNvSpPr>
              <a:spLocks/>
            </p:cNvSpPr>
            <p:nvPr/>
          </p:nvSpPr>
          <p:spPr bwMode="auto">
            <a:xfrm>
              <a:off x="2113664" y="1783949"/>
              <a:ext cx="211743" cy="50818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0" name="Freeform 184"/>
            <p:cNvSpPr>
              <a:spLocks/>
            </p:cNvSpPr>
            <p:nvPr/>
          </p:nvSpPr>
          <p:spPr bwMode="auto">
            <a:xfrm>
              <a:off x="2096725" y="1588284"/>
              <a:ext cx="389607" cy="296440"/>
            </a:xfrm>
            <a:custGeom>
              <a:avLst/>
              <a:gdLst>
                <a:gd name="T0" fmla="*/ 2 w 92"/>
                <a:gd name="T1" fmla="*/ 34 h 70"/>
                <a:gd name="T2" fmla="*/ 0 w 92"/>
                <a:gd name="T3" fmla="*/ 28 h 70"/>
                <a:gd name="T4" fmla="*/ 6 w 92"/>
                <a:gd name="T5" fmla="*/ 20 h 70"/>
                <a:gd name="T6" fmla="*/ 12 w 92"/>
                <a:gd name="T7" fmla="*/ 12 h 70"/>
                <a:gd name="T8" fmla="*/ 14 w 92"/>
                <a:gd name="T9" fmla="*/ 2 h 70"/>
                <a:gd name="T10" fmla="*/ 28 w 92"/>
                <a:gd name="T11" fmla="*/ 0 h 70"/>
                <a:gd name="T12" fmla="*/ 42 w 92"/>
                <a:gd name="T13" fmla="*/ 0 h 70"/>
                <a:gd name="T14" fmla="*/ 54 w 92"/>
                <a:gd name="T15" fmla="*/ 6 h 70"/>
                <a:gd name="T16" fmla="*/ 62 w 92"/>
                <a:gd name="T17" fmla="*/ 12 h 70"/>
                <a:gd name="T18" fmla="*/ 70 w 92"/>
                <a:gd name="T19" fmla="*/ 24 h 70"/>
                <a:gd name="T20" fmla="*/ 80 w 92"/>
                <a:gd name="T21" fmla="*/ 32 h 70"/>
                <a:gd name="T22" fmla="*/ 82 w 92"/>
                <a:gd name="T23" fmla="*/ 38 h 70"/>
                <a:gd name="T24" fmla="*/ 84 w 92"/>
                <a:gd name="T25" fmla="*/ 50 h 70"/>
                <a:gd name="T26" fmla="*/ 90 w 92"/>
                <a:gd name="T27" fmla="*/ 58 h 70"/>
                <a:gd name="T28" fmla="*/ 92 w 92"/>
                <a:gd name="T29" fmla="*/ 66 h 70"/>
                <a:gd name="T30" fmla="*/ 92 w 92"/>
                <a:gd name="T31" fmla="*/ 70 h 70"/>
                <a:gd name="T32" fmla="*/ 70 w 92"/>
                <a:gd name="T33" fmla="*/ 68 h 70"/>
                <a:gd name="T34" fmla="*/ 64 w 92"/>
                <a:gd name="T35" fmla="*/ 64 h 70"/>
                <a:gd name="T36" fmla="*/ 58 w 92"/>
                <a:gd name="T37" fmla="*/ 64 h 70"/>
                <a:gd name="T38" fmla="*/ 50 w 92"/>
                <a:gd name="T39" fmla="*/ 64 h 70"/>
                <a:gd name="T40" fmla="*/ 38 w 92"/>
                <a:gd name="T41" fmla="*/ 64 h 70"/>
                <a:gd name="T42" fmla="*/ 32 w 92"/>
                <a:gd name="T43" fmla="*/ 64 h 70"/>
                <a:gd name="T44" fmla="*/ 28 w 92"/>
                <a:gd name="T45" fmla="*/ 68 h 70"/>
                <a:gd name="T46" fmla="*/ 10 w 92"/>
                <a:gd name="T47" fmla="*/ 70 h 70"/>
                <a:gd name="T48" fmla="*/ 10 w 92"/>
                <a:gd name="T49" fmla="*/ 60 h 70"/>
                <a:gd name="T50" fmla="*/ 20 w 92"/>
                <a:gd name="T51" fmla="*/ 56 h 70"/>
                <a:gd name="T52" fmla="*/ 30 w 92"/>
                <a:gd name="T53" fmla="*/ 56 h 70"/>
                <a:gd name="T54" fmla="*/ 38 w 92"/>
                <a:gd name="T55" fmla="*/ 56 h 70"/>
                <a:gd name="T56" fmla="*/ 50 w 92"/>
                <a:gd name="T57" fmla="*/ 56 h 70"/>
                <a:gd name="T58" fmla="*/ 54 w 92"/>
                <a:gd name="T59" fmla="*/ 54 h 70"/>
                <a:gd name="T60" fmla="*/ 40 w 92"/>
                <a:gd name="T61" fmla="*/ 50 h 70"/>
                <a:gd name="T62" fmla="*/ 36 w 92"/>
                <a:gd name="T63" fmla="*/ 50 h 70"/>
                <a:gd name="T64" fmla="*/ 22 w 92"/>
                <a:gd name="T65" fmla="*/ 48 h 70"/>
                <a:gd name="T66" fmla="*/ 12 w 92"/>
                <a:gd name="T67" fmla="*/ 48 h 70"/>
                <a:gd name="T68" fmla="*/ 8 w 92"/>
                <a:gd name="T69" fmla="*/ 48 h 70"/>
                <a:gd name="T70" fmla="*/ 4 w 92"/>
                <a:gd name="T71" fmla="*/ 40 h 70"/>
                <a:gd name="T72" fmla="*/ 2 w 92"/>
                <a:gd name="T73" fmla="*/ 3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70">
                  <a:moveTo>
                    <a:pt x="2" y="34"/>
                  </a:moveTo>
                  <a:lnTo>
                    <a:pt x="0" y="28"/>
                  </a:lnTo>
                  <a:lnTo>
                    <a:pt x="6" y="20"/>
                  </a:lnTo>
                  <a:lnTo>
                    <a:pt x="12" y="12"/>
                  </a:lnTo>
                  <a:lnTo>
                    <a:pt x="14" y="2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62" y="12"/>
                  </a:lnTo>
                  <a:lnTo>
                    <a:pt x="70" y="24"/>
                  </a:lnTo>
                  <a:lnTo>
                    <a:pt x="80" y="32"/>
                  </a:lnTo>
                  <a:lnTo>
                    <a:pt x="82" y="38"/>
                  </a:lnTo>
                  <a:lnTo>
                    <a:pt x="84" y="50"/>
                  </a:lnTo>
                  <a:lnTo>
                    <a:pt x="90" y="58"/>
                  </a:lnTo>
                  <a:lnTo>
                    <a:pt x="92" y="66"/>
                  </a:lnTo>
                  <a:lnTo>
                    <a:pt x="92" y="70"/>
                  </a:lnTo>
                  <a:lnTo>
                    <a:pt x="70" y="68"/>
                  </a:lnTo>
                  <a:lnTo>
                    <a:pt x="64" y="64"/>
                  </a:lnTo>
                  <a:lnTo>
                    <a:pt x="58" y="64"/>
                  </a:lnTo>
                  <a:lnTo>
                    <a:pt x="50" y="64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20" y="56"/>
                  </a:lnTo>
                  <a:lnTo>
                    <a:pt x="30" y="56"/>
                  </a:lnTo>
                  <a:lnTo>
                    <a:pt x="38" y="56"/>
                  </a:lnTo>
                  <a:lnTo>
                    <a:pt x="50" y="56"/>
                  </a:lnTo>
                  <a:lnTo>
                    <a:pt x="54" y="54"/>
                  </a:lnTo>
                  <a:lnTo>
                    <a:pt x="40" y="50"/>
                  </a:lnTo>
                  <a:lnTo>
                    <a:pt x="36" y="50"/>
                  </a:lnTo>
                  <a:lnTo>
                    <a:pt x="2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4" y="40"/>
                  </a:lnTo>
                  <a:lnTo>
                    <a:pt x="2" y="3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1" name="Freeform 185"/>
            <p:cNvSpPr>
              <a:spLocks/>
            </p:cNvSpPr>
            <p:nvPr/>
          </p:nvSpPr>
          <p:spPr bwMode="auto">
            <a:xfrm>
              <a:off x="5289808" y="4464616"/>
              <a:ext cx="160925" cy="152455"/>
            </a:xfrm>
            <a:custGeom>
              <a:avLst/>
              <a:gdLst>
                <a:gd name="T0" fmla="*/ 28 w 38"/>
                <a:gd name="T1" fmla="*/ 0 h 36"/>
                <a:gd name="T2" fmla="*/ 0 w 38"/>
                <a:gd name="T3" fmla="*/ 10 h 36"/>
                <a:gd name="T4" fmla="*/ 8 w 38"/>
                <a:gd name="T5" fmla="*/ 36 h 36"/>
                <a:gd name="T6" fmla="*/ 38 w 38"/>
                <a:gd name="T7" fmla="*/ 26 h 36"/>
                <a:gd name="T8" fmla="*/ 26 w 38"/>
                <a:gd name="T9" fmla="*/ 18 h 36"/>
                <a:gd name="T10" fmla="*/ 28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28" y="0"/>
                  </a:moveTo>
                  <a:lnTo>
                    <a:pt x="0" y="10"/>
                  </a:lnTo>
                  <a:lnTo>
                    <a:pt x="8" y="36"/>
                  </a:lnTo>
                  <a:lnTo>
                    <a:pt x="38" y="26"/>
                  </a:lnTo>
                  <a:lnTo>
                    <a:pt x="26" y="18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2" name="Freeform 186"/>
            <p:cNvSpPr>
              <a:spLocks/>
            </p:cNvSpPr>
            <p:nvPr/>
          </p:nvSpPr>
          <p:spPr bwMode="auto">
            <a:xfrm>
              <a:off x="5069595" y="4617070"/>
              <a:ext cx="135515" cy="186334"/>
            </a:xfrm>
            <a:custGeom>
              <a:avLst/>
              <a:gdLst>
                <a:gd name="T0" fmla="*/ 32 w 32"/>
                <a:gd name="T1" fmla="*/ 28 h 44"/>
                <a:gd name="T2" fmla="*/ 16 w 32"/>
                <a:gd name="T3" fmla="*/ 0 h 44"/>
                <a:gd name="T4" fmla="*/ 0 w 32"/>
                <a:gd name="T5" fmla="*/ 22 h 44"/>
                <a:gd name="T6" fmla="*/ 10 w 32"/>
                <a:gd name="T7" fmla="*/ 44 h 44"/>
                <a:gd name="T8" fmla="*/ 18 w 32"/>
                <a:gd name="T9" fmla="*/ 32 h 44"/>
                <a:gd name="T10" fmla="*/ 32 w 32"/>
                <a:gd name="T11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4">
                  <a:moveTo>
                    <a:pt x="32" y="28"/>
                  </a:moveTo>
                  <a:lnTo>
                    <a:pt x="16" y="0"/>
                  </a:lnTo>
                  <a:lnTo>
                    <a:pt x="0" y="22"/>
                  </a:lnTo>
                  <a:lnTo>
                    <a:pt x="10" y="44"/>
                  </a:lnTo>
                  <a:lnTo>
                    <a:pt x="18" y="32"/>
                  </a:lnTo>
                  <a:lnTo>
                    <a:pt x="32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3" name="Freeform 117"/>
            <p:cNvSpPr>
              <a:spLocks/>
            </p:cNvSpPr>
            <p:nvPr/>
          </p:nvSpPr>
          <p:spPr bwMode="auto">
            <a:xfrm>
              <a:off x="5438029" y="225522"/>
              <a:ext cx="127046" cy="67758"/>
            </a:xfrm>
            <a:custGeom>
              <a:avLst/>
              <a:gdLst>
                <a:gd name="T0" fmla="*/ 8 w 30"/>
                <a:gd name="T1" fmla="*/ 6 h 16"/>
                <a:gd name="T2" fmla="*/ 16 w 30"/>
                <a:gd name="T3" fmla="*/ 4 h 16"/>
                <a:gd name="T4" fmla="*/ 24 w 30"/>
                <a:gd name="T5" fmla="*/ 4 h 16"/>
                <a:gd name="T6" fmla="*/ 30 w 30"/>
                <a:gd name="T7" fmla="*/ 0 h 16"/>
                <a:gd name="T8" fmla="*/ 22 w 30"/>
                <a:gd name="T9" fmla="*/ 8 h 16"/>
                <a:gd name="T10" fmla="*/ 18 w 30"/>
                <a:gd name="T11" fmla="*/ 12 h 16"/>
                <a:gd name="T12" fmla="*/ 12 w 30"/>
                <a:gd name="T13" fmla="*/ 16 h 16"/>
                <a:gd name="T14" fmla="*/ 4 w 30"/>
                <a:gd name="T15" fmla="*/ 16 h 16"/>
                <a:gd name="T16" fmla="*/ 0 w 30"/>
                <a:gd name="T17" fmla="*/ 12 h 16"/>
                <a:gd name="T18" fmla="*/ 0 w 30"/>
                <a:gd name="T19" fmla="*/ 6 h 16"/>
                <a:gd name="T20" fmla="*/ 8 w 30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6">
                  <a:moveTo>
                    <a:pt x="8" y="6"/>
                  </a:moveTo>
                  <a:lnTo>
                    <a:pt x="16" y="4"/>
                  </a:lnTo>
                  <a:lnTo>
                    <a:pt x="24" y="4"/>
                  </a:lnTo>
                  <a:lnTo>
                    <a:pt x="30" y="0"/>
                  </a:lnTo>
                  <a:lnTo>
                    <a:pt x="22" y="8"/>
                  </a:lnTo>
                  <a:lnTo>
                    <a:pt x="18" y="12"/>
                  </a:lnTo>
                  <a:lnTo>
                    <a:pt x="12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8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4" name="Freeform 118"/>
            <p:cNvSpPr>
              <a:spLocks/>
            </p:cNvSpPr>
            <p:nvPr/>
          </p:nvSpPr>
          <p:spPr bwMode="auto">
            <a:xfrm>
              <a:off x="5023013" y="-291131"/>
              <a:ext cx="1236578" cy="474304"/>
            </a:xfrm>
            <a:custGeom>
              <a:avLst/>
              <a:gdLst>
                <a:gd name="T0" fmla="*/ 0 w 292"/>
                <a:gd name="T1" fmla="*/ 46 h 112"/>
                <a:gd name="T2" fmla="*/ 6 w 292"/>
                <a:gd name="T3" fmla="*/ 34 h 112"/>
                <a:gd name="T4" fmla="*/ 26 w 292"/>
                <a:gd name="T5" fmla="*/ 34 h 112"/>
                <a:gd name="T6" fmla="*/ 46 w 292"/>
                <a:gd name="T7" fmla="*/ 34 h 112"/>
                <a:gd name="T8" fmla="*/ 52 w 292"/>
                <a:gd name="T9" fmla="*/ 26 h 112"/>
                <a:gd name="T10" fmla="*/ 52 w 292"/>
                <a:gd name="T11" fmla="*/ 22 h 112"/>
                <a:gd name="T12" fmla="*/ 46 w 292"/>
                <a:gd name="T13" fmla="*/ 16 h 112"/>
                <a:gd name="T14" fmla="*/ 82 w 292"/>
                <a:gd name="T15" fmla="*/ 18 h 112"/>
                <a:gd name="T16" fmla="*/ 110 w 292"/>
                <a:gd name="T17" fmla="*/ 0 h 112"/>
                <a:gd name="T18" fmla="*/ 146 w 292"/>
                <a:gd name="T19" fmla="*/ 12 h 112"/>
                <a:gd name="T20" fmla="*/ 160 w 292"/>
                <a:gd name="T21" fmla="*/ 16 h 112"/>
                <a:gd name="T22" fmla="*/ 182 w 292"/>
                <a:gd name="T23" fmla="*/ 22 h 112"/>
                <a:gd name="T24" fmla="*/ 218 w 292"/>
                <a:gd name="T25" fmla="*/ 22 h 112"/>
                <a:gd name="T26" fmla="*/ 242 w 292"/>
                <a:gd name="T27" fmla="*/ 10 h 112"/>
                <a:gd name="T28" fmla="*/ 252 w 292"/>
                <a:gd name="T29" fmla="*/ 14 h 112"/>
                <a:gd name="T30" fmla="*/ 262 w 292"/>
                <a:gd name="T31" fmla="*/ 10 h 112"/>
                <a:gd name="T32" fmla="*/ 274 w 292"/>
                <a:gd name="T33" fmla="*/ 20 h 112"/>
                <a:gd name="T34" fmla="*/ 274 w 292"/>
                <a:gd name="T35" fmla="*/ 42 h 112"/>
                <a:gd name="T36" fmla="*/ 292 w 292"/>
                <a:gd name="T37" fmla="*/ 46 h 112"/>
                <a:gd name="T38" fmla="*/ 282 w 292"/>
                <a:gd name="T39" fmla="*/ 52 h 112"/>
                <a:gd name="T40" fmla="*/ 286 w 292"/>
                <a:gd name="T41" fmla="*/ 68 h 112"/>
                <a:gd name="T42" fmla="*/ 292 w 292"/>
                <a:gd name="T43" fmla="*/ 88 h 112"/>
                <a:gd name="T44" fmla="*/ 282 w 292"/>
                <a:gd name="T45" fmla="*/ 90 h 112"/>
                <a:gd name="T46" fmla="*/ 252 w 292"/>
                <a:gd name="T47" fmla="*/ 92 h 112"/>
                <a:gd name="T48" fmla="*/ 214 w 292"/>
                <a:gd name="T49" fmla="*/ 100 h 112"/>
                <a:gd name="T50" fmla="*/ 190 w 292"/>
                <a:gd name="T51" fmla="*/ 96 h 112"/>
                <a:gd name="T52" fmla="*/ 182 w 292"/>
                <a:gd name="T53" fmla="*/ 100 h 112"/>
                <a:gd name="T54" fmla="*/ 164 w 292"/>
                <a:gd name="T55" fmla="*/ 96 h 112"/>
                <a:gd name="T56" fmla="*/ 154 w 292"/>
                <a:gd name="T57" fmla="*/ 112 h 112"/>
                <a:gd name="T58" fmla="*/ 156 w 292"/>
                <a:gd name="T59" fmla="*/ 96 h 112"/>
                <a:gd name="T60" fmla="*/ 146 w 292"/>
                <a:gd name="T61" fmla="*/ 100 h 112"/>
                <a:gd name="T62" fmla="*/ 128 w 292"/>
                <a:gd name="T63" fmla="*/ 100 h 112"/>
                <a:gd name="T64" fmla="*/ 110 w 292"/>
                <a:gd name="T65" fmla="*/ 110 h 112"/>
                <a:gd name="T66" fmla="*/ 92 w 292"/>
                <a:gd name="T67" fmla="*/ 104 h 112"/>
                <a:gd name="T68" fmla="*/ 72 w 292"/>
                <a:gd name="T69" fmla="*/ 96 h 112"/>
                <a:gd name="T70" fmla="*/ 68 w 292"/>
                <a:gd name="T71" fmla="*/ 104 h 112"/>
                <a:gd name="T72" fmla="*/ 50 w 292"/>
                <a:gd name="T73" fmla="*/ 108 h 112"/>
                <a:gd name="T74" fmla="*/ 34 w 292"/>
                <a:gd name="T75" fmla="*/ 96 h 112"/>
                <a:gd name="T76" fmla="*/ 16 w 292"/>
                <a:gd name="T77" fmla="*/ 84 h 112"/>
                <a:gd name="T78" fmla="*/ 6 w 292"/>
                <a:gd name="T79" fmla="*/ 74 h 112"/>
                <a:gd name="T80" fmla="*/ 14 w 292"/>
                <a:gd name="T81" fmla="*/ 62 h 112"/>
                <a:gd name="T82" fmla="*/ 10 w 292"/>
                <a:gd name="T83" fmla="*/ 4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2" h="112">
                  <a:moveTo>
                    <a:pt x="10" y="48"/>
                  </a:moveTo>
                  <a:lnTo>
                    <a:pt x="0" y="46"/>
                  </a:lnTo>
                  <a:lnTo>
                    <a:pt x="0" y="42"/>
                  </a:lnTo>
                  <a:lnTo>
                    <a:pt x="6" y="34"/>
                  </a:lnTo>
                  <a:lnTo>
                    <a:pt x="12" y="32"/>
                  </a:lnTo>
                  <a:lnTo>
                    <a:pt x="26" y="34"/>
                  </a:lnTo>
                  <a:lnTo>
                    <a:pt x="38" y="34"/>
                  </a:lnTo>
                  <a:lnTo>
                    <a:pt x="46" y="34"/>
                  </a:lnTo>
                  <a:lnTo>
                    <a:pt x="46" y="28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52" y="22"/>
                  </a:lnTo>
                  <a:lnTo>
                    <a:pt x="46" y="22"/>
                  </a:lnTo>
                  <a:lnTo>
                    <a:pt x="46" y="16"/>
                  </a:lnTo>
                  <a:lnTo>
                    <a:pt x="68" y="18"/>
                  </a:lnTo>
                  <a:lnTo>
                    <a:pt x="82" y="18"/>
                  </a:lnTo>
                  <a:lnTo>
                    <a:pt x="90" y="10"/>
                  </a:lnTo>
                  <a:lnTo>
                    <a:pt x="110" y="0"/>
                  </a:lnTo>
                  <a:lnTo>
                    <a:pt x="140" y="0"/>
                  </a:lnTo>
                  <a:lnTo>
                    <a:pt x="146" y="12"/>
                  </a:lnTo>
                  <a:lnTo>
                    <a:pt x="154" y="10"/>
                  </a:lnTo>
                  <a:lnTo>
                    <a:pt x="160" y="16"/>
                  </a:lnTo>
                  <a:lnTo>
                    <a:pt x="168" y="18"/>
                  </a:lnTo>
                  <a:lnTo>
                    <a:pt x="182" y="22"/>
                  </a:lnTo>
                  <a:lnTo>
                    <a:pt x="200" y="22"/>
                  </a:lnTo>
                  <a:lnTo>
                    <a:pt x="218" y="22"/>
                  </a:lnTo>
                  <a:lnTo>
                    <a:pt x="234" y="18"/>
                  </a:lnTo>
                  <a:lnTo>
                    <a:pt x="242" y="10"/>
                  </a:lnTo>
                  <a:lnTo>
                    <a:pt x="248" y="12"/>
                  </a:lnTo>
                  <a:lnTo>
                    <a:pt x="252" y="14"/>
                  </a:lnTo>
                  <a:lnTo>
                    <a:pt x="254" y="8"/>
                  </a:lnTo>
                  <a:lnTo>
                    <a:pt x="262" y="10"/>
                  </a:lnTo>
                  <a:lnTo>
                    <a:pt x="268" y="16"/>
                  </a:lnTo>
                  <a:lnTo>
                    <a:pt x="274" y="20"/>
                  </a:lnTo>
                  <a:lnTo>
                    <a:pt x="274" y="30"/>
                  </a:lnTo>
                  <a:lnTo>
                    <a:pt x="274" y="42"/>
                  </a:lnTo>
                  <a:lnTo>
                    <a:pt x="286" y="42"/>
                  </a:lnTo>
                  <a:lnTo>
                    <a:pt x="292" y="46"/>
                  </a:lnTo>
                  <a:lnTo>
                    <a:pt x="284" y="48"/>
                  </a:lnTo>
                  <a:lnTo>
                    <a:pt x="282" y="52"/>
                  </a:lnTo>
                  <a:lnTo>
                    <a:pt x="284" y="60"/>
                  </a:lnTo>
                  <a:lnTo>
                    <a:pt x="286" y="68"/>
                  </a:lnTo>
                  <a:lnTo>
                    <a:pt x="288" y="78"/>
                  </a:lnTo>
                  <a:lnTo>
                    <a:pt x="292" y="88"/>
                  </a:lnTo>
                  <a:lnTo>
                    <a:pt x="290" y="92"/>
                  </a:lnTo>
                  <a:lnTo>
                    <a:pt x="282" y="90"/>
                  </a:lnTo>
                  <a:lnTo>
                    <a:pt x="262" y="86"/>
                  </a:lnTo>
                  <a:lnTo>
                    <a:pt x="252" y="92"/>
                  </a:lnTo>
                  <a:lnTo>
                    <a:pt x="226" y="92"/>
                  </a:lnTo>
                  <a:lnTo>
                    <a:pt x="214" y="100"/>
                  </a:lnTo>
                  <a:lnTo>
                    <a:pt x="196" y="102"/>
                  </a:lnTo>
                  <a:lnTo>
                    <a:pt x="190" y="96"/>
                  </a:lnTo>
                  <a:lnTo>
                    <a:pt x="184" y="96"/>
                  </a:lnTo>
                  <a:lnTo>
                    <a:pt x="182" y="100"/>
                  </a:lnTo>
                  <a:lnTo>
                    <a:pt x="170" y="100"/>
                  </a:lnTo>
                  <a:lnTo>
                    <a:pt x="164" y="96"/>
                  </a:lnTo>
                  <a:lnTo>
                    <a:pt x="162" y="104"/>
                  </a:lnTo>
                  <a:lnTo>
                    <a:pt x="154" y="112"/>
                  </a:lnTo>
                  <a:lnTo>
                    <a:pt x="152" y="104"/>
                  </a:lnTo>
                  <a:lnTo>
                    <a:pt x="156" y="96"/>
                  </a:lnTo>
                  <a:lnTo>
                    <a:pt x="150" y="96"/>
                  </a:lnTo>
                  <a:lnTo>
                    <a:pt x="146" y="100"/>
                  </a:lnTo>
                  <a:lnTo>
                    <a:pt x="132" y="98"/>
                  </a:lnTo>
                  <a:lnTo>
                    <a:pt x="128" y="100"/>
                  </a:lnTo>
                  <a:lnTo>
                    <a:pt x="120" y="108"/>
                  </a:lnTo>
                  <a:lnTo>
                    <a:pt x="110" y="110"/>
                  </a:lnTo>
                  <a:lnTo>
                    <a:pt x="100" y="110"/>
                  </a:lnTo>
                  <a:lnTo>
                    <a:pt x="92" y="104"/>
                  </a:lnTo>
                  <a:lnTo>
                    <a:pt x="80" y="100"/>
                  </a:lnTo>
                  <a:lnTo>
                    <a:pt x="72" y="96"/>
                  </a:lnTo>
                  <a:lnTo>
                    <a:pt x="66" y="98"/>
                  </a:lnTo>
                  <a:lnTo>
                    <a:pt x="68" y="104"/>
                  </a:lnTo>
                  <a:lnTo>
                    <a:pt x="66" y="108"/>
                  </a:lnTo>
                  <a:lnTo>
                    <a:pt x="50" y="108"/>
                  </a:lnTo>
                  <a:lnTo>
                    <a:pt x="40" y="100"/>
                  </a:lnTo>
                  <a:lnTo>
                    <a:pt x="34" y="96"/>
                  </a:lnTo>
                  <a:lnTo>
                    <a:pt x="20" y="92"/>
                  </a:lnTo>
                  <a:lnTo>
                    <a:pt x="16" y="84"/>
                  </a:lnTo>
                  <a:lnTo>
                    <a:pt x="16" y="78"/>
                  </a:lnTo>
                  <a:lnTo>
                    <a:pt x="6" y="74"/>
                  </a:lnTo>
                  <a:lnTo>
                    <a:pt x="10" y="68"/>
                  </a:lnTo>
                  <a:lnTo>
                    <a:pt x="14" y="62"/>
                  </a:lnTo>
                  <a:lnTo>
                    <a:pt x="12" y="54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5" name="Freeform 123"/>
            <p:cNvSpPr>
              <a:spLocks/>
            </p:cNvSpPr>
            <p:nvPr/>
          </p:nvSpPr>
          <p:spPr bwMode="auto">
            <a:xfrm>
              <a:off x="6395107" y="623598"/>
              <a:ext cx="118576" cy="118576"/>
            </a:xfrm>
            <a:custGeom>
              <a:avLst/>
              <a:gdLst>
                <a:gd name="T0" fmla="*/ 28 w 28"/>
                <a:gd name="T1" fmla="*/ 4 h 28"/>
                <a:gd name="T2" fmla="*/ 18 w 28"/>
                <a:gd name="T3" fmla="*/ 0 h 28"/>
                <a:gd name="T4" fmla="*/ 14 w 28"/>
                <a:gd name="T5" fmla="*/ 0 h 28"/>
                <a:gd name="T6" fmla="*/ 10 w 28"/>
                <a:gd name="T7" fmla="*/ 2 h 28"/>
                <a:gd name="T8" fmla="*/ 0 w 28"/>
                <a:gd name="T9" fmla="*/ 10 h 28"/>
                <a:gd name="T10" fmla="*/ 0 w 28"/>
                <a:gd name="T11" fmla="*/ 18 h 28"/>
                <a:gd name="T12" fmla="*/ 10 w 28"/>
                <a:gd name="T13" fmla="*/ 20 h 28"/>
                <a:gd name="T14" fmla="*/ 18 w 28"/>
                <a:gd name="T15" fmla="*/ 28 h 28"/>
                <a:gd name="T16" fmla="*/ 26 w 28"/>
                <a:gd name="T17" fmla="*/ 28 h 28"/>
                <a:gd name="T18" fmla="*/ 22 w 28"/>
                <a:gd name="T19" fmla="*/ 18 h 28"/>
                <a:gd name="T20" fmla="*/ 22 w 28"/>
                <a:gd name="T21" fmla="*/ 12 h 28"/>
                <a:gd name="T22" fmla="*/ 28 w 2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28" y="4"/>
                  </a:move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10" y="20"/>
                  </a:lnTo>
                  <a:lnTo>
                    <a:pt x="18" y="28"/>
                  </a:lnTo>
                  <a:lnTo>
                    <a:pt x="26" y="28"/>
                  </a:lnTo>
                  <a:lnTo>
                    <a:pt x="22" y="18"/>
                  </a:lnTo>
                  <a:lnTo>
                    <a:pt x="22" y="12"/>
                  </a:lnTo>
                  <a:lnTo>
                    <a:pt x="28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6" name="Freeform 124"/>
            <p:cNvSpPr>
              <a:spLocks/>
            </p:cNvSpPr>
            <p:nvPr/>
          </p:nvSpPr>
          <p:spPr bwMode="auto">
            <a:xfrm>
              <a:off x="6691547" y="936978"/>
              <a:ext cx="355728" cy="237152"/>
            </a:xfrm>
            <a:custGeom>
              <a:avLst/>
              <a:gdLst>
                <a:gd name="T0" fmla="*/ 0 w 84"/>
                <a:gd name="T1" fmla="*/ 24 h 56"/>
                <a:gd name="T2" fmla="*/ 8 w 84"/>
                <a:gd name="T3" fmla="*/ 34 h 56"/>
                <a:gd name="T4" fmla="*/ 22 w 84"/>
                <a:gd name="T5" fmla="*/ 50 h 56"/>
                <a:gd name="T6" fmla="*/ 48 w 84"/>
                <a:gd name="T7" fmla="*/ 56 h 56"/>
                <a:gd name="T8" fmla="*/ 66 w 84"/>
                <a:gd name="T9" fmla="*/ 56 h 56"/>
                <a:gd name="T10" fmla="*/ 84 w 84"/>
                <a:gd name="T11" fmla="*/ 24 h 56"/>
                <a:gd name="T12" fmla="*/ 82 w 84"/>
                <a:gd name="T13" fmla="*/ 10 h 56"/>
                <a:gd name="T14" fmla="*/ 80 w 84"/>
                <a:gd name="T15" fmla="*/ 2 h 56"/>
                <a:gd name="T16" fmla="*/ 76 w 84"/>
                <a:gd name="T17" fmla="*/ 0 h 56"/>
                <a:gd name="T18" fmla="*/ 68 w 84"/>
                <a:gd name="T19" fmla="*/ 10 h 56"/>
                <a:gd name="T20" fmla="*/ 58 w 84"/>
                <a:gd name="T21" fmla="*/ 18 h 56"/>
                <a:gd name="T22" fmla="*/ 50 w 84"/>
                <a:gd name="T23" fmla="*/ 28 h 56"/>
                <a:gd name="T24" fmla="*/ 42 w 84"/>
                <a:gd name="T25" fmla="*/ 30 h 56"/>
                <a:gd name="T26" fmla="*/ 32 w 84"/>
                <a:gd name="T27" fmla="*/ 26 h 56"/>
                <a:gd name="T28" fmla="*/ 26 w 84"/>
                <a:gd name="T29" fmla="*/ 30 h 56"/>
                <a:gd name="T30" fmla="*/ 22 w 84"/>
                <a:gd name="T31" fmla="*/ 32 h 56"/>
                <a:gd name="T32" fmla="*/ 14 w 84"/>
                <a:gd name="T33" fmla="*/ 30 h 56"/>
                <a:gd name="T34" fmla="*/ 8 w 84"/>
                <a:gd name="T35" fmla="*/ 24 h 56"/>
                <a:gd name="T36" fmla="*/ 4 w 84"/>
                <a:gd name="T37" fmla="*/ 20 h 56"/>
                <a:gd name="T38" fmla="*/ 0 w 84"/>
                <a:gd name="T39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56">
                  <a:moveTo>
                    <a:pt x="0" y="24"/>
                  </a:moveTo>
                  <a:lnTo>
                    <a:pt x="8" y="34"/>
                  </a:lnTo>
                  <a:lnTo>
                    <a:pt x="22" y="50"/>
                  </a:lnTo>
                  <a:lnTo>
                    <a:pt x="48" y="56"/>
                  </a:lnTo>
                  <a:lnTo>
                    <a:pt x="66" y="56"/>
                  </a:lnTo>
                  <a:lnTo>
                    <a:pt x="84" y="24"/>
                  </a:lnTo>
                  <a:lnTo>
                    <a:pt x="82" y="10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68" y="10"/>
                  </a:lnTo>
                  <a:lnTo>
                    <a:pt x="58" y="18"/>
                  </a:lnTo>
                  <a:lnTo>
                    <a:pt x="50" y="28"/>
                  </a:lnTo>
                  <a:lnTo>
                    <a:pt x="42" y="30"/>
                  </a:lnTo>
                  <a:lnTo>
                    <a:pt x="32" y="26"/>
                  </a:lnTo>
                  <a:lnTo>
                    <a:pt x="26" y="30"/>
                  </a:lnTo>
                  <a:lnTo>
                    <a:pt x="22" y="32"/>
                  </a:lnTo>
                  <a:lnTo>
                    <a:pt x="14" y="30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7" name="Freeform 126"/>
            <p:cNvSpPr>
              <a:spLocks/>
            </p:cNvSpPr>
            <p:nvPr/>
          </p:nvSpPr>
          <p:spPr bwMode="auto">
            <a:xfrm>
              <a:off x="6132546" y="1436691"/>
              <a:ext cx="686047" cy="423486"/>
            </a:xfrm>
            <a:custGeom>
              <a:avLst/>
              <a:gdLst>
                <a:gd name="T0" fmla="*/ 50 w 162"/>
                <a:gd name="T1" fmla="*/ 86 h 100"/>
                <a:gd name="T2" fmla="*/ 42 w 162"/>
                <a:gd name="T3" fmla="*/ 92 h 100"/>
                <a:gd name="T4" fmla="*/ 36 w 162"/>
                <a:gd name="T5" fmla="*/ 100 h 100"/>
                <a:gd name="T6" fmla="*/ 16 w 162"/>
                <a:gd name="T7" fmla="*/ 100 h 100"/>
                <a:gd name="T8" fmla="*/ 8 w 162"/>
                <a:gd name="T9" fmla="*/ 96 h 100"/>
                <a:gd name="T10" fmla="*/ 0 w 162"/>
                <a:gd name="T11" fmla="*/ 66 h 100"/>
                <a:gd name="T12" fmla="*/ 0 w 162"/>
                <a:gd name="T13" fmla="*/ 42 h 100"/>
                <a:gd name="T14" fmla="*/ 8 w 162"/>
                <a:gd name="T15" fmla="*/ 24 h 100"/>
                <a:gd name="T16" fmla="*/ 42 w 162"/>
                <a:gd name="T17" fmla="*/ 22 h 100"/>
                <a:gd name="T18" fmla="*/ 72 w 162"/>
                <a:gd name="T19" fmla="*/ 28 h 100"/>
                <a:gd name="T20" fmla="*/ 98 w 162"/>
                <a:gd name="T21" fmla="*/ 4 h 100"/>
                <a:gd name="T22" fmla="*/ 128 w 162"/>
                <a:gd name="T23" fmla="*/ 0 h 100"/>
                <a:gd name="T24" fmla="*/ 146 w 162"/>
                <a:gd name="T25" fmla="*/ 0 h 100"/>
                <a:gd name="T26" fmla="*/ 162 w 162"/>
                <a:gd name="T27" fmla="*/ 36 h 100"/>
                <a:gd name="T28" fmla="*/ 150 w 162"/>
                <a:gd name="T29" fmla="*/ 42 h 100"/>
                <a:gd name="T30" fmla="*/ 142 w 162"/>
                <a:gd name="T31" fmla="*/ 48 h 100"/>
                <a:gd name="T32" fmla="*/ 142 w 162"/>
                <a:gd name="T33" fmla="*/ 56 h 100"/>
                <a:gd name="T34" fmla="*/ 136 w 162"/>
                <a:gd name="T35" fmla="*/ 60 h 100"/>
                <a:gd name="T36" fmla="*/ 114 w 162"/>
                <a:gd name="T37" fmla="*/ 66 h 100"/>
                <a:gd name="T38" fmla="*/ 104 w 162"/>
                <a:gd name="T39" fmla="*/ 68 h 100"/>
                <a:gd name="T40" fmla="*/ 96 w 162"/>
                <a:gd name="T41" fmla="*/ 80 h 100"/>
                <a:gd name="T42" fmla="*/ 78 w 162"/>
                <a:gd name="T43" fmla="*/ 78 h 100"/>
                <a:gd name="T44" fmla="*/ 70 w 162"/>
                <a:gd name="T45" fmla="*/ 88 h 100"/>
                <a:gd name="T46" fmla="*/ 56 w 162"/>
                <a:gd name="T47" fmla="*/ 88 h 100"/>
                <a:gd name="T48" fmla="*/ 50 w 162"/>
                <a:gd name="T49" fmla="*/ 8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00">
                  <a:moveTo>
                    <a:pt x="50" y="86"/>
                  </a:moveTo>
                  <a:lnTo>
                    <a:pt x="42" y="92"/>
                  </a:lnTo>
                  <a:lnTo>
                    <a:pt x="36" y="100"/>
                  </a:lnTo>
                  <a:lnTo>
                    <a:pt x="16" y="100"/>
                  </a:lnTo>
                  <a:lnTo>
                    <a:pt x="8" y="96"/>
                  </a:lnTo>
                  <a:lnTo>
                    <a:pt x="0" y="66"/>
                  </a:lnTo>
                  <a:lnTo>
                    <a:pt x="0" y="42"/>
                  </a:lnTo>
                  <a:lnTo>
                    <a:pt x="8" y="24"/>
                  </a:lnTo>
                  <a:lnTo>
                    <a:pt x="42" y="22"/>
                  </a:lnTo>
                  <a:lnTo>
                    <a:pt x="72" y="28"/>
                  </a:lnTo>
                  <a:lnTo>
                    <a:pt x="98" y="4"/>
                  </a:lnTo>
                  <a:lnTo>
                    <a:pt x="128" y="0"/>
                  </a:lnTo>
                  <a:lnTo>
                    <a:pt x="146" y="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42" y="48"/>
                  </a:lnTo>
                  <a:lnTo>
                    <a:pt x="142" y="56"/>
                  </a:lnTo>
                  <a:lnTo>
                    <a:pt x="136" y="60"/>
                  </a:lnTo>
                  <a:lnTo>
                    <a:pt x="114" y="66"/>
                  </a:lnTo>
                  <a:lnTo>
                    <a:pt x="104" y="68"/>
                  </a:lnTo>
                  <a:lnTo>
                    <a:pt x="96" y="80"/>
                  </a:lnTo>
                  <a:lnTo>
                    <a:pt x="78" y="78"/>
                  </a:lnTo>
                  <a:lnTo>
                    <a:pt x="70" y="88"/>
                  </a:lnTo>
                  <a:lnTo>
                    <a:pt x="56" y="88"/>
                  </a:lnTo>
                  <a:lnTo>
                    <a:pt x="50" y="8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8" name="Freeform 131"/>
            <p:cNvSpPr>
              <a:spLocks/>
            </p:cNvSpPr>
            <p:nvPr/>
          </p:nvSpPr>
          <p:spPr bwMode="auto">
            <a:xfrm>
              <a:off x="5620716" y="475932"/>
              <a:ext cx="1397503" cy="1134942"/>
            </a:xfrm>
            <a:custGeom>
              <a:avLst/>
              <a:gdLst>
                <a:gd name="T0" fmla="*/ 0 w 330"/>
                <a:gd name="T1" fmla="*/ 68 h 268"/>
                <a:gd name="T2" fmla="*/ 4 w 330"/>
                <a:gd name="T3" fmla="*/ 46 h 268"/>
                <a:gd name="T4" fmla="*/ 22 w 330"/>
                <a:gd name="T5" fmla="*/ 52 h 268"/>
                <a:gd name="T6" fmla="*/ 26 w 330"/>
                <a:gd name="T7" fmla="*/ 48 h 268"/>
                <a:gd name="T8" fmla="*/ 32 w 330"/>
                <a:gd name="T9" fmla="*/ 40 h 268"/>
                <a:gd name="T10" fmla="*/ 44 w 330"/>
                <a:gd name="T11" fmla="*/ 38 h 268"/>
                <a:gd name="T12" fmla="*/ 46 w 330"/>
                <a:gd name="T13" fmla="*/ 32 h 268"/>
                <a:gd name="T14" fmla="*/ 52 w 330"/>
                <a:gd name="T15" fmla="*/ 26 h 268"/>
                <a:gd name="T16" fmla="*/ 40 w 330"/>
                <a:gd name="T17" fmla="*/ 10 h 268"/>
                <a:gd name="T18" fmla="*/ 68 w 330"/>
                <a:gd name="T19" fmla="*/ 6 h 268"/>
                <a:gd name="T20" fmla="*/ 70 w 330"/>
                <a:gd name="T21" fmla="*/ 0 h 268"/>
                <a:gd name="T22" fmla="*/ 90 w 330"/>
                <a:gd name="T23" fmla="*/ 4 h 268"/>
                <a:gd name="T24" fmla="*/ 126 w 330"/>
                <a:gd name="T25" fmla="*/ 24 h 268"/>
                <a:gd name="T26" fmla="*/ 134 w 330"/>
                <a:gd name="T27" fmla="*/ 36 h 268"/>
                <a:gd name="T28" fmla="*/ 136 w 330"/>
                <a:gd name="T29" fmla="*/ 40 h 268"/>
                <a:gd name="T30" fmla="*/ 144 w 330"/>
                <a:gd name="T31" fmla="*/ 42 h 268"/>
                <a:gd name="T32" fmla="*/ 158 w 330"/>
                <a:gd name="T33" fmla="*/ 52 h 268"/>
                <a:gd name="T34" fmla="*/ 174 w 330"/>
                <a:gd name="T35" fmla="*/ 52 h 268"/>
                <a:gd name="T36" fmla="*/ 190 w 330"/>
                <a:gd name="T37" fmla="*/ 52 h 268"/>
                <a:gd name="T38" fmla="*/ 200 w 330"/>
                <a:gd name="T39" fmla="*/ 54 h 268"/>
                <a:gd name="T40" fmla="*/ 208 w 330"/>
                <a:gd name="T41" fmla="*/ 62 h 268"/>
                <a:gd name="T42" fmla="*/ 216 w 330"/>
                <a:gd name="T43" fmla="*/ 62 h 268"/>
                <a:gd name="T44" fmla="*/ 226 w 330"/>
                <a:gd name="T45" fmla="*/ 82 h 268"/>
                <a:gd name="T46" fmla="*/ 234 w 330"/>
                <a:gd name="T47" fmla="*/ 88 h 268"/>
                <a:gd name="T48" fmla="*/ 242 w 330"/>
                <a:gd name="T49" fmla="*/ 96 h 268"/>
                <a:gd name="T50" fmla="*/ 244 w 330"/>
                <a:gd name="T51" fmla="*/ 110 h 268"/>
                <a:gd name="T52" fmla="*/ 248 w 330"/>
                <a:gd name="T53" fmla="*/ 118 h 268"/>
                <a:gd name="T54" fmla="*/ 256 w 330"/>
                <a:gd name="T55" fmla="*/ 128 h 268"/>
                <a:gd name="T56" fmla="*/ 260 w 330"/>
                <a:gd name="T57" fmla="*/ 132 h 268"/>
                <a:gd name="T58" fmla="*/ 282 w 330"/>
                <a:gd name="T59" fmla="*/ 158 h 268"/>
                <a:gd name="T60" fmla="*/ 290 w 330"/>
                <a:gd name="T61" fmla="*/ 160 h 268"/>
                <a:gd name="T62" fmla="*/ 302 w 330"/>
                <a:gd name="T63" fmla="*/ 164 h 268"/>
                <a:gd name="T64" fmla="*/ 308 w 330"/>
                <a:gd name="T65" fmla="*/ 166 h 268"/>
                <a:gd name="T66" fmla="*/ 326 w 330"/>
                <a:gd name="T67" fmla="*/ 164 h 268"/>
                <a:gd name="T68" fmla="*/ 330 w 330"/>
                <a:gd name="T69" fmla="*/ 172 h 268"/>
                <a:gd name="T70" fmla="*/ 330 w 330"/>
                <a:gd name="T71" fmla="*/ 186 h 268"/>
                <a:gd name="T72" fmla="*/ 322 w 330"/>
                <a:gd name="T73" fmla="*/ 204 h 268"/>
                <a:gd name="T74" fmla="*/ 306 w 330"/>
                <a:gd name="T75" fmla="*/ 208 h 268"/>
                <a:gd name="T76" fmla="*/ 290 w 330"/>
                <a:gd name="T77" fmla="*/ 216 h 268"/>
                <a:gd name="T78" fmla="*/ 274 w 330"/>
                <a:gd name="T79" fmla="*/ 226 h 268"/>
                <a:gd name="T80" fmla="*/ 258 w 330"/>
                <a:gd name="T81" fmla="*/ 224 h 268"/>
                <a:gd name="T82" fmla="*/ 226 w 330"/>
                <a:gd name="T83" fmla="*/ 230 h 268"/>
                <a:gd name="T84" fmla="*/ 200 w 330"/>
                <a:gd name="T85" fmla="*/ 254 h 268"/>
                <a:gd name="T86" fmla="*/ 170 w 330"/>
                <a:gd name="T87" fmla="*/ 248 h 268"/>
                <a:gd name="T88" fmla="*/ 136 w 330"/>
                <a:gd name="T89" fmla="*/ 250 h 268"/>
                <a:gd name="T90" fmla="*/ 128 w 330"/>
                <a:gd name="T91" fmla="*/ 268 h 268"/>
                <a:gd name="T92" fmla="*/ 120 w 330"/>
                <a:gd name="T93" fmla="*/ 250 h 268"/>
                <a:gd name="T94" fmla="*/ 106 w 330"/>
                <a:gd name="T95" fmla="*/ 232 h 268"/>
                <a:gd name="T96" fmla="*/ 96 w 330"/>
                <a:gd name="T97" fmla="*/ 212 h 268"/>
                <a:gd name="T98" fmla="*/ 88 w 330"/>
                <a:gd name="T99" fmla="*/ 202 h 268"/>
                <a:gd name="T100" fmla="*/ 76 w 330"/>
                <a:gd name="T101" fmla="*/ 200 h 268"/>
                <a:gd name="T102" fmla="*/ 68 w 330"/>
                <a:gd name="T103" fmla="*/ 184 h 268"/>
                <a:gd name="T104" fmla="*/ 68 w 330"/>
                <a:gd name="T105" fmla="*/ 160 h 268"/>
                <a:gd name="T106" fmla="*/ 56 w 330"/>
                <a:gd name="T107" fmla="*/ 142 h 268"/>
                <a:gd name="T108" fmla="*/ 42 w 330"/>
                <a:gd name="T109" fmla="*/ 136 h 268"/>
                <a:gd name="T110" fmla="*/ 38 w 330"/>
                <a:gd name="T111" fmla="*/ 126 h 268"/>
                <a:gd name="T112" fmla="*/ 38 w 330"/>
                <a:gd name="T113" fmla="*/ 114 h 268"/>
                <a:gd name="T114" fmla="*/ 18 w 330"/>
                <a:gd name="T115" fmla="*/ 90 h 268"/>
                <a:gd name="T116" fmla="*/ 8 w 330"/>
                <a:gd name="T117" fmla="*/ 70 h 268"/>
                <a:gd name="T118" fmla="*/ 0 w 330"/>
                <a:gd name="T119" fmla="*/ 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0" h="268">
                  <a:moveTo>
                    <a:pt x="0" y="68"/>
                  </a:moveTo>
                  <a:lnTo>
                    <a:pt x="4" y="46"/>
                  </a:lnTo>
                  <a:lnTo>
                    <a:pt x="22" y="52"/>
                  </a:lnTo>
                  <a:lnTo>
                    <a:pt x="26" y="48"/>
                  </a:lnTo>
                  <a:lnTo>
                    <a:pt x="32" y="40"/>
                  </a:lnTo>
                  <a:lnTo>
                    <a:pt x="44" y="38"/>
                  </a:lnTo>
                  <a:lnTo>
                    <a:pt x="46" y="32"/>
                  </a:lnTo>
                  <a:lnTo>
                    <a:pt x="52" y="26"/>
                  </a:lnTo>
                  <a:lnTo>
                    <a:pt x="40" y="10"/>
                  </a:lnTo>
                  <a:lnTo>
                    <a:pt x="68" y="6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126" y="24"/>
                  </a:lnTo>
                  <a:lnTo>
                    <a:pt x="134" y="36"/>
                  </a:lnTo>
                  <a:lnTo>
                    <a:pt x="136" y="40"/>
                  </a:lnTo>
                  <a:lnTo>
                    <a:pt x="144" y="42"/>
                  </a:lnTo>
                  <a:lnTo>
                    <a:pt x="158" y="52"/>
                  </a:lnTo>
                  <a:lnTo>
                    <a:pt x="174" y="52"/>
                  </a:lnTo>
                  <a:lnTo>
                    <a:pt x="190" y="52"/>
                  </a:lnTo>
                  <a:lnTo>
                    <a:pt x="200" y="54"/>
                  </a:lnTo>
                  <a:lnTo>
                    <a:pt x="208" y="62"/>
                  </a:lnTo>
                  <a:lnTo>
                    <a:pt x="216" y="62"/>
                  </a:lnTo>
                  <a:lnTo>
                    <a:pt x="226" y="82"/>
                  </a:lnTo>
                  <a:lnTo>
                    <a:pt x="234" y="88"/>
                  </a:lnTo>
                  <a:lnTo>
                    <a:pt x="242" y="96"/>
                  </a:lnTo>
                  <a:lnTo>
                    <a:pt x="244" y="110"/>
                  </a:lnTo>
                  <a:lnTo>
                    <a:pt x="248" y="118"/>
                  </a:lnTo>
                  <a:lnTo>
                    <a:pt x="256" y="128"/>
                  </a:lnTo>
                  <a:lnTo>
                    <a:pt x="260" y="132"/>
                  </a:lnTo>
                  <a:lnTo>
                    <a:pt x="282" y="158"/>
                  </a:lnTo>
                  <a:lnTo>
                    <a:pt x="290" y="160"/>
                  </a:lnTo>
                  <a:lnTo>
                    <a:pt x="302" y="164"/>
                  </a:lnTo>
                  <a:lnTo>
                    <a:pt x="308" y="166"/>
                  </a:lnTo>
                  <a:lnTo>
                    <a:pt x="326" y="164"/>
                  </a:lnTo>
                  <a:lnTo>
                    <a:pt x="330" y="172"/>
                  </a:lnTo>
                  <a:lnTo>
                    <a:pt x="330" y="186"/>
                  </a:lnTo>
                  <a:lnTo>
                    <a:pt x="322" y="204"/>
                  </a:lnTo>
                  <a:lnTo>
                    <a:pt x="306" y="208"/>
                  </a:lnTo>
                  <a:lnTo>
                    <a:pt x="290" y="216"/>
                  </a:lnTo>
                  <a:lnTo>
                    <a:pt x="274" y="226"/>
                  </a:lnTo>
                  <a:lnTo>
                    <a:pt x="258" y="224"/>
                  </a:lnTo>
                  <a:lnTo>
                    <a:pt x="226" y="230"/>
                  </a:lnTo>
                  <a:lnTo>
                    <a:pt x="200" y="254"/>
                  </a:lnTo>
                  <a:lnTo>
                    <a:pt x="170" y="248"/>
                  </a:lnTo>
                  <a:lnTo>
                    <a:pt x="136" y="250"/>
                  </a:lnTo>
                  <a:lnTo>
                    <a:pt x="128" y="268"/>
                  </a:lnTo>
                  <a:lnTo>
                    <a:pt x="120" y="250"/>
                  </a:lnTo>
                  <a:lnTo>
                    <a:pt x="106" y="232"/>
                  </a:lnTo>
                  <a:lnTo>
                    <a:pt x="96" y="212"/>
                  </a:lnTo>
                  <a:lnTo>
                    <a:pt x="88" y="202"/>
                  </a:lnTo>
                  <a:lnTo>
                    <a:pt x="76" y="200"/>
                  </a:lnTo>
                  <a:lnTo>
                    <a:pt x="68" y="184"/>
                  </a:lnTo>
                  <a:lnTo>
                    <a:pt x="68" y="160"/>
                  </a:lnTo>
                  <a:lnTo>
                    <a:pt x="56" y="142"/>
                  </a:lnTo>
                  <a:lnTo>
                    <a:pt x="42" y="136"/>
                  </a:lnTo>
                  <a:lnTo>
                    <a:pt x="38" y="126"/>
                  </a:lnTo>
                  <a:lnTo>
                    <a:pt x="38" y="114"/>
                  </a:lnTo>
                  <a:lnTo>
                    <a:pt x="18" y="90"/>
                  </a:lnTo>
                  <a:lnTo>
                    <a:pt x="8" y="70"/>
                  </a:lnTo>
                  <a:lnTo>
                    <a:pt x="0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9" name="Freeform 132"/>
            <p:cNvSpPr>
              <a:spLocks/>
            </p:cNvSpPr>
            <p:nvPr/>
          </p:nvSpPr>
          <p:spPr bwMode="auto">
            <a:xfrm>
              <a:off x="5645536" y="471143"/>
              <a:ext cx="33879" cy="67758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0" name="Freeform 133"/>
            <p:cNvSpPr>
              <a:spLocks/>
            </p:cNvSpPr>
            <p:nvPr/>
          </p:nvSpPr>
          <p:spPr bwMode="auto">
            <a:xfrm>
              <a:off x="6674608" y="928508"/>
              <a:ext cx="42349" cy="110106"/>
            </a:xfrm>
            <a:custGeom>
              <a:avLst/>
              <a:gdLst>
                <a:gd name="T0" fmla="*/ 0 w 10"/>
                <a:gd name="T1" fmla="*/ 22 h 26"/>
                <a:gd name="T2" fmla="*/ 0 w 10"/>
                <a:gd name="T3" fmla="*/ 10 h 26"/>
                <a:gd name="T4" fmla="*/ 4 w 10"/>
                <a:gd name="T5" fmla="*/ 0 h 26"/>
                <a:gd name="T6" fmla="*/ 8 w 10"/>
                <a:gd name="T7" fmla="*/ 0 h 26"/>
                <a:gd name="T8" fmla="*/ 10 w 10"/>
                <a:gd name="T9" fmla="*/ 8 h 26"/>
                <a:gd name="T10" fmla="*/ 10 w 10"/>
                <a:gd name="T11" fmla="*/ 14 h 26"/>
                <a:gd name="T12" fmla="*/ 8 w 10"/>
                <a:gd name="T13" fmla="*/ 22 h 26"/>
                <a:gd name="T14" fmla="*/ 4 w 10"/>
                <a:gd name="T15" fmla="*/ 26 h 26"/>
                <a:gd name="T16" fmla="*/ 0 w 10"/>
                <a:gd name="T1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6">
                  <a:moveTo>
                    <a:pt x="0" y="22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8"/>
                  </a:lnTo>
                  <a:lnTo>
                    <a:pt x="10" y="14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1" name="Freeform 134"/>
            <p:cNvSpPr>
              <a:spLocks/>
            </p:cNvSpPr>
            <p:nvPr/>
          </p:nvSpPr>
          <p:spPr bwMode="auto">
            <a:xfrm>
              <a:off x="6640729" y="894629"/>
              <a:ext cx="33879" cy="50818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2 h 12"/>
                <a:gd name="T4" fmla="*/ 4 w 8"/>
                <a:gd name="T5" fmla="*/ 12 h 12"/>
                <a:gd name="T6" fmla="*/ 0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lnTo>
                    <a:pt x="8" y="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2" name="Freeform 227"/>
            <p:cNvSpPr>
              <a:spLocks/>
            </p:cNvSpPr>
            <p:nvPr/>
          </p:nvSpPr>
          <p:spPr bwMode="auto">
            <a:xfrm>
              <a:off x="5006074" y="-291131"/>
              <a:ext cx="177864" cy="127046"/>
            </a:xfrm>
            <a:custGeom>
              <a:avLst/>
              <a:gdLst>
                <a:gd name="T0" fmla="*/ 0 w 42"/>
                <a:gd name="T1" fmla="*/ 14 h 30"/>
                <a:gd name="T2" fmla="*/ 0 w 42"/>
                <a:gd name="T3" fmla="*/ 20 h 30"/>
                <a:gd name="T4" fmla="*/ 2 w 42"/>
                <a:gd name="T5" fmla="*/ 26 h 30"/>
                <a:gd name="T6" fmla="*/ 10 w 42"/>
                <a:gd name="T7" fmla="*/ 26 h 30"/>
                <a:gd name="T8" fmla="*/ 4 w 42"/>
                <a:gd name="T9" fmla="*/ 30 h 30"/>
                <a:gd name="T10" fmla="*/ 14 w 42"/>
                <a:gd name="T11" fmla="*/ 28 h 30"/>
                <a:gd name="T12" fmla="*/ 26 w 42"/>
                <a:gd name="T13" fmla="*/ 20 h 30"/>
                <a:gd name="T14" fmla="*/ 34 w 42"/>
                <a:gd name="T15" fmla="*/ 16 h 30"/>
                <a:gd name="T16" fmla="*/ 42 w 42"/>
                <a:gd name="T17" fmla="*/ 18 h 30"/>
                <a:gd name="T18" fmla="*/ 38 w 42"/>
                <a:gd name="T19" fmla="*/ 14 h 30"/>
                <a:gd name="T20" fmla="*/ 32 w 42"/>
                <a:gd name="T21" fmla="*/ 10 h 30"/>
                <a:gd name="T22" fmla="*/ 30 w 42"/>
                <a:gd name="T23" fmla="*/ 4 h 30"/>
                <a:gd name="T24" fmla="*/ 22 w 42"/>
                <a:gd name="T25" fmla="*/ 4 h 30"/>
                <a:gd name="T26" fmla="*/ 12 w 42"/>
                <a:gd name="T27" fmla="*/ 0 h 30"/>
                <a:gd name="T28" fmla="*/ 4 w 42"/>
                <a:gd name="T29" fmla="*/ 4 h 30"/>
                <a:gd name="T30" fmla="*/ 0 w 42"/>
                <a:gd name="T31" fmla="*/ 10 h 30"/>
                <a:gd name="T32" fmla="*/ 0 w 42"/>
                <a:gd name="T33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0">
                  <a:moveTo>
                    <a:pt x="0" y="14"/>
                  </a:moveTo>
                  <a:lnTo>
                    <a:pt x="0" y="20"/>
                  </a:lnTo>
                  <a:lnTo>
                    <a:pt x="2" y="26"/>
                  </a:lnTo>
                  <a:lnTo>
                    <a:pt x="10" y="26"/>
                  </a:lnTo>
                  <a:lnTo>
                    <a:pt x="4" y="30"/>
                  </a:lnTo>
                  <a:lnTo>
                    <a:pt x="14" y="28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3" name="Freeform 201"/>
            <p:cNvSpPr>
              <a:spLocks/>
            </p:cNvSpPr>
            <p:nvPr/>
          </p:nvSpPr>
          <p:spPr bwMode="auto">
            <a:xfrm>
              <a:off x="2613378" y="-308071"/>
              <a:ext cx="228682" cy="406546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4" name="Freeform 202"/>
            <p:cNvSpPr>
              <a:spLocks/>
            </p:cNvSpPr>
            <p:nvPr/>
          </p:nvSpPr>
          <p:spPr bwMode="auto">
            <a:xfrm>
              <a:off x="2630317" y="-426647"/>
              <a:ext cx="830032" cy="601350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5" name="Freeform 203"/>
            <p:cNvSpPr>
              <a:spLocks/>
            </p:cNvSpPr>
            <p:nvPr/>
          </p:nvSpPr>
          <p:spPr bwMode="auto">
            <a:xfrm>
              <a:off x="3841486" y="-350419"/>
              <a:ext cx="59288" cy="110106"/>
            </a:xfrm>
            <a:custGeom>
              <a:avLst/>
              <a:gdLst>
                <a:gd name="T0" fmla="*/ 10 w 14"/>
                <a:gd name="T1" fmla="*/ 0 h 26"/>
                <a:gd name="T2" fmla="*/ 4 w 14"/>
                <a:gd name="T3" fmla="*/ 2 h 26"/>
                <a:gd name="T4" fmla="*/ 0 w 14"/>
                <a:gd name="T5" fmla="*/ 6 h 26"/>
                <a:gd name="T6" fmla="*/ 0 w 14"/>
                <a:gd name="T7" fmla="*/ 14 h 26"/>
                <a:gd name="T8" fmla="*/ 0 w 14"/>
                <a:gd name="T9" fmla="*/ 22 h 26"/>
                <a:gd name="T10" fmla="*/ 6 w 14"/>
                <a:gd name="T11" fmla="*/ 26 h 26"/>
                <a:gd name="T12" fmla="*/ 10 w 14"/>
                <a:gd name="T13" fmla="*/ 18 h 26"/>
                <a:gd name="T14" fmla="*/ 8 w 14"/>
                <a:gd name="T15" fmla="*/ 12 h 26"/>
                <a:gd name="T16" fmla="*/ 14 w 14"/>
                <a:gd name="T17" fmla="*/ 10 h 26"/>
                <a:gd name="T18" fmla="*/ 10 w 14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0"/>
                  </a:moveTo>
                  <a:lnTo>
                    <a:pt x="4" y="2"/>
                  </a:lnTo>
                  <a:lnTo>
                    <a:pt x="0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14" y="10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6" name="Freeform 204"/>
            <p:cNvSpPr>
              <a:spLocks/>
            </p:cNvSpPr>
            <p:nvPr/>
          </p:nvSpPr>
          <p:spPr bwMode="auto">
            <a:xfrm>
              <a:off x="3824024" y="-206434"/>
              <a:ext cx="84697" cy="1609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7" name="Freeform 218"/>
            <p:cNvSpPr>
              <a:spLocks/>
            </p:cNvSpPr>
            <p:nvPr/>
          </p:nvSpPr>
          <p:spPr bwMode="auto">
            <a:xfrm>
              <a:off x="4320027" y="-553692"/>
              <a:ext cx="254091" cy="220213"/>
            </a:xfrm>
            <a:custGeom>
              <a:avLst/>
              <a:gdLst>
                <a:gd name="T0" fmla="*/ 0 w 60"/>
                <a:gd name="T1" fmla="*/ 2 h 52"/>
                <a:gd name="T2" fmla="*/ 12 w 60"/>
                <a:gd name="T3" fmla="*/ 0 h 52"/>
                <a:gd name="T4" fmla="*/ 26 w 60"/>
                <a:gd name="T5" fmla="*/ 2 h 52"/>
                <a:gd name="T6" fmla="*/ 50 w 60"/>
                <a:gd name="T7" fmla="*/ 6 h 52"/>
                <a:gd name="T8" fmla="*/ 56 w 60"/>
                <a:gd name="T9" fmla="*/ 6 h 52"/>
                <a:gd name="T10" fmla="*/ 58 w 60"/>
                <a:gd name="T11" fmla="*/ 14 h 52"/>
                <a:gd name="T12" fmla="*/ 54 w 60"/>
                <a:gd name="T13" fmla="*/ 18 h 52"/>
                <a:gd name="T14" fmla="*/ 60 w 60"/>
                <a:gd name="T15" fmla="*/ 26 h 52"/>
                <a:gd name="T16" fmla="*/ 52 w 60"/>
                <a:gd name="T17" fmla="*/ 32 h 52"/>
                <a:gd name="T18" fmla="*/ 50 w 60"/>
                <a:gd name="T19" fmla="*/ 40 h 52"/>
                <a:gd name="T20" fmla="*/ 44 w 60"/>
                <a:gd name="T21" fmla="*/ 40 h 52"/>
                <a:gd name="T22" fmla="*/ 42 w 60"/>
                <a:gd name="T23" fmla="*/ 52 h 52"/>
                <a:gd name="T24" fmla="*/ 34 w 60"/>
                <a:gd name="T25" fmla="*/ 46 h 52"/>
                <a:gd name="T26" fmla="*/ 26 w 60"/>
                <a:gd name="T27" fmla="*/ 40 h 52"/>
                <a:gd name="T28" fmla="*/ 16 w 60"/>
                <a:gd name="T29" fmla="*/ 32 h 52"/>
                <a:gd name="T30" fmla="*/ 10 w 60"/>
                <a:gd name="T31" fmla="*/ 28 h 52"/>
                <a:gd name="T32" fmla="*/ 6 w 60"/>
                <a:gd name="T33" fmla="*/ 22 h 52"/>
                <a:gd name="T34" fmla="*/ 2 w 60"/>
                <a:gd name="T35" fmla="*/ 10 h 52"/>
                <a:gd name="T36" fmla="*/ 0 w 60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2">
                  <a:moveTo>
                    <a:pt x="0" y="2"/>
                  </a:moveTo>
                  <a:lnTo>
                    <a:pt x="12" y="0"/>
                  </a:lnTo>
                  <a:lnTo>
                    <a:pt x="26" y="2"/>
                  </a:lnTo>
                  <a:lnTo>
                    <a:pt x="50" y="6"/>
                  </a:lnTo>
                  <a:lnTo>
                    <a:pt x="56" y="6"/>
                  </a:lnTo>
                  <a:lnTo>
                    <a:pt x="58" y="14"/>
                  </a:lnTo>
                  <a:lnTo>
                    <a:pt x="54" y="18"/>
                  </a:lnTo>
                  <a:lnTo>
                    <a:pt x="60" y="26"/>
                  </a:lnTo>
                  <a:lnTo>
                    <a:pt x="52" y="32"/>
                  </a:lnTo>
                  <a:lnTo>
                    <a:pt x="50" y="40"/>
                  </a:lnTo>
                  <a:lnTo>
                    <a:pt x="44" y="40"/>
                  </a:lnTo>
                  <a:lnTo>
                    <a:pt x="42" y="52"/>
                  </a:lnTo>
                  <a:lnTo>
                    <a:pt x="34" y="46"/>
                  </a:lnTo>
                  <a:lnTo>
                    <a:pt x="26" y="40"/>
                  </a:lnTo>
                  <a:lnTo>
                    <a:pt x="16" y="32"/>
                  </a:lnTo>
                  <a:lnTo>
                    <a:pt x="10" y="28"/>
                  </a:lnTo>
                  <a:lnTo>
                    <a:pt x="6" y="22"/>
                  </a:lnTo>
                  <a:lnTo>
                    <a:pt x="2" y="1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8" name="Freeform 219"/>
            <p:cNvSpPr>
              <a:spLocks/>
            </p:cNvSpPr>
            <p:nvPr/>
          </p:nvSpPr>
          <p:spPr bwMode="auto">
            <a:xfrm>
              <a:off x="4497891" y="-621450"/>
              <a:ext cx="296440" cy="330319"/>
            </a:xfrm>
            <a:custGeom>
              <a:avLst/>
              <a:gdLst>
                <a:gd name="T0" fmla="*/ 14 w 70"/>
                <a:gd name="T1" fmla="*/ 78 h 78"/>
                <a:gd name="T2" fmla="*/ 6 w 70"/>
                <a:gd name="T3" fmla="*/ 72 h 78"/>
                <a:gd name="T4" fmla="*/ 0 w 70"/>
                <a:gd name="T5" fmla="*/ 68 h 78"/>
                <a:gd name="T6" fmla="*/ 2 w 70"/>
                <a:gd name="T7" fmla="*/ 56 h 78"/>
                <a:gd name="T8" fmla="*/ 8 w 70"/>
                <a:gd name="T9" fmla="*/ 56 h 78"/>
                <a:gd name="T10" fmla="*/ 10 w 70"/>
                <a:gd name="T11" fmla="*/ 48 h 78"/>
                <a:gd name="T12" fmla="*/ 18 w 70"/>
                <a:gd name="T13" fmla="*/ 42 h 78"/>
                <a:gd name="T14" fmla="*/ 12 w 70"/>
                <a:gd name="T15" fmla="*/ 34 h 78"/>
                <a:gd name="T16" fmla="*/ 16 w 70"/>
                <a:gd name="T17" fmla="*/ 30 h 78"/>
                <a:gd name="T18" fmla="*/ 14 w 70"/>
                <a:gd name="T19" fmla="*/ 22 h 78"/>
                <a:gd name="T20" fmla="*/ 8 w 70"/>
                <a:gd name="T21" fmla="*/ 22 h 78"/>
                <a:gd name="T22" fmla="*/ 12 w 70"/>
                <a:gd name="T23" fmla="*/ 18 h 78"/>
                <a:gd name="T24" fmla="*/ 6 w 70"/>
                <a:gd name="T25" fmla="*/ 4 h 78"/>
                <a:gd name="T26" fmla="*/ 14 w 70"/>
                <a:gd name="T27" fmla="*/ 0 h 78"/>
                <a:gd name="T28" fmla="*/ 34 w 70"/>
                <a:gd name="T29" fmla="*/ 0 h 78"/>
                <a:gd name="T30" fmla="*/ 36 w 70"/>
                <a:gd name="T31" fmla="*/ 8 h 78"/>
                <a:gd name="T32" fmla="*/ 42 w 70"/>
                <a:gd name="T33" fmla="*/ 16 h 78"/>
                <a:gd name="T34" fmla="*/ 50 w 70"/>
                <a:gd name="T35" fmla="*/ 28 h 78"/>
                <a:gd name="T36" fmla="*/ 66 w 70"/>
                <a:gd name="T37" fmla="*/ 30 h 78"/>
                <a:gd name="T38" fmla="*/ 66 w 70"/>
                <a:gd name="T39" fmla="*/ 40 h 78"/>
                <a:gd name="T40" fmla="*/ 60 w 70"/>
                <a:gd name="T41" fmla="*/ 44 h 78"/>
                <a:gd name="T42" fmla="*/ 66 w 70"/>
                <a:gd name="T43" fmla="*/ 52 h 78"/>
                <a:gd name="T44" fmla="*/ 70 w 70"/>
                <a:gd name="T45" fmla="*/ 58 h 78"/>
                <a:gd name="T46" fmla="*/ 64 w 70"/>
                <a:gd name="T47" fmla="*/ 70 h 78"/>
                <a:gd name="T48" fmla="*/ 54 w 70"/>
                <a:gd name="T49" fmla="*/ 72 h 78"/>
                <a:gd name="T50" fmla="*/ 44 w 70"/>
                <a:gd name="T51" fmla="*/ 76 h 78"/>
                <a:gd name="T52" fmla="*/ 36 w 70"/>
                <a:gd name="T53" fmla="*/ 76 h 78"/>
                <a:gd name="T54" fmla="*/ 28 w 70"/>
                <a:gd name="T55" fmla="*/ 70 h 78"/>
                <a:gd name="T56" fmla="*/ 20 w 70"/>
                <a:gd name="T57" fmla="*/ 68 h 78"/>
                <a:gd name="T58" fmla="*/ 16 w 70"/>
                <a:gd name="T59" fmla="*/ 72 h 78"/>
                <a:gd name="T60" fmla="*/ 14 w 70"/>
                <a:gd name="T6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78">
                  <a:moveTo>
                    <a:pt x="14" y="78"/>
                  </a:moveTo>
                  <a:lnTo>
                    <a:pt x="6" y="72"/>
                  </a:lnTo>
                  <a:lnTo>
                    <a:pt x="0" y="68"/>
                  </a:lnTo>
                  <a:lnTo>
                    <a:pt x="2" y="56"/>
                  </a:lnTo>
                  <a:lnTo>
                    <a:pt x="8" y="56"/>
                  </a:lnTo>
                  <a:lnTo>
                    <a:pt x="10" y="48"/>
                  </a:lnTo>
                  <a:lnTo>
                    <a:pt x="18" y="42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4" y="22"/>
                  </a:lnTo>
                  <a:lnTo>
                    <a:pt x="8" y="22"/>
                  </a:lnTo>
                  <a:lnTo>
                    <a:pt x="12" y="1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34" y="0"/>
                  </a:lnTo>
                  <a:lnTo>
                    <a:pt x="36" y="8"/>
                  </a:lnTo>
                  <a:lnTo>
                    <a:pt x="42" y="16"/>
                  </a:lnTo>
                  <a:lnTo>
                    <a:pt x="50" y="28"/>
                  </a:lnTo>
                  <a:lnTo>
                    <a:pt x="66" y="30"/>
                  </a:lnTo>
                  <a:lnTo>
                    <a:pt x="66" y="40"/>
                  </a:lnTo>
                  <a:lnTo>
                    <a:pt x="60" y="44"/>
                  </a:lnTo>
                  <a:lnTo>
                    <a:pt x="66" y="52"/>
                  </a:lnTo>
                  <a:lnTo>
                    <a:pt x="70" y="58"/>
                  </a:lnTo>
                  <a:lnTo>
                    <a:pt x="64" y="70"/>
                  </a:lnTo>
                  <a:lnTo>
                    <a:pt x="54" y="72"/>
                  </a:lnTo>
                  <a:lnTo>
                    <a:pt x="44" y="76"/>
                  </a:lnTo>
                  <a:lnTo>
                    <a:pt x="36" y="76"/>
                  </a:lnTo>
                  <a:lnTo>
                    <a:pt x="28" y="70"/>
                  </a:lnTo>
                  <a:lnTo>
                    <a:pt x="20" y="68"/>
                  </a:lnTo>
                  <a:lnTo>
                    <a:pt x="16" y="72"/>
                  </a:lnTo>
                  <a:lnTo>
                    <a:pt x="14" y="7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9" name="Freeform 221"/>
            <p:cNvSpPr>
              <a:spLocks/>
            </p:cNvSpPr>
            <p:nvPr/>
          </p:nvSpPr>
          <p:spPr bwMode="auto">
            <a:xfrm>
              <a:off x="4116231" y="30718"/>
              <a:ext cx="177864" cy="101637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0" name="Freeform 226"/>
            <p:cNvSpPr>
              <a:spLocks/>
            </p:cNvSpPr>
            <p:nvPr/>
          </p:nvSpPr>
          <p:spPr bwMode="auto">
            <a:xfrm>
              <a:off x="4751982" y="-468995"/>
              <a:ext cx="415016" cy="237152"/>
            </a:xfrm>
            <a:custGeom>
              <a:avLst/>
              <a:gdLst>
                <a:gd name="T0" fmla="*/ 18 w 98"/>
                <a:gd name="T1" fmla="*/ 8 h 56"/>
                <a:gd name="T2" fmla="*/ 46 w 98"/>
                <a:gd name="T3" fmla="*/ 8 h 56"/>
                <a:gd name="T4" fmla="*/ 58 w 98"/>
                <a:gd name="T5" fmla="*/ 8 h 56"/>
                <a:gd name="T6" fmla="*/ 66 w 98"/>
                <a:gd name="T7" fmla="*/ 0 h 56"/>
                <a:gd name="T8" fmla="*/ 80 w 98"/>
                <a:gd name="T9" fmla="*/ 4 h 56"/>
                <a:gd name="T10" fmla="*/ 92 w 98"/>
                <a:gd name="T11" fmla="*/ 10 h 56"/>
                <a:gd name="T12" fmla="*/ 98 w 98"/>
                <a:gd name="T13" fmla="*/ 10 h 56"/>
                <a:gd name="T14" fmla="*/ 98 w 98"/>
                <a:gd name="T15" fmla="*/ 14 h 56"/>
                <a:gd name="T16" fmla="*/ 90 w 98"/>
                <a:gd name="T17" fmla="*/ 16 h 56"/>
                <a:gd name="T18" fmla="*/ 90 w 98"/>
                <a:gd name="T19" fmla="*/ 28 h 56"/>
                <a:gd name="T20" fmla="*/ 82 w 98"/>
                <a:gd name="T21" fmla="*/ 36 h 56"/>
                <a:gd name="T22" fmla="*/ 84 w 98"/>
                <a:gd name="T23" fmla="*/ 38 h 56"/>
                <a:gd name="T24" fmla="*/ 92 w 98"/>
                <a:gd name="T25" fmla="*/ 42 h 56"/>
                <a:gd name="T26" fmla="*/ 90 w 98"/>
                <a:gd name="T27" fmla="*/ 46 h 56"/>
                <a:gd name="T28" fmla="*/ 80 w 98"/>
                <a:gd name="T29" fmla="*/ 44 h 56"/>
                <a:gd name="T30" fmla="*/ 72 w 98"/>
                <a:gd name="T31" fmla="*/ 42 h 56"/>
                <a:gd name="T32" fmla="*/ 64 w 98"/>
                <a:gd name="T33" fmla="*/ 46 h 56"/>
                <a:gd name="T34" fmla="*/ 60 w 98"/>
                <a:gd name="T35" fmla="*/ 52 h 56"/>
                <a:gd name="T36" fmla="*/ 60 w 98"/>
                <a:gd name="T37" fmla="*/ 56 h 56"/>
                <a:gd name="T38" fmla="*/ 52 w 98"/>
                <a:gd name="T39" fmla="*/ 56 h 56"/>
                <a:gd name="T40" fmla="*/ 40 w 98"/>
                <a:gd name="T41" fmla="*/ 56 h 56"/>
                <a:gd name="T42" fmla="*/ 30 w 98"/>
                <a:gd name="T43" fmla="*/ 52 h 56"/>
                <a:gd name="T44" fmla="*/ 24 w 98"/>
                <a:gd name="T45" fmla="*/ 52 h 56"/>
                <a:gd name="T46" fmla="*/ 14 w 98"/>
                <a:gd name="T47" fmla="*/ 54 h 56"/>
                <a:gd name="T48" fmla="*/ 12 w 98"/>
                <a:gd name="T49" fmla="*/ 48 h 56"/>
                <a:gd name="T50" fmla="*/ 6 w 98"/>
                <a:gd name="T51" fmla="*/ 42 h 56"/>
                <a:gd name="T52" fmla="*/ 4 w 98"/>
                <a:gd name="T53" fmla="*/ 34 h 56"/>
                <a:gd name="T54" fmla="*/ 10 w 98"/>
                <a:gd name="T55" fmla="*/ 22 h 56"/>
                <a:gd name="T56" fmla="*/ 4 w 98"/>
                <a:gd name="T57" fmla="*/ 14 h 56"/>
                <a:gd name="T58" fmla="*/ 0 w 98"/>
                <a:gd name="T59" fmla="*/ 8 h 56"/>
                <a:gd name="T60" fmla="*/ 6 w 98"/>
                <a:gd name="T61" fmla="*/ 4 h 56"/>
                <a:gd name="T62" fmla="*/ 18 w 98"/>
                <a:gd name="T63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8" h="56">
                  <a:moveTo>
                    <a:pt x="18" y="8"/>
                  </a:moveTo>
                  <a:lnTo>
                    <a:pt x="46" y="8"/>
                  </a:lnTo>
                  <a:lnTo>
                    <a:pt x="58" y="8"/>
                  </a:lnTo>
                  <a:lnTo>
                    <a:pt x="66" y="0"/>
                  </a:lnTo>
                  <a:lnTo>
                    <a:pt x="80" y="4"/>
                  </a:lnTo>
                  <a:lnTo>
                    <a:pt x="92" y="10"/>
                  </a:lnTo>
                  <a:lnTo>
                    <a:pt x="98" y="10"/>
                  </a:lnTo>
                  <a:lnTo>
                    <a:pt x="98" y="14"/>
                  </a:lnTo>
                  <a:lnTo>
                    <a:pt x="90" y="16"/>
                  </a:lnTo>
                  <a:lnTo>
                    <a:pt x="90" y="28"/>
                  </a:lnTo>
                  <a:lnTo>
                    <a:pt x="82" y="36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90" y="46"/>
                  </a:lnTo>
                  <a:lnTo>
                    <a:pt x="80" y="44"/>
                  </a:lnTo>
                  <a:lnTo>
                    <a:pt x="72" y="42"/>
                  </a:lnTo>
                  <a:lnTo>
                    <a:pt x="64" y="46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2" y="56"/>
                  </a:lnTo>
                  <a:lnTo>
                    <a:pt x="40" y="56"/>
                  </a:lnTo>
                  <a:lnTo>
                    <a:pt x="30" y="52"/>
                  </a:lnTo>
                  <a:lnTo>
                    <a:pt x="24" y="52"/>
                  </a:lnTo>
                  <a:lnTo>
                    <a:pt x="14" y="54"/>
                  </a:lnTo>
                  <a:lnTo>
                    <a:pt x="12" y="48"/>
                  </a:lnTo>
                  <a:lnTo>
                    <a:pt x="6" y="42"/>
                  </a:lnTo>
                  <a:lnTo>
                    <a:pt x="4" y="34"/>
                  </a:lnTo>
                  <a:lnTo>
                    <a:pt x="10" y="22"/>
                  </a:lnTo>
                  <a:lnTo>
                    <a:pt x="4" y="14"/>
                  </a:lnTo>
                  <a:lnTo>
                    <a:pt x="0" y="8"/>
                  </a:lnTo>
                  <a:lnTo>
                    <a:pt x="6" y="4"/>
                  </a:lnTo>
                  <a:lnTo>
                    <a:pt x="18" y="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4641876" y="-325010"/>
              <a:ext cx="169394" cy="135515"/>
            </a:xfrm>
            <a:custGeom>
              <a:avLst/>
              <a:gdLst>
                <a:gd name="T0" fmla="*/ 30 w 40"/>
                <a:gd name="T1" fmla="*/ 0 h 32"/>
                <a:gd name="T2" fmla="*/ 32 w 40"/>
                <a:gd name="T3" fmla="*/ 8 h 32"/>
                <a:gd name="T4" fmla="*/ 38 w 40"/>
                <a:gd name="T5" fmla="*/ 14 h 32"/>
                <a:gd name="T6" fmla="*/ 40 w 40"/>
                <a:gd name="T7" fmla="*/ 20 h 32"/>
                <a:gd name="T8" fmla="*/ 32 w 40"/>
                <a:gd name="T9" fmla="*/ 26 h 32"/>
                <a:gd name="T10" fmla="*/ 20 w 40"/>
                <a:gd name="T11" fmla="*/ 28 h 32"/>
                <a:gd name="T12" fmla="*/ 6 w 40"/>
                <a:gd name="T13" fmla="*/ 32 h 32"/>
                <a:gd name="T14" fmla="*/ 0 w 40"/>
                <a:gd name="T15" fmla="*/ 20 h 32"/>
                <a:gd name="T16" fmla="*/ 2 w 40"/>
                <a:gd name="T17" fmla="*/ 6 h 32"/>
                <a:gd name="T18" fmla="*/ 10 w 40"/>
                <a:gd name="T19" fmla="*/ 6 h 32"/>
                <a:gd name="T20" fmla="*/ 20 w 40"/>
                <a:gd name="T21" fmla="*/ 2 h 32"/>
                <a:gd name="T22" fmla="*/ 30 w 40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2">
                  <a:moveTo>
                    <a:pt x="30" y="0"/>
                  </a:moveTo>
                  <a:lnTo>
                    <a:pt x="32" y="8"/>
                  </a:lnTo>
                  <a:lnTo>
                    <a:pt x="38" y="14"/>
                  </a:lnTo>
                  <a:lnTo>
                    <a:pt x="40" y="20"/>
                  </a:lnTo>
                  <a:lnTo>
                    <a:pt x="32" y="26"/>
                  </a:lnTo>
                  <a:lnTo>
                    <a:pt x="20" y="28"/>
                  </a:lnTo>
                  <a:lnTo>
                    <a:pt x="6" y="32"/>
                  </a:lnTo>
                  <a:lnTo>
                    <a:pt x="0" y="20"/>
                  </a:lnTo>
                  <a:lnTo>
                    <a:pt x="2" y="6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2" name="Freeform 228"/>
            <p:cNvSpPr>
              <a:spLocks/>
            </p:cNvSpPr>
            <p:nvPr/>
          </p:nvSpPr>
          <p:spPr bwMode="auto">
            <a:xfrm>
              <a:off x="4836679" y="225522"/>
              <a:ext cx="186334" cy="42349"/>
            </a:xfrm>
            <a:custGeom>
              <a:avLst/>
              <a:gdLst>
                <a:gd name="T0" fmla="*/ 4 w 44"/>
                <a:gd name="T1" fmla="*/ 0 h 10"/>
                <a:gd name="T2" fmla="*/ 10 w 44"/>
                <a:gd name="T3" fmla="*/ 0 h 10"/>
                <a:gd name="T4" fmla="*/ 16 w 44"/>
                <a:gd name="T5" fmla="*/ 2 h 10"/>
                <a:gd name="T6" fmla="*/ 22 w 44"/>
                <a:gd name="T7" fmla="*/ 2 h 10"/>
                <a:gd name="T8" fmla="*/ 30 w 44"/>
                <a:gd name="T9" fmla="*/ 2 h 10"/>
                <a:gd name="T10" fmla="*/ 34 w 44"/>
                <a:gd name="T11" fmla="*/ 2 h 10"/>
                <a:gd name="T12" fmla="*/ 42 w 44"/>
                <a:gd name="T13" fmla="*/ 4 h 10"/>
                <a:gd name="T14" fmla="*/ 44 w 44"/>
                <a:gd name="T15" fmla="*/ 8 h 10"/>
                <a:gd name="T16" fmla="*/ 40 w 44"/>
                <a:gd name="T17" fmla="*/ 10 h 10"/>
                <a:gd name="T18" fmla="*/ 32 w 44"/>
                <a:gd name="T19" fmla="*/ 8 h 10"/>
                <a:gd name="T20" fmla="*/ 24 w 44"/>
                <a:gd name="T21" fmla="*/ 8 h 10"/>
                <a:gd name="T22" fmla="*/ 18 w 44"/>
                <a:gd name="T23" fmla="*/ 10 h 10"/>
                <a:gd name="T24" fmla="*/ 16 w 44"/>
                <a:gd name="T25" fmla="*/ 6 h 10"/>
                <a:gd name="T26" fmla="*/ 8 w 44"/>
                <a:gd name="T27" fmla="*/ 6 h 10"/>
                <a:gd name="T28" fmla="*/ 0 w 44"/>
                <a:gd name="T29" fmla="*/ 4 h 10"/>
                <a:gd name="T30" fmla="*/ 4 w 4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10">
                  <a:moveTo>
                    <a:pt x="4" y="0"/>
                  </a:moveTo>
                  <a:lnTo>
                    <a:pt x="10" y="0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44" y="8"/>
                  </a:lnTo>
                  <a:lnTo>
                    <a:pt x="40" y="10"/>
                  </a:lnTo>
                  <a:lnTo>
                    <a:pt x="32" y="8"/>
                  </a:lnTo>
                  <a:lnTo>
                    <a:pt x="24" y="8"/>
                  </a:lnTo>
                  <a:lnTo>
                    <a:pt x="18" y="10"/>
                  </a:lnTo>
                  <a:lnTo>
                    <a:pt x="16" y="6"/>
                  </a:lnTo>
                  <a:lnTo>
                    <a:pt x="8" y="6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3" name="Freeform 229"/>
            <p:cNvSpPr>
              <a:spLocks/>
            </p:cNvSpPr>
            <p:nvPr/>
          </p:nvSpPr>
          <p:spPr bwMode="auto">
            <a:xfrm>
              <a:off x="4607997" y="-257252"/>
              <a:ext cx="398077" cy="415016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4" name="Freeform 230"/>
            <p:cNvSpPr>
              <a:spLocks/>
            </p:cNvSpPr>
            <p:nvPr/>
          </p:nvSpPr>
          <p:spPr bwMode="auto">
            <a:xfrm>
              <a:off x="4557179" y="-333480"/>
              <a:ext cx="110106" cy="237152"/>
            </a:xfrm>
            <a:custGeom>
              <a:avLst/>
              <a:gdLst>
                <a:gd name="T0" fmla="*/ 0 w 26"/>
                <a:gd name="T1" fmla="*/ 12 h 56"/>
                <a:gd name="T2" fmla="*/ 2 w 26"/>
                <a:gd name="T3" fmla="*/ 4 h 56"/>
                <a:gd name="T4" fmla="*/ 6 w 26"/>
                <a:gd name="T5" fmla="*/ 0 h 56"/>
                <a:gd name="T6" fmla="*/ 14 w 26"/>
                <a:gd name="T7" fmla="*/ 2 h 56"/>
                <a:gd name="T8" fmla="*/ 22 w 26"/>
                <a:gd name="T9" fmla="*/ 8 h 56"/>
                <a:gd name="T10" fmla="*/ 20 w 26"/>
                <a:gd name="T11" fmla="*/ 16 h 56"/>
                <a:gd name="T12" fmla="*/ 20 w 26"/>
                <a:gd name="T13" fmla="*/ 22 h 56"/>
                <a:gd name="T14" fmla="*/ 24 w 26"/>
                <a:gd name="T15" fmla="*/ 30 h 56"/>
                <a:gd name="T16" fmla="*/ 26 w 26"/>
                <a:gd name="T17" fmla="*/ 34 h 56"/>
                <a:gd name="T18" fmla="*/ 26 w 26"/>
                <a:gd name="T19" fmla="*/ 38 h 56"/>
                <a:gd name="T20" fmla="*/ 22 w 26"/>
                <a:gd name="T21" fmla="*/ 44 h 56"/>
                <a:gd name="T22" fmla="*/ 12 w 26"/>
                <a:gd name="T23" fmla="*/ 56 h 56"/>
                <a:gd name="T24" fmla="*/ 2 w 26"/>
                <a:gd name="T25" fmla="*/ 40 h 56"/>
                <a:gd name="T26" fmla="*/ 4 w 26"/>
                <a:gd name="T27" fmla="*/ 28 h 56"/>
                <a:gd name="T28" fmla="*/ 2 w 26"/>
                <a:gd name="T29" fmla="*/ 18 h 56"/>
                <a:gd name="T30" fmla="*/ 0 w 26"/>
                <a:gd name="T31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56">
                  <a:moveTo>
                    <a:pt x="0" y="12"/>
                  </a:moveTo>
                  <a:lnTo>
                    <a:pt x="2" y="4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2" y="8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4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2" y="44"/>
                  </a:lnTo>
                  <a:lnTo>
                    <a:pt x="12" y="56"/>
                  </a:lnTo>
                  <a:lnTo>
                    <a:pt x="2" y="40"/>
                  </a:lnTo>
                  <a:lnTo>
                    <a:pt x="4" y="28"/>
                  </a:lnTo>
                  <a:lnTo>
                    <a:pt x="2" y="18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5" name="Freeform 231"/>
            <p:cNvSpPr>
              <a:spLocks/>
            </p:cNvSpPr>
            <p:nvPr/>
          </p:nvSpPr>
          <p:spPr bwMode="auto">
            <a:xfrm>
              <a:off x="4184511" y="187409"/>
              <a:ext cx="59288" cy="50818"/>
            </a:xfrm>
            <a:custGeom>
              <a:avLst/>
              <a:gdLst>
                <a:gd name="T0" fmla="*/ 11 w 14"/>
                <a:gd name="T1" fmla="*/ 4 h 12"/>
                <a:gd name="T2" fmla="*/ 9 w 14"/>
                <a:gd name="T3" fmla="*/ 12 h 12"/>
                <a:gd name="T4" fmla="*/ 11 w 14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11" y="4"/>
                  </a:moveTo>
                  <a:cubicBezTo>
                    <a:pt x="0" y="0"/>
                    <a:pt x="1" y="7"/>
                    <a:pt x="9" y="12"/>
                  </a:cubicBezTo>
                  <a:cubicBezTo>
                    <a:pt x="13" y="5"/>
                    <a:pt x="14" y="7"/>
                    <a:pt x="11" y="4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26" name="Group 225"/>
            <p:cNvGrpSpPr/>
            <p:nvPr/>
          </p:nvGrpSpPr>
          <p:grpSpPr>
            <a:xfrm>
              <a:off x="4834556" y="1803999"/>
              <a:ext cx="821573" cy="652141"/>
              <a:chOff x="3385960" y="3735401"/>
              <a:chExt cx="307979" cy="244465"/>
            </a:xfrm>
            <a:solidFill>
              <a:srgbClr val="FFFF00"/>
            </a:solidFill>
          </p:grpSpPr>
          <p:sp>
            <p:nvSpPr>
              <p:cNvPr id="235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235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27" name="Freeform 122"/>
            <p:cNvSpPr>
              <a:spLocks/>
            </p:cNvSpPr>
            <p:nvPr/>
          </p:nvSpPr>
          <p:spPr bwMode="auto">
            <a:xfrm>
              <a:off x="5920803" y="81536"/>
              <a:ext cx="601350" cy="626759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8" name="Freeform 130"/>
            <p:cNvSpPr>
              <a:spLocks/>
            </p:cNvSpPr>
            <p:nvPr/>
          </p:nvSpPr>
          <p:spPr bwMode="auto">
            <a:xfrm>
              <a:off x="5641302" y="386446"/>
              <a:ext cx="287970" cy="321849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9" name="Freeform 132"/>
            <p:cNvSpPr>
              <a:spLocks/>
            </p:cNvSpPr>
            <p:nvPr/>
          </p:nvSpPr>
          <p:spPr bwMode="auto">
            <a:xfrm>
              <a:off x="5649772" y="471143"/>
              <a:ext cx="33879" cy="67758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0" name="Freeform 120"/>
            <p:cNvSpPr>
              <a:spLocks/>
            </p:cNvSpPr>
            <p:nvPr/>
          </p:nvSpPr>
          <p:spPr bwMode="auto">
            <a:xfrm>
              <a:off x="5694239" y="102712"/>
              <a:ext cx="457365" cy="364198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1" name="Freeform 121"/>
            <p:cNvSpPr>
              <a:spLocks/>
            </p:cNvSpPr>
            <p:nvPr/>
          </p:nvSpPr>
          <p:spPr bwMode="auto">
            <a:xfrm>
              <a:off x="5598956" y="428795"/>
              <a:ext cx="101637" cy="271031"/>
            </a:xfrm>
            <a:custGeom>
              <a:avLst/>
              <a:gdLst>
                <a:gd name="T0" fmla="*/ 16 w 24"/>
                <a:gd name="T1" fmla="*/ 14 h 64"/>
                <a:gd name="T2" fmla="*/ 22 w 24"/>
                <a:gd name="T3" fmla="*/ 14 h 64"/>
                <a:gd name="T4" fmla="*/ 24 w 24"/>
                <a:gd name="T5" fmla="*/ 8 h 64"/>
                <a:gd name="T6" fmla="*/ 22 w 24"/>
                <a:gd name="T7" fmla="*/ 6 h 64"/>
                <a:gd name="T8" fmla="*/ 20 w 24"/>
                <a:gd name="T9" fmla="*/ 2 h 64"/>
                <a:gd name="T10" fmla="*/ 14 w 24"/>
                <a:gd name="T11" fmla="*/ 0 h 64"/>
                <a:gd name="T12" fmla="*/ 14 w 24"/>
                <a:gd name="T13" fmla="*/ 6 h 64"/>
                <a:gd name="T14" fmla="*/ 12 w 24"/>
                <a:gd name="T15" fmla="*/ 14 h 64"/>
                <a:gd name="T16" fmla="*/ 10 w 24"/>
                <a:gd name="T17" fmla="*/ 20 h 64"/>
                <a:gd name="T18" fmla="*/ 6 w 24"/>
                <a:gd name="T19" fmla="*/ 26 h 64"/>
                <a:gd name="T20" fmla="*/ 4 w 24"/>
                <a:gd name="T21" fmla="*/ 30 h 64"/>
                <a:gd name="T22" fmla="*/ 0 w 24"/>
                <a:gd name="T23" fmla="*/ 36 h 64"/>
                <a:gd name="T24" fmla="*/ 2 w 24"/>
                <a:gd name="T25" fmla="*/ 40 h 64"/>
                <a:gd name="T26" fmla="*/ 6 w 24"/>
                <a:gd name="T27" fmla="*/ 48 h 64"/>
                <a:gd name="T28" fmla="*/ 10 w 24"/>
                <a:gd name="T29" fmla="*/ 58 h 64"/>
                <a:gd name="T30" fmla="*/ 12 w 24"/>
                <a:gd name="T31" fmla="*/ 64 h 64"/>
                <a:gd name="T32" fmla="*/ 18 w 24"/>
                <a:gd name="T33" fmla="*/ 52 h 64"/>
                <a:gd name="T34" fmla="*/ 20 w 24"/>
                <a:gd name="T35" fmla="*/ 42 h 64"/>
                <a:gd name="T36" fmla="*/ 20 w 24"/>
                <a:gd name="T37" fmla="*/ 30 h 64"/>
                <a:gd name="T38" fmla="*/ 16 w 24"/>
                <a:gd name="T39" fmla="*/ 30 h 64"/>
                <a:gd name="T40" fmla="*/ 14 w 24"/>
                <a:gd name="T41" fmla="*/ 18 h 64"/>
                <a:gd name="T42" fmla="*/ 16 w 24"/>
                <a:gd name="T43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64">
                  <a:moveTo>
                    <a:pt x="16" y="14"/>
                  </a:moveTo>
                  <a:lnTo>
                    <a:pt x="22" y="14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6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8"/>
                  </a:lnTo>
                  <a:lnTo>
                    <a:pt x="10" y="58"/>
                  </a:lnTo>
                  <a:lnTo>
                    <a:pt x="12" y="64"/>
                  </a:lnTo>
                  <a:lnTo>
                    <a:pt x="18" y="52"/>
                  </a:lnTo>
                  <a:lnTo>
                    <a:pt x="20" y="42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4" y="18"/>
                  </a:lnTo>
                  <a:lnTo>
                    <a:pt x="16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2" name="Freeform 119"/>
            <p:cNvSpPr>
              <a:spLocks/>
            </p:cNvSpPr>
            <p:nvPr/>
          </p:nvSpPr>
          <p:spPr bwMode="auto">
            <a:xfrm>
              <a:off x="5676768" y="318688"/>
              <a:ext cx="118576" cy="118576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39" name="TextBox 238"/>
          <p:cNvSpPr txBox="1"/>
          <p:nvPr/>
        </p:nvSpPr>
        <p:spPr>
          <a:xfrm>
            <a:off x="6670656" y="3891359"/>
            <a:ext cx="1636759" cy="369332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MADAGASCAR</a:t>
            </a:r>
          </a:p>
        </p:txBody>
      </p:sp>
      <p:sp>
        <p:nvSpPr>
          <p:cNvPr id="241" name="TextBox 240"/>
          <p:cNvSpPr txBox="1"/>
          <p:nvPr/>
        </p:nvSpPr>
        <p:spPr>
          <a:xfrm>
            <a:off x="5880712" y="2677122"/>
            <a:ext cx="25617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AFRIQUE CENTRE-EST</a:t>
            </a:r>
            <a:endParaRPr lang="en-AU" b="1" dirty="0">
              <a:solidFill>
                <a:schemeClr val="bg1"/>
              </a:solidFill>
            </a:endParaRPr>
          </a:p>
        </p:txBody>
      </p:sp>
      <p:sp>
        <p:nvSpPr>
          <p:cNvPr id="242" name="TextBox 241"/>
          <p:cNvSpPr txBox="1"/>
          <p:nvPr/>
        </p:nvSpPr>
        <p:spPr>
          <a:xfrm>
            <a:off x="2762451" y="1141854"/>
            <a:ext cx="16367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b="1" dirty="0" smtClean="0">
                <a:solidFill>
                  <a:schemeClr val="bg1"/>
                </a:solidFill>
              </a:rPr>
              <a:t>NIGERIA</a:t>
            </a:r>
          </a:p>
        </p:txBody>
      </p:sp>
      <p:sp>
        <p:nvSpPr>
          <p:cNvPr id="243" name="TextBox 242"/>
          <p:cNvSpPr txBox="1"/>
          <p:nvPr/>
        </p:nvSpPr>
        <p:spPr>
          <a:xfrm>
            <a:off x="1178999" y="1323717"/>
            <a:ext cx="163675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WEST AFRICA</a:t>
            </a:r>
            <a:endParaRPr lang="en-AU" b="1" dirty="0">
              <a:solidFill>
                <a:schemeClr val="bg1"/>
              </a:solidFill>
            </a:endParaRPr>
          </a:p>
          <a:p>
            <a:endParaRPr lang="en-AU" b="1" dirty="0" smtClean="0">
              <a:solidFill>
                <a:schemeClr val="bg1"/>
              </a:solidFill>
            </a:endParaRPr>
          </a:p>
        </p:txBody>
      </p:sp>
      <p:sp>
        <p:nvSpPr>
          <p:cNvPr id="244" name="TextBox 243"/>
          <p:cNvSpPr txBox="1"/>
          <p:nvPr/>
        </p:nvSpPr>
        <p:spPr>
          <a:xfrm>
            <a:off x="186565" y="4666000"/>
            <a:ext cx="3585375" cy="1846659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AU" sz="2400" dirty="0" smtClean="0">
                <a:solidFill>
                  <a:srgbClr val="FFC000"/>
                </a:solidFill>
              </a:rPr>
              <a:t>ÁFRICA</a:t>
            </a:r>
            <a:endParaRPr lang="en-AU" sz="1000" dirty="0" smtClean="0">
              <a:solidFill>
                <a:srgbClr val="FFC000"/>
              </a:solidFill>
            </a:endParaRPr>
          </a:p>
          <a:p>
            <a:r>
              <a:rPr lang="en-AU" dirty="0">
                <a:solidFill>
                  <a:srgbClr val="FFC000"/>
                </a:solidFill>
              </a:rPr>
              <a:t>4</a:t>
            </a:r>
            <a:r>
              <a:rPr lang="en-AU" dirty="0" smtClean="0">
                <a:solidFill>
                  <a:srgbClr val="FFC000"/>
                </a:solidFill>
              </a:rPr>
              <a:t> </a:t>
            </a:r>
            <a:r>
              <a:rPr lang="en-AU" dirty="0" err="1" smtClean="0">
                <a:solidFill>
                  <a:srgbClr val="FFC000"/>
                </a:solidFill>
              </a:rPr>
              <a:t>Provincias</a:t>
            </a:r>
            <a:r>
              <a:rPr lang="en-AU" dirty="0" smtClean="0">
                <a:solidFill>
                  <a:srgbClr val="FFC000"/>
                </a:solidFill>
              </a:rPr>
              <a:t> y 1 Distrito  </a:t>
            </a:r>
          </a:p>
          <a:p>
            <a:pPr lvl="0"/>
            <a:r>
              <a:rPr lang="en-AU" dirty="0" smtClean="0">
                <a:solidFill>
                  <a:srgbClr val="FFC000"/>
                </a:solidFill>
              </a:rPr>
              <a:t>20 </a:t>
            </a:r>
            <a:r>
              <a:rPr lang="es-ES" dirty="0">
                <a:solidFill>
                  <a:srgbClr val="FFC000"/>
                </a:solidFill>
              </a:rPr>
              <a:t>países</a:t>
            </a:r>
            <a:endParaRPr lang="en-AU" dirty="0">
              <a:solidFill>
                <a:srgbClr val="FFC000"/>
              </a:solidFill>
            </a:endParaRPr>
          </a:p>
          <a:p>
            <a:r>
              <a:rPr lang="en-AU" dirty="0" smtClean="0">
                <a:solidFill>
                  <a:srgbClr val="FFC000"/>
                </a:solidFill>
              </a:rPr>
              <a:t>454 </a:t>
            </a:r>
            <a:r>
              <a:rPr lang="en-AU" dirty="0" err="1" smtClean="0">
                <a:solidFill>
                  <a:srgbClr val="FFC000"/>
                </a:solidFill>
              </a:rPr>
              <a:t>hermanos</a:t>
            </a:r>
            <a:endParaRPr lang="en-AU" dirty="0" smtClean="0">
              <a:solidFill>
                <a:srgbClr val="FFC000"/>
              </a:solidFill>
            </a:endParaRPr>
          </a:p>
          <a:p>
            <a:r>
              <a:rPr lang="en-AU" dirty="0" smtClean="0">
                <a:solidFill>
                  <a:srgbClr val="FFC000"/>
                </a:solidFill>
              </a:rPr>
              <a:t>5.011 </a:t>
            </a:r>
            <a:r>
              <a:rPr lang="es-ES" dirty="0">
                <a:solidFill>
                  <a:srgbClr val="FFC000"/>
                </a:solidFill>
              </a:rPr>
              <a:t>laicos maristas </a:t>
            </a:r>
            <a:endParaRPr lang="es-ES" dirty="0" smtClean="0">
              <a:solidFill>
                <a:srgbClr val="FFC000"/>
              </a:solidFill>
            </a:endParaRPr>
          </a:p>
          <a:p>
            <a:r>
              <a:rPr lang="en-AU" dirty="0" smtClean="0">
                <a:solidFill>
                  <a:srgbClr val="FFC000"/>
                </a:solidFill>
              </a:rPr>
              <a:t>57.593  </a:t>
            </a:r>
            <a:r>
              <a:rPr lang="es-ES" dirty="0">
                <a:solidFill>
                  <a:srgbClr val="FFC000"/>
                </a:solidFill>
              </a:rPr>
              <a:t>niños y </a:t>
            </a:r>
            <a:r>
              <a:rPr lang="es-ES" dirty="0" smtClean="0">
                <a:solidFill>
                  <a:srgbClr val="FFC000"/>
                </a:solidFill>
              </a:rPr>
              <a:t>jóvenes</a:t>
            </a:r>
            <a:endParaRPr lang="en-AU" dirty="0">
              <a:solidFill>
                <a:srgbClr val="FFC000"/>
              </a:solidFill>
            </a:endParaRPr>
          </a:p>
        </p:txBody>
      </p:sp>
      <p:sp>
        <p:nvSpPr>
          <p:cNvPr id="240" name="TextBox 239"/>
          <p:cNvSpPr txBox="1"/>
          <p:nvPr/>
        </p:nvSpPr>
        <p:spPr>
          <a:xfrm>
            <a:off x="3509290" y="5321220"/>
            <a:ext cx="34912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SOUTHERN AFRICA</a:t>
            </a:r>
          </a:p>
        </p:txBody>
      </p:sp>
    </p:spTree>
    <p:extLst>
      <p:ext uri="{BB962C8B-B14F-4D97-AF65-F5344CB8AC3E}">
        <p14:creationId xmlns:p14="http://schemas.microsoft.com/office/powerpoint/2010/main" val="4289160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0">
        <p14:warp dir="in"/>
      </p:transition>
    </mc:Choice>
    <mc:Fallback xmlns="">
      <p:transition spd="slow" advClick="0" advTm="8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4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4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1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4" grpId="0" build="p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68"/>
          <p:cNvSpPr>
            <a:spLocks/>
          </p:cNvSpPr>
          <p:nvPr/>
        </p:nvSpPr>
        <p:spPr bwMode="auto">
          <a:xfrm>
            <a:off x="2108559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234"/>
          <p:cNvSpPr>
            <a:spLocks/>
          </p:cNvSpPr>
          <p:nvPr/>
        </p:nvSpPr>
        <p:spPr bwMode="auto">
          <a:xfrm>
            <a:off x="6855107" y="339054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242"/>
          <p:cNvSpPr>
            <a:spLocks/>
          </p:cNvSpPr>
          <p:nvPr/>
        </p:nvSpPr>
        <p:spPr bwMode="auto">
          <a:xfrm>
            <a:off x="6734316" y="346039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872174" y="3635011"/>
            <a:ext cx="307979" cy="244465"/>
            <a:chOff x="3385960" y="3735401"/>
            <a:chExt cx="307979" cy="244465"/>
          </a:xfrm>
          <a:noFill/>
        </p:grpSpPr>
        <p:sp>
          <p:nvSpPr>
            <p:cNvPr id="27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29" name="Freeform 238"/>
          <p:cNvSpPr>
            <a:spLocks/>
          </p:cNvSpPr>
          <p:nvPr/>
        </p:nvSpPr>
        <p:spPr bwMode="auto">
          <a:xfrm>
            <a:off x="6501888" y="329705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250"/>
          <p:cNvSpPr>
            <a:spLocks/>
          </p:cNvSpPr>
          <p:nvPr/>
        </p:nvSpPr>
        <p:spPr bwMode="auto">
          <a:xfrm>
            <a:off x="7395510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233"/>
          <p:cNvSpPr>
            <a:spLocks/>
          </p:cNvSpPr>
          <p:nvPr/>
        </p:nvSpPr>
        <p:spPr bwMode="auto">
          <a:xfrm>
            <a:off x="6859869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147"/>
          <p:cNvSpPr>
            <a:spLocks/>
          </p:cNvSpPr>
          <p:nvPr/>
        </p:nvSpPr>
        <p:spPr bwMode="auto">
          <a:xfrm>
            <a:off x="4615713" y="338357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180"/>
          <p:cNvSpPr>
            <a:spLocks/>
          </p:cNvSpPr>
          <p:nvPr/>
        </p:nvSpPr>
        <p:spPr bwMode="auto">
          <a:xfrm>
            <a:off x="5132669" y="3864411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145"/>
          <p:cNvSpPr>
            <a:spLocks/>
          </p:cNvSpPr>
          <p:nvPr/>
        </p:nvSpPr>
        <p:spPr bwMode="auto">
          <a:xfrm>
            <a:off x="3894278" y="365940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9"/>
          <p:cNvSpPr>
            <a:spLocks/>
          </p:cNvSpPr>
          <p:nvPr/>
        </p:nvSpPr>
        <p:spPr bwMode="auto">
          <a:xfrm>
            <a:off x="2366528" y="355343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172"/>
          <p:cNvSpPr>
            <a:spLocks/>
          </p:cNvSpPr>
          <p:nvPr/>
        </p:nvSpPr>
        <p:spPr bwMode="auto">
          <a:xfrm>
            <a:off x="5019957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161"/>
          <p:cNvSpPr>
            <a:spLocks/>
          </p:cNvSpPr>
          <p:nvPr/>
        </p:nvSpPr>
        <p:spPr bwMode="auto">
          <a:xfrm>
            <a:off x="4195903" y="3701255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8686538" y="401292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" name="Freeform 240"/>
          <p:cNvSpPr>
            <a:spLocks/>
          </p:cNvSpPr>
          <p:nvPr/>
        </p:nvSpPr>
        <p:spPr bwMode="auto">
          <a:xfrm>
            <a:off x="6001685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5"/>
          <p:cNvSpPr>
            <a:spLocks/>
          </p:cNvSpPr>
          <p:nvPr/>
        </p:nvSpPr>
        <p:spPr bwMode="auto">
          <a:xfrm>
            <a:off x="2043292" y="368599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162"/>
          <p:cNvSpPr>
            <a:spLocks/>
          </p:cNvSpPr>
          <p:nvPr/>
        </p:nvSpPr>
        <p:spPr bwMode="auto">
          <a:xfrm>
            <a:off x="4064281" y="3714749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85"/>
          <p:cNvSpPr>
            <a:spLocks/>
          </p:cNvSpPr>
          <p:nvPr/>
        </p:nvSpPr>
        <p:spPr bwMode="auto">
          <a:xfrm>
            <a:off x="2667179" y="4555331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155"/>
          <p:cNvSpPr>
            <a:spLocks/>
          </p:cNvSpPr>
          <p:nvPr/>
        </p:nvSpPr>
        <p:spPr bwMode="auto">
          <a:xfrm>
            <a:off x="4494494" y="3650892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2552265" y="358775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66"/>
          <p:cNvSpPr>
            <a:spLocks/>
          </p:cNvSpPr>
          <p:nvPr/>
        </p:nvSpPr>
        <p:spPr bwMode="auto">
          <a:xfrm>
            <a:off x="2082979" y="378380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149"/>
          <p:cNvSpPr>
            <a:spLocks/>
          </p:cNvSpPr>
          <p:nvPr/>
        </p:nvSpPr>
        <p:spPr bwMode="auto">
          <a:xfrm>
            <a:off x="4646894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77"/>
          <p:cNvSpPr>
            <a:spLocks/>
          </p:cNvSpPr>
          <p:nvPr/>
        </p:nvSpPr>
        <p:spPr bwMode="auto">
          <a:xfrm>
            <a:off x="2208392" y="4031723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84"/>
          <p:cNvSpPr>
            <a:spLocks/>
          </p:cNvSpPr>
          <p:nvPr/>
        </p:nvSpPr>
        <p:spPr bwMode="auto">
          <a:xfrm>
            <a:off x="2494936" y="4312843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171"/>
          <p:cNvSpPr>
            <a:spLocks/>
          </p:cNvSpPr>
          <p:nvPr/>
        </p:nvSpPr>
        <p:spPr bwMode="auto">
          <a:xfrm>
            <a:off x="4831838" y="4192450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176"/>
          <p:cNvSpPr>
            <a:spLocks/>
          </p:cNvSpPr>
          <p:nvPr/>
        </p:nvSpPr>
        <p:spPr bwMode="auto">
          <a:xfrm>
            <a:off x="4581013" y="4129702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174"/>
          <p:cNvSpPr>
            <a:spLocks/>
          </p:cNvSpPr>
          <p:nvPr/>
        </p:nvSpPr>
        <p:spPr bwMode="auto">
          <a:xfrm>
            <a:off x="5007909" y="4006670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7540766" y="2755542"/>
            <a:ext cx="406400" cy="419100"/>
            <a:chOff x="7540766" y="2752546"/>
            <a:chExt cx="406400" cy="419100"/>
          </a:xfrm>
          <a:solidFill>
            <a:schemeClr val="bg1">
              <a:lumMod val="50000"/>
            </a:schemeClr>
          </a:solidFill>
        </p:grpSpPr>
        <p:sp>
          <p:nvSpPr>
            <p:cNvPr id="56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0" name="Freeform 243"/>
          <p:cNvSpPr>
            <a:spLocks/>
          </p:cNvSpPr>
          <p:nvPr/>
        </p:nvSpPr>
        <p:spPr bwMode="auto">
          <a:xfrm>
            <a:off x="6801132" y="381573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244"/>
          <p:cNvSpPr>
            <a:spLocks/>
          </p:cNvSpPr>
          <p:nvPr/>
        </p:nvSpPr>
        <p:spPr bwMode="auto">
          <a:xfrm>
            <a:off x="7042432" y="380938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290"/>
          <p:cNvSpPr>
            <a:spLocks/>
          </p:cNvSpPr>
          <p:nvPr/>
        </p:nvSpPr>
        <p:spPr bwMode="auto">
          <a:xfrm>
            <a:off x="6876539" y="392174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/>
          <p:nvPr/>
        </p:nvSpPr>
        <p:spPr bwMode="auto">
          <a:xfrm>
            <a:off x="7142452" y="338754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64" name="Group 301"/>
          <p:cNvGrpSpPr>
            <a:grpSpLocks/>
          </p:cNvGrpSpPr>
          <p:nvPr/>
        </p:nvGrpSpPr>
        <p:grpSpPr bwMode="auto">
          <a:xfrm>
            <a:off x="7230410" y="3510755"/>
            <a:ext cx="234950" cy="320675"/>
            <a:chOff x="4561" y="2273"/>
            <a:chExt cx="148" cy="202"/>
          </a:xfrm>
          <a:solidFill>
            <a:schemeClr val="bg1">
              <a:lumMod val="50000"/>
            </a:schemeClr>
          </a:solidFill>
        </p:grpSpPr>
        <p:sp>
          <p:nvSpPr>
            <p:cNvPr id="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2" name="Freeform 156"/>
          <p:cNvSpPr>
            <a:spLocks/>
          </p:cNvSpPr>
          <p:nvPr/>
        </p:nvSpPr>
        <p:spPr bwMode="auto">
          <a:xfrm>
            <a:off x="4346856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" name="Freeform 169"/>
          <p:cNvSpPr>
            <a:spLocks/>
          </p:cNvSpPr>
          <p:nvPr/>
        </p:nvSpPr>
        <p:spPr bwMode="auto">
          <a:xfrm>
            <a:off x="504932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" name="Freeform 201"/>
          <p:cNvSpPr>
            <a:spLocks/>
          </p:cNvSpPr>
          <p:nvPr/>
        </p:nvSpPr>
        <p:spPr bwMode="auto">
          <a:xfrm>
            <a:off x="4037153" y="2845414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7830420" y="4047946"/>
            <a:ext cx="377825" cy="206375"/>
            <a:chOff x="7840663" y="4144963"/>
            <a:chExt cx="377825" cy="206375"/>
          </a:xfrm>
          <a:noFill/>
        </p:grpSpPr>
        <p:sp>
          <p:nvSpPr>
            <p:cNvPr id="7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9" name="Freeform 170"/>
          <p:cNvSpPr>
            <a:spLocks/>
          </p:cNvSpPr>
          <p:nvPr/>
        </p:nvSpPr>
        <p:spPr bwMode="auto">
          <a:xfrm>
            <a:off x="5102366" y="4225084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" name="Freeform 166"/>
          <p:cNvSpPr>
            <a:spLocks/>
          </p:cNvSpPr>
          <p:nvPr/>
        </p:nvSpPr>
        <p:spPr bwMode="auto">
          <a:xfrm>
            <a:off x="4915182" y="4381325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" name="Freeform 206"/>
          <p:cNvSpPr>
            <a:spLocks/>
          </p:cNvSpPr>
          <p:nvPr/>
        </p:nvSpPr>
        <p:spPr bwMode="auto">
          <a:xfrm>
            <a:off x="4361712" y="2487482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2" name="Group 81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83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88" name="Freeform 86"/>
          <p:cNvSpPr>
            <a:spLocks/>
          </p:cNvSpPr>
          <p:nvPr/>
        </p:nvSpPr>
        <p:spPr bwMode="auto">
          <a:xfrm>
            <a:off x="2773542" y="4840109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9" name="Freeform 61"/>
          <p:cNvSpPr>
            <a:spLocks/>
          </p:cNvSpPr>
          <p:nvPr/>
        </p:nvSpPr>
        <p:spPr bwMode="auto">
          <a:xfrm>
            <a:off x="1922536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0" name="Freeform 79"/>
          <p:cNvSpPr>
            <a:spLocks/>
          </p:cNvSpPr>
          <p:nvPr/>
        </p:nvSpPr>
        <p:spPr bwMode="auto">
          <a:xfrm>
            <a:off x="2402068" y="3752671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63"/>
          <p:cNvSpPr>
            <a:spLocks/>
          </p:cNvSpPr>
          <p:nvPr/>
        </p:nvSpPr>
        <p:spPr bwMode="auto">
          <a:xfrm>
            <a:off x="1982967" y="369670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" name="Freeform 210"/>
          <p:cNvSpPr>
            <a:spLocks/>
          </p:cNvSpPr>
          <p:nvPr/>
        </p:nvSpPr>
        <p:spPr bwMode="auto">
          <a:xfrm>
            <a:off x="4430994" y="2440602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" name="Freeform 177"/>
          <p:cNvSpPr>
            <a:spLocks/>
          </p:cNvSpPr>
          <p:nvPr/>
        </p:nvSpPr>
        <p:spPr bwMode="auto">
          <a:xfrm>
            <a:off x="4591191" y="3844787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" name="Freeform 239"/>
          <p:cNvSpPr>
            <a:spLocks/>
          </p:cNvSpPr>
          <p:nvPr/>
        </p:nvSpPr>
        <p:spPr bwMode="auto">
          <a:xfrm>
            <a:off x="6288229" y="373582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5" name="Freeform 164"/>
          <p:cNvSpPr>
            <a:spLocks/>
          </p:cNvSpPr>
          <p:nvPr/>
        </p:nvSpPr>
        <p:spPr bwMode="auto">
          <a:xfrm>
            <a:off x="5365891" y="4285098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6" name="Freeform 90"/>
          <p:cNvSpPr>
            <a:spLocks/>
          </p:cNvSpPr>
          <p:nvPr/>
        </p:nvSpPr>
        <p:spPr bwMode="auto">
          <a:xfrm>
            <a:off x="2449332" y="5528660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7" name="Freeform 88"/>
          <p:cNvSpPr>
            <a:spLocks/>
          </p:cNvSpPr>
          <p:nvPr/>
        </p:nvSpPr>
        <p:spPr bwMode="auto">
          <a:xfrm>
            <a:off x="2338028" y="4498796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8" name="Freeform 225"/>
          <p:cNvSpPr>
            <a:spLocks/>
          </p:cNvSpPr>
          <p:nvPr/>
        </p:nvSpPr>
        <p:spPr bwMode="auto">
          <a:xfrm>
            <a:off x="4804056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Freeform 83"/>
          <p:cNvSpPr>
            <a:spLocks/>
          </p:cNvSpPr>
          <p:nvPr/>
        </p:nvSpPr>
        <p:spPr bwMode="auto">
          <a:xfrm>
            <a:off x="2195077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0" name="Freeform 215"/>
          <p:cNvSpPr>
            <a:spLocks/>
          </p:cNvSpPr>
          <p:nvPr/>
        </p:nvSpPr>
        <p:spPr bwMode="auto">
          <a:xfrm>
            <a:off x="4691997" y="265076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8458081" y="4303143"/>
            <a:ext cx="106193" cy="190500"/>
            <a:chOff x="8469053" y="4400550"/>
            <a:chExt cx="106193" cy="190500"/>
          </a:xfrm>
          <a:noFill/>
        </p:grpSpPr>
        <p:sp>
          <p:nvSpPr>
            <p:cNvPr id="103" name="Freeform 102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10" name="Freeform 120"/>
          <p:cNvSpPr>
            <a:spLocks/>
          </p:cNvSpPr>
          <p:nvPr/>
        </p:nvSpPr>
        <p:spPr bwMode="auto">
          <a:xfrm>
            <a:off x="5192854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87"/>
          <p:cNvSpPr>
            <a:spLocks/>
          </p:cNvSpPr>
          <p:nvPr/>
        </p:nvSpPr>
        <p:spPr bwMode="auto">
          <a:xfrm>
            <a:off x="2393260" y="4622706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5"/>
          <p:cNvSpPr>
            <a:spLocks/>
          </p:cNvSpPr>
          <p:nvPr/>
        </p:nvSpPr>
        <p:spPr bwMode="auto">
          <a:xfrm>
            <a:off x="1290022" y="320944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93"/>
          <p:cNvSpPr>
            <a:spLocks/>
          </p:cNvSpPr>
          <p:nvPr/>
        </p:nvSpPr>
        <p:spPr bwMode="auto">
          <a:xfrm>
            <a:off x="2376668" y="3931085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119"/>
          <p:cNvSpPr>
            <a:spLocks/>
          </p:cNvSpPr>
          <p:nvPr/>
        </p:nvSpPr>
        <p:spPr bwMode="auto">
          <a:xfrm>
            <a:off x="5182534" y="3084333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199"/>
          <p:cNvSpPr>
            <a:spLocks/>
          </p:cNvSpPr>
          <p:nvPr/>
        </p:nvSpPr>
        <p:spPr bwMode="auto">
          <a:xfrm>
            <a:off x="4429851" y="2673171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6" name="Freeform 286"/>
          <p:cNvSpPr>
            <a:spLocks/>
          </p:cNvSpPr>
          <p:nvPr/>
        </p:nvSpPr>
        <p:spPr bwMode="auto">
          <a:xfrm>
            <a:off x="6128794" y="249169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7" name="Freeform 139"/>
          <p:cNvSpPr>
            <a:spLocks/>
          </p:cNvSpPr>
          <p:nvPr/>
        </p:nvSpPr>
        <p:spPr bwMode="auto">
          <a:xfrm>
            <a:off x="4056203" y="3007339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8" name="Freeform 76"/>
          <p:cNvSpPr>
            <a:spLocks/>
          </p:cNvSpPr>
          <p:nvPr/>
        </p:nvSpPr>
        <p:spPr bwMode="auto">
          <a:xfrm>
            <a:off x="2260959" y="3749494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/>
          <p:nvPr/>
        </p:nvSpPr>
        <p:spPr bwMode="auto">
          <a:xfrm>
            <a:off x="8808882" y="442735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20" name="Freeform 119"/>
          <p:cNvSpPr/>
          <p:nvPr/>
        </p:nvSpPr>
        <p:spPr bwMode="auto">
          <a:xfrm>
            <a:off x="8828228" y="439383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noFill/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1" name="Group 120"/>
          <p:cNvGrpSpPr/>
          <p:nvPr/>
        </p:nvGrpSpPr>
        <p:grpSpPr>
          <a:xfrm>
            <a:off x="9048690" y="4316956"/>
            <a:ext cx="51278" cy="38101"/>
            <a:chOff x="9048690" y="4316956"/>
            <a:chExt cx="51278" cy="38101"/>
          </a:xfrm>
          <a:noFill/>
        </p:grpSpPr>
        <p:sp>
          <p:nvSpPr>
            <p:cNvPr id="122" name="Freeform 121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24" name="Freeform 204"/>
          <p:cNvSpPr>
            <a:spLocks/>
          </p:cNvSpPr>
          <p:nvPr/>
        </p:nvSpPr>
        <p:spPr bwMode="auto">
          <a:xfrm>
            <a:off x="4490300" y="2887751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5" name="Freeform 221"/>
          <p:cNvSpPr>
            <a:spLocks/>
          </p:cNvSpPr>
          <p:nvPr/>
        </p:nvSpPr>
        <p:spPr bwMode="auto">
          <a:xfrm>
            <a:off x="4599838" y="2976651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6" name="Freeform 222"/>
          <p:cNvSpPr>
            <a:spLocks/>
          </p:cNvSpPr>
          <p:nvPr/>
        </p:nvSpPr>
        <p:spPr bwMode="auto">
          <a:xfrm>
            <a:off x="4452200" y="2700426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27" name="Group 39"/>
          <p:cNvGrpSpPr>
            <a:grpSpLocks/>
          </p:cNvGrpSpPr>
          <p:nvPr/>
        </p:nvGrpSpPr>
        <p:grpSpPr bwMode="auto">
          <a:xfrm>
            <a:off x="26495" y="1865858"/>
            <a:ext cx="942975" cy="736600"/>
            <a:chOff x="44" y="1185"/>
            <a:chExt cx="594" cy="464"/>
          </a:xfrm>
          <a:noFill/>
        </p:grpSpPr>
        <p:sp>
          <p:nvSpPr>
            <p:cNvPr id="12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0" name="Freeform 52"/>
          <p:cNvSpPr>
            <a:spLocks/>
          </p:cNvSpPr>
          <p:nvPr/>
        </p:nvSpPr>
        <p:spPr bwMode="auto">
          <a:xfrm>
            <a:off x="1105995" y="270723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1" name="Freeform 202"/>
          <p:cNvSpPr>
            <a:spLocks/>
          </p:cNvSpPr>
          <p:nvPr/>
        </p:nvSpPr>
        <p:spPr bwMode="auto">
          <a:xfrm>
            <a:off x="4042715" y="2803820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2" name="Group 141"/>
          <p:cNvGrpSpPr>
            <a:grpSpLocks/>
          </p:cNvGrpSpPr>
          <p:nvPr/>
        </p:nvGrpSpPr>
        <p:grpSpPr bwMode="auto">
          <a:xfrm>
            <a:off x="691790" y="1227510"/>
            <a:ext cx="2222500" cy="1711325"/>
            <a:chOff x="464" y="783"/>
            <a:chExt cx="1400" cy="1078"/>
          </a:xfrm>
          <a:noFill/>
        </p:grpSpPr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8474215" y="4878939"/>
            <a:ext cx="298450" cy="368300"/>
            <a:chOff x="8485188" y="4976813"/>
            <a:chExt cx="298450" cy="368300"/>
          </a:xfrm>
          <a:noFill/>
        </p:grpSpPr>
        <p:sp>
          <p:nvSpPr>
            <p:cNvPr id="175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6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77" name="Freeform 266"/>
          <p:cNvSpPr>
            <a:spLocks/>
          </p:cNvSpPr>
          <p:nvPr/>
        </p:nvSpPr>
        <p:spPr bwMode="auto">
          <a:xfrm>
            <a:off x="8416579" y="449897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8" name="Freeform 269"/>
          <p:cNvSpPr>
            <a:spLocks/>
          </p:cNvSpPr>
          <p:nvPr/>
        </p:nvSpPr>
        <p:spPr bwMode="auto">
          <a:xfrm>
            <a:off x="7922496" y="506308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270"/>
          <p:cNvSpPr>
            <a:spLocks/>
          </p:cNvSpPr>
          <p:nvPr/>
        </p:nvSpPr>
        <p:spPr bwMode="auto">
          <a:xfrm>
            <a:off x="7128746" y="425663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0" name="Freeform 165"/>
          <p:cNvSpPr>
            <a:spLocks/>
          </p:cNvSpPr>
          <p:nvPr/>
        </p:nvSpPr>
        <p:spPr bwMode="auto">
          <a:xfrm>
            <a:off x="4697312" y="4549596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1" name="Freeform 198"/>
          <p:cNvSpPr>
            <a:spLocks/>
          </p:cNvSpPr>
          <p:nvPr/>
        </p:nvSpPr>
        <p:spPr bwMode="auto">
          <a:xfrm>
            <a:off x="4018103" y="2455563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2" name="Freeform 205"/>
          <p:cNvSpPr>
            <a:spLocks/>
          </p:cNvSpPr>
          <p:nvPr/>
        </p:nvSpPr>
        <p:spPr bwMode="auto">
          <a:xfrm>
            <a:off x="4351270" y="2562775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3" name="Freeform 196"/>
          <p:cNvSpPr>
            <a:spLocks/>
          </p:cNvSpPr>
          <p:nvPr/>
        </p:nvSpPr>
        <p:spPr bwMode="auto">
          <a:xfrm>
            <a:off x="4128370" y="2299938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184" name="Freeform 200"/>
          <p:cNvSpPr>
            <a:spLocks/>
          </p:cNvSpPr>
          <p:nvPr/>
        </p:nvSpPr>
        <p:spPr bwMode="auto">
          <a:xfrm>
            <a:off x="4158724" y="2567649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87" name="Group 298"/>
          <p:cNvGrpSpPr>
            <a:grpSpLocks/>
          </p:cNvGrpSpPr>
          <p:nvPr/>
        </p:nvGrpSpPr>
        <p:grpSpPr bwMode="auto">
          <a:xfrm>
            <a:off x="4969016" y="1260296"/>
            <a:ext cx="4095750" cy="1793875"/>
            <a:chOff x="3137" y="855"/>
            <a:chExt cx="2580" cy="1130"/>
          </a:xfrm>
          <a:noFill/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195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6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7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8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9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0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11" name="Freeform 136"/>
          <p:cNvSpPr>
            <a:spLocks/>
          </p:cNvSpPr>
          <p:nvPr/>
        </p:nvSpPr>
        <p:spPr bwMode="auto">
          <a:xfrm>
            <a:off x="4899166" y="3152596"/>
            <a:ext cx="273050" cy="27305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2" name="Freeform 137"/>
          <p:cNvSpPr>
            <a:spLocks/>
          </p:cNvSpPr>
          <p:nvPr/>
        </p:nvSpPr>
        <p:spPr bwMode="auto">
          <a:xfrm>
            <a:off x="4513403" y="3114496"/>
            <a:ext cx="395288" cy="352425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3" name="Freeform 138"/>
          <p:cNvSpPr>
            <a:spLocks/>
          </p:cNvSpPr>
          <p:nvPr/>
        </p:nvSpPr>
        <p:spPr bwMode="auto">
          <a:xfrm>
            <a:off x="4465778" y="2997021"/>
            <a:ext cx="103188" cy="193675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4" name="Freeform 139"/>
          <p:cNvSpPr>
            <a:spLocks/>
          </p:cNvSpPr>
          <p:nvPr/>
        </p:nvSpPr>
        <p:spPr bwMode="auto">
          <a:xfrm>
            <a:off x="4058584" y="3006366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5" name="Freeform 140"/>
          <p:cNvSpPr>
            <a:spLocks/>
          </p:cNvSpPr>
          <p:nvPr/>
        </p:nvSpPr>
        <p:spPr bwMode="auto">
          <a:xfrm>
            <a:off x="3948253" y="3038296"/>
            <a:ext cx="298450" cy="228600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6" name="Freeform 141"/>
          <p:cNvSpPr>
            <a:spLocks/>
          </p:cNvSpPr>
          <p:nvPr/>
        </p:nvSpPr>
        <p:spPr bwMode="auto">
          <a:xfrm>
            <a:off x="3846653" y="3266896"/>
            <a:ext cx="209550" cy="168275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7" name="Freeform 142"/>
          <p:cNvSpPr>
            <a:spLocks/>
          </p:cNvSpPr>
          <p:nvPr/>
        </p:nvSpPr>
        <p:spPr bwMode="auto">
          <a:xfrm>
            <a:off x="3859353" y="3657421"/>
            <a:ext cx="76200" cy="44450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8" name="Freeform 143"/>
          <p:cNvSpPr>
            <a:spLocks/>
          </p:cNvSpPr>
          <p:nvPr/>
        </p:nvSpPr>
        <p:spPr bwMode="auto">
          <a:xfrm>
            <a:off x="3945078" y="3727271"/>
            <a:ext cx="69850" cy="76200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9" name="Freeform 144"/>
          <p:cNvSpPr>
            <a:spLocks/>
          </p:cNvSpPr>
          <p:nvPr/>
        </p:nvSpPr>
        <p:spPr bwMode="auto">
          <a:xfrm>
            <a:off x="3846653" y="3266896"/>
            <a:ext cx="314325" cy="339725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0" name="Freeform 145"/>
          <p:cNvSpPr>
            <a:spLocks/>
          </p:cNvSpPr>
          <p:nvPr/>
        </p:nvSpPr>
        <p:spPr bwMode="auto">
          <a:xfrm>
            <a:off x="3894278" y="365742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1" name="Freeform 146"/>
          <p:cNvSpPr>
            <a:spLocks/>
          </p:cNvSpPr>
          <p:nvPr/>
        </p:nvSpPr>
        <p:spPr bwMode="auto">
          <a:xfrm>
            <a:off x="3983178" y="3765371"/>
            <a:ext cx="104775" cy="104775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2" name="Freeform 147"/>
          <p:cNvSpPr>
            <a:spLocks/>
          </p:cNvSpPr>
          <p:nvPr/>
        </p:nvSpPr>
        <p:spPr bwMode="auto">
          <a:xfrm>
            <a:off x="4613416" y="338119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3" name="Freeform 148"/>
          <p:cNvSpPr>
            <a:spLocks/>
          </p:cNvSpPr>
          <p:nvPr/>
        </p:nvSpPr>
        <p:spPr bwMode="auto">
          <a:xfrm>
            <a:off x="4278453" y="3374846"/>
            <a:ext cx="398463" cy="307975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4" name="Freeform 149"/>
          <p:cNvSpPr>
            <a:spLocks/>
          </p:cNvSpPr>
          <p:nvPr/>
        </p:nvSpPr>
        <p:spPr bwMode="auto">
          <a:xfrm>
            <a:off x="4645166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5" name="Freeform 150"/>
          <p:cNvSpPr>
            <a:spLocks/>
          </p:cNvSpPr>
          <p:nvPr/>
        </p:nvSpPr>
        <p:spPr bwMode="auto">
          <a:xfrm>
            <a:off x="4829316" y="3393896"/>
            <a:ext cx="419100" cy="488950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6" name="Freeform 151"/>
          <p:cNvSpPr>
            <a:spLocks/>
          </p:cNvSpPr>
          <p:nvPr/>
        </p:nvSpPr>
        <p:spPr bwMode="auto">
          <a:xfrm>
            <a:off x="5194441" y="3530421"/>
            <a:ext cx="158750" cy="13652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7" name="Freeform 152"/>
          <p:cNvSpPr>
            <a:spLocks/>
          </p:cNvSpPr>
          <p:nvPr/>
        </p:nvSpPr>
        <p:spPr bwMode="auto">
          <a:xfrm>
            <a:off x="5330966" y="3651071"/>
            <a:ext cx="34925" cy="53975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8" name="Freeform 153"/>
          <p:cNvSpPr>
            <a:spLocks/>
          </p:cNvSpPr>
          <p:nvPr/>
        </p:nvSpPr>
        <p:spPr bwMode="auto">
          <a:xfrm>
            <a:off x="5305566" y="3679646"/>
            <a:ext cx="263525" cy="342900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9" name="Freeform 154"/>
          <p:cNvSpPr>
            <a:spLocks/>
          </p:cNvSpPr>
          <p:nvPr/>
        </p:nvSpPr>
        <p:spPr bwMode="auto">
          <a:xfrm>
            <a:off x="5105541" y="3609796"/>
            <a:ext cx="371475" cy="282575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0" name="Freeform 155"/>
          <p:cNvSpPr>
            <a:spLocks/>
          </p:cNvSpPr>
          <p:nvPr/>
        </p:nvSpPr>
        <p:spPr bwMode="auto">
          <a:xfrm>
            <a:off x="4494353" y="3651071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1" name="Freeform 156"/>
          <p:cNvSpPr>
            <a:spLocks/>
          </p:cNvSpPr>
          <p:nvPr/>
        </p:nvSpPr>
        <p:spPr bwMode="auto">
          <a:xfrm>
            <a:off x="4345128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2" name="Freeform 157"/>
          <p:cNvSpPr>
            <a:spLocks/>
          </p:cNvSpPr>
          <p:nvPr/>
        </p:nvSpPr>
        <p:spPr bwMode="auto">
          <a:xfrm>
            <a:off x="4294328" y="3666946"/>
            <a:ext cx="85725" cy="152400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3" name="Freeform 158"/>
          <p:cNvSpPr>
            <a:spLocks/>
          </p:cNvSpPr>
          <p:nvPr/>
        </p:nvSpPr>
        <p:spPr bwMode="auto">
          <a:xfrm>
            <a:off x="4265753" y="3698696"/>
            <a:ext cx="47625" cy="127000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4" name="Freeform 159"/>
          <p:cNvSpPr>
            <a:spLocks/>
          </p:cNvSpPr>
          <p:nvPr/>
        </p:nvSpPr>
        <p:spPr bwMode="auto">
          <a:xfrm>
            <a:off x="3970478" y="3343096"/>
            <a:ext cx="409575" cy="374650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5" name="Freeform 160"/>
          <p:cNvSpPr>
            <a:spLocks/>
          </p:cNvSpPr>
          <p:nvPr/>
        </p:nvSpPr>
        <p:spPr bwMode="auto">
          <a:xfrm>
            <a:off x="4135578" y="3600271"/>
            <a:ext cx="190500" cy="13652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6" name="Freeform 161"/>
          <p:cNvSpPr>
            <a:spLocks/>
          </p:cNvSpPr>
          <p:nvPr/>
        </p:nvSpPr>
        <p:spPr bwMode="auto">
          <a:xfrm>
            <a:off x="4195903" y="3698696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7" name="Freeform 162"/>
          <p:cNvSpPr>
            <a:spLocks/>
          </p:cNvSpPr>
          <p:nvPr/>
        </p:nvSpPr>
        <p:spPr bwMode="auto">
          <a:xfrm>
            <a:off x="4062553" y="3714571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8" name="Freeform 163"/>
          <p:cNvSpPr>
            <a:spLocks/>
          </p:cNvSpPr>
          <p:nvPr/>
        </p:nvSpPr>
        <p:spPr bwMode="auto">
          <a:xfrm>
            <a:off x="4516578" y="3920946"/>
            <a:ext cx="46038" cy="38100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9" name="Freeform 164"/>
          <p:cNvSpPr>
            <a:spLocks/>
          </p:cNvSpPr>
          <p:nvPr/>
        </p:nvSpPr>
        <p:spPr bwMode="auto">
          <a:xfrm>
            <a:off x="5365891" y="4282896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0" name="Freeform 165"/>
          <p:cNvSpPr>
            <a:spLocks/>
          </p:cNvSpPr>
          <p:nvPr/>
        </p:nvSpPr>
        <p:spPr bwMode="auto">
          <a:xfrm>
            <a:off x="4695966" y="4546421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1" name="Freeform 166"/>
          <p:cNvSpPr>
            <a:spLocks/>
          </p:cNvSpPr>
          <p:nvPr/>
        </p:nvSpPr>
        <p:spPr bwMode="auto">
          <a:xfrm>
            <a:off x="4915041" y="4381321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2" name="Freeform 167"/>
          <p:cNvSpPr>
            <a:spLocks/>
          </p:cNvSpPr>
          <p:nvPr/>
        </p:nvSpPr>
        <p:spPr bwMode="auto">
          <a:xfrm>
            <a:off x="4781691" y="4438471"/>
            <a:ext cx="228600" cy="231775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3" name="Freeform 168"/>
          <p:cNvSpPr>
            <a:spLocks/>
          </p:cNvSpPr>
          <p:nvPr/>
        </p:nvSpPr>
        <p:spPr bwMode="auto">
          <a:xfrm>
            <a:off x="4581666" y="4422596"/>
            <a:ext cx="225425" cy="304800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4" name="Freeform 169"/>
          <p:cNvSpPr>
            <a:spLocks/>
          </p:cNvSpPr>
          <p:nvPr/>
        </p:nvSpPr>
        <p:spPr bwMode="auto">
          <a:xfrm>
            <a:off x="504521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5" name="Freeform 170"/>
          <p:cNvSpPr>
            <a:spLocks/>
          </p:cNvSpPr>
          <p:nvPr/>
        </p:nvSpPr>
        <p:spPr bwMode="auto">
          <a:xfrm>
            <a:off x="5102366" y="4222571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6" name="Freeform 171"/>
          <p:cNvSpPr>
            <a:spLocks/>
          </p:cNvSpPr>
          <p:nvPr/>
        </p:nvSpPr>
        <p:spPr bwMode="auto">
          <a:xfrm>
            <a:off x="4832491" y="4190821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7" name="Freeform 172"/>
          <p:cNvSpPr>
            <a:spLocks/>
          </p:cNvSpPr>
          <p:nvPr/>
        </p:nvSpPr>
        <p:spPr bwMode="auto">
          <a:xfrm>
            <a:off x="5019816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8" name="Freeform 173"/>
          <p:cNvSpPr>
            <a:spLocks/>
          </p:cNvSpPr>
          <p:nvPr/>
        </p:nvSpPr>
        <p:spPr bwMode="auto">
          <a:xfrm>
            <a:off x="5016641" y="4038421"/>
            <a:ext cx="34925" cy="57150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9" name="Freeform 174"/>
          <p:cNvSpPr>
            <a:spLocks/>
          </p:cNvSpPr>
          <p:nvPr/>
        </p:nvSpPr>
        <p:spPr bwMode="auto">
          <a:xfrm>
            <a:off x="5007116" y="4006671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0" name="Freeform 175"/>
          <p:cNvSpPr>
            <a:spLocks/>
          </p:cNvSpPr>
          <p:nvPr/>
        </p:nvSpPr>
        <p:spPr bwMode="auto">
          <a:xfrm>
            <a:off x="5022991" y="3876496"/>
            <a:ext cx="136525" cy="133350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1" name="Freeform 176"/>
          <p:cNvSpPr>
            <a:spLocks/>
          </p:cNvSpPr>
          <p:nvPr/>
        </p:nvSpPr>
        <p:spPr bwMode="auto">
          <a:xfrm>
            <a:off x="4581666" y="4127321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2" name="Freeform 177"/>
          <p:cNvSpPr>
            <a:spLocks/>
          </p:cNvSpPr>
          <p:nvPr/>
        </p:nvSpPr>
        <p:spPr bwMode="auto">
          <a:xfrm>
            <a:off x="4591191" y="3844746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3" name="Freeform 178"/>
          <p:cNvSpPr>
            <a:spLocks/>
          </p:cNvSpPr>
          <p:nvPr/>
        </p:nvSpPr>
        <p:spPr bwMode="auto">
          <a:xfrm>
            <a:off x="4581666" y="4092396"/>
            <a:ext cx="19050" cy="31750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4" name="Freeform 179"/>
          <p:cNvSpPr>
            <a:spLocks/>
          </p:cNvSpPr>
          <p:nvPr/>
        </p:nvSpPr>
        <p:spPr bwMode="auto">
          <a:xfrm>
            <a:off x="4557853" y="3889196"/>
            <a:ext cx="185738" cy="20955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5" name="Freeform 180"/>
          <p:cNvSpPr>
            <a:spLocks/>
          </p:cNvSpPr>
          <p:nvPr/>
        </p:nvSpPr>
        <p:spPr bwMode="auto">
          <a:xfrm>
            <a:off x="5130941" y="3863796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6" name="Freeform 181"/>
          <p:cNvSpPr>
            <a:spLocks/>
          </p:cNvSpPr>
          <p:nvPr/>
        </p:nvSpPr>
        <p:spPr bwMode="auto">
          <a:xfrm>
            <a:off x="4500703" y="3920946"/>
            <a:ext cx="141288" cy="152400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7" name="Freeform 182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8" name="Freeform 183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9" name="Freeform 184"/>
          <p:cNvSpPr>
            <a:spLocks/>
          </p:cNvSpPr>
          <p:nvPr/>
        </p:nvSpPr>
        <p:spPr bwMode="auto">
          <a:xfrm>
            <a:off x="3843478" y="3558673"/>
            <a:ext cx="146050" cy="111125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0" name="Freeform 185"/>
          <p:cNvSpPr>
            <a:spLocks/>
          </p:cNvSpPr>
          <p:nvPr/>
        </p:nvSpPr>
        <p:spPr bwMode="auto">
          <a:xfrm>
            <a:off x="5040453" y="4636909"/>
            <a:ext cx="60325" cy="57150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1" name="Freeform 186"/>
          <p:cNvSpPr>
            <a:spLocks/>
          </p:cNvSpPr>
          <p:nvPr/>
        </p:nvSpPr>
        <p:spPr bwMode="auto">
          <a:xfrm>
            <a:off x="4957903" y="4694059"/>
            <a:ext cx="50800" cy="69850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2" name="Freeform 117"/>
          <p:cNvSpPr>
            <a:spLocks/>
          </p:cNvSpPr>
          <p:nvPr/>
        </p:nvSpPr>
        <p:spPr bwMode="auto">
          <a:xfrm>
            <a:off x="5096016" y="3047821"/>
            <a:ext cx="47625" cy="25400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3" name="Freeform 118"/>
          <p:cNvSpPr>
            <a:spLocks/>
          </p:cNvSpPr>
          <p:nvPr/>
        </p:nvSpPr>
        <p:spPr bwMode="auto">
          <a:xfrm>
            <a:off x="4940441" y="2854146"/>
            <a:ext cx="463550" cy="177800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4" name="Freeform 122"/>
          <p:cNvSpPr>
            <a:spLocks/>
          </p:cNvSpPr>
          <p:nvPr/>
        </p:nvSpPr>
        <p:spPr bwMode="auto">
          <a:xfrm>
            <a:off x="5261116" y="2990671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5" name="Freeform 123"/>
          <p:cNvSpPr>
            <a:spLocks/>
          </p:cNvSpPr>
          <p:nvPr/>
        </p:nvSpPr>
        <p:spPr bwMode="auto">
          <a:xfrm>
            <a:off x="5454791" y="3197046"/>
            <a:ext cx="44450" cy="44450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6" name="Freeform 124"/>
          <p:cNvSpPr>
            <a:spLocks/>
          </p:cNvSpPr>
          <p:nvPr/>
        </p:nvSpPr>
        <p:spPr bwMode="auto">
          <a:xfrm>
            <a:off x="5565916" y="3314521"/>
            <a:ext cx="133350" cy="88900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7" name="Freeform 125"/>
          <p:cNvSpPr>
            <a:spLocks/>
          </p:cNvSpPr>
          <p:nvPr/>
        </p:nvSpPr>
        <p:spPr bwMode="auto">
          <a:xfrm>
            <a:off x="5588141" y="3352621"/>
            <a:ext cx="196850" cy="206375"/>
          </a:xfrm>
          <a:custGeom>
            <a:avLst/>
            <a:gdLst>
              <a:gd name="T0" fmla="*/ 52 w 124"/>
              <a:gd name="T1" fmla="*/ 30 h 130"/>
              <a:gd name="T2" fmla="*/ 70 w 124"/>
              <a:gd name="T3" fmla="*/ 0 h 130"/>
              <a:gd name="T4" fmla="*/ 82 w 124"/>
              <a:gd name="T5" fmla="*/ 8 h 130"/>
              <a:gd name="T6" fmla="*/ 90 w 124"/>
              <a:gd name="T7" fmla="*/ 14 h 130"/>
              <a:gd name="T8" fmla="*/ 102 w 124"/>
              <a:gd name="T9" fmla="*/ 16 h 130"/>
              <a:gd name="T10" fmla="*/ 124 w 124"/>
              <a:gd name="T11" fmla="*/ 36 h 130"/>
              <a:gd name="T12" fmla="*/ 116 w 124"/>
              <a:gd name="T13" fmla="*/ 50 h 130"/>
              <a:gd name="T14" fmla="*/ 104 w 124"/>
              <a:gd name="T15" fmla="*/ 64 h 130"/>
              <a:gd name="T16" fmla="*/ 98 w 124"/>
              <a:gd name="T17" fmla="*/ 66 h 130"/>
              <a:gd name="T18" fmla="*/ 86 w 124"/>
              <a:gd name="T19" fmla="*/ 70 h 130"/>
              <a:gd name="T20" fmla="*/ 88 w 124"/>
              <a:gd name="T21" fmla="*/ 80 h 130"/>
              <a:gd name="T22" fmla="*/ 90 w 124"/>
              <a:gd name="T23" fmla="*/ 90 h 130"/>
              <a:gd name="T24" fmla="*/ 80 w 124"/>
              <a:gd name="T25" fmla="*/ 92 h 130"/>
              <a:gd name="T26" fmla="*/ 72 w 124"/>
              <a:gd name="T27" fmla="*/ 98 h 130"/>
              <a:gd name="T28" fmla="*/ 68 w 124"/>
              <a:gd name="T29" fmla="*/ 104 h 130"/>
              <a:gd name="T30" fmla="*/ 68 w 124"/>
              <a:gd name="T31" fmla="*/ 110 h 130"/>
              <a:gd name="T32" fmla="*/ 54 w 124"/>
              <a:gd name="T33" fmla="*/ 112 h 130"/>
              <a:gd name="T34" fmla="*/ 52 w 124"/>
              <a:gd name="T35" fmla="*/ 118 h 130"/>
              <a:gd name="T36" fmla="*/ 46 w 124"/>
              <a:gd name="T37" fmla="*/ 128 h 130"/>
              <a:gd name="T38" fmla="*/ 26 w 124"/>
              <a:gd name="T39" fmla="*/ 126 h 130"/>
              <a:gd name="T40" fmla="*/ 16 w 124"/>
              <a:gd name="T41" fmla="*/ 130 h 130"/>
              <a:gd name="T42" fmla="*/ 0 w 124"/>
              <a:gd name="T43" fmla="*/ 94 h 130"/>
              <a:gd name="T44" fmla="*/ 12 w 124"/>
              <a:gd name="T45" fmla="*/ 84 h 130"/>
              <a:gd name="T46" fmla="*/ 48 w 124"/>
              <a:gd name="T47" fmla="*/ 72 h 130"/>
              <a:gd name="T48" fmla="*/ 56 w 124"/>
              <a:gd name="T49" fmla="*/ 54 h 130"/>
              <a:gd name="T50" fmla="*/ 56 w 124"/>
              <a:gd name="T51" fmla="*/ 40 h 130"/>
              <a:gd name="T52" fmla="*/ 52 w 124"/>
              <a:gd name="T53" fmla="*/ 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130">
                <a:moveTo>
                  <a:pt x="52" y="30"/>
                </a:moveTo>
                <a:lnTo>
                  <a:pt x="70" y="0"/>
                </a:lnTo>
                <a:lnTo>
                  <a:pt x="82" y="8"/>
                </a:lnTo>
                <a:lnTo>
                  <a:pt x="90" y="14"/>
                </a:lnTo>
                <a:lnTo>
                  <a:pt x="102" y="16"/>
                </a:lnTo>
                <a:lnTo>
                  <a:pt x="124" y="36"/>
                </a:lnTo>
                <a:lnTo>
                  <a:pt x="116" y="50"/>
                </a:lnTo>
                <a:lnTo>
                  <a:pt x="104" y="64"/>
                </a:lnTo>
                <a:lnTo>
                  <a:pt x="98" y="66"/>
                </a:lnTo>
                <a:lnTo>
                  <a:pt x="86" y="70"/>
                </a:lnTo>
                <a:lnTo>
                  <a:pt x="88" y="80"/>
                </a:lnTo>
                <a:lnTo>
                  <a:pt x="90" y="90"/>
                </a:lnTo>
                <a:lnTo>
                  <a:pt x="80" y="92"/>
                </a:lnTo>
                <a:lnTo>
                  <a:pt x="72" y="98"/>
                </a:lnTo>
                <a:lnTo>
                  <a:pt x="68" y="104"/>
                </a:lnTo>
                <a:lnTo>
                  <a:pt x="68" y="110"/>
                </a:lnTo>
                <a:lnTo>
                  <a:pt x="54" y="112"/>
                </a:lnTo>
                <a:lnTo>
                  <a:pt x="52" y="118"/>
                </a:lnTo>
                <a:lnTo>
                  <a:pt x="46" y="128"/>
                </a:lnTo>
                <a:lnTo>
                  <a:pt x="26" y="126"/>
                </a:lnTo>
                <a:lnTo>
                  <a:pt x="16" y="130"/>
                </a:lnTo>
                <a:lnTo>
                  <a:pt x="0" y="94"/>
                </a:lnTo>
                <a:lnTo>
                  <a:pt x="12" y="84"/>
                </a:lnTo>
                <a:lnTo>
                  <a:pt x="48" y="72"/>
                </a:lnTo>
                <a:lnTo>
                  <a:pt x="56" y="54"/>
                </a:lnTo>
                <a:lnTo>
                  <a:pt x="56" y="40"/>
                </a:lnTo>
                <a:lnTo>
                  <a:pt x="5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8" name="Freeform 126"/>
          <p:cNvSpPr>
            <a:spLocks/>
          </p:cNvSpPr>
          <p:nvPr/>
        </p:nvSpPr>
        <p:spPr bwMode="auto">
          <a:xfrm>
            <a:off x="5356366" y="3501846"/>
            <a:ext cx="257175" cy="158750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9" name="Freeform 127"/>
          <p:cNvSpPr>
            <a:spLocks/>
          </p:cNvSpPr>
          <p:nvPr/>
        </p:nvSpPr>
        <p:spPr bwMode="auto">
          <a:xfrm>
            <a:off x="5388116" y="2923996"/>
            <a:ext cx="485775" cy="409575"/>
          </a:xfrm>
          <a:custGeom>
            <a:avLst/>
            <a:gdLst>
              <a:gd name="T0" fmla="*/ 80 w 306"/>
              <a:gd name="T1" fmla="*/ 38 h 258"/>
              <a:gd name="T2" fmla="*/ 112 w 306"/>
              <a:gd name="T3" fmla="*/ 56 h 258"/>
              <a:gd name="T4" fmla="*/ 156 w 306"/>
              <a:gd name="T5" fmla="*/ 48 h 258"/>
              <a:gd name="T6" fmla="*/ 204 w 306"/>
              <a:gd name="T7" fmla="*/ 28 h 258"/>
              <a:gd name="T8" fmla="*/ 256 w 306"/>
              <a:gd name="T9" fmla="*/ 52 h 258"/>
              <a:gd name="T10" fmla="*/ 274 w 306"/>
              <a:gd name="T11" fmla="*/ 78 h 258"/>
              <a:gd name="T12" fmla="*/ 262 w 306"/>
              <a:gd name="T13" fmla="*/ 126 h 258"/>
              <a:gd name="T14" fmla="*/ 282 w 306"/>
              <a:gd name="T15" fmla="*/ 150 h 258"/>
              <a:gd name="T16" fmla="*/ 266 w 306"/>
              <a:gd name="T17" fmla="*/ 176 h 258"/>
              <a:gd name="T18" fmla="*/ 286 w 306"/>
              <a:gd name="T19" fmla="*/ 202 h 258"/>
              <a:gd name="T20" fmla="*/ 298 w 306"/>
              <a:gd name="T21" fmla="*/ 224 h 258"/>
              <a:gd name="T22" fmla="*/ 306 w 306"/>
              <a:gd name="T23" fmla="*/ 232 h 258"/>
              <a:gd name="T24" fmla="*/ 278 w 306"/>
              <a:gd name="T25" fmla="*/ 242 h 258"/>
              <a:gd name="T26" fmla="*/ 236 w 306"/>
              <a:gd name="T27" fmla="*/ 254 h 258"/>
              <a:gd name="T28" fmla="*/ 206 w 306"/>
              <a:gd name="T29" fmla="*/ 230 h 258"/>
              <a:gd name="T30" fmla="*/ 188 w 306"/>
              <a:gd name="T31" fmla="*/ 224 h 258"/>
              <a:gd name="T32" fmla="*/ 164 w 306"/>
              <a:gd name="T33" fmla="*/ 234 h 258"/>
              <a:gd name="T34" fmla="*/ 118 w 306"/>
              <a:gd name="T35" fmla="*/ 206 h 258"/>
              <a:gd name="T36" fmla="*/ 98 w 306"/>
              <a:gd name="T37" fmla="*/ 176 h 258"/>
              <a:gd name="T38" fmla="*/ 70 w 306"/>
              <a:gd name="T39" fmla="*/ 176 h 258"/>
              <a:gd name="T40" fmla="*/ 62 w 306"/>
              <a:gd name="T41" fmla="*/ 166 h 258"/>
              <a:gd name="T42" fmla="*/ 60 w 306"/>
              <a:gd name="T43" fmla="*/ 140 h 258"/>
              <a:gd name="T44" fmla="*/ 38 w 306"/>
              <a:gd name="T45" fmla="*/ 126 h 258"/>
              <a:gd name="T46" fmla="*/ 26 w 306"/>
              <a:gd name="T47" fmla="*/ 90 h 258"/>
              <a:gd name="T48" fmla="*/ 30 w 306"/>
              <a:gd name="T49" fmla="*/ 78 h 258"/>
              <a:gd name="T50" fmla="*/ 26 w 306"/>
              <a:gd name="T51" fmla="*/ 70 h 258"/>
              <a:gd name="T52" fmla="*/ 10 w 306"/>
              <a:gd name="T53" fmla="*/ 44 h 258"/>
              <a:gd name="T54" fmla="*/ 4 w 306"/>
              <a:gd name="T55" fmla="*/ 24 h 258"/>
              <a:gd name="T56" fmla="*/ 0 w 306"/>
              <a:gd name="T57" fmla="*/ 8 h 258"/>
              <a:gd name="T58" fmla="*/ 10 w 306"/>
              <a:gd name="T59" fmla="*/ 2 h 258"/>
              <a:gd name="T60" fmla="*/ 32 w 306"/>
              <a:gd name="T61" fmla="*/ 18 h 258"/>
              <a:gd name="T62" fmla="*/ 42 w 306"/>
              <a:gd name="T63" fmla="*/ 14 h 258"/>
              <a:gd name="T64" fmla="*/ 60 w 306"/>
              <a:gd name="T65" fmla="*/ 0 h 258"/>
              <a:gd name="T66" fmla="*/ 64 w 306"/>
              <a:gd name="T67" fmla="*/ 10 h 258"/>
              <a:gd name="T68" fmla="*/ 62 w 306"/>
              <a:gd name="T69" fmla="*/ 18 h 258"/>
              <a:gd name="T70" fmla="*/ 76 w 306"/>
              <a:gd name="T71" fmla="*/ 24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6" h="258">
                <a:moveTo>
                  <a:pt x="76" y="24"/>
                </a:moveTo>
                <a:lnTo>
                  <a:pt x="80" y="38"/>
                </a:lnTo>
                <a:lnTo>
                  <a:pt x="100" y="48"/>
                </a:lnTo>
                <a:lnTo>
                  <a:pt x="112" y="56"/>
                </a:lnTo>
                <a:lnTo>
                  <a:pt x="142" y="56"/>
                </a:lnTo>
                <a:lnTo>
                  <a:pt x="156" y="48"/>
                </a:lnTo>
                <a:lnTo>
                  <a:pt x="178" y="32"/>
                </a:lnTo>
                <a:lnTo>
                  <a:pt x="204" y="28"/>
                </a:lnTo>
                <a:lnTo>
                  <a:pt x="226" y="36"/>
                </a:lnTo>
                <a:lnTo>
                  <a:pt x="256" y="52"/>
                </a:lnTo>
                <a:lnTo>
                  <a:pt x="272" y="56"/>
                </a:lnTo>
                <a:lnTo>
                  <a:pt x="274" y="78"/>
                </a:lnTo>
                <a:lnTo>
                  <a:pt x="264" y="98"/>
                </a:lnTo>
                <a:lnTo>
                  <a:pt x="262" y="126"/>
                </a:lnTo>
                <a:lnTo>
                  <a:pt x="268" y="150"/>
                </a:lnTo>
                <a:lnTo>
                  <a:pt x="282" y="150"/>
                </a:lnTo>
                <a:lnTo>
                  <a:pt x="280" y="162"/>
                </a:lnTo>
                <a:lnTo>
                  <a:pt x="266" y="176"/>
                </a:lnTo>
                <a:lnTo>
                  <a:pt x="272" y="186"/>
                </a:lnTo>
                <a:lnTo>
                  <a:pt x="286" y="202"/>
                </a:lnTo>
                <a:lnTo>
                  <a:pt x="298" y="212"/>
                </a:lnTo>
                <a:lnTo>
                  <a:pt x="298" y="224"/>
                </a:lnTo>
                <a:lnTo>
                  <a:pt x="306" y="224"/>
                </a:lnTo>
                <a:lnTo>
                  <a:pt x="306" y="232"/>
                </a:lnTo>
                <a:lnTo>
                  <a:pt x="292" y="234"/>
                </a:lnTo>
                <a:lnTo>
                  <a:pt x="278" y="242"/>
                </a:lnTo>
                <a:lnTo>
                  <a:pt x="278" y="258"/>
                </a:lnTo>
                <a:lnTo>
                  <a:pt x="236" y="254"/>
                </a:lnTo>
                <a:lnTo>
                  <a:pt x="208" y="246"/>
                </a:lnTo>
                <a:lnTo>
                  <a:pt x="206" y="230"/>
                </a:lnTo>
                <a:lnTo>
                  <a:pt x="196" y="222"/>
                </a:lnTo>
                <a:lnTo>
                  <a:pt x="188" y="224"/>
                </a:lnTo>
                <a:lnTo>
                  <a:pt x="178" y="232"/>
                </a:lnTo>
                <a:lnTo>
                  <a:pt x="164" y="234"/>
                </a:lnTo>
                <a:lnTo>
                  <a:pt x="138" y="224"/>
                </a:lnTo>
                <a:lnTo>
                  <a:pt x="118" y="206"/>
                </a:lnTo>
                <a:lnTo>
                  <a:pt x="104" y="188"/>
                </a:lnTo>
                <a:lnTo>
                  <a:pt x="98" y="176"/>
                </a:lnTo>
                <a:lnTo>
                  <a:pt x="80" y="172"/>
                </a:lnTo>
                <a:lnTo>
                  <a:pt x="70" y="176"/>
                </a:lnTo>
                <a:lnTo>
                  <a:pt x="60" y="172"/>
                </a:lnTo>
                <a:lnTo>
                  <a:pt x="62" y="166"/>
                </a:lnTo>
                <a:lnTo>
                  <a:pt x="56" y="154"/>
                </a:lnTo>
                <a:lnTo>
                  <a:pt x="60" y="140"/>
                </a:lnTo>
                <a:lnTo>
                  <a:pt x="48" y="130"/>
                </a:lnTo>
                <a:lnTo>
                  <a:pt x="38" y="126"/>
                </a:lnTo>
                <a:lnTo>
                  <a:pt x="20" y="104"/>
                </a:lnTo>
                <a:lnTo>
                  <a:pt x="26" y="90"/>
                </a:lnTo>
                <a:lnTo>
                  <a:pt x="32" y="86"/>
                </a:lnTo>
                <a:lnTo>
                  <a:pt x="30" y="78"/>
                </a:lnTo>
                <a:lnTo>
                  <a:pt x="34" y="72"/>
                </a:lnTo>
                <a:lnTo>
                  <a:pt x="26" y="70"/>
                </a:lnTo>
                <a:lnTo>
                  <a:pt x="16" y="54"/>
                </a:lnTo>
                <a:lnTo>
                  <a:pt x="10" y="44"/>
                </a:lnTo>
                <a:lnTo>
                  <a:pt x="6" y="34"/>
                </a:lnTo>
                <a:lnTo>
                  <a:pt x="4" y="24"/>
                </a:lnTo>
                <a:lnTo>
                  <a:pt x="2" y="16"/>
                </a:lnTo>
                <a:lnTo>
                  <a:pt x="0" y="8"/>
                </a:lnTo>
                <a:lnTo>
                  <a:pt x="2" y="4"/>
                </a:lnTo>
                <a:lnTo>
                  <a:pt x="10" y="2"/>
                </a:lnTo>
                <a:lnTo>
                  <a:pt x="24" y="14"/>
                </a:lnTo>
                <a:lnTo>
                  <a:pt x="32" y="18"/>
                </a:lnTo>
                <a:lnTo>
                  <a:pt x="34" y="12"/>
                </a:lnTo>
                <a:lnTo>
                  <a:pt x="42" y="14"/>
                </a:lnTo>
                <a:lnTo>
                  <a:pt x="48" y="10"/>
                </a:lnTo>
                <a:lnTo>
                  <a:pt x="60" y="0"/>
                </a:lnTo>
                <a:lnTo>
                  <a:pt x="64" y="2"/>
                </a:lnTo>
                <a:lnTo>
                  <a:pt x="64" y="10"/>
                </a:lnTo>
                <a:lnTo>
                  <a:pt x="68" y="16"/>
                </a:lnTo>
                <a:lnTo>
                  <a:pt x="62" y="18"/>
                </a:lnTo>
                <a:lnTo>
                  <a:pt x="68" y="24"/>
                </a:lnTo>
                <a:lnTo>
                  <a:pt x="76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0" name="Freeform 128"/>
          <p:cNvSpPr>
            <a:spLocks/>
          </p:cNvSpPr>
          <p:nvPr/>
        </p:nvSpPr>
        <p:spPr bwMode="auto">
          <a:xfrm>
            <a:off x="5804041" y="295892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1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rgbClr val="00B0F0"/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2" name="Freeform 130"/>
          <p:cNvSpPr>
            <a:spLocks/>
          </p:cNvSpPr>
          <p:nvPr/>
        </p:nvSpPr>
        <p:spPr bwMode="auto">
          <a:xfrm>
            <a:off x="5156341" y="3104971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3" name="Freeform 131"/>
          <p:cNvSpPr>
            <a:spLocks/>
          </p:cNvSpPr>
          <p:nvPr/>
        </p:nvSpPr>
        <p:spPr bwMode="auto">
          <a:xfrm>
            <a:off x="5164499" y="3141691"/>
            <a:ext cx="523875" cy="425450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4" name="Freeform 132"/>
          <p:cNvSpPr>
            <a:spLocks/>
          </p:cNvSpPr>
          <p:nvPr/>
        </p:nvSpPr>
        <p:spPr bwMode="auto">
          <a:xfrm>
            <a:off x="5173803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5" name="Freeform 133"/>
          <p:cNvSpPr>
            <a:spLocks/>
          </p:cNvSpPr>
          <p:nvPr/>
        </p:nvSpPr>
        <p:spPr bwMode="auto">
          <a:xfrm>
            <a:off x="5559566" y="3311346"/>
            <a:ext cx="15875" cy="41275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6" name="Freeform 134"/>
          <p:cNvSpPr>
            <a:spLocks/>
          </p:cNvSpPr>
          <p:nvPr/>
        </p:nvSpPr>
        <p:spPr bwMode="auto">
          <a:xfrm>
            <a:off x="5546866" y="3298646"/>
            <a:ext cx="12700" cy="19050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7" name="Freeform 227"/>
          <p:cNvSpPr>
            <a:spLocks/>
          </p:cNvSpPr>
          <p:nvPr/>
        </p:nvSpPr>
        <p:spPr bwMode="auto">
          <a:xfrm>
            <a:off x="4934091" y="2854146"/>
            <a:ext cx="66675" cy="47625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8" name="Freeform 188"/>
          <p:cNvSpPr>
            <a:spLocks/>
          </p:cNvSpPr>
          <p:nvPr/>
        </p:nvSpPr>
        <p:spPr bwMode="auto">
          <a:xfrm>
            <a:off x="4800741" y="1838146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9" name="Freeform 189"/>
          <p:cNvSpPr>
            <a:spLocks/>
          </p:cNvSpPr>
          <p:nvPr/>
        </p:nvSpPr>
        <p:spPr bwMode="auto">
          <a:xfrm>
            <a:off x="4554678" y="1885771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80" name="Group 296"/>
          <p:cNvGrpSpPr>
            <a:grpSpLocks/>
          </p:cNvGrpSpPr>
          <p:nvPr/>
        </p:nvGrpSpPr>
        <p:grpSpPr bwMode="auto">
          <a:xfrm>
            <a:off x="4402278" y="1307921"/>
            <a:ext cx="652463" cy="1019175"/>
            <a:chOff x="2780" y="885"/>
            <a:chExt cx="411" cy="642"/>
          </a:xfrm>
          <a:noFill/>
        </p:grpSpPr>
        <p:sp>
          <p:nvSpPr>
            <p:cNvPr id="281" name="Freeform 94"/>
            <p:cNvSpPr>
              <a:spLocks/>
            </p:cNvSpPr>
            <p:nvPr/>
          </p:nvSpPr>
          <p:spPr bwMode="auto">
            <a:xfrm>
              <a:off x="2874" y="903"/>
              <a:ext cx="167" cy="120"/>
            </a:xfrm>
            <a:custGeom>
              <a:avLst/>
              <a:gdLst>
                <a:gd name="T0" fmla="*/ 55 w 167"/>
                <a:gd name="T1" fmla="*/ 84 h 120"/>
                <a:gd name="T2" fmla="*/ 71 w 167"/>
                <a:gd name="T3" fmla="*/ 80 h 120"/>
                <a:gd name="T4" fmla="*/ 43 w 167"/>
                <a:gd name="T5" fmla="*/ 78 h 120"/>
                <a:gd name="T6" fmla="*/ 55 w 167"/>
                <a:gd name="T7" fmla="*/ 64 h 120"/>
                <a:gd name="T8" fmla="*/ 85 w 167"/>
                <a:gd name="T9" fmla="*/ 60 h 120"/>
                <a:gd name="T10" fmla="*/ 89 w 167"/>
                <a:gd name="T11" fmla="*/ 48 h 120"/>
                <a:gd name="T12" fmla="*/ 71 w 167"/>
                <a:gd name="T13" fmla="*/ 52 h 120"/>
                <a:gd name="T14" fmla="*/ 65 w 167"/>
                <a:gd name="T15" fmla="*/ 42 h 120"/>
                <a:gd name="T16" fmla="*/ 55 w 167"/>
                <a:gd name="T17" fmla="*/ 48 h 120"/>
                <a:gd name="T18" fmla="*/ 37 w 167"/>
                <a:gd name="T19" fmla="*/ 64 h 120"/>
                <a:gd name="T20" fmla="*/ 11 w 167"/>
                <a:gd name="T21" fmla="*/ 46 h 120"/>
                <a:gd name="T22" fmla="*/ 19 w 167"/>
                <a:gd name="T23" fmla="*/ 28 h 120"/>
                <a:gd name="T24" fmla="*/ 11 w 167"/>
                <a:gd name="T25" fmla="*/ 24 h 120"/>
                <a:gd name="T26" fmla="*/ 0 w 167"/>
                <a:gd name="T27" fmla="*/ 20 h 120"/>
                <a:gd name="T28" fmla="*/ 19 w 167"/>
                <a:gd name="T29" fmla="*/ 8 h 120"/>
                <a:gd name="T30" fmla="*/ 47 w 167"/>
                <a:gd name="T31" fmla="*/ 10 h 120"/>
                <a:gd name="T32" fmla="*/ 55 w 167"/>
                <a:gd name="T33" fmla="*/ 12 h 120"/>
                <a:gd name="T34" fmla="*/ 73 w 167"/>
                <a:gd name="T35" fmla="*/ 14 h 120"/>
                <a:gd name="T36" fmla="*/ 77 w 167"/>
                <a:gd name="T37" fmla="*/ 28 h 120"/>
                <a:gd name="T38" fmla="*/ 89 w 167"/>
                <a:gd name="T39" fmla="*/ 38 h 120"/>
                <a:gd name="T40" fmla="*/ 83 w 167"/>
                <a:gd name="T41" fmla="*/ 12 h 120"/>
                <a:gd name="T42" fmla="*/ 85 w 167"/>
                <a:gd name="T43" fmla="*/ 0 h 120"/>
                <a:gd name="T44" fmla="*/ 107 w 167"/>
                <a:gd name="T45" fmla="*/ 8 h 120"/>
                <a:gd name="T46" fmla="*/ 111 w 167"/>
                <a:gd name="T47" fmla="*/ 22 h 120"/>
                <a:gd name="T48" fmla="*/ 127 w 167"/>
                <a:gd name="T49" fmla="*/ 22 h 120"/>
                <a:gd name="T50" fmla="*/ 151 w 167"/>
                <a:gd name="T51" fmla="*/ 36 h 120"/>
                <a:gd name="T52" fmla="*/ 159 w 167"/>
                <a:gd name="T53" fmla="*/ 48 h 120"/>
                <a:gd name="T54" fmla="*/ 123 w 167"/>
                <a:gd name="T55" fmla="*/ 60 h 120"/>
                <a:gd name="T56" fmla="*/ 117 w 167"/>
                <a:gd name="T57" fmla="*/ 84 h 120"/>
                <a:gd name="T58" fmla="*/ 101 w 167"/>
                <a:gd name="T59" fmla="*/ 102 h 120"/>
                <a:gd name="T60" fmla="*/ 81 w 167"/>
                <a:gd name="T61" fmla="*/ 114 h 120"/>
                <a:gd name="T62" fmla="*/ 67 w 167"/>
                <a:gd name="T63" fmla="*/ 104 h 120"/>
                <a:gd name="T64" fmla="*/ 45 w 167"/>
                <a:gd name="T65" fmla="*/ 9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0">
                  <a:moveTo>
                    <a:pt x="45" y="92"/>
                  </a:moveTo>
                  <a:lnTo>
                    <a:pt x="55" y="84"/>
                  </a:lnTo>
                  <a:lnTo>
                    <a:pt x="83" y="88"/>
                  </a:lnTo>
                  <a:lnTo>
                    <a:pt x="71" y="80"/>
                  </a:lnTo>
                  <a:lnTo>
                    <a:pt x="59" y="76"/>
                  </a:lnTo>
                  <a:lnTo>
                    <a:pt x="43" y="78"/>
                  </a:lnTo>
                  <a:lnTo>
                    <a:pt x="43" y="68"/>
                  </a:lnTo>
                  <a:lnTo>
                    <a:pt x="55" y="64"/>
                  </a:lnTo>
                  <a:lnTo>
                    <a:pt x="69" y="60"/>
                  </a:lnTo>
                  <a:lnTo>
                    <a:pt x="85" y="60"/>
                  </a:lnTo>
                  <a:lnTo>
                    <a:pt x="97" y="56"/>
                  </a:lnTo>
                  <a:lnTo>
                    <a:pt x="89" y="48"/>
                  </a:lnTo>
                  <a:lnTo>
                    <a:pt x="83" y="52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65" y="42"/>
                  </a:lnTo>
                  <a:lnTo>
                    <a:pt x="61" y="48"/>
                  </a:lnTo>
                  <a:lnTo>
                    <a:pt x="55" y="48"/>
                  </a:lnTo>
                  <a:lnTo>
                    <a:pt x="51" y="56"/>
                  </a:lnTo>
                  <a:lnTo>
                    <a:pt x="37" y="64"/>
                  </a:lnTo>
                  <a:lnTo>
                    <a:pt x="27" y="58"/>
                  </a:lnTo>
                  <a:lnTo>
                    <a:pt x="11" y="46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1" y="24"/>
                  </a:lnTo>
                  <a:lnTo>
                    <a:pt x="2" y="3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19" y="8"/>
                  </a:lnTo>
                  <a:lnTo>
                    <a:pt x="33" y="8"/>
                  </a:lnTo>
                  <a:lnTo>
                    <a:pt x="47" y="10"/>
                  </a:lnTo>
                  <a:lnTo>
                    <a:pt x="51" y="26"/>
                  </a:lnTo>
                  <a:lnTo>
                    <a:pt x="55" y="12"/>
                  </a:lnTo>
                  <a:lnTo>
                    <a:pt x="63" y="10"/>
                  </a:lnTo>
                  <a:lnTo>
                    <a:pt x="73" y="14"/>
                  </a:lnTo>
                  <a:lnTo>
                    <a:pt x="75" y="22"/>
                  </a:lnTo>
                  <a:lnTo>
                    <a:pt x="77" y="28"/>
                  </a:lnTo>
                  <a:lnTo>
                    <a:pt x="83" y="36"/>
                  </a:lnTo>
                  <a:lnTo>
                    <a:pt x="89" y="38"/>
                  </a:lnTo>
                  <a:lnTo>
                    <a:pt x="87" y="24"/>
                  </a:lnTo>
                  <a:lnTo>
                    <a:pt x="83" y="12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95" y="4"/>
                  </a:lnTo>
                  <a:lnTo>
                    <a:pt x="107" y="8"/>
                  </a:lnTo>
                  <a:lnTo>
                    <a:pt x="103" y="20"/>
                  </a:lnTo>
                  <a:lnTo>
                    <a:pt x="111" y="22"/>
                  </a:lnTo>
                  <a:lnTo>
                    <a:pt x="115" y="16"/>
                  </a:lnTo>
                  <a:lnTo>
                    <a:pt x="127" y="22"/>
                  </a:lnTo>
                  <a:lnTo>
                    <a:pt x="127" y="30"/>
                  </a:lnTo>
                  <a:lnTo>
                    <a:pt x="151" y="36"/>
                  </a:lnTo>
                  <a:lnTo>
                    <a:pt x="167" y="44"/>
                  </a:lnTo>
                  <a:lnTo>
                    <a:pt x="159" y="48"/>
                  </a:lnTo>
                  <a:lnTo>
                    <a:pt x="137" y="52"/>
                  </a:lnTo>
                  <a:lnTo>
                    <a:pt x="123" y="60"/>
                  </a:lnTo>
                  <a:lnTo>
                    <a:pt x="119" y="68"/>
                  </a:lnTo>
                  <a:lnTo>
                    <a:pt x="117" y="84"/>
                  </a:lnTo>
                  <a:lnTo>
                    <a:pt x="107" y="88"/>
                  </a:lnTo>
                  <a:lnTo>
                    <a:pt x="101" y="102"/>
                  </a:lnTo>
                  <a:lnTo>
                    <a:pt x="93" y="120"/>
                  </a:lnTo>
                  <a:lnTo>
                    <a:pt x="81" y="114"/>
                  </a:lnTo>
                  <a:lnTo>
                    <a:pt x="81" y="102"/>
                  </a:lnTo>
                  <a:lnTo>
                    <a:pt x="67" y="104"/>
                  </a:lnTo>
                  <a:lnTo>
                    <a:pt x="59" y="98"/>
                  </a:lnTo>
                  <a:lnTo>
                    <a:pt x="45" y="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2" name="Freeform 95"/>
            <p:cNvSpPr>
              <a:spLocks/>
            </p:cNvSpPr>
            <p:nvPr/>
          </p:nvSpPr>
          <p:spPr bwMode="auto">
            <a:xfrm>
              <a:off x="2991" y="885"/>
              <a:ext cx="144" cy="50"/>
            </a:xfrm>
            <a:custGeom>
              <a:avLst/>
              <a:gdLst>
                <a:gd name="T0" fmla="*/ 62 w 144"/>
                <a:gd name="T1" fmla="*/ 38 h 50"/>
                <a:gd name="T2" fmla="*/ 52 w 144"/>
                <a:gd name="T3" fmla="*/ 38 h 50"/>
                <a:gd name="T4" fmla="*/ 34 w 144"/>
                <a:gd name="T5" fmla="*/ 38 h 50"/>
                <a:gd name="T6" fmla="*/ 36 w 144"/>
                <a:gd name="T7" fmla="*/ 30 h 50"/>
                <a:gd name="T8" fmla="*/ 54 w 144"/>
                <a:gd name="T9" fmla="*/ 28 h 50"/>
                <a:gd name="T10" fmla="*/ 60 w 144"/>
                <a:gd name="T11" fmla="*/ 24 h 50"/>
                <a:gd name="T12" fmla="*/ 50 w 144"/>
                <a:gd name="T13" fmla="*/ 22 h 50"/>
                <a:gd name="T14" fmla="*/ 34 w 144"/>
                <a:gd name="T15" fmla="*/ 22 h 50"/>
                <a:gd name="T16" fmla="*/ 18 w 144"/>
                <a:gd name="T17" fmla="*/ 26 h 50"/>
                <a:gd name="T18" fmla="*/ 2 w 144"/>
                <a:gd name="T19" fmla="*/ 24 h 50"/>
                <a:gd name="T20" fmla="*/ 0 w 144"/>
                <a:gd name="T21" fmla="*/ 18 h 50"/>
                <a:gd name="T22" fmla="*/ 10 w 144"/>
                <a:gd name="T23" fmla="*/ 14 h 50"/>
                <a:gd name="T24" fmla="*/ 22 w 144"/>
                <a:gd name="T25" fmla="*/ 6 h 50"/>
                <a:gd name="T26" fmla="*/ 30 w 144"/>
                <a:gd name="T27" fmla="*/ 6 h 50"/>
                <a:gd name="T28" fmla="*/ 46 w 144"/>
                <a:gd name="T29" fmla="*/ 10 h 50"/>
                <a:gd name="T30" fmla="*/ 56 w 144"/>
                <a:gd name="T31" fmla="*/ 10 h 50"/>
                <a:gd name="T32" fmla="*/ 66 w 144"/>
                <a:gd name="T33" fmla="*/ 12 h 50"/>
                <a:gd name="T34" fmla="*/ 74 w 144"/>
                <a:gd name="T35" fmla="*/ 0 h 50"/>
                <a:gd name="T36" fmla="*/ 82 w 144"/>
                <a:gd name="T37" fmla="*/ 14 h 50"/>
                <a:gd name="T38" fmla="*/ 96 w 144"/>
                <a:gd name="T39" fmla="*/ 8 h 50"/>
                <a:gd name="T40" fmla="*/ 114 w 144"/>
                <a:gd name="T41" fmla="*/ 10 h 50"/>
                <a:gd name="T42" fmla="*/ 132 w 144"/>
                <a:gd name="T43" fmla="*/ 14 h 50"/>
                <a:gd name="T44" fmla="*/ 144 w 144"/>
                <a:gd name="T45" fmla="*/ 16 h 50"/>
                <a:gd name="T46" fmla="*/ 138 w 144"/>
                <a:gd name="T47" fmla="*/ 22 h 50"/>
                <a:gd name="T48" fmla="*/ 122 w 144"/>
                <a:gd name="T49" fmla="*/ 30 h 50"/>
                <a:gd name="T50" fmla="*/ 114 w 144"/>
                <a:gd name="T51" fmla="*/ 38 h 50"/>
                <a:gd name="T52" fmla="*/ 100 w 144"/>
                <a:gd name="T53" fmla="*/ 38 h 50"/>
                <a:gd name="T54" fmla="*/ 92 w 144"/>
                <a:gd name="T55" fmla="*/ 50 h 50"/>
                <a:gd name="T56" fmla="*/ 74 w 144"/>
                <a:gd name="T57" fmla="*/ 46 h 50"/>
                <a:gd name="T58" fmla="*/ 68 w 144"/>
                <a:gd name="T59" fmla="*/ 38 h 50"/>
                <a:gd name="T60" fmla="*/ 62 w 144"/>
                <a:gd name="T6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50">
                  <a:moveTo>
                    <a:pt x="62" y="38"/>
                  </a:moveTo>
                  <a:lnTo>
                    <a:pt x="52" y="38"/>
                  </a:lnTo>
                  <a:lnTo>
                    <a:pt x="34" y="38"/>
                  </a:lnTo>
                  <a:lnTo>
                    <a:pt x="36" y="30"/>
                  </a:lnTo>
                  <a:lnTo>
                    <a:pt x="54" y="28"/>
                  </a:lnTo>
                  <a:lnTo>
                    <a:pt x="60" y="24"/>
                  </a:lnTo>
                  <a:lnTo>
                    <a:pt x="50" y="22"/>
                  </a:lnTo>
                  <a:lnTo>
                    <a:pt x="34" y="22"/>
                  </a:lnTo>
                  <a:lnTo>
                    <a:pt x="18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46" y="10"/>
                  </a:lnTo>
                  <a:lnTo>
                    <a:pt x="56" y="10"/>
                  </a:lnTo>
                  <a:lnTo>
                    <a:pt x="66" y="12"/>
                  </a:lnTo>
                  <a:lnTo>
                    <a:pt x="74" y="0"/>
                  </a:lnTo>
                  <a:lnTo>
                    <a:pt x="82" y="14"/>
                  </a:lnTo>
                  <a:lnTo>
                    <a:pt x="96" y="8"/>
                  </a:lnTo>
                  <a:lnTo>
                    <a:pt x="114" y="10"/>
                  </a:lnTo>
                  <a:lnTo>
                    <a:pt x="132" y="14"/>
                  </a:lnTo>
                  <a:lnTo>
                    <a:pt x="144" y="16"/>
                  </a:lnTo>
                  <a:lnTo>
                    <a:pt x="138" y="22"/>
                  </a:lnTo>
                  <a:lnTo>
                    <a:pt x="122" y="30"/>
                  </a:lnTo>
                  <a:lnTo>
                    <a:pt x="114" y="38"/>
                  </a:lnTo>
                  <a:lnTo>
                    <a:pt x="100" y="38"/>
                  </a:lnTo>
                  <a:lnTo>
                    <a:pt x="92" y="50"/>
                  </a:lnTo>
                  <a:lnTo>
                    <a:pt x="74" y="46"/>
                  </a:lnTo>
                  <a:lnTo>
                    <a:pt x="68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3" name="Freeform 96"/>
            <p:cNvSpPr>
              <a:spLocks/>
            </p:cNvSpPr>
            <p:nvPr/>
          </p:nvSpPr>
          <p:spPr bwMode="auto">
            <a:xfrm>
              <a:off x="3031" y="967"/>
              <a:ext cx="58" cy="32"/>
            </a:xfrm>
            <a:custGeom>
              <a:avLst/>
              <a:gdLst>
                <a:gd name="T0" fmla="*/ 10 w 58"/>
                <a:gd name="T1" fmla="*/ 8 h 32"/>
                <a:gd name="T2" fmla="*/ 14 w 58"/>
                <a:gd name="T3" fmla="*/ 4 h 32"/>
                <a:gd name="T4" fmla="*/ 30 w 58"/>
                <a:gd name="T5" fmla="*/ 0 h 32"/>
                <a:gd name="T6" fmla="*/ 38 w 58"/>
                <a:gd name="T7" fmla="*/ 0 h 32"/>
                <a:gd name="T8" fmla="*/ 42 w 58"/>
                <a:gd name="T9" fmla="*/ 8 h 32"/>
                <a:gd name="T10" fmla="*/ 48 w 58"/>
                <a:gd name="T11" fmla="*/ 12 h 32"/>
                <a:gd name="T12" fmla="*/ 58 w 58"/>
                <a:gd name="T13" fmla="*/ 12 h 32"/>
                <a:gd name="T14" fmla="*/ 52 w 58"/>
                <a:gd name="T15" fmla="*/ 20 h 32"/>
                <a:gd name="T16" fmla="*/ 38 w 58"/>
                <a:gd name="T17" fmla="*/ 28 h 32"/>
                <a:gd name="T18" fmla="*/ 26 w 58"/>
                <a:gd name="T19" fmla="*/ 32 h 32"/>
                <a:gd name="T20" fmla="*/ 26 w 58"/>
                <a:gd name="T21" fmla="*/ 20 h 32"/>
                <a:gd name="T22" fmla="*/ 18 w 58"/>
                <a:gd name="T23" fmla="*/ 20 h 32"/>
                <a:gd name="T24" fmla="*/ 10 w 58"/>
                <a:gd name="T25" fmla="*/ 22 h 32"/>
                <a:gd name="T26" fmla="*/ 4 w 58"/>
                <a:gd name="T27" fmla="*/ 28 h 32"/>
                <a:gd name="T28" fmla="*/ 0 w 58"/>
                <a:gd name="T29" fmla="*/ 20 h 32"/>
                <a:gd name="T30" fmla="*/ 6 w 58"/>
                <a:gd name="T31" fmla="*/ 14 h 32"/>
                <a:gd name="T32" fmla="*/ 10 w 58"/>
                <a:gd name="T3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2">
                  <a:moveTo>
                    <a:pt x="10" y="8"/>
                  </a:moveTo>
                  <a:lnTo>
                    <a:pt x="14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2"/>
                  </a:lnTo>
                  <a:lnTo>
                    <a:pt x="58" y="12"/>
                  </a:lnTo>
                  <a:lnTo>
                    <a:pt x="52" y="20"/>
                  </a:lnTo>
                  <a:lnTo>
                    <a:pt x="38" y="28"/>
                  </a:lnTo>
                  <a:lnTo>
                    <a:pt x="26" y="32"/>
                  </a:lnTo>
                  <a:lnTo>
                    <a:pt x="26" y="20"/>
                  </a:lnTo>
                  <a:lnTo>
                    <a:pt x="18" y="20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6" y="14"/>
                  </a:lnTo>
                  <a:lnTo>
                    <a:pt x="10" y="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4" name="Freeform 190"/>
            <p:cNvSpPr>
              <a:spLocks/>
            </p:cNvSpPr>
            <p:nvPr/>
          </p:nvSpPr>
          <p:spPr bwMode="auto">
            <a:xfrm>
              <a:off x="2780" y="1189"/>
              <a:ext cx="411" cy="338"/>
            </a:xfrm>
            <a:custGeom>
              <a:avLst/>
              <a:gdLst>
                <a:gd name="T0" fmla="*/ 92 w 411"/>
                <a:gd name="T1" fmla="*/ 310 h 338"/>
                <a:gd name="T2" fmla="*/ 82 w 411"/>
                <a:gd name="T3" fmla="*/ 312 h 338"/>
                <a:gd name="T4" fmla="*/ 62 w 411"/>
                <a:gd name="T5" fmla="*/ 328 h 338"/>
                <a:gd name="T6" fmla="*/ 24 w 411"/>
                <a:gd name="T7" fmla="*/ 334 h 338"/>
                <a:gd name="T8" fmla="*/ 10 w 411"/>
                <a:gd name="T9" fmla="*/ 316 h 338"/>
                <a:gd name="T10" fmla="*/ 16 w 411"/>
                <a:gd name="T11" fmla="*/ 302 h 338"/>
                <a:gd name="T12" fmla="*/ 4 w 411"/>
                <a:gd name="T13" fmla="*/ 296 h 338"/>
                <a:gd name="T14" fmla="*/ 8 w 411"/>
                <a:gd name="T15" fmla="*/ 280 h 338"/>
                <a:gd name="T16" fmla="*/ 0 w 411"/>
                <a:gd name="T17" fmla="*/ 250 h 338"/>
                <a:gd name="T18" fmla="*/ 26 w 411"/>
                <a:gd name="T19" fmla="*/ 230 h 338"/>
                <a:gd name="T20" fmla="*/ 56 w 411"/>
                <a:gd name="T21" fmla="*/ 220 h 338"/>
                <a:gd name="T22" fmla="*/ 70 w 411"/>
                <a:gd name="T23" fmla="*/ 208 h 338"/>
                <a:gd name="T24" fmla="*/ 98 w 411"/>
                <a:gd name="T25" fmla="*/ 202 h 338"/>
                <a:gd name="T26" fmla="*/ 84 w 411"/>
                <a:gd name="T27" fmla="*/ 204 h 338"/>
                <a:gd name="T28" fmla="*/ 92 w 411"/>
                <a:gd name="T29" fmla="*/ 184 h 338"/>
                <a:gd name="T30" fmla="*/ 113 w 411"/>
                <a:gd name="T31" fmla="*/ 164 h 338"/>
                <a:gd name="T32" fmla="*/ 137 w 411"/>
                <a:gd name="T33" fmla="*/ 134 h 338"/>
                <a:gd name="T34" fmla="*/ 157 w 411"/>
                <a:gd name="T35" fmla="*/ 106 h 338"/>
                <a:gd name="T36" fmla="*/ 175 w 411"/>
                <a:gd name="T37" fmla="*/ 86 h 338"/>
                <a:gd name="T38" fmla="*/ 185 w 411"/>
                <a:gd name="T39" fmla="*/ 72 h 338"/>
                <a:gd name="T40" fmla="*/ 163 w 411"/>
                <a:gd name="T41" fmla="*/ 78 h 338"/>
                <a:gd name="T42" fmla="*/ 165 w 411"/>
                <a:gd name="T43" fmla="*/ 62 h 338"/>
                <a:gd name="T44" fmla="*/ 183 w 411"/>
                <a:gd name="T45" fmla="*/ 64 h 338"/>
                <a:gd name="T46" fmla="*/ 203 w 411"/>
                <a:gd name="T47" fmla="*/ 60 h 338"/>
                <a:gd name="T48" fmla="*/ 199 w 411"/>
                <a:gd name="T49" fmla="*/ 44 h 338"/>
                <a:gd name="T50" fmla="*/ 225 w 411"/>
                <a:gd name="T51" fmla="*/ 30 h 338"/>
                <a:gd name="T52" fmla="*/ 243 w 411"/>
                <a:gd name="T53" fmla="*/ 40 h 338"/>
                <a:gd name="T54" fmla="*/ 267 w 411"/>
                <a:gd name="T55" fmla="*/ 38 h 338"/>
                <a:gd name="T56" fmla="*/ 285 w 411"/>
                <a:gd name="T57" fmla="*/ 24 h 338"/>
                <a:gd name="T58" fmla="*/ 291 w 411"/>
                <a:gd name="T59" fmla="*/ 36 h 338"/>
                <a:gd name="T60" fmla="*/ 309 w 411"/>
                <a:gd name="T61" fmla="*/ 16 h 338"/>
                <a:gd name="T62" fmla="*/ 337 w 411"/>
                <a:gd name="T63" fmla="*/ 4 h 338"/>
                <a:gd name="T64" fmla="*/ 319 w 411"/>
                <a:gd name="T65" fmla="*/ 32 h 338"/>
                <a:gd name="T66" fmla="*/ 343 w 411"/>
                <a:gd name="T67" fmla="*/ 22 h 338"/>
                <a:gd name="T68" fmla="*/ 373 w 411"/>
                <a:gd name="T69" fmla="*/ 6 h 338"/>
                <a:gd name="T70" fmla="*/ 387 w 411"/>
                <a:gd name="T71" fmla="*/ 10 h 338"/>
                <a:gd name="T72" fmla="*/ 401 w 411"/>
                <a:gd name="T73" fmla="*/ 32 h 338"/>
                <a:gd name="T74" fmla="*/ 397 w 411"/>
                <a:gd name="T75" fmla="*/ 44 h 338"/>
                <a:gd name="T76" fmla="*/ 387 w 411"/>
                <a:gd name="T77" fmla="*/ 52 h 338"/>
                <a:gd name="T78" fmla="*/ 355 w 411"/>
                <a:gd name="T79" fmla="*/ 30 h 338"/>
                <a:gd name="T80" fmla="*/ 333 w 411"/>
                <a:gd name="T81" fmla="*/ 44 h 338"/>
                <a:gd name="T82" fmla="*/ 317 w 411"/>
                <a:gd name="T83" fmla="*/ 72 h 338"/>
                <a:gd name="T84" fmla="*/ 275 w 411"/>
                <a:gd name="T85" fmla="*/ 68 h 338"/>
                <a:gd name="T86" fmla="*/ 261 w 411"/>
                <a:gd name="T87" fmla="*/ 52 h 338"/>
                <a:gd name="T88" fmla="*/ 241 w 411"/>
                <a:gd name="T89" fmla="*/ 62 h 338"/>
                <a:gd name="T90" fmla="*/ 227 w 411"/>
                <a:gd name="T91" fmla="*/ 78 h 338"/>
                <a:gd name="T92" fmla="*/ 213 w 411"/>
                <a:gd name="T93" fmla="*/ 72 h 338"/>
                <a:gd name="T94" fmla="*/ 195 w 411"/>
                <a:gd name="T95" fmla="*/ 86 h 338"/>
                <a:gd name="T96" fmla="*/ 183 w 411"/>
                <a:gd name="T97" fmla="*/ 114 h 338"/>
                <a:gd name="T98" fmla="*/ 169 w 411"/>
                <a:gd name="T99" fmla="*/ 136 h 338"/>
                <a:gd name="T100" fmla="*/ 153 w 411"/>
                <a:gd name="T101" fmla="*/ 154 h 338"/>
                <a:gd name="T102" fmla="*/ 149 w 411"/>
                <a:gd name="T103" fmla="*/ 184 h 338"/>
                <a:gd name="T104" fmla="*/ 113 w 411"/>
                <a:gd name="T105" fmla="*/ 198 h 338"/>
                <a:gd name="T106" fmla="*/ 125 w 411"/>
                <a:gd name="T107" fmla="*/ 254 h 338"/>
                <a:gd name="T108" fmla="*/ 113 w 411"/>
                <a:gd name="T109" fmla="*/ 268 h 338"/>
                <a:gd name="T110" fmla="*/ 121 w 411"/>
                <a:gd name="T111" fmla="*/ 288 h 338"/>
                <a:gd name="T112" fmla="*/ 113 w 411"/>
                <a:gd name="T113" fmla="*/ 31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38">
                  <a:moveTo>
                    <a:pt x="96" y="314"/>
                  </a:moveTo>
                  <a:lnTo>
                    <a:pt x="92" y="310"/>
                  </a:lnTo>
                  <a:lnTo>
                    <a:pt x="88" y="300"/>
                  </a:lnTo>
                  <a:lnTo>
                    <a:pt x="82" y="312"/>
                  </a:lnTo>
                  <a:lnTo>
                    <a:pt x="74" y="316"/>
                  </a:lnTo>
                  <a:lnTo>
                    <a:pt x="62" y="328"/>
                  </a:lnTo>
                  <a:lnTo>
                    <a:pt x="42" y="338"/>
                  </a:lnTo>
                  <a:lnTo>
                    <a:pt x="24" y="334"/>
                  </a:lnTo>
                  <a:lnTo>
                    <a:pt x="12" y="324"/>
                  </a:lnTo>
                  <a:lnTo>
                    <a:pt x="10" y="316"/>
                  </a:lnTo>
                  <a:lnTo>
                    <a:pt x="18" y="306"/>
                  </a:lnTo>
                  <a:lnTo>
                    <a:pt x="16" y="302"/>
                  </a:lnTo>
                  <a:lnTo>
                    <a:pt x="6" y="304"/>
                  </a:lnTo>
                  <a:lnTo>
                    <a:pt x="4" y="296"/>
                  </a:lnTo>
                  <a:lnTo>
                    <a:pt x="18" y="286"/>
                  </a:lnTo>
                  <a:lnTo>
                    <a:pt x="8" y="280"/>
                  </a:lnTo>
                  <a:lnTo>
                    <a:pt x="4" y="272"/>
                  </a:lnTo>
                  <a:lnTo>
                    <a:pt x="0" y="250"/>
                  </a:lnTo>
                  <a:lnTo>
                    <a:pt x="4" y="240"/>
                  </a:lnTo>
                  <a:lnTo>
                    <a:pt x="26" y="230"/>
                  </a:lnTo>
                  <a:lnTo>
                    <a:pt x="42" y="226"/>
                  </a:lnTo>
                  <a:lnTo>
                    <a:pt x="56" y="220"/>
                  </a:lnTo>
                  <a:lnTo>
                    <a:pt x="62" y="208"/>
                  </a:lnTo>
                  <a:lnTo>
                    <a:pt x="70" y="208"/>
                  </a:lnTo>
                  <a:lnTo>
                    <a:pt x="84" y="210"/>
                  </a:lnTo>
                  <a:lnTo>
                    <a:pt x="98" y="202"/>
                  </a:lnTo>
                  <a:lnTo>
                    <a:pt x="94" y="194"/>
                  </a:lnTo>
                  <a:lnTo>
                    <a:pt x="84" y="204"/>
                  </a:lnTo>
                  <a:lnTo>
                    <a:pt x="74" y="202"/>
                  </a:lnTo>
                  <a:lnTo>
                    <a:pt x="92" y="184"/>
                  </a:lnTo>
                  <a:lnTo>
                    <a:pt x="103" y="178"/>
                  </a:lnTo>
                  <a:lnTo>
                    <a:pt x="113" y="164"/>
                  </a:lnTo>
                  <a:lnTo>
                    <a:pt x="127" y="140"/>
                  </a:lnTo>
                  <a:lnTo>
                    <a:pt x="137" y="134"/>
                  </a:lnTo>
                  <a:lnTo>
                    <a:pt x="137" y="122"/>
                  </a:lnTo>
                  <a:lnTo>
                    <a:pt x="157" y="106"/>
                  </a:lnTo>
                  <a:lnTo>
                    <a:pt x="167" y="100"/>
                  </a:lnTo>
                  <a:lnTo>
                    <a:pt x="175" y="86"/>
                  </a:lnTo>
                  <a:lnTo>
                    <a:pt x="183" y="86"/>
                  </a:lnTo>
                  <a:lnTo>
                    <a:pt x="185" y="72"/>
                  </a:lnTo>
                  <a:lnTo>
                    <a:pt x="175" y="78"/>
                  </a:lnTo>
                  <a:lnTo>
                    <a:pt x="163" y="78"/>
                  </a:lnTo>
                  <a:lnTo>
                    <a:pt x="161" y="72"/>
                  </a:lnTo>
                  <a:lnTo>
                    <a:pt x="165" y="62"/>
                  </a:lnTo>
                  <a:lnTo>
                    <a:pt x="175" y="56"/>
                  </a:lnTo>
                  <a:lnTo>
                    <a:pt x="183" y="64"/>
                  </a:lnTo>
                  <a:lnTo>
                    <a:pt x="201" y="68"/>
                  </a:lnTo>
                  <a:lnTo>
                    <a:pt x="203" y="60"/>
                  </a:lnTo>
                  <a:lnTo>
                    <a:pt x="193" y="54"/>
                  </a:lnTo>
                  <a:lnTo>
                    <a:pt x="199" y="44"/>
                  </a:lnTo>
                  <a:lnTo>
                    <a:pt x="217" y="48"/>
                  </a:lnTo>
                  <a:lnTo>
                    <a:pt x="225" y="30"/>
                  </a:lnTo>
                  <a:lnTo>
                    <a:pt x="237" y="30"/>
                  </a:lnTo>
                  <a:lnTo>
                    <a:pt x="243" y="40"/>
                  </a:lnTo>
                  <a:lnTo>
                    <a:pt x="257" y="32"/>
                  </a:lnTo>
                  <a:lnTo>
                    <a:pt x="267" y="38"/>
                  </a:lnTo>
                  <a:lnTo>
                    <a:pt x="273" y="26"/>
                  </a:lnTo>
                  <a:lnTo>
                    <a:pt x="285" y="24"/>
                  </a:lnTo>
                  <a:lnTo>
                    <a:pt x="285" y="34"/>
                  </a:lnTo>
                  <a:lnTo>
                    <a:pt x="291" y="36"/>
                  </a:lnTo>
                  <a:lnTo>
                    <a:pt x="295" y="16"/>
                  </a:lnTo>
                  <a:lnTo>
                    <a:pt x="309" y="16"/>
                  </a:lnTo>
                  <a:lnTo>
                    <a:pt x="329" y="0"/>
                  </a:lnTo>
                  <a:lnTo>
                    <a:pt x="337" y="4"/>
                  </a:lnTo>
                  <a:lnTo>
                    <a:pt x="319" y="22"/>
                  </a:lnTo>
                  <a:lnTo>
                    <a:pt x="319" y="32"/>
                  </a:lnTo>
                  <a:lnTo>
                    <a:pt x="343" y="10"/>
                  </a:lnTo>
                  <a:lnTo>
                    <a:pt x="343" y="22"/>
                  </a:lnTo>
                  <a:lnTo>
                    <a:pt x="359" y="4"/>
                  </a:lnTo>
                  <a:lnTo>
                    <a:pt x="373" y="6"/>
                  </a:lnTo>
                  <a:lnTo>
                    <a:pt x="369" y="20"/>
                  </a:lnTo>
                  <a:lnTo>
                    <a:pt x="387" y="10"/>
                  </a:lnTo>
                  <a:lnTo>
                    <a:pt x="411" y="20"/>
                  </a:lnTo>
                  <a:lnTo>
                    <a:pt x="401" y="32"/>
                  </a:lnTo>
                  <a:lnTo>
                    <a:pt x="381" y="3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87" y="52"/>
                  </a:lnTo>
                  <a:lnTo>
                    <a:pt x="377" y="38"/>
                  </a:lnTo>
                  <a:lnTo>
                    <a:pt x="355" y="30"/>
                  </a:lnTo>
                  <a:lnTo>
                    <a:pt x="335" y="42"/>
                  </a:lnTo>
                  <a:lnTo>
                    <a:pt x="333" y="44"/>
                  </a:lnTo>
                  <a:lnTo>
                    <a:pt x="329" y="60"/>
                  </a:lnTo>
                  <a:lnTo>
                    <a:pt x="317" y="72"/>
                  </a:lnTo>
                  <a:lnTo>
                    <a:pt x="303" y="70"/>
                  </a:lnTo>
                  <a:lnTo>
                    <a:pt x="275" y="68"/>
                  </a:lnTo>
                  <a:lnTo>
                    <a:pt x="267" y="58"/>
                  </a:lnTo>
                  <a:lnTo>
                    <a:pt x="261" y="52"/>
                  </a:lnTo>
                  <a:lnTo>
                    <a:pt x="251" y="60"/>
                  </a:lnTo>
                  <a:lnTo>
                    <a:pt x="241" y="62"/>
                  </a:lnTo>
                  <a:lnTo>
                    <a:pt x="241" y="78"/>
                  </a:lnTo>
                  <a:lnTo>
                    <a:pt x="227" y="78"/>
                  </a:lnTo>
                  <a:lnTo>
                    <a:pt x="227" y="70"/>
                  </a:lnTo>
                  <a:lnTo>
                    <a:pt x="213" y="72"/>
                  </a:lnTo>
                  <a:lnTo>
                    <a:pt x="213" y="84"/>
                  </a:lnTo>
                  <a:lnTo>
                    <a:pt x="195" y="86"/>
                  </a:lnTo>
                  <a:lnTo>
                    <a:pt x="183" y="102"/>
                  </a:lnTo>
                  <a:lnTo>
                    <a:pt x="183" y="114"/>
                  </a:lnTo>
                  <a:lnTo>
                    <a:pt x="171" y="124"/>
                  </a:lnTo>
                  <a:lnTo>
                    <a:pt x="169" y="136"/>
                  </a:lnTo>
                  <a:lnTo>
                    <a:pt x="155" y="140"/>
                  </a:lnTo>
                  <a:lnTo>
                    <a:pt x="153" y="154"/>
                  </a:lnTo>
                  <a:lnTo>
                    <a:pt x="143" y="170"/>
                  </a:lnTo>
                  <a:lnTo>
                    <a:pt x="149" y="184"/>
                  </a:lnTo>
                  <a:lnTo>
                    <a:pt x="145" y="188"/>
                  </a:lnTo>
                  <a:lnTo>
                    <a:pt x="113" y="198"/>
                  </a:lnTo>
                  <a:lnTo>
                    <a:pt x="113" y="248"/>
                  </a:lnTo>
                  <a:lnTo>
                    <a:pt x="125" y="254"/>
                  </a:lnTo>
                  <a:lnTo>
                    <a:pt x="127" y="266"/>
                  </a:lnTo>
                  <a:lnTo>
                    <a:pt x="113" y="268"/>
                  </a:lnTo>
                  <a:lnTo>
                    <a:pt x="125" y="276"/>
                  </a:lnTo>
                  <a:lnTo>
                    <a:pt x="121" y="288"/>
                  </a:lnTo>
                  <a:lnTo>
                    <a:pt x="113" y="296"/>
                  </a:lnTo>
                  <a:lnTo>
                    <a:pt x="113" y="312"/>
                  </a:lnTo>
                  <a:lnTo>
                    <a:pt x="96" y="31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85" name="Freeform 191"/>
          <p:cNvSpPr>
            <a:spLocks/>
          </p:cNvSpPr>
          <p:nvPr/>
        </p:nvSpPr>
        <p:spPr bwMode="auto">
          <a:xfrm>
            <a:off x="4870591" y="2269946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6" name="Freeform 192"/>
          <p:cNvSpPr>
            <a:spLocks/>
          </p:cNvSpPr>
          <p:nvPr/>
        </p:nvSpPr>
        <p:spPr bwMode="auto">
          <a:xfrm>
            <a:off x="4807091" y="2327096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7" name="Freeform 193"/>
          <p:cNvSpPr>
            <a:spLocks/>
          </p:cNvSpPr>
          <p:nvPr/>
        </p:nvSpPr>
        <p:spPr bwMode="auto">
          <a:xfrm>
            <a:off x="4807091" y="2384246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8" name="Freeform 194"/>
          <p:cNvSpPr>
            <a:spLocks/>
          </p:cNvSpPr>
          <p:nvPr/>
        </p:nvSpPr>
        <p:spPr bwMode="auto">
          <a:xfrm>
            <a:off x="4772166" y="2425521"/>
            <a:ext cx="82550" cy="31750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9" name="Freeform 195"/>
          <p:cNvSpPr>
            <a:spLocks/>
          </p:cNvSpPr>
          <p:nvPr/>
        </p:nvSpPr>
        <p:spPr bwMode="auto">
          <a:xfrm>
            <a:off x="4864241" y="2393771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0" name="Freeform 196"/>
          <p:cNvSpPr>
            <a:spLocks/>
          </p:cNvSpPr>
          <p:nvPr/>
        </p:nvSpPr>
        <p:spPr bwMode="auto">
          <a:xfrm>
            <a:off x="4126053" y="2301696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1" name="Freeform 197"/>
          <p:cNvSpPr>
            <a:spLocks/>
          </p:cNvSpPr>
          <p:nvPr/>
        </p:nvSpPr>
        <p:spPr bwMode="auto">
          <a:xfrm>
            <a:off x="4075253" y="2428696"/>
            <a:ext cx="60325" cy="38100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2" name="Freeform 198"/>
          <p:cNvSpPr>
            <a:spLocks/>
          </p:cNvSpPr>
          <p:nvPr/>
        </p:nvSpPr>
        <p:spPr bwMode="auto">
          <a:xfrm>
            <a:off x="4018103" y="2457271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3" name="Freeform 199"/>
          <p:cNvSpPr>
            <a:spLocks/>
          </p:cNvSpPr>
          <p:nvPr/>
        </p:nvSpPr>
        <p:spPr bwMode="auto">
          <a:xfrm>
            <a:off x="4427678" y="2676346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4" name="Freeform 200"/>
          <p:cNvSpPr>
            <a:spLocks/>
          </p:cNvSpPr>
          <p:nvPr/>
        </p:nvSpPr>
        <p:spPr bwMode="auto">
          <a:xfrm>
            <a:off x="4157803" y="2568396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5" name="Freeform 201"/>
          <p:cNvSpPr>
            <a:spLocks/>
          </p:cNvSpPr>
          <p:nvPr/>
        </p:nvSpPr>
        <p:spPr bwMode="auto">
          <a:xfrm>
            <a:off x="4037153" y="2847796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6" name="Freeform 202"/>
          <p:cNvSpPr>
            <a:spLocks/>
          </p:cNvSpPr>
          <p:nvPr/>
        </p:nvSpPr>
        <p:spPr bwMode="auto">
          <a:xfrm>
            <a:off x="4043503" y="2803346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7" name="Freeform 203"/>
          <p:cNvSpPr>
            <a:spLocks/>
          </p:cNvSpPr>
          <p:nvPr/>
        </p:nvSpPr>
        <p:spPr bwMode="auto">
          <a:xfrm>
            <a:off x="4497528" y="2831921"/>
            <a:ext cx="22225" cy="41275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8" name="Freeform 204"/>
          <p:cNvSpPr>
            <a:spLocks/>
          </p:cNvSpPr>
          <p:nvPr/>
        </p:nvSpPr>
        <p:spPr bwMode="auto">
          <a:xfrm>
            <a:off x="4490982" y="2885896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9" name="Freeform 205"/>
          <p:cNvSpPr>
            <a:spLocks/>
          </p:cNvSpPr>
          <p:nvPr/>
        </p:nvSpPr>
        <p:spPr bwMode="auto">
          <a:xfrm>
            <a:off x="4341953" y="2558871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0" name="Freeform 206"/>
          <p:cNvSpPr>
            <a:spLocks/>
          </p:cNvSpPr>
          <p:nvPr/>
        </p:nvSpPr>
        <p:spPr bwMode="auto">
          <a:xfrm>
            <a:off x="4361003" y="2485846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01" name="Group 295"/>
          <p:cNvGrpSpPr>
            <a:grpSpLocks/>
          </p:cNvGrpSpPr>
          <p:nvPr/>
        </p:nvGrpSpPr>
        <p:grpSpPr bwMode="auto">
          <a:xfrm>
            <a:off x="4481653" y="2342971"/>
            <a:ext cx="115888" cy="98425"/>
            <a:chOff x="2830" y="1537"/>
            <a:chExt cx="73" cy="62"/>
          </a:xfrm>
          <a:noFill/>
        </p:grpSpPr>
        <p:sp>
          <p:nvSpPr>
            <p:cNvPr id="302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3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4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05" name="Freeform 210"/>
          <p:cNvSpPr>
            <a:spLocks/>
          </p:cNvSpPr>
          <p:nvPr/>
        </p:nvSpPr>
        <p:spPr bwMode="auto">
          <a:xfrm>
            <a:off x="4433234" y="2438221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6" name="Freeform 211"/>
          <p:cNvSpPr>
            <a:spLocks/>
          </p:cNvSpPr>
          <p:nvPr/>
        </p:nvSpPr>
        <p:spPr bwMode="auto">
          <a:xfrm>
            <a:off x="4581666" y="2568396"/>
            <a:ext cx="174625" cy="79375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7" name="Freeform 212"/>
          <p:cNvSpPr>
            <a:spLocks/>
          </p:cNvSpPr>
          <p:nvPr/>
        </p:nvSpPr>
        <p:spPr bwMode="auto">
          <a:xfrm>
            <a:off x="4702316" y="2616021"/>
            <a:ext cx="142875" cy="6032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8" name="Freeform 213"/>
          <p:cNvSpPr>
            <a:spLocks/>
          </p:cNvSpPr>
          <p:nvPr/>
        </p:nvSpPr>
        <p:spPr bwMode="auto">
          <a:xfrm>
            <a:off x="4516578" y="2635071"/>
            <a:ext cx="201613" cy="82550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9" name="Freeform 214"/>
          <p:cNvSpPr>
            <a:spLocks/>
          </p:cNvSpPr>
          <p:nvPr/>
        </p:nvSpPr>
        <p:spPr bwMode="auto">
          <a:xfrm>
            <a:off x="4643578" y="2444571"/>
            <a:ext cx="244475" cy="190500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0" name="Freeform 215"/>
          <p:cNvSpPr>
            <a:spLocks/>
          </p:cNvSpPr>
          <p:nvPr/>
        </p:nvSpPr>
        <p:spPr bwMode="auto">
          <a:xfrm>
            <a:off x="4689616" y="265094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1" name="Freeform 216"/>
          <p:cNvSpPr>
            <a:spLocks/>
          </p:cNvSpPr>
          <p:nvPr/>
        </p:nvSpPr>
        <p:spPr bwMode="auto">
          <a:xfrm>
            <a:off x="4610241" y="2698571"/>
            <a:ext cx="82550" cy="47625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2" name="Freeform 217"/>
          <p:cNvSpPr>
            <a:spLocks/>
          </p:cNvSpPr>
          <p:nvPr/>
        </p:nvSpPr>
        <p:spPr bwMode="auto">
          <a:xfrm>
            <a:off x="4619766" y="2711271"/>
            <a:ext cx="142875" cy="117475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3" name="Freeform 218"/>
          <p:cNvSpPr>
            <a:spLocks/>
          </p:cNvSpPr>
          <p:nvPr/>
        </p:nvSpPr>
        <p:spPr bwMode="auto">
          <a:xfrm>
            <a:off x="4676916" y="2755721"/>
            <a:ext cx="95250" cy="82550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4" name="Freeform 219"/>
          <p:cNvSpPr>
            <a:spLocks/>
          </p:cNvSpPr>
          <p:nvPr/>
        </p:nvSpPr>
        <p:spPr bwMode="auto">
          <a:xfrm>
            <a:off x="4743591" y="2730321"/>
            <a:ext cx="111125" cy="123825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5" name="Freeform 221"/>
          <p:cNvSpPr>
            <a:spLocks/>
          </p:cNvSpPr>
          <p:nvPr/>
        </p:nvSpPr>
        <p:spPr bwMode="auto">
          <a:xfrm>
            <a:off x="4600520" y="2974796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6" name="Freeform 222"/>
          <p:cNvSpPr>
            <a:spLocks/>
          </p:cNvSpPr>
          <p:nvPr/>
        </p:nvSpPr>
        <p:spPr bwMode="auto">
          <a:xfrm>
            <a:off x="4452882" y="2698571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7" name="Freeform 223"/>
          <p:cNvSpPr>
            <a:spLocks/>
          </p:cNvSpPr>
          <p:nvPr/>
        </p:nvSpPr>
        <p:spPr bwMode="auto">
          <a:xfrm>
            <a:off x="4959491" y="2654121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8" name="Freeform 224"/>
          <p:cNvSpPr>
            <a:spLocks/>
          </p:cNvSpPr>
          <p:nvPr/>
        </p:nvSpPr>
        <p:spPr bwMode="auto">
          <a:xfrm>
            <a:off x="4832491" y="2527121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9" name="Freeform 225"/>
          <p:cNvSpPr>
            <a:spLocks/>
          </p:cNvSpPr>
          <p:nvPr/>
        </p:nvSpPr>
        <p:spPr bwMode="auto">
          <a:xfrm>
            <a:off x="4802328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0" name="Freeform 226"/>
          <p:cNvSpPr>
            <a:spLocks/>
          </p:cNvSpPr>
          <p:nvPr/>
        </p:nvSpPr>
        <p:spPr bwMode="auto">
          <a:xfrm>
            <a:off x="4838841" y="2787471"/>
            <a:ext cx="155575" cy="8890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1" name="Freeform 220"/>
          <p:cNvSpPr>
            <a:spLocks/>
          </p:cNvSpPr>
          <p:nvPr/>
        </p:nvSpPr>
        <p:spPr bwMode="auto">
          <a:xfrm>
            <a:off x="4797566" y="2841446"/>
            <a:ext cx="63500" cy="50800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2" name="Freeform 228"/>
          <p:cNvSpPr>
            <a:spLocks/>
          </p:cNvSpPr>
          <p:nvPr/>
        </p:nvSpPr>
        <p:spPr bwMode="auto">
          <a:xfrm>
            <a:off x="4870591" y="3047821"/>
            <a:ext cx="69850" cy="1587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3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4" name="Freeform 230"/>
          <p:cNvSpPr>
            <a:spLocks/>
          </p:cNvSpPr>
          <p:nvPr/>
        </p:nvSpPr>
        <p:spPr bwMode="auto">
          <a:xfrm>
            <a:off x="4765816" y="2838271"/>
            <a:ext cx="41275" cy="8890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5" name="Freeform 231"/>
          <p:cNvSpPr>
            <a:spLocks/>
          </p:cNvSpPr>
          <p:nvPr/>
        </p:nvSpPr>
        <p:spPr bwMode="auto">
          <a:xfrm>
            <a:off x="4626116" y="3033534"/>
            <a:ext cx="22225" cy="19050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6" name="Freeform 286"/>
          <p:cNvSpPr>
            <a:spLocks/>
          </p:cNvSpPr>
          <p:nvPr/>
        </p:nvSpPr>
        <p:spPr bwMode="auto">
          <a:xfrm>
            <a:off x="6131066" y="248584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6858141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gradFill>
            <a:gsLst>
              <a:gs pos="39000">
                <a:srgbClr val="9D498D"/>
              </a:gs>
              <a:gs pos="57000">
                <a:schemeClr val="accent6">
                  <a:lumMod val="75000"/>
                </a:schemeClr>
              </a:gs>
              <a:gs pos="28000">
                <a:srgbClr val="9D498D"/>
              </a:gs>
              <a:gs pos="42000">
                <a:srgbClr val="9D498D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6854966" y="339072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6242191" y="303194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6292991" y="318752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6521591" y="325102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6499366" y="329864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6289816" y="373362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rgbClr val="00B0F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6000891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gradFill>
            <a:gsLst>
              <a:gs pos="41000">
                <a:srgbClr val="9D498D"/>
              </a:gs>
              <a:gs pos="100000">
                <a:srgbClr val="00B0F0"/>
              </a:gs>
              <a:gs pos="100000">
                <a:schemeClr val="accent4">
                  <a:lumMod val="60000"/>
                  <a:lumOff val="40000"/>
                </a:schemeClr>
              </a:gs>
              <a:gs pos="100000">
                <a:schemeClr val="bg1"/>
              </a:gs>
            </a:gsLst>
            <a:lin ang="5400000" scaled="0"/>
          </a:gra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6600966" y="324467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6734316" y="345739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6800991" y="381299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7042291" y="380664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9" name="Freeform 248"/>
          <p:cNvSpPr>
            <a:spLocks/>
          </p:cNvSpPr>
          <p:nvPr/>
        </p:nvSpPr>
        <p:spPr bwMode="auto">
          <a:xfrm>
            <a:off x="6931166" y="401937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0" name="Freeform 245"/>
          <p:cNvSpPr>
            <a:spLocks/>
          </p:cNvSpPr>
          <p:nvPr/>
        </p:nvSpPr>
        <p:spPr bwMode="auto">
          <a:xfrm>
            <a:off x="7020066" y="386697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1" name="Freeform 246"/>
          <p:cNvSpPr>
            <a:spLocks/>
          </p:cNvSpPr>
          <p:nvPr/>
        </p:nvSpPr>
        <p:spPr bwMode="auto">
          <a:xfrm>
            <a:off x="6673991" y="384474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2" name="Freeform 247"/>
          <p:cNvSpPr>
            <a:spLocks/>
          </p:cNvSpPr>
          <p:nvPr/>
        </p:nvSpPr>
        <p:spPr bwMode="auto">
          <a:xfrm>
            <a:off x="6985141" y="404477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6937516" y="413367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7394716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7277241" y="421622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7299466" y="418764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7251841" y="418764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7201041" y="418764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7274066" y="393682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7572516" y="399397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7499491" y="405112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7458216" y="406064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7489966" y="393047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4" name="Group 353"/>
          <p:cNvGrpSpPr/>
          <p:nvPr/>
        </p:nvGrpSpPr>
        <p:grpSpPr>
          <a:xfrm>
            <a:off x="7829691" y="4047946"/>
            <a:ext cx="377825" cy="206375"/>
            <a:chOff x="7840663" y="4144963"/>
            <a:chExt cx="377825" cy="206375"/>
          </a:xfrm>
          <a:noFill/>
        </p:grpSpPr>
        <p:sp>
          <p:nvSpPr>
            <p:cNvPr id="355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6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7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58" name="Freeform 266"/>
          <p:cNvSpPr>
            <a:spLocks/>
          </p:cNvSpPr>
          <p:nvPr/>
        </p:nvSpPr>
        <p:spPr bwMode="auto">
          <a:xfrm>
            <a:off x="8413891" y="449879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9" name="Group 358"/>
          <p:cNvGrpSpPr/>
          <p:nvPr/>
        </p:nvGrpSpPr>
        <p:grpSpPr>
          <a:xfrm>
            <a:off x="8474216" y="4879796"/>
            <a:ext cx="298450" cy="368300"/>
            <a:chOff x="8485188" y="4976813"/>
            <a:chExt cx="298450" cy="368300"/>
          </a:xfrm>
          <a:noFill/>
        </p:grpSpPr>
        <p:sp>
          <p:nvSpPr>
            <p:cNvPr id="360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1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62" name="Freeform 269"/>
          <p:cNvSpPr>
            <a:spLocks/>
          </p:cNvSpPr>
          <p:nvPr/>
        </p:nvSpPr>
        <p:spPr bwMode="auto">
          <a:xfrm>
            <a:off x="7921766" y="506394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3" name="Freeform 270"/>
          <p:cNvSpPr>
            <a:spLocks/>
          </p:cNvSpPr>
          <p:nvPr/>
        </p:nvSpPr>
        <p:spPr bwMode="auto">
          <a:xfrm>
            <a:off x="7128016" y="425749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64" name="Group 301"/>
          <p:cNvGrpSpPr>
            <a:grpSpLocks/>
          </p:cNvGrpSpPr>
          <p:nvPr/>
        </p:nvGrpSpPr>
        <p:grpSpPr bwMode="auto">
          <a:xfrm>
            <a:off x="7229616" y="3511371"/>
            <a:ext cx="234950" cy="320675"/>
            <a:chOff x="4561" y="2273"/>
            <a:chExt cx="148" cy="202"/>
          </a:xfrm>
          <a:solidFill>
            <a:srgbClr val="0070C0"/>
          </a:solidFill>
        </p:grpSpPr>
        <p:sp>
          <p:nvSpPr>
            <p:cNvPr id="3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2" name="Freeform 278"/>
          <p:cNvSpPr>
            <a:spLocks/>
          </p:cNvSpPr>
          <p:nvPr/>
        </p:nvSpPr>
        <p:spPr bwMode="auto">
          <a:xfrm>
            <a:off x="7302641" y="333357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7013716" y="347009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74" name="Group 373"/>
          <p:cNvGrpSpPr/>
          <p:nvPr/>
        </p:nvGrpSpPr>
        <p:grpSpPr>
          <a:xfrm>
            <a:off x="7540766" y="2752546"/>
            <a:ext cx="406400" cy="419100"/>
            <a:chOff x="7540766" y="2752546"/>
            <a:chExt cx="406400" cy="419100"/>
          </a:xfrm>
        </p:grpSpPr>
        <p:sp>
          <p:nvSpPr>
            <p:cNvPr id="375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6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7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8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9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0" name="Freeform 285"/>
          <p:cNvSpPr>
            <a:spLocks/>
          </p:cNvSpPr>
          <p:nvPr/>
        </p:nvSpPr>
        <p:spPr bwMode="auto">
          <a:xfrm>
            <a:off x="7413766" y="282874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6791466" y="340659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6493016" y="253664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7134366" y="387490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6875604" y="391935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386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7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8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>
            <a:off x="8458081" y="4303533"/>
            <a:ext cx="106193" cy="190500"/>
            <a:chOff x="8469053" y="4400550"/>
            <a:chExt cx="106193" cy="190500"/>
          </a:xfrm>
          <a:noFill/>
        </p:grpSpPr>
        <p:sp>
          <p:nvSpPr>
            <p:cNvPr id="392" name="Freeform 391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3" name="Freeform 392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4" name="Freeform 393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5" name="Freeform 394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6" name="Freeform 395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7" name="Freeform 396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99" name="Freeform 398"/>
          <p:cNvSpPr/>
          <p:nvPr/>
        </p:nvSpPr>
        <p:spPr bwMode="auto">
          <a:xfrm>
            <a:off x="8687665" y="401063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0" name="Freeform 399"/>
          <p:cNvSpPr/>
          <p:nvPr/>
        </p:nvSpPr>
        <p:spPr bwMode="auto">
          <a:xfrm>
            <a:off x="7138828" y="338774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rgbClr val="4DED8E"/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01" name="Group 400"/>
          <p:cNvGrpSpPr/>
          <p:nvPr/>
        </p:nvGrpSpPr>
        <p:grpSpPr>
          <a:xfrm>
            <a:off x="9046160" y="4315438"/>
            <a:ext cx="51278" cy="38101"/>
            <a:chOff x="9046160" y="4315438"/>
            <a:chExt cx="51278" cy="38101"/>
          </a:xfrm>
          <a:noFill/>
        </p:grpSpPr>
        <p:sp>
          <p:nvSpPr>
            <p:cNvPr id="402" name="Freeform 401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3" name="Freeform 402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8811460" y="4393834"/>
            <a:ext cx="36015" cy="76387"/>
            <a:chOff x="8811460" y="4393834"/>
            <a:chExt cx="36015" cy="76387"/>
          </a:xfrm>
          <a:noFill/>
        </p:grpSpPr>
        <p:sp>
          <p:nvSpPr>
            <p:cNvPr id="405" name="Freeform 404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6" name="Freeform 405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grpFill/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4869795" y="3639537"/>
            <a:ext cx="307979" cy="244465"/>
            <a:chOff x="3385960" y="3735401"/>
            <a:chExt cx="307979" cy="244465"/>
          </a:xfrm>
          <a:noFill/>
        </p:grpSpPr>
        <p:sp>
          <p:nvSpPr>
            <p:cNvPr id="408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09" name="Freeform 408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410" name="Freeform 122"/>
          <p:cNvSpPr>
            <a:spLocks/>
          </p:cNvSpPr>
          <p:nvPr/>
        </p:nvSpPr>
        <p:spPr bwMode="auto">
          <a:xfrm>
            <a:off x="5276991" y="2993846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1" name="Freeform 130"/>
          <p:cNvSpPr>
            <a:spLocks/>
          </p:cNvSpPr>
          <p:nvPr/>
        </p:nvSpPr>
        <p:spPr bwMode="auto">
          <a:xfrm>
            <a:off x="5172216" y="3108146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2" name="Freeform 132"/>
          <p:cNvSpPr>
            <a:spLocks/>
          </p:cNvSpPr>
          <p:nvPr/>
        </p:nvSpPr>
        <p:spPr bwMode="auto">
          <a:xfrm>
            <a:off x="5175391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3" name="Freeform 188"/>
          <p:cNvSpPr>
            <a:spLocks/>
          </p:cNvSpPr>
          <p:nvPr/>
        </p:nvSpPr>
        <p:spPr bwMode="auto">
          <a:xfrm>
            <a:off x="4810266" y="1834971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4" name="Freeform 189"/>
          <p:cNvSpPr>
            <a:spLocks/>
          </p:cNvSpPr>
          <p:nvPr/>
        </p:nvSpPr>
        <p:spPr bwMode="auto">
          <a:xfrm>
            <a:off x="4564203" y="1882596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5" name="Freeform 191"/>
          <p:cNvSpPr>
            <a:spLocks/>
          </p:cNvSpPr>
          <p:nvPr/>
        </p:nvSpPr>
        <p:spPr bwMode="auto">
          <a:xfrm>
            <a:off x="4880116" y="2266771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6" name="Freeform 192"/>
          <p:cNvSpPr>
            <a:spLocks/>
          </p:cNvSpPr>
          <p:nvPr/>
        </p:nvSpPr>
        <p:spPr bwMode="auto">
          <a:xfrm>
            <a:off x="4816616" y="2323921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7" name="Freeform 193"/>
          <p:cNvSpPr>
            <a:spLocks/>
          </p:cNvSpPr>
          <p:nvPr/>
        </p:nvSpPr>
        <p:spPr bwMode="auto">
          <a:xfrm>
            <a:off x="4816616" y="2381071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8" name="Freeform 195"/>
          <p:cNvSpPr>
            <a:spLocks/>
          </p:cNvSpPr>
          <p:nvPr/>
        </p:nvSpPr>
        <p:spPr bwMode="auto">
          <a:xfrm>
            <a:off x="4873766" y="2390596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9" name="Freeform 223"/>
          <p:cNvSpPr>
            <a:spLocks/>
          </p:cNvSpPr>
          <p:nvPr/>
        </p:nvSpPr>
        <p:spPr bwMode="auto">
          <a:xfrm>
            <a:off x="4969016" y="2650946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0" name="Freeform 120"/>
          <p:cNvSpPr>
            <a:spLocks/>
          </p:cNvSpPr>
          <p:nvPr/>
        </p:nvSpPr>
        <p:spPr bwMode="auto">
          <a:xfrm>
            <a:off x="5192060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1" name="Freeform 224"/>
          <p:cNvSpPr>
            <a:spLocks/>
          </p:cNvSpPr>
          <p:nvPr/>
        </p:nvSpPr>
        <p:spPr bwMode="auto">
          <a:xfrm>
            <a:off x="4842016" y="2523946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2" name="Freeform 121"/>
          <p:cNvSpPr>
            <a:spLocks/>
          </p:cNvSpPr>
          <p:nvPr/>
        </p:nvSpPr>
        <p:spPr bwMode="auto">
          <a:xfrm>
            <a:off x="5156342" y="3124021"/>
            <a:ext cx="38100" cy="101600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3" name="Freeform 3"/>
          <p:cNvSpPr>
            <a:spLocks/>
          </p:cNvSpPr>
          <p:nvPr/>
        </p:nvSpPr>
        <p:spPr bwMode="auto">
          <a:xfrm>
            <a:off x="3637142" y="2076450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4" name="Freeform 4"/>
          <p:cNvSpPr>
            <a:spLocks/>
          </p:cNvSpPr>
          <p:nvPr/>
        </p:nvSpPr>
        <p:spPr bwMode="auto">
          <a:xfrm>
            <a:off x="2411592" y="120015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25" name="Group 424"/>
          <p:cNvGrpSpPr>
            <a:grpSpLocks/>
          </p:cNvGrpSpPr>
          <p:nvPr/>
        </p:nvGrpSpPr>
        <p:grpSpPr bwMode="auto">
          <a:xfrm>
            <a:off x="693917" y="1228725"/>
            <a:ext cx="2222500" cy="1711325"/>
            <a:chOff x="464" y="783"/>
            <a:chExt cx="1400" cy="1078"/>
          </a:xfrm>
          <a:noFill/>
        </p:grpSpPr>
        <p:sp>
          <p:nvSpPr>
            <p:cNvPr id="426" name="Freeform 425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9" name="Freeform 428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0" name="Freeform 429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1" name="Freeform 430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2" name="Freeform 431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3" name="Freeform 432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4" name="Freeform 433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5" name="Freeform 434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9" name="Freeform 438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1" name="Freeform 440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2" name="Freeform 441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3" name="Freeform 442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4" name="Freeform 443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5" name="Freeform 444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9" name="Freeform 448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0" name="Freeform 449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1" name="Freeform 450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2" name="Freeform 451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3" name="Freeform 452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4" name="Freeform 453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457" name="Group 39"/>
          <p:cNvGrpSpPr>
            <a:grpSpLocks/>
          </p:cNvGrpSpPr>
          <p:nvPr/>
        </p:nvGrpSpPr>
        <p:grpSpPr bwMode="auto">
          <a:xfrm>
            <a:off x="27167" y="1866900"/>
            <a:ext cx="942975" cy="736600"/>
            <a:chOff x="44" y="1185"/>
            <a:chExt cx="594" cy="464"/>
          </a:xfrm>
          <a:noFill/>
        </p:grpSpPr>
        <p:sp>
          <p:nvSpPr>
            <p:cNvPr id="45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70" name="Freeform 52"/>
          <p:cNvSpPr>
            <a:spLocks/>
          </p:cNvSpPr>
          <p:nvPr/>
        </p:nvSpPr>
        <p:spPr bwMode="auto">
          <a:xfrm>
            <a:off x="1106667" y="270827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1" name="Freeform 54"/>
          <p:cNvSpPr>
            <a:spLocks/>
          </p:cNvSpPr>
          <p:nvPr/>
        </p:nvSpPr>
        <p:spPr bwMode="auto">
          <a:xfrm>
            <a:off x="297042" y="352742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2" name="Freeform 55"/>
          <p:cNvSpPr>
            <a:spLocks/>
          </p:cNvSpPr>
          <p:nvPr/>
        </p:nvSpPr>
        <p:spPr bwMode="auto">
          <a:xfrm>
            <a:off x="322442" y="354965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3" name="Freeform 56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4" name="Freeform 57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5" name="Freeform 58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6" name="Freeform 59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7" name="Freeform 5"/>
          <p:cNvSpPr>
            <a:spLocks/>
          </p:cNvSpPr>
          <p:nvPr/>
        </p:nvSpPr>
        <p:spPr bwMode="auto">
          <a:xfrm>
            <a:off x="1290817" y="320992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8" name="Freeform 61"/>
          <p:cNvSpPr>
            <a:spLocks/>
          </p:cNvSpPr>
          <p:nvPr/>
        </p:nvSpPr>
        <p:spPr bwMode="auto">
          <a:xfrm>
            <a:off x="1922642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9" name="Freeform 62"/>
          <p:cNvSpPr>
            <a:spLocks/>
          </p:cNvSpPr>
          <p:nvPr/>
        </p:nvSpPr>
        <p:spPr bwMode="auto">
          <a:xfrm>
            <a:off x="1998842" y="359410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0" name="Freeform 63"/>
          <p:cNvSpPr>
            <a:spLocks/>
          </p:cNvSpPr>
          <p:nvPr/>
        </p:nvSpPr>
        <p:spPr bwMode="auto">
          <a:xfrm>
            <a:off x="1976617" y="369570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2" name="Freeform 65"/>
          <p:cNvSpPr>
            <a:spLocks/>
          </p:cNvSpPr>
          <p:nvPr/>
        </p:nvSpPr>
        <p:spPr bwMode="auto">
          <a:xfrm>
            <a:off x="2043292" y="368617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3" name="Freeform 66"/>
          <p:cNvSpPr>
            <a:spLocks/>
          </p:cNvSpPr>
          <p:nvPr/>
        </p:nvSpPr>
        <p:spPr bwMode="auto">
          <a:xfrm>
            <a:off x="2081392" y="378142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4" name="Freeform 67"/>
          <p:cNvSpPr>
            <a:spLocks/>
          </p:cNvSpPr>
          <p:nvPr/>
        </p:nvSpPr>
        <p:spPr bwMode="auto">
          <a:xfrm>
            <a:off x="2141717" y="3822700"/>
            <a:ext cx="161925" cy="60325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5" name="Freeform 68"/>
          <p:cNvSpPr>
            <a:spLocks/>
          </p:cNvSpPr>
          <p:nvPr/>
        </p:nvSpPr>
        <p:spPr bwMode="auto">
          <a:xfrm>
            <a:off x="2106792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6" name="Freeform 69"/>
          <p:cNvSpPr>
            <a:spLocks/>
          </p:cNvSpPr>
          <p:nvPr/>
        </p:nvSpPr>
        <p:spPr bwMode="auto">
          <a:xfrm>
            <a:off x="2370317" y="355282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7" name="Freeform 70"/>
          <p:cNvSpPr>
            <a:spLocks/>
          </p:cNvSpPr>
          <p:nvPr/>
        </p:nvSpPr>
        <p:spPr bwMode="auto">
          <a:xfrm>
            <a:off x="2271892" y="358775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8" name="Freeform 71"/>
          <p:cNvSpPr>
            <a:spLocks/>
          </p:cNvSpPr>
          <p:nvPr/>
        </p:nvSpPr>
        <p:spPr bwMode="auto">
          <a:xfrm>
            <a:off x="2427467" y="355917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9" name="Freeform 72"/>
          <p:cNvSpPr>
            <a:spLocks/>
          </p:cNvSpPr>
          <p:nvPr/>
        </p:nvSpPr>
        <p:spPr bwMode="auto">
          <a:xfrm>
            <a:off x="2550498" y="358854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0" name="Freeform 73"/>
          <p:cNvSpPr>
            <a:spLocks/>
          </p:cNvSpPr>
          <p:nvPr/>
        </p:nvSpPr>
        <p:spPr bwMode="auto">
          <a:xfrm>
            <a:off x="2268717" y="341630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1" name="Freeform 74"/>
          <p:cNvSpPr>
            <a:spLocks/>
          </p:cNvSpPr>
          <p:nvPr/>
        </p:nvSpPr>
        <p:spPr bwMode="auto">
          <a:xfrm>
            <a:off x="2605267" y="321310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2" name="Freeform 76"/>
          <p:cNvSpPr>
            <a:spLocks/>
          </p:cNvSpPr>
          <p:nvPr/>
        </p:nvSpPr>
        <p:spPr bwMode="auto">
          <a:xfrm>
            <a:off x="2259192" y="3749675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3" name="Freeform 77"/>
          <p:cNvSpPr>
            <a:spLocks/>
          </p:cNvSpPr>
          <p:nvPr/>
        </p:nvSpPr>
        <p:spPr bwMode="auto">
          <a:xfrm>
            <a:off x="2208392" y="4029075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4" name="Freeform 78"/>
          <p:cNvSpPr>
            <a:spLocks/>
          </p:cNvSpPr>
          <p:nvPr/>
        </p:nvSpPr>
        <p:spPr bwMode="auto">
          <a:xfrm>
            <a:off x="2681467" y="3787775"/>
            <a:ext cx="31750" cy="25400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5" name="Freeform 79"/>
          <p:cNvSpPr>
            <a:spLocks/>
          </p:cNvSpPr>
          <p:nvPr/>
        </p:nvSpPr>
        <p:spPr bwMode="auto">
          <a:xfrm>
            <a:off x="2402067" y="3752850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6" name="Freeform 80"/>
          <p:cNvSpPr>
            <a:spLocks/>
          </p:cNvSpPr>
          <p:nvPr/>
        </p:nvSpPr>
        <p:spPr bwMode="auto">
          <a:xfrm>
            <a:off x="2700517" y="3851275"/>
            <a:ext cx="111125" cy="180975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7" name="Freeform 81"/>
          <p:cNvSpPr>
            <a:spLocks/>
          </p:cNvSpPr>
          <p:nvPr/>
        </p:nvSpPr>
        <p:spPr bwMode="auto">
          <a:xfrm>
            <a:off x="2868792" y="3917950"/>
            <a:ext cx="76200" cy="95250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8" name="Freeform 82"/>
          <p:cNvSpPr>
            <a:spLocks/>
          </p:cNvSpPr>
          <p:nvPr/>
        </p:nvSpPr>
        <p:spPr bwMode="auto">
          <a:xfrm>
            <a:off x="2783067" y="3914775"/>
            <a:ext cx="101600" cy="101600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9" name="Freeform 83"/>
          <p:cNvSpPr>
            <a:spLocks/>
          </p:cNvSpPr>
          <p:nvPr/>
        </p:nvSpPr>
        <p:spPr bwMode="auto">
          <a:xfrm>
            <a:off x="2195692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0" name="Freeform 84"/>
          <p:cNvSpPr>
            <a:spLocks/>
          </p:cNvSpPr>
          <p:nvPr/>
        </p:nvSpPr>
        <p:spPr bwMode="auto">
          <a:xfrm>
            <a:off x="2494142" y="4311650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1" name="Freeform 85"/>
          <p:cNvSpPr>
            <a:spLocks/>
          </p:cNvSpPr>
          <p:nvPr/>
        </p:nvSpPr>
        <p:spPr bwMode="auto">
          <a:xfrm>
            <a:off x="2665592" y="4552950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2" name="Freeform 86"/>
          <p:cNvSpPr>
            <a:spLocks/>
          </p:cNvSpPr>
          <p:nvPr/>
        </p:nvSpPr>
        <p:spPr bwMode="auto">
          <a:xfrm>
            <a:off x="2773542" y="4838700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3" name="Freeform 87"/>
          <p:cNvSpPr>
            <a:spLocks/>
          </p:cNvSpPr>
          <p:nvPr/>
        </p:nvSpPr>
        <p:spPr bwMode="auto">
          <a:xfrm>
            <a:off x="2392542" y="4622800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4" name="Freeform 88"/>
          <p:cNvSpPr>
            <a:spLocks/>
          </p:cNvSpPr>
          <p:nvPr/>
        </p:nvSpPr>
        <p:spPr bwMode="auto">
          <a:xfrm>
            <a:off x="2338567" y="4498975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5" name="Freeform 89"/>
          <p:cNvSpPr>
            <a:spLocks/>
          </p:cNvSpPr>
          <p:nvPr/>
        </p:nvSpPr>
        <p:spPr bwMode="auto">
          <a:xfrm>
            <a:off x="2516367" y="5537200"/>
            <a:ext cx="88900" cy="73025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6" name="Freeform 90"/>
          <p:cNvSpPr>
            <a:spLocks/>
          </p:cNvSpPr>
          <p:nvPr/>
        </p:nvSpPr>
        <p:spPr bwMode="auto">
          <a:xfrm>
            <a:off x="2449692" y="5527675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7" name="Freeform 91"/>
          <p:cNvSpPr>
            <a:spLocks/>
          </p:cNvSpPr>
          <p:nvPr/>
        </p:nvSpPr>
        <p:spPr bwMode="auto">
          <a:xfrm>
            <a:off x="2716392" y="5483225"/>
            <a:ext cx="28575" cy="28575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8" name="Freeform 92"/>
          <p:cNvSpPr>
            <a:spLocks/>
          </p:cNvSpPr>
          <p:nvPr/>
        </p:nvSpPr>
        <p:spPr bwMode="auto">
          <a:xfrm>
            <a:off x="2741792" y="5486400"/>
            <a:ext cx="44450" cy="31750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9" name="Freeform 93"/>
          <p:cNvSpPr>
            <a:spLocks/>
          </p:cNvSpPr>
          <p:nvPr/>
        </p:nvSpPr>
        <p:spPr bwMode="auto">
          <a:xfrm>
            <a:off x="2379842" y="3930650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0" name="Freeform 119"/>
          <p:cNvSpPr>
            <a:spLocks/>
          </p:cNvSpPr>
          <p:nvPr/>
        </p:nvSpPr>
        <p:spPr bwMode="auto">
          <a:xfrm>
            <a:off x="5185511" y="3082746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1" name="TextBox 510"/>
          <p:cNvSpPr txBox="1"/>
          <p:nvPr/>
        </p:nvSpPr>
        <p:spPr>
          <a:xfrm>
            <a:off x="3175178" y="5094839"/>
            <a:ext cx="2181187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500" dirty="0" smtClean="0">
                <a:solidFill>
                  <a:schemeClr val="bg1"/>
                </a:solidFill>
              </a:rPr>
              <a:t>ASIA</a:t>
            </a:r>
            <a:endParaRPr lang="en-AU" sz="25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6960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1000">
        <p14:warp dir="in"/>
      </p:transition>
    </mc:Choice>
    <mc:Fallback xmlns="">
      <p:transition spd="slow" advClick="0" advTm="1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ounded Rectangle 100"/>
          <p:cNvSpPr/>
          <p:nvPr/>
        </p:nvSpPr>
        <p:spPr>
          <a:xfrm>
            <a:off x="7092280" y="3834045"/>
            <a:ext cx="1424203" cy="2586808"/>
          </a:xfrm>
          <a:prstGeom prst="roundRect">
            <a:avLst/>
          </a:prstGeom>
          <a:solidFill>
            <a:srgbClr val="4DED8E"/>
          </a:solidFill>
          <a:ln w="6350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Rounded Rectangle 98"/>
          <p:cNvSpPr/>
          <p:nvPr/>
        </p:nvSpPr>
        <p:spPr>
          <a:xfrm>
            <a:off x="161510" y="4384794"/>
            <a:ext cx="1196625" cy="1279811"/>
          </a:xfrm>
          <a:prstGeom prst="roundRect">
            <a:avLst/>
          </a:prstGeom>
          <a:solidFill>
            <a:srgbClr val="00B0F0"/>
          </a:solidFill>
          <a:ln w="7938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" name="Freeform 234"/>
          <p:cNvSpPr>
            <a:spLocks/>
          </p:cNvSpPr>
          <p:nvPr/>
        </p:nvSpPr>
        <p:spPr bwMode="auto">
          <a:xfrm>
            <a:off x="4433028" y="3970207"/>
            <a:ext cx="713129" cy="1489929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" name="Freeform 242"/>
          <p:cNvSpPr>
            <a:spLocks/>
          </p:cNvSpPr>
          <p:nvPr/>
        </p:nvSpPr>
        <p:spPr bwMode="auto">
          <a:xfrm>
            <a:off x="3948553" y="4250364"/>
            <a:ext cx="827739" cy="1528133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" name="Freeform 238"/>
          <p:cNvSpPr>
            <a:spLocks/>
          </p:cNvSpPr>
          <p:nvPr/>
        </p:nvSpPr>
        <p:spPr bwMode="auto">
          <a:xfrm>
            <a:off x="3016320" y="3595261"/>
            <a:ext cx="445705" cy="573050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" name="Freeform 233"/>
          <p:cNvSpPr>
            <a:spLocks/>
          </p:cNvSpPr>
          <p:nvPr/>
        </p:nvSpPr>
        <p:spPr bwMode="auto">
          <a:xfrm>
            <a:off x="4452127" y="4849601"/>
            <a:ext cx="509378" cy="432971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" name="Freeform 240"/>
          <p:cNvSpPr>
            <a:spLocks/>
          </p:cNvSpPr>
          <p:nvPr/>
        </p:nvSpPr>
        <p:spPr bwMode="auto">
          <a:xfrm>
            <a:off x="1010083" y="2570137"/>
            <a:ext cx="2928921" cy="295439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" name="Freeform 284"/>
          <p:cNvSpPr>
            <a:spLocks/>
          </p:cNvSpPr>
          <p:nvPr/>
        </p:nvSpPr>
        <p:spPr bwMode="auto">
          <a:xfrm>
            <a:off x="6864740" y="2251776"/>
            <a:ext cx="318361" cy="45844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" name="Freeform 129"/>
          <p:cNvSpPr>
            <a:spLocks/>
          </p:cNvSpPr>
          <p:nvPr/>
        </p:nvSpPr>
        <p:spPr bwMode="auto">
          <a:xfrm>
            <a:off x="268301" y="2417323"/>
            <a:ext cx="1630008" cy="1477195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7183101" y="1423319"/>
            <a:ext cx="1630008" cy="1680946"/>
            <a:chOff x="7540766" y="2752546"/>
            <a:chExt cx="406400" cy="419100"/>
          </a:xfrm>
          <a:solidFill>
            <a:schemeClr val="bg1">
              <a:lumMod val="50000"/>
            </a:schemeClr>
          </a:solidFill>
        </p:grpSpPr>
        <p:sp>
          <p:nvSpPr>
            <p:cNvPr id="10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" name="Freeform 243"/>
          <p:cNvSpPr>
            <a:spLocks/>
          </p:cNvSpPr>
          <p:nvPr/>
        </p:nvSpPr>
        <p:spPr bwMode="auto">
          <a:xfrm>
            <a:off x="4216542" y="5675607"/>
            <a:ext cx="407502" cy="522112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" name="Freeform 244"/>
          <p:cNvSpPr>
            <a:spLocks/>
          </p:cNvSpPr>
          <p:nvPr/>
        </p:nvSpPr>
        <p:spPr bwMode="auto">
          <a:xfrm>
            <a:off x="5184360" y="5650138"/>
            <a:ext cx="980552" cy="598519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" name="Freeform 290"/>
          <p:cNvSpPr>
            <a:spLocks/>
          </p:cNvSpPr>
          <p:nvPr/>
        </p:nvSpPr>
        <p:spPr bwMode="auto">
          <a:xfrm>
            <a:off x="4518988" y="6100760"/>
            <a:ext cx="114610" cy="101876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" name="Freeform 16"/>
          <p:cNvSpPr/>
          <p:nvPr/>
        </p:nvSpPr>
        <p:spPr bwMode="auto">
          <a:xfrm>
            <a:off x="5585524" y="3958190"/>
            <a:ext cx="120947" cy="115372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8" name="Group 301"/>
          <p:cNvGrpSpPr>
            <a:grpSpLocks/>
          </p:cNvGrpSpPr>
          <p:nvPr/>
        </p:nvGrpSpPr>
        <p:grpSpPr bwMode="auto">
          <a:xfrm>
            <a:off x="5938311" y="4452363"/>
            <a:ext cx="942348" cy="1286178"/>
            <a:chOff x="4561" y="2273"/>
            <a:chExt cx="148" cy="202"/>
          </a:xfrm>
          <a:solidFill>
            <a:schemeClr val="bg1">
              <a:lumMod val="50000"/>
            </a:schemeClr>
          </a:solidFill>
        </p:grpSpPr>
        <p:sp>
          <p:nvSpPr>
            <p:cNvPr id="19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6" name="Freeform 239"/>
          <p:cNvSpPr>
            <a:spLocks/>
          </p:cNvSpPr>
          <p:nvPr/>
        </p:nvSpPr>
        <p:spPr bwMode="auto">
          <a:xfrm>
            <a:off x="2159367" y="5355072"/>
            <a:ext cx="203751" cy="369299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" name="Freeform 286"/>
          <p:cNvSpPr>
            <a:spLocks/>
          </p:cNvSpPr>
          <p:nvPr/>
        </p:nvSpPr>
        <p:spPr bwMode="auto">
          <a:xfrm>
            <a:off x="1519898" y="365085"/>
            <a:ext cx="6188937" cy="3896738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" name="Freeform 128"/>
          <p:cNvSpPr>
            <a:spLocks/>
          </p:cNvSpPr>
          <p:nvPr/>
        </p:nvSpPr>
        <p:spPr bwMode="auto">
          <a:xfrm>
            <a:off x="217363" y="2239041"/>
            <a:ext cx="1438992" cy="1031489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" name="Freeform 129"/>
          <p:cNvSpPr>
            <a:spLocks/>
          </p:cNvSpPr>
          <p:nvPr/>
        </p:nvSpPr>
        <p:spPr bwMode="auto">
          <a:xfrm>
            <a:off x="268301" y="2417323"/>
            <a:ext cx="1630008" cy="1477195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rgbClr val="00B0F0"/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286"/>
          <p:cNvSpPr>
            <a:spLocks/>
          </p:cNvSpPr>
          <p:nvPr/>
        </p:nvSpPr>
        <p:spPr bwMode="auto">
          <a:xfrm>
            <a:off x="1529010" y="341610"/>
            <a:ext cx="6188937" cy="3896738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233"/>
          <p:cNvSpPr>
            <a:spLocks/>
          </p:cNvSpPr>
          <p:nvPr/>
        </p:nvSpPr>
        <p:spPr bwMode="auto">
          <a:xfrm>
            <a:off x="4445197" y="4849601"/>
            <a:ext cx="509378" cy="432971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gradFill>
            <a:gsLst>
              <a:gs pos="39000">
                <a:srgbClr val="9D498D"/>
              </a:gs>
              <a:gs pos="57000">
                <a:schemeClr val="accent6">
                  <a:lumMod val="75000"/>
                </a:schemeClr>
              </a:gs>
              <a:gs pos="28000">
                <a:srgbClr val="9D498D"/>
              </a:gs>
              <a:gs pos="42000">
                <a:srgbClr val="9D498D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234"/>
          <p:cNvSpPr>
            <a:spLocks/>
          </p:cNvSpPr>
          <p:nvPr/>
        </p:nvSpPr>
        <p:spPr bwMode="auto">
          <a:xfrm>
            <a:off x="4432462" y="3970925"/>
            <a:ext cx="713129" cy="1489929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235"/>
          <p:cNvSpPr>
            <a:spLocks/>
          </p:cNvSpPr>
          <p:nvPr/>
        </p:nvSpPr>
        <p:spPr bwMode="auto">
          <a:xfrm>
            <a:off x="1974716" y="2531933"/>
            <a:ext cx="241954" cy="22922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236"/>
          <p:cNvSpPr>
            <a:spLocks/>
          </p:cNvSpPr>
          <p:nvPr/>
        </p:nvSpPr>
        <p:spPr bwMode="auto">
          <a:xfrm>
            <a:off x="2178467" y="3155921"/>
            <a:ext cx="827739" cy="45844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237"/>
          <p:cNvSpPr>
            <a:spLocks/>
          </p:cNvSpPr>
          <p:nvPr/>
        </p:nvSpPr>
        <p:spPr bwMode="auto">
          <a:xfrm>
            <a:off x="3095346" y="3410609"/>
            <a:ext cx="318361" cy="165548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238"/>
          <p:cNvSpPr>
            <a:spLocks/>
          </p:cNvSpPr>
          <p:nvPr/>
        </p:nvSpPr>
        <p:spPr bwMode="auto">
          <a:xfrm>
            <a:off x="3006205" y="3601626"/>
            <a:ext cx="445705" cy="573050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239"/>
          <p:cNvSpPr>
            <a:spLocks/>
          </p:cNvSpPr>
          <p:nvPr/>
        </p:nvSpPr>
        <p:spPr bwMode="auto">
          <a:xfrm>
            <a:off x="2165732" y="5346244"/>
            <a:ext cx="203751" cy="369299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rgbClr val="00B0F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240"/>
          <p:cNvSpPr>
            <a:spLocks/>
          </p:cNvSpPr>
          <p:nvPr/>
        </p:nvSpPr>
        <p:spPr bwMode="auto">
          <a:xfrm>
            <a:off x="1006898" y="2570137"/>
            <a:ext cx="2928921" cy="295439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gradFill>
            <a:gsLst>
              <a:gs pos="41000">
                <a:srgbClr val="9D498D"/>
              </a:gs>
              <a:gs pos="100000">
                <a:srgbClr val="00B0F0"/>
              </a:gs>
              <a:gs pos="100000">
                <a:schemeClr val="accent4">
                  <a:lumMod val="60000"/>
                  <a:lumOff val="40000"/>
                </a:schemeClr>
              </a:gs>
              <a:gs pos="100000">
                <a:schemeClr val="bg1"/>
              </a:gs>
            </a:gsLst>
            <a:lin ang="5400000" scaled="0"/>
          </a:gra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241"/>
          <p:cNvSpPr>
            <a:spLocks/>
          </p:cNvSpPr>
          <p:nvPr/>
        </p:nvSpPr>
        <p:spPr bwMode="auto">
          <a:xfrm>
            <a:off x="3413707" y="3385141"/>
            <a:ext cx="853207" cy="1884697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0" name="Freeform 242"/>
          <p:cNvSpPr>
            <a:spLocks/>
          </p:cNvSpPr>
          <p:nvPr/>
        </p:nvSpPr>
        <p:spPr bwMode="auto">
          <a:xfrm>
            <a:off x="3948553" y="4238348"/>
            <a:ext cx="827739" cy="1528133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243"/>
          <p:cNvSpPr>
            <a:spLocks/>
          </p:cNvSpPr>
          <p:nvPr/>
        </p:nvSpPr>
        <p:spPr bwMode="auto">
          <a:xfrm>
            <a:off x="4215977" y="5664605"/>
            <a:ext cx="407502" cy="522112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244"/>
          <p:cNvSpPr>
            <a:spLocks/>
          </p:cNvSpPr>
          <p:nvPr/>
        </p:nvSpPr>
        <p:spPr bwMode="auto">
          <a:xfrm>
            <a:off x="5183794" y="5639136"/>
            <a:ext cx="980552" cy="598519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259"/>
          <p:cNvSpPr>
            <a:spLocks/>
          </p:cNvSpPr>
          <p:nvPr/>
        </p:nvSpPr>
        <p:spPr bwMode="auto">
          <a:xfrm>
            <a:off x="6979350" y="6135779"/>
            <a:ext cx="140079" cy="318361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4" name="Group 301"/>
          <p:cNvGrpSpPr>
            <a:grpSpLocks/>
          </p:cNvGrpSpPr>
          <p:nvPr/>
        </p:nvGrpSpPr>
        <p:grpSpPr bwMode="auto">
          <a:xfrm>
            <a:off x="5935126" y="4454833"/>
            <a:ext cx="942348" cy="1286178"/>
            <a:chOff x="4561" y="2273"/>
            <a:chExt cx="148" cy="202"/>
          </a:xfrm>
          <a:solidFill>
            <a:srgbClr val="0070C0"/>
          </a:solidFill>
        </p:grpSpPr>
        <p:sp>
          <p:nvSpPr>
            <p:cNvPr id="4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2" name="Freeform 278"/>
          <p:cNvSpPr>
            <a:spLocks/>
          </p:cNvSpPr>
          <p:nvPr/>
        </p:nvSpPr>
        <p:spPr bwMode="auto">
          <a:xfrm>
            <a:off x="6228018" y="3741705"/>
            <a:ext cx="191017" cy="343830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279"/>
          <p:cNvSpPr>
            <a:spLocks/>
          </p:cNvSpPr>
          <p:nvPr/>
        </p:nvSpPr>
        <p:spPr bwMode="auto">
          <a:xfrm>
            <a:off x="5069184" y="4289286"/>
            <a:ext cx="241954" cy="191017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4" name="Group 53"/>
          <p:cNvGrpSpPr/>
          <p:nvPr/>
        </p:nvGrpSpPr>
        <p:grpSpPr>
          <a:xfrm>
            <a:off x="7183101" y="1411303"/>
            <a:ext cx="1630008" cy="1680946"/>
            <a:chOff x="7540766" y="2752546"/>
            <a:chExt cx="406400" cy="419100"/>
          </a:xfrm>
        </p:grpSpPr>
        <p:sp>
          <p:nvSpPr>
            <p:cNvPr id="55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6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9" name="Freeform 284"/>
          <p:cNvSpPr>
            <a:spLocks/>
          </p:cNvSpPr>
          <p:nvPr/>
        </p:nvSpPr>
        <p:spPr bwMode="auto">
          <a:xfrm>
            <a:off x="6864740" y="2251776"/>
            <a:ext cx="318361" cy="45844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0" name="Freeform 285"/>
          <p:cNvSpPr>
            <a:spLocks/>
          </p:cNvSpPr>
          <p:nvPr/>
        </p:nvSpPr>
        <p:spPr bwMode="auto">
          <a:xfrm>
            <a:off x="6673723" y="1716929"/>
            <a:ext cx="623987" cy="611253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287"/>
          <p:cNvSpPr>
            <a:spLocks/>
          </p:cNvSpPr>
          <p:nvPr/>
        </p:nvSpPr>
        <p:spPr bwMode="auto">
          <a:xfrm>
            <a:off x="4177773" y="4034597"/>
            <a:ext cx="789535" cy="865942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288"/>
          <p:cNvSpPr>
            <a:spLocks/>
          </p:cNvSpPr>
          <p:nvPr/>
        </p:nvSpPr>
        <p:spPr bwMode="auto">
          <a:xfrm>
            <a:off x="2980736" y="545361"/>
            <a:ext cx="3234547" cy="1324382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289"/>
          <p:cNvSpPr>
            <a:spLocks/>
          </p:cNvSpPr>
          <p:nvPr/>
        </p:nvSpPr>
        <p:spPr bwMode="auto">
          <a:xfrm>
            <a:off x="5553093" y="5912928"/>
            <a:ext cx="165548" cy="133714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4" name="Freeform 290"/>
          <p:cNvSpPr>
            <a:spLocks/>
          </p:cNvSpPr>
          <p:nvPr/>
        </p:nvSpPr>
        <p:spPr bwMode="auto">
          <a:xfrm>
            <a:off x="4515238" y="6091211"/>
            <a:ext cx="114610" cy="101876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5" name="Freeform 64"/>
          <p:cNvSpPr/>
          <p:nvPr/>
        </p:nvSpPr>
        <p:spPr bwMode="auto">
          <a:xfrm>
            <a:off x="5570989" y="3958988"/>
            <a:ext cx="120947" cy="115372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rgbClr val="4DED8E"/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pic>
        <p:nvPicPr>
          <p:cNvPr id="70" name="Picture 8" descr="Philippines"/>
          <p:cNvPicPr>
            <a:picLocks noChangeAspect="1" noChangeArrowheads="1" noCrop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1328" y="3991507"/>
            <a:ext cx="499999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12" descr="South Korea"/>
          <p:cNvPicPr>
            <a:picLocks noChangeAspect="1" noChangeArrowheads="1" noCrop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1328" y="5573874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" name="Picture 2" descr="Singapore"/>
          <p:cNvPicPr>
            <a:picLocks noChangeAspect="1" noChangeArrowheads="1" noCrop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1328" y="4760557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" name="Picture 2" descr="Malaysia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1328" y="4376362"/>
            <a:ext cx="499999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" name="Picture 4" descr="Japan"/>
          <p:cNvPicPr>
            <a:picLocks noChangeAspect="1" noChangeArrowheads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1328" y="5989372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6" name="TextBox 85"/>
          <p:cNvSpPr txBox="1"/>
          <p:nvPr/>
        </p:nvSpPr>
        <p:spPr>
          <a:xfrm>
            <a:off x="7599508" y="4033007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tx2">
                    <a:lumMod val="50000"/>
                  </a:schemeClr>
                </a:solidFill>
              </a:rPr>
              <a:t>Filipinas</a:t>
            </a:r>
            <a:endParaRPr lang="en-AU" sz="12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7599508" y="4391857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 smtClean="0">
                <a:solidFill>
                  <a:schemeClr val="tx2">
                    <a:lumMod val="50000"/>
                  </a:schemeClr>
                </a:solidFill>
              </a:rPr>
              <a:t>Malasia</a:t>
            </a:r>
            <a:endParaRPr lang="en-AU" sz="12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7599508" y="4828504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>
                <a:solidFill>
                  <a:schemeClr val="tx2">
                    <a:lumMod val="50000"/>
                  </a:schemeClr>
                </a:solidFill>
              </a:rPr>
              <a:t>S</a:t>
            </a:r>
            <a:r>
              <a:rPr lang="en-AU" sz="1200" dirty="0" err="1" smtClean="0">
                <a:solidFill>
                  <a:schemeClr val="tx2">
                    <a:lumMod val="50000"/>
                  </a:schemeClr>
                </a:solidFill>
              </a:rPr>
              <a:t>ingapur</a:t>
            </a:r>
            <a:endParaRPr lang="en-AU" sz="12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7599508" y="5199417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tx2">
                    <a:lumMod val="50000"/>
                  </a:schemeClr>
                </a:solidFill>
              </a:rPr>
              <a:t>China</a:t>
            </a:r>
            <a:endParaRPr lang="en-AU" sz="12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7599508" y="5539721"/>
            <a:ext cx="8659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 smtClean="0"/>
              <a:t>Corea</a:t>
            </a:r>
            <a:r>
              <a:rPr lang="en-AU" sz="1200" dirty="0" smtClean="0"/>
              <a:t> del Sur</a:t>
            </a:r>
            <a:endParaRPr lang="en-AU" sz="12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7599508" y="6014346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 smtClean="0">
                <a:solidFill>
                  <a:schemeClr val="tx2">
                    <a:lumMod val="50000"/>
                  </a:schemeClr>
                </a:solidFill>
              </a:rPr>
              <a:t>Japón</a:t>
            </a:r>
            <a:endParaRPr lang="en-AU" sz="12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100" name="Rounded Rectangle 99"/>
          <p:cNvSpPr/>
          <p:nvPr/>
        </p:nvSpPr>
        <p:spPr>
          <a:xfrm>
            <a:off x="4226765" y="1133745"/>
            <a:ext cx="1447871" cy="2788573"/>
          </a:xfrm>
          <a:prstGeom prst="roundRect">
            <a:avLst/>
          </a:prstGeom>
          <a:solidFill>
            <a:srgbClr val="9D498D"/>
          </a:solidFill>
          <a:ln w="285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pic>
        <p:nvPicPr>
          <p:cNvPr id="108" name="Picture 10" descr="Pakistan"/>
          <p:cNvPicPr>
            <a:picLocks noChangeAspect="1" noChangeArrowheads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015" y="5229200"/>
            <a:ext cx="49624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9" name="Picture 6" descr="India"/>
          <p:cNvPicPr>
            <a:picLocks noChangeAspect="1" noChangeArrowheads="1" noCrop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015" y="4857940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0" name="Picture 14" descr="Sri Lanka"/>
          <p:cNvPicPr>
            <a:picLocks noChangeAspect="1" noChangeArrowheads="1" noCrop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015" y="4478316"/>
            <a:ext cx="499999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1" name="TextBox 110"/>
          <p:cNvSpPr txBox="1"/>
          <p:nvPr/>
        </p:nvSpPr>
        <p:spPr>
          <a:xfrm>
            <a:off x="705732" y="4519816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Sri Lanka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705732" y="5274205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 smtClean="0">
                <a:solidFill>
                  <a:schemeClr val="bg1"/>
                </a:solidFill>
              </a:rPr>
              <a:t>Pakist</a:t>
            </a:r>
            <a:r>
              <a:rPr lang="en-AU" sz="1200" dirty="0" err="1">
                <a:solidFill>
                  <a:schemeClr val="bg1"/>
                </a:solidFill>
              </a:rPr>
              <a:t>á</a:t>
            </a:r>
            <a:r>
              <a:rPr lang="en-AU" sz="1200" dirty="0" err="1" smtClean="0">
                <a:solidFill>
                  <a:schemeClr val="bg1"/>
                </a:solidFill>
              </a:rPr>
              <a:t>n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705732" y="4838316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India</a:t>
            </a:r>
            <a:endParaRPr lang="en-AU" sz="1200" dirty="0">
              <a:solidFill>
                <a:schemeClr val="bg1"/>
              </a:solidFill>
            </a:endParaRPr>
          </a:p>
        </p:txBody>
      </p:sp>
      <p:pic>
        <p:nvPicPr>
          <p:cNvPr id="81" name="Picture 18" descr="Thailand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5925" y="1207838"/>
            <a:ext cx="500001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6" name="Picture 2" descr="Bangladesh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5925" y="2322196"/>
            <a:ext cx="48266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7" name="Picture 2" descr="Cambodia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5925" y="1571137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8" name="Picture 4" descr="China"/>
          <p:cNvPicPr>
            <a:picLocks noChangeAspect="1" noChangeArrowheads="1" noCrop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5925" y="3060994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2" name="Picture 20" descr="Vietnam"/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5925" y="1945369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" name="TextBox 91"/>
          <p:cNvSpPr txBox="1"/>
          <p:nvPr/>
        </p:nvSpPr>
        <p:spPr>
          <a:xfrm>
            <a:off x="4711952" y="1249338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 smtClean="0">
                <a:solidFill>
                  <a:schemeClr val="bg1"/>
                </a:solidFill>
              </a:rPr>
              <a:t>Tailandia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4711952" y="3404867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Filipinas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4720511" y="2678304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India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4711952" y="1606499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 smtClean="0">
                <a:solidFill>
                  <a:schemeClr val="bg1"/>
                </a:solidFill>
              </a:rPr>
              <a:t>Camboya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4711952" y="1986869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 smtClean="0">
                <a:solidFill>
                  <a:schemeClr val="bg1"/>
                </a:solidFill>
              </a:rPr>
              <a:t>Vietnan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4711952" y="2372145"/>
            <a:ext cx="107518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Bangladesh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4711952" y="3102494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China</a:t>
            </a:r>
            <a:endParaRPr lang="en-AU" sz="1200" dirty="0">
              <a:solidFill>
                <a:schemeClr val="bg1"/>
              </a:solidFill>
            </a:endParaRPr>
          </a:p>
        </p:txBody>
      </p:sp>
      <p:pic>
        <p:nvPicPr>
          <p:cNvPr id="79" name="Picture 6" descr="India"/>
          <p:cNvPicPr>
            <a:picLocks noChangeAspect="1" noChangeArrowheads="1" noCrop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5925" y="2695824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0" name="Picture 8" descr="Philippines"/>
          <p:cNvPicPr>
            <a:picLocks noChangeAspect="1" noChangeArrowheads="1" noCrop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5925" y="3434235"/>
            <a:ext cx="499999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" name="TextBox 113"/>
          <p:cNvSpPr txBox="1"/>
          <p:nvPr/>
        </p:nvSpPr>
        <p:spPr>
          <a:xfrm>
            <a:off x="-108520" y="5792009"/>
            <a:ext cx="28147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>
                <a:solidFill>
                  <a:schemeClr val="bg1"/>
                </a:solidFill>
              </a:rPr>
              <a:t>SOUTH ASIA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6466162" y="3467000"/>
            <a:ext cx="26434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EAST ASIA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3889686" y="674403"/>
            <a:ext cx="26494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ASIA MISSION AD GENTES</a:t>
            </a:r>
          </a:p>
        </p:txBody>
      </p:sp>
      <p:pic>
        <p:nvPicPr>
          <p:cNvPr id="104" name="Picture 4" descr="China"/>
          <p:cNvPicPr>
            <a:picLocks noChangeAspect="1" noChangeArrowheads="1" noCrop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9429" y="5185602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333945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000">
        <p14:warp dir="in"/>
      </p:transition>
    </mc:Choice>
    <mc:Fallback xmlns="">
      <p:transition spd="slow" advClick="0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3000"/>
                            </p:stCondLst>
                            <p:childTnLst>
                              <p:par>
                                <p:cTn id="1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0"/>
                            </p:stCondLst>
                            <p:childTnLst>
                              <p:par>
                                <p:cTn id="2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7000"/>
                            </p:stCondLst>
                            <p:childTnLst>
                              <p:par>
                                <p:cTn id="4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8000"/>
                            </p:stCondLst>
                            <p:childTnLst>
                              <p:par>
                                <p:cTn id="49" presetID="16" presetClass="entr" presetSubtype="21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1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3500"/>
                            </p:stCondLst>
                            <p:childTnLst>
                              <p:par>
                                <p:cTn id="5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7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500"/>
                            </p:stCondLst>
                            <p:childTnLst>
                              <p:par>
                                <p:cTn id="6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9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7500"/>
                            </p:stCondLst>
                            <p:childTnLst>
                              <p:par>
                                <p:cTn id="8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4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9500"/>
                            </p:stCondLst>
                            <p:childTnLst>
                              <p:par>
                                <p:cTn id="9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5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7" dur="2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0" dur="2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22500"/>
                            </p:stCondLst>
                            <p:childTnLst>
                              <p:par>
                                <p:cTn id="11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2" dur="2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24500"/>
                            </p:stCondLst>
                            <p:childTnLst>
                              <p:par>
                                <p:cTn id="12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4" dur="2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26500"/>
                            </p:stCondLst>
                            <p:childTnLst>
                              <p:par>
                                <p:cTn id="136" presetID="16" presetClass="entr" presetSubtype="21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8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30000"/>
                            </p:stCondLst>
                            <p:childTnLst>
                              <p:par>
                                <p:cTn id="140" presetID="10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32000"/>
                            </p:stCondLst>
                            <p:childTnLst>
                              <p:par>
                                <p:cTn id="14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4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34000"/>
                            </p:stCondLst>
                            <p:childTnLst>
                              <p:par>
                                <p:cTn id="15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6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36000"/>
                            </p:stCondLst>
                            <p:childTnLst>
                              <p:par>
                                <p:cTn id="16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8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38000"/>
                            </p:stCondLst>
                            <p:childTnLst>
                              <p:par>
                                <p:cTn id="18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0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40000"/>
                            </p:stCondLst>
                            <p:childTnLst>
                              <p:par>
                                <p:cTn id="19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4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41000"/>
                            </p:stCondLst>
                            <p:childTnLst>
                              <p:par>
                                <p:cTn id="20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43000"/>
                            </p:stCondLst>
                            <p:childTnLst>
                              <p:par>
                                <p:cTn id="2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5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 animBg="1"/>
      <p:bldP spid="99" grpId="0" animBg="1"/>
      <p:bldP spid="16" grpId="0" animBg="1"/>
      <p:bldP spid="29" grpId="0" animBg="1"/>
      <p:bldP spid="30" grpId="0" animBg="1"/>
      <p:bldP spid="31" grpId="0" animBg="1"/>
      <p:bldP spid="32" grpId="0" animBg="1"/>
      <p:bldP spid="36" grpId="0" animBg="1"/>
      <p:bldP spid="37" grpId="0" animBg="1"/>
      <p:bldP spid="38" grpId="0" animBg="1"/>
      <p:bldP spid="40" grpId="0" animBg="1"/>
      <p:bldP spid="41" grpId="0" animBg="1"/>
      <p:bldP spid="42" grpId="0" animBg="1"/>
      <p:bldP spid="59" grpId="0" animBg="1"/>
      <p:bldP spid="64" grpId="0" animBg="1"/>
      <p:bldP spid="65" grpId="0" animBg="1"/>
      <p:bldP spid="86" grpId="0"/>
      <p:bldP spid="87" grpId="0"/>
      <p:bldP spid="88" grpId="0"/>
      <p:bldP spid="89" grpId="0"/>
      <p:bldP spid="90" grpId="0"/>
      <p:bldP spid="91" grpId="0"/>
      <p:bldP spid="100" grpId="0" animBg="1"/>
      <p:bldP spid="111" grpId="0"/>
      <p:bldP spid="112" grpId="0"/>
      <p:bldP spid="113" grpId="0"/>
      <p:bldP spid="92" grpId="0"/>
      <p:bldP spid="93" grpId="0"/>
      <p:bldP spid="94" grpId="0"/>
      <p:bldP spid="95" grpId="0"/>
      <p:bldP spid="96" grpId="0"/>
      <p:bldP spid="97" grpId="0"/>
      <p:bldP spid="98" grpId="0"/>
      <p:bldP spid="114" grpId="0"/>
      <p:bldP spid="115" grpId="0"/>
      <p:bldP spid="116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" name="Picture 68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919" t="17608" r="28234"/>
          <a:stretch/>
        </p:blipFill>
        <p:spPr>
          <a:xfrm>
            <a:off x="6048608" y="3773712"/>
            <a:ext cx="3006846" cy="3803790"/>
          </a:xfrm>
          <a:prstGeom prst="ellipse">
            <a:avLst/>
          </a:prstGeom>
          <a:ln>
            <a:noFill/>
          </a:ln>
          <a:effectLst>
            <a:softEdge rad="317500"/>
          </a:effectLst>
        </p:spPr>
      </p:pic>
      <p:grpSp>
        <p:nvGrpSpPr>
          <p:cNvPr id="66" name="Group 65"/>
          <p:cNvGrpSpPr/>
          <p:nvPr/>
        </p:nvGrpSpPr>
        <p:grpSpPr>
          <a:xfrm>
            <a:off x="217363" y="341610"/>
            <a:ext cx="8595746" cy="6112530"/>
            <a:chOff x="5804041" y="2485846"/>
            <a:chExt cx="2143125" cy="1524000"/>
          </a:xfrm>
        </p:grpSpPr>
        <p:sp>
          <p:nvSpPr>
            <p:cNvPr id="2" name="Freeform 234"/>
            <p:cNvSpPr>
              <a:spLocks/>
            </p:cNvSpPr>
            <p:nvPr/>
          </p:nvSpPr>
          <p:spPr bwMode="auto">
            <a:xfrm>
              <a:off x="6855107" y="3390542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" name="Freeform 242"/>
            <p:cNvSpPr>
              <a:spLocks/>
            </p:cNvSpPr>
            <p:nvPr/>
          </p:nvSpPr>
          <p:spPr bwMode="auto">
            <a:xfrm>
              <a:off x="6734316" y="3460392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" name="Freeform 238"/>
            <p:cNvSpPr>
              <a:spLocks/>
            </p:cNvSpPr>
            <p:nvPr/>
          </p:nvSpPr>
          <p:spPr bwMode="auto">
            <a:xfrm>
              <a:off x="6501888" y="3297059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" name="Freeform 233"/>
            <p:cNvSpPr>
              <a:spLocks/>
            </p:cNvSpPr>
            <p:nvPr/>
          </p:nvSpPr>
          <p:spPr bwMode="auto">
            <a:xfrm>
              <a:off x="6859869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" name="Freeform 240"/>
            <p:cNvSpPr>
              <a:spLocks/>
            </p:cNvSpPr>
            <p:nvPr/>
          </p:nvSpPr>
          <p:spPr bwMode="auto">
            <a:xfrm>
              <a:off x="6001685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9" name="Group 8"/>
            <p:cNvGrpSpPr/>
            <p:nvPr/>
          </p:nvGrpSpPr>
          <p:grpSpPr>
            <a:xfrm>
              <a:off x="7540766" y="2755542"/>
              <a:ext cx="406400" cy="419100"/>
              <a:chOff x="7540766" y="2752546"/>
              <a:chExt cx="406400" cy="419100"/>
            </a:xfrm>
            <a:solidFill>
              <a:schemeClr val="bg1">
                <a:lumMod val="50000"/>
              </a:schemeClr>
            </a:solidFill>
          </p:grpSpPr>
          <p:sp>
            <p:nvSpPr>
              <p:cNvPr id="10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" name="Freeform 243"/>
            <p:cNvSpPr>
              <a:spLocks/>
            </p:cNvSpPr>
            <p:nvPr/>
          </p:nvSpPr>
          <p:spPr bwMode="auto">
            <a:xfrm>
              <a:off x="6801132" y="3815739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" name="Freeform 244"/>
            <p:cNvSpPr>
              <a:spLocks/>
            </p:cNvSpPr>
            <p:nvPr/>
          </p:nvSpPr>
          <p:spPr bwMode="auto">
            <a:xfrm>
              <a:off x="7042432" y="3809389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" name="Freeform 290"/>
            <p:cNvSpPr>
              <a:spLocks/>
            </p:cNvSpPr>
            <p:nvPr/>
          </p:nvSpPr>
          <p:spPr bwMode="auto">
            <a:xfrm>
              <a:off x="6876539" y="3921740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" name="Freeform 16"/>
            <p:cNvSpPr/>
            <p:nvPr/>
          </p:nvSpPr>
          <p:spPr bwMode="auto">
            <a:xfrm>
              <a:off x="7142452" y="3387546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18" name="Group 301"/>
            <p:cNvGrpSpPr>
              <a:grpSpLocks/>
            </p:cNvGrpSpPr>
            <p:nvPr/>
          </p:nvGrpSpPr>
          <p:grpSpPr bwMode="auto">
            <a:xfrm>
              <a:off x="7230410" y="3510755"/>
              <a:ext cx="234950" cy="320675"/>
              <a:chOff x="4561" y="2273"/>
              <a:chExt cx="148" cy="202"/>
            </a:xfrm>
            <a:solidFill>
              <a:schemeClr val="bg1">
                <a:lumMod val="50000"/>
              </a:schemeClr>
            </a:solidFill>
          </p:grpSpPr>
          <p:sp>
            <p:nvSpPr>
              <p:cNvPr id="19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6" name="Freeform 239"/>
            <p:cNvSpPr>
              <a:spLocks/>
            </p:cNvSpPr>
            <p:nvPr/>
          </p:nvSpPr>
          <p:spPr bwMode="auto">
            <a:xfrm>
              <a:off x="6288229" y="3735822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" name="Freeform 286"/>
            <p:cNvSpPr>
              <a:spLocks/>
            </p:cNvSpPr>
            <p:nvPr/>
          </p:nvSpPr>
          <p:spPr bwMode="auto">
            <a:xfrm>
              <a:off x="6128794" y="2491699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" name="Freeform 128"/>
            <p:cNvSpPr>
              <a:spLocks/>
            </p:cNvSpPr>
            <p:nvPr/>
          </p:nvSpPr>
          <p:spPr bwMode="auto">
            <a:xfrm>
              <a:off x="5804041" y="2958921"/>
              <a:ext cx="358775" cy="257175"/>
            </a:xfrm>
            <a:custGeom>
              <a:avLst/>
              <a:gdLst>
                <a:gd name="T0" fmla="*/ 12 w 226"/>
                <a:gd name="T1" fmla="*/ 56 h 162"/>
                <a:gd name="T2" fmla="*/ 24 w 226"/>
                <a:gd name="T3" fmla="*/ 56 h 162"/>
                <a:gd name="T4" fmla="*/ 34 w 226"/>
                <a:gd name="T5" fmla="*/ 60 h 162"/>
                <a:gd name="T6" fmla="*/ 44 w 226"/>
                <a:gd name="T7" fmla="*/ 48 h 162"/>
                <a:gd name="T8" fmla="*/ 56 w 226"/>
                <a:gd name="T9" fmla="*/ 44 h 162"/>
                <a:gd name="T10" fmla="*/ 68 w 226"/>
                <a:gd name="T11" fmla="*/ 26 h 162"/>
                <a:gd name="T12" fmla="*/ 84 w 226"/>
                <a:gd name="T13" fmla="*/ 20 h 162"/>
                <a:gd name="T14" fmla="*/ 96 w 226"/>
                <a:gd name="T15" fmla="*/ 20 h 162"/>
                <a:gd name="T16" fmla="*/ 116 w 226"/>
                <a:gd name="T17" fmla="*/ 26 h 162"/>
                <a:gd name="T18" fmla="*/ 126 w 226"/>
                <a:gd name="T19" fmla="*/ 30 h 162"/>
                <a:gd name="T20" fmla="*/ 146 w 226"/>
                <a:gd name="T21" fmla="*/ 18 h 162"/>
                <a:gd name="T22" fmla="*/ 154 w 226"/>
                <a:gd name="T23" fmla="*/ 16 h 162"/>
                <a:gd name="T24" fmla="*/ 164 w 226"/>
                <a:gd name="T25" fmla="*/ 0 h 162"/>
                <a:gd name="T26" fmla="*/ 172 w 226"/>
                <a:gd name="T27" fmla="*/ 6 h 162"/>
                <a:gd name="T28" fmla="*/ 174 w 226"/>
                <a:gd name="T29" fmla="*/ 18 h 162"/>
                <a:gd name="T30" fmla="*/ 172 w 226"/>
                <a:gd name="T31" fmla="*/ 26 h 162"/>
                <a:gd name="T32" fmla="*/ 172 w 226"/>
                <a:gd name="T33" fmla="*/ 32 h 162"/>
                <a:gd name="T34" fmla="*/ 182 w 226"/>
                <a:gd name="T35" fmla="*/ 30 h 162"/>
                <a:gd name="T36" fmla="*/ 190 w 226"/>
                <a:gd name="T37" fmla="*/ 26 h 162"/>
                <a:gd name="T38" fmla="*/ 198 w 226"/>
                <a:gd name="T39" fmla="*/ 20 h 162"/>
                <a:gd name="T40" fmla="*/ 226 w 226"/>
                <a:gd name="T41" fmla="*/ 20 h 162"/>
                <a:gd name="T42" fmla="*/ 226 w 226"/>
                <a:gd name="T43" fmla="*/ 28 h 162"/>
                <a:gd name="T44" fmla="*/ 214 w 226"/>
                <a:gd name="T45" fmla="*/ 30 h 162"/>
                <a:gd name="T46" fmla="*/ 198 w 226"/>
                <a:gd name="T47" fmla="*/ 30 h 162"/>
                <a:gd name="T48" fmla="*/ 190 w 226"/>
                <a:gd name="T49" fmla="*/ 30 h 162"/>
                <a:gd name="T50" fmla="*/ 186 w 226"/>
                <a:gd name="T51" fmla="*/ 32 h 162"/>
                <a:gd name="T52" fmla="*/ 174 w 226"/>
                <a:gd name="T53" fmla="*/ 40 h 162"/>
                <a:gd name="T54" fmla="*/ 168 w 226"/>
                <a:gd name="T55" fmla="*/ 46 h 162"/>
                <a:gd name="T56" fmla="*/ 172 w 226"/>
                <a:gd name="T57" fmla="*/ 52 h 162"/>
                <a:gd name="T58" fmla="*/ 174 w 226"/>
                <a:gd name="T59" fmla="*/ 58 h 162"/>
                <a:gd name="T60" fmla="*/ 172 w 226"/>
                <a:gd name="T61" fmla="*/ 68 h 162"/>
                <a:gd name="T62" fmla="*/ 168 w 226"/>
                <a:gd name="T63" fmla="*/ 78 h 162"/>
                <a:gd name="T64" fmla="*/ 152 w 226"/>
                <a:gd name="T65" fmla="*/ 84 h 162"/>
                <a:gd name="T66" fmla="*/ 148 w 226"/>
                <a:gd name="T67" fmla="*/ 96 h 162"/>
                <a:gd name="T68" fmla="*/ 142 w 226"/>
                <a:gd name="T69" fmla="*/ 100 h 162"/>
                <a:gd name="T70" fmla="*/ 138 w 226"/>
                <a:gd name="T71" fmla="*/ 110 h 162"/>
                <a:gd name="T72" fmla="*/ 138 w 226"/>
                <a:gd name="T73" fmla="*/ 124 h 162"/>
                <a:gd name="T74" fmla="*/ 114 w 226"/>
                <a:gd name="T75" fmla="*/ 124 h 162"/>
                <a:gd name="T76" fmla="*/ 110 w 226"/>
                <a:gd name="T77" fmla="*/ 132 h 162"/>
                <a:gd name="T78" fmla="*/ 94 w 226"/>
                <a:gd name="T79" fmla="*/ 132 h 162"/>
                <a:gd name="T80" fmla="*/ 90 w 226"/>
                <a:gd name="T81" fmla="*/ 138 h 162"/>
                <a:gd name="T82" fmla="*/ 88 w 226"/>
                <a:gd name="T83" fmla="*/ 156 h 162"/>
                <a:gd name="T84" fmla="*/ 78 w 226"/>
                <a:gd name="T85" fmla="*/ 158 h 162"/>
                <a:gd name="T86" fmla="*/ 42 w 226"/>
                <a:gd name="T87" fmla="*/ 162 h 162"/>
                <a:gd name="T88" fmla="*/ 24 w 226"/>
                <a:gd name="T89" fmla="*/ 162 h 162"/>
                <a:gd name="T90" fmla="*/ 18 w 226"/>
                <a:gd name="T91" fmla="*/ 156 h 162"/>
                <a:gd name="T92" fmla="*/ 8 w 226"/>
                <a:gd name="T93" fmla="*/ 160 h 162"/>
                <a:gd name="T94" fmla="*/ 4 w 226"/>
                <a:gd name="T95" fmla="*/ 154 h 162"/>
                <a:gd name="T96" fmla="*/ 18 w 226"/>
                <a:gd name="T97" fmla="*/ 140 h 162"/>
                <a:gd name="T98" fmla="*/ 20 w 226"/>
                <a:gd name="T99" fmla="*/ 128 h 162"/>
                <a:gd name="T100" fmla="*/ 6 w 226"/>
                <a:gd name="T101" fmla="*/ 128 h 162"/>
                <a:gd name="T102" fmla="*/ 4 w 226"/>
                <a:gd name="T103" fmla="*/ 114 h 162"/>
                <a:gd name="T104" fmla="*/ 0 w 226"/>
                <a:gd name="T105" fmla="*/ 104 h 162"/>
                <a:gd name="T106" fmla="*/ 2 w 226"/>
                <a:gd name="T107" fmla="*/ 76 h 162"/>
                <a:gd name="T108" fmla="*/ 12 w 226"/>
                <a:gd name="T109" fmla="*/ 5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6" h="162">
                  <a:moveTo>
                    <a:pt x="12" y="56"/>
                  </a:moveTo>
                  <a:lnTo>
                    <a:pt x="24" y="56"/>
                  </a:lnTo>
                  <a:lnTo>
                    <a:pt x="34" y="60"/>
                  </a:lnTo>
                  <a:lnTo>
                    <a:pt x="44" y="48"/>
                  </a:lnTo>
                  <a:lnTo>
                    <a:pt x="56" y="44"/>
                  </a:lnTo>
                  <a:lnTo>
                    <a:pt x="68" y="26"/>
                  </a:lnTo>
                  <a:lnTo>
                    <a:pt x="84" y="20"/>
                  </a:lnTo>
                  <a:lnTo>
                    <a:pt x="96" y="20"/>
                  </a:lnTo>
                  <a:lnTo>
                    <a:pt x="116" y="26"/>
                  </a:lnTo>
                  <a:lnTo>
                    <a:pt x="126" y="30"/>
                  </a:lnTo>
                  <a:lnTo>
                    <a:pt x="146" y="18"/>
                  </a:lnTo>
                  <a:lnTo>
                    <a:pt x="154" y="16"/>
                  </a:lnTo>
                  <a:lnTo>
                    <a:pt x="164" y="0"/>
                  </a:lnTo>
                  <a:lnTo>
                    <a:pt x="172" y="6"/>
                  </a:lnTo>
                  <a:lnTo>
                    <a:pt x="174" y="18"/>
                  </a:lnTo>
                  <a:lnTo>
                    <a:pt x="172" y="26"/>
                  </a:lnTo>
                  <a:lnTo>
                    <a:pt x="172" y="32"/>
                  </a:lnTo>
                  <a:lnTo>
                    <a:pt x="182" y="30"/>
                  </a:lnTo>
                  <a:lnTo>
                    <a:pt x="190" y="26"/>
                  </a:lnTo>
                  <a:lnTo>
                    <a:pt x="198" y="20"/>
                  </a:lnTo>
                  <a:lnTo>
                    <a:pt x="226" y="20"/>
                  </a:lnTo>
                  <a:lnTo>
                    <a:pt x="226" y="28"/>
                  </a:lnTo>
                  <a:lnTo>
                    <a:pt x="214" y="30"/>
                  </a:lnTo>
                  <a:lnTo>
                    <a:pt x="198" y="30"/>
                  </a:lnTo>
                  <a:lnTo>
                    <a:pt x="190" y="30"/>
                  </a:lnTo>
                  <a:lnTo>
                    <a:pt x="186" y="32"/>
                  </a:lnTo>
                  <a:lnTo>
                    <a:pt x="174" y="40"/>
                  </a:lnTo>
                  <a:lnTo>
                    <a:pt x="168" y="46"/>
                  </a:lnTo>
                  <a:lnTo>
                    <a:pt x="172" y="52"/>
                  </a:lnTo>
                  <a:lnTo>
                    <a:pt x="174" y="58"/>
                  </a:lnTo>
                  <a:lnTo>
                    <a:pt x="172" y="68"/>
                  </a:lnTo>
                  <a:lnTo>
                    <a:pt x="168" y="78"/>
                  </a:lnTo>
                  <a:lnTo>
                    <a:pt x="152" y="84"/>
                  </a:lnTo>
                  <a:lnTo>
                    <a:pt x="148" y="96"/>
                  </a:lnTo>
                  <a:lnTo>
                    <a:pt x="142" y="100"/>
                  </a:lnTo>
                  <a:lnTo>
                    <a:pt x="138" y="110"/>
                  </a:lnTo>
                  <a:lnTo>
                    <a:pt x="138" y="124"/>
                  </a:lnTo>
                  <a:lnTo>
                    <a:pt x="114" y="124"/>
                  </a:lnTo>
                  <a:lnTo>
                    <a:pt x="110" y="132"/>
                  </a:lnTo>
                  <a:lnTo>
                    <a:pt x="94" y="132"/>
                  </a:lnTo>
                  <a:lnTo>
                    <a:pt x="90" y="138"/>
                  </a:lnTo>
                  <a:lnTo>
                    <a:pt x="88" y="156"/>
                  </a:lnTo>
                  <a:lnTo>
                    <a:pt x="78" y="158"/>
                  </a:lnTo>
                  <a:lnTo>
                    <a:pt x="42" y="162"/>
                  </a:lnTo>
                  <a:lnTo>
                    <a:pt x="24" y="162"/>
                  </a:lnTo>
                  <a:lnTo>
                    <a:pt x="18" y="156"/>
                  </a:lnTo>
                  <a:lnTo>
                    <a:pt x="8" y="160"/>
                  </a:lnTo>
                  <a:lnTo>
                    <a:pt x="4" y="154"/>
                  </a:lnTo>
                  <a:lnTo>
                    <a:pt x="18" y="140"/>
                  </a:lnTo>
                  <a:lnTo>
                    <a:pt x="20" y="128"/>
                  </a:lnTo>
                  <a:lnTo>
                    <a:pt x="6" y="128"/>
                  </a:lnTo>
                  <a:lnTo>
                    <a:pt x="4" y="114"/>
                  </a:lnTo>
                  <a:lnTo>
                    <a:pt x="0" y="104"/>
                  </a:lnTo>
                  <a:lnTo>
                    <a:pt x="2" y="76"/>
                  </a:lnTo>
                  <a:lnTo>
                    <a:pt x="12" y="5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solidFill>
              <a:srgbClr val="00B0F0"/>
            </a:solidFill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" name="Freeform 286"/>
            <p:cNvSpPr>
              <a:spLocks/>
            </p:cNvSpPr>
            <p:nvPr/>
          </p:nvSpPr>
          <p:spPr bwMode="auto">
            <a:xfrm>
              <a:off x="6131066" y="2485846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" name="Freeform 233"/>
            <p:cNvSpPr>
              <a:spLocks/>
            </p:cNvSpPr>
            <p:nvPr/>
          </p:nvSpPr>
          <p:spPr bwMode="auto">
            <a:xfrm>
              <a:off x="6858141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gradFill>
              <a:gsLst>
                <a:gs pos="39000">
                  <a:srgbClr val="9D498D"/>
                </a:gs>
                <a:gs pos="57000">
                  <a:schemeClr val="accent6">
                    <a:lumMod val="75000"/>
                  </a:schemeClr>
                </a:gs>
                <a:gs pos="28000">
                  <a:srgbClr val="9D498D"/>
                </a:gs>
                <a:gs pos="42000">
                  <a:srgbClr val="9D498D"/>
                </a:gs>
              </a:gsLst>
              <a:lin ang="5400000" scaled="0"/>
            </a:gra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" name="Freeform 234"/>
            <p:cNvSpPr>
              <a:spLocks/>
            </p:cNvSpPr>
            <p:nvPr/>
          </p:nvSpPr>
          <p:spPr bwMode="auto">
            <a:xfrm>
              <a:off x="6854966" y="3390721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" name="Freeform 235"/>
            <p:cNvSpPr>
              <a:spLocks/>
            </p:cNvSpPr>
            <p:nvPr/>
          </p:nvSpPr>
          <p:spPr bwMode="auto">
            <a:xfrm>
              <a:off x="6242191" y="3031946"/>
              <a:ext cx="60325" cy="57150"/>
            </a:xfrm>
            <a:custGeom>
              <a:avLst/>
              <a:gdLst>
                <a:gd name="T0" fmla="*/ 14 w 38"/>
                <a:gd name="T1" fmla="*/ 36 h 36"/>
                <a:gd name="T2" fmla="*/ 12 w 38"/>
                <a:gd name="T3" fmla="*/ 28 h 36"/>
                <a:gd name="T4" fmla="*/ 2 w 38"/>
                <a:gd name="T5" fmla="*/ 22 h 36"/>
                <a:gd name="T6" fmla="*/ 0 w 38"/>
                <a:gd name="T7" fmla="*/ 8 h 36"/>
                <a:gd name="T8" fmla="*/ 6 w 38"/>
                <a:gd name="T9" fmla="*/ 4 h 36"/>
                <a:gd name="T10" fmla="*/ 20 w 38"/>
                <a:gd name="T11" fmla="*/ 0 h 36"/>
                <a:gd name="T12" fmla="*/ 28 w 38"/>
                <a:gd name="T13" fmla="*/ 6 h 36"/>
                <a:gd name="T14" fmla="*/ 38 w 38"/>
                <a:gd name="T15" fmla="*/ 12 h 36"/>
                <a:gd name="T16" fmla="*/ 38 w 38"/>
                <a:gd name="T17" fmla="*/ 20 h 36"/>
                <a:gd name="T18" fmla="*/ 32 w 38"/>
                <a:gd name="T19" fmla="*/ 26 h 36"/>
                <a:gd name="T20" fmla="*/ 24 w 38"/>
                <a:gd name="T21" fmla="*/ 30 h 36"/>
                <a:gd name="T22" fmla="*/ 14 w 38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36">
                  <a:moveTo>
                    <a:pt x="14" y="36"/>
                  </a:moveTo>
                  <a:lnTo>
                    <a:pt x="12" y="28"/>
                  </a:lnTo>
                  <a:lnTo>
                    <a:pt x="2" y="22"/>
                  </a:lnTo>
                  <a:lnTo>
                    <a:pt x="0" y="8"/>
                  </a:lnTo>
                  <a:lnTo>
                    <a:pt x="6" y="4"/>
                  </a:lnTo>
                  <a:lnTo>
                    <a:pt x="20" y="0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38" y="20"/>
                  </a:lnTo>
                  <a:lnTo>
                    <a:pt x="32" y="26"/>
                  </a:lnTo>
                  <a:lnTo>
                    <a:pt x="24" y="30"/>
                  </a:lnTo>
                  <a:lnTo>
                    <a:pt x="14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" name="Freeform 236"/>
            <p:cNvSpPr>
              <a:spLocks/>
            </p:cNvSpPr>
            <p:nvPr/>
          </p:nvSpPr>
          <p:spPr bwMode="auto">
            <a:xfrm>
              <a:off x="6292991" y="3187521"/>
              <a:ext cx="206375" cy="114300"/>
            </a:xfrm>
            <a:custGeom>
              <a:avLst/>
              <a:gdLst>
                <a:gd name="T0" fmla="*/ 16 w 130"/>
                <a:gd name="T1" fmla="*/ 6 h 72"/>
                <a:gd name="T2" fmla="*/ 30 w 130"/>
                <a:gd name="T3" fmla="*/ 0 h 72"/>
                <a:gd name="T4" fmla="*/ 44 w 130"/>
                <a:gd name="T5" fmla="*/ 14 h 72"/>
                <a:gd name="T6" fmla="*/ 60 w 130"/>
                <a:gd name="T7" fmla="*/ 22 h 72"/>
                <a:gd name="T8" fmla="*/ 72 w 130"/>
                <a:gd name="T9" fmla="*/ 30 h 72"/>
                <a:gd name="T10" fmla="*/ 88 w 130"/>
                <a:gd name="T11" fmla="*/ 40 h 72"/>
                <a:gd name="T12" fmla="*/ 104 w 130"/>
                <a:gd name="T13" fmla="*/ 44 h 72"/>
                <a:gd name="T14" fmla="*/ 128 w 130"/>
                <a:gd name="T15" fmla="*/ 46 h 72"/>
                <a:gd name="T16" fmla="*/ 128 w 130"/>
                <a:gd name="T17" fmla="*/ 58 h 72"/>
                <a:gd name="T18" fmla="*/ 130 w 130"/>
                <a:gd name="T19" fmla="*/ 70 h 72"/>
                <a:gd name="T20" fmla="*/ 102 w 130"/>
                <a:gd name="T21" fmla="*/ 72 h 72"/>
                <a:gd name="T22" fmla="*/ 88 w 130"/>
                <a:gd name="T23" fmla="*/ 66 h 72"/>
                <a:gd name="T24" fmla="*/ 72 w 130"/>
                <a:gd name="T25" fmla="*/ 54 h 72"/>
                <a:gd name="T26" fmla="*/ 48 w 130"/>
                <a:gd name="T27" fmla="*/ 52 h 72"/>
                <a:gd name="T28" fmla="*/ 34 w 130"/>
                <a:gd name="T29" fmla="*/ 46 h 72"/>
                <a:gd name="T30" fmla="*/ 20 w 130"/>
                <a:gd name="T31" fmla="*/ 36 h 72"/>
                <a:gd name="T32" fmla="*/ 0 w 130"/>
                <a:gd name="T33" fmla="*/ 30 h 72"/>
                <a:gd name="T34" fmla="*/ 4 w 130"/>
                <a:gd name="T35" fmla="*/ 14 h 72"/>
                <a:gd name="T36" fmla="*/ 16 w 130"/>
                <a:gd name="T37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0" h="72">
                  <a:moveTo>
                    <a:pt x="16" y="6"/>
                  </a:moveTo>
                  <a:lnTo>
                    <a:pt x="30" y="0"/>
                  </a:lnTo>
                  <a:lnTo>
                    <a:pt x="44" y="14"/>
                  </a:lnTo>
                  <a:lnTo>
                    <a:pt x="60" y="22"/>
                  </a:lnTo>
                  <a:lnTo>
                    <a:pt x="72" y="30"/>
                  </a:lnTo>
                  <a:lnTo>
                    <a:pt x="88" y="40"/>
                  </a:lnTo>
                  <a:lnTo>
                    <a:pt x="104" y="44"/>
                  </a:lnTo>
                  <a:lnTo>
                    <a:pt x="128" y="46"/>
                  </a:lnTo>
                  <a:lnTo>
                    <a:pt x="128" y="58"/>
                  </a:lnTo>
                  <a:lnTo>
                    <a:pt x="130" y="70"/>
                  </a:lnTo>
                  <a:lnTo>
                    <a:pt x="102" y="72"/>
                  </a:lnTo>
                  <a:lnTo>
                    <a:pt x="88" y="66"/>
                  </a:lnTo>
                  <a:lnTo>
                    <a:pt x="72" y="54"/>
                  </a:lnTo>
                  <a:lnTo>
                    <a:pt x="48" y="52"/>
                  </a:lnTo>
                  <a:lnTo>
                    <a:pt x="34" y="46"/>
                  </a:lnTo>
                  <a:lnTo>
                    <a:pt x="20" y="36"/>
                  </a:lnTo>
                  <a:lnTo>
                    <a:pt x="0" y="30"/>
                  </a:lnTo>
                  <a:lnTo>
                    <a:pt x="4" y="14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" name="Freeform 237"/>
            <p:cNvSpPr>
              <a:spLocks/>
            </p:cNvSpPr>
            <p:nvPr/>
          </p:nvSpPr>
          <p:spPr bwMode="auto">
            <a:xfrm>
              <a:off x="6521591" y="3251021"/>
              <a:ext cx="79375" cy="41275"/>
            </a:xfrm>
            <a:custGeom>
              <a:avLst/>
              <a:gdLst>
                <a:gd name="T0" fmla="*/ 10 w 50"/>
                <a:gd name="T1" fmla="*/ 0 h 26"/>
                <a:gd name="T2" fmla="*/ 4 w 50"/>
                <a:gd name="T3" fmla="*/ 6 h 26"/>
                <a:gd name="T4" fmla="*/ 2 w 50"/>
                <a:gd name="T5" fmla="*/ 6 h 26"/>
                <a:gd name="T6" fmla="*/ 0 w 50"/>
                <a:gd name="T7" fmla="*/ 14 h 26"/>
                <a:gd name="T8" fmla="*/ 2 w 50"/>
                <a:gd name="T9" fmla="*/ 20 h 26"/>
                <a:gd name="T10" fmla="*/ 8 w 50"/>
                <a:gd name="T11" fmla="*/ 24 h 26"/>
                <a:gd name="T12" fmla="*/ 16 w 50"/>
                <a:gd name="T13" fmla="*/ 26 h 26"/>
                <a:gd name="T14" fmla="*/ 32 w 50"/>
                <a:gd name="T15" fmla="*/ 24 h 26"/>
                <a:gd name="T16" fmla="*/ 46 w 50"/>
                <a:gd name="T17" fmla="*/ 22 h 26"/>
                <a:gd name="T18" fmla="*/ 50 w 50"/>
                <a:gd name="T19" fmla="*/ 16 h 26"/>
                <a:gd name="T20" fmla="*/ 46 w 50"/>
                <a:gd name="T21" fmla="*/ 6 h 26"/>
                <a:gd name="T22" fmla="*/ 32 w 50"/>
                <a:gd name="T23" fmla="*/ 4 h 26"/>
                <a:gd name="T24" fmla="*/ 20 w 50"/>
                <a:gd name="T25" fmla="*/ 0 h 26"/>
                <a:gd name="T26" fmla="*/ 10 w 50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26">
                  <a:moveTo>
                    <a:pt x="10" y="0"/>
                  </a:moveTo>
                  <a:lnTo>
                    <a:pt x="4" y="6"/>
                  </a:lnTo>
                  <a:lnTo>
                    <a:pt x="2" y="6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8" y="24"/>
                  </a:lnTo>
                  <a:lnTo>
                    <a:pt x="16" y="26"/>
                  </a:lnTo>
                  <a:lnTo>
                    <a:pt x="32" y="24"/>
                  </a:lnTo>
                  <a:lnTo>
                    <a:pt x="46" y="22"/>
                  </a:lnTo>
                  <a:lnTo>
                    <a:pt x="50" y="16"/>
                  </a:lnTo>
                  <a:lnTo>
                    <a:pt x="46" y="6"/>
                  </a:lnTo>
                  <a:lnTo>
                    <a:pt x="32" y="4"/>
                  </a:lnTo>
                  <a:lnTo>
                    <a:pt x="20" y="0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" name="Freeform 238"/>
            <p:cNvSpPr>
              <a:spLocks/>
            </p:cNvSpPr>
            <p:nvPr/>
          </p:nvSpPr>
          <p:spPr bwMode="auto">
            <a:xfrm>
              <a:off x="6499366" y="3298646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" name="Freeform 239"/>
            <p:cNvSpPr>
              <a:spLocks/>
            </p:cNvSpPr>
            <p:nvPr/>
          </p:nvSpPr>
          <p:spPr bwMode="auto">
            <a:xfrm>
              <a:off x="6289816" y="3733621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B0F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" name="Freeform 240"/>
            <p:cNvSpPr>
              <a:spLocks/>
            </p:cNvSpPr>
            <p:nvPr/>
          </p:nvSpPr>
          <p:spPr bwMode="auto">
            <a:xfrm>
              <a:off x="6000891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gradFill>
              <a:gsLst>
                <a:gs pos="41000">
                  <a:srgbClr val="9D498D"/>
                </a:gs>
                <a:gs pos="100000">
                  <a:srgbClr val="00B0F0"/>
                </a:gs>
                <a:gs pos="100000">
                  <a:schemeClr val="accent4">
                    <a:lumMod val="60000"/>
                    <a:lumOff val="40000"/>
                  </a:schemeClr>
                </a:gs>
                <a:gs pos="100000">
                  <a:schemeClr val="bg1"/>
                </a:gs>
              </a:gsLst>
              <a:lin ang="5400000" scaled="0"/>
            </a:gra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9" name="Freeform 241"/>
            <p:cNvSpPr>
              <a:spLocks/>
            </p:cNvSpPr>
            <p:nvPr/>
          </p:nvSpPr>
          <p:spPr bwMode="auto">
            <a:xfrm>
              <a:off x="6600966" y="3244671"/>
              <a:ext cx="212725" cy="469900"/>
            </a:xfrm>
            <a:custGeom>
              <a:avLst/>
              <a:gdLst>
                <a:gd name="T0" fmla="*/ 6 w 134"/>
                <a:gd name="T1" fmla="*/ 120 h 296"/>
                <a:gd name="T2" fmla="*/ 12 w 134"/>
                <a:gd name="T3" fmla="*/ 104 h 296"/>
                <a:gd name="T4" fmla="*/ 32 w 134"/>
                <a:gd name="T5" fmla="*/ 74 h 296"/>
                <a:gd name="T6" fmla="*/ 44 w 134"/>
                <a:gd name="T7" fmla="*/ 46 h 296"/>
                <a:gd name="T8" fmla="*/ 62 w 134"/>
                <a:gd name="T9" fmla="*/ 20 h 296"/>
                <a:gd name="T10" fmla="*/ 76 w 134"/>
                <a:gd name="T11" fmla="*/ 10 h 296"/>
                <a:gd name="T12" fmla="*/ 90 w 134"/>
                <a:gd name="T13" fmla="*/ 2 h 296"/>
                <a:gd name="T14" fmla="*/ 104 w 134"/>
                <a:gd name="T15" fmla="*/ 18 h 296"/>
                <a:gd name="T16" fmla="*/ 94 w 134"/>
                <a:gd name="T17" fmla="*/ 52 h 296"/>
                <a:gd name="T18" fmla="*/ 86 w 134"/>
                <a:gd name="T19" fmla="*/ 68 h 296"/>
                <a:gd name="T20" fmla="*/ 106 w 134"/>
                <a:gd name="T21" fmla="*/ 88 h 296"/>
                <a:gd name="T22" fmla="*/ 116 w 134"/>
                <a:gd name="T23" fmla="*/ 108 h 296"/>
                <a:gd name="T24" fmla="*/ 124 w 134"/>
                <a:gd name="T25" fmla="*/ 116 h 296"/>
                <a:gd name="T26" fmla="*/ 134 w 134"/>
                <a:gd name="T27" fmla="*/ 126 h 296"/>
                <a:gd name="T28" fmla="*/ 106 w 134"/>
                <a:gd name="T29" fmla="*/ 144 h 296"/>
                <a:gd name="T30" fmla="*/ 88 w 134"/>
                <a:gd name="T31" fmla="*/ 158 h 296"/>
                <a:gd name="T32" fmla="*/ 84 w 134"/>
                <a:gd name="T33" fmla="*/ 168 h 296"/>
                <a:gd name="T34" fmla="*/ 88 w 134"/>
                <a:gd name="T35" fmla="*/ 184 h 296"/>
                <a:gd name="T36" fmla="*/ 104 w 134"/>
                <a:gd name="T37" fmla="*/ 208 h 296"/>
                <a:gd name="T38" fmla="*/ 96 w 134"/>
                <a:gd name="T39" fmla="*/ 228 h 296"/>
                <a:gd name="T40" fmla="*/ 110 w 134"/>
                <a:gd name="T41" fmla="*/ 248 h 296"/>
                <a:gd name="T42" fmla="*/ 116 w 134"/>
                <a:gd name="T43" fmla="*/ 274 h 296"/>
                <a:gd name="T44" fmla="*/ 100 w 134"/>
                <a:gd name="T45" fmla="*/ 296 h 296"/>
                <a:gd name="T46" fmla="*/ 100 w 134"/>
                <a:gd name="T47" fmla="*/ 280 h 296"/>
                <a:gd name="T48" fmla="*/ 100 w 134"/>
                <a:gd name="T49" fmla="*/ 256 h 296"/>
                <a:gd name="T50" fmla="*/ 90 w 134"/>
                <a:gd name="T51" fmla="*/ 230 h 296"/>
                <a:gd name="T52" fmla="*/ 84 w 134"/>
                <a:gd name="T53" fmla="*/ 200 h 296"/>
                <a:gd name="T54" fmla="*/ 68 w 134"/>
                <a:gd name="T55" fmla="*/ 200 h 296"/>
                <a:gd name="T56" fmla="*/ 54 w 134"/>
                <a:gd name="T57" fmla="*/ 212 h 296"/>
                <a:gd name="T58" fmla="*/ 36 w 134"/>
                <a:gd name="T59" fmla="*/ 204 h 296"/>
                <a:gd name="T60" fmla="*/ 38 w 134"/>
                <a:gd name="T61" fmla="*/ 176 h 296"/>
                <a:gd name="T62" fmla="*/ 26 w 134"/>
                <a:gd name="T63" fmla="*/ 158 h 296"/>
                <a:gd name="T64" fmla="*/ 0 w 134"/>
                <a:gd name="T65" fmla="*/ 12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296">
                  <a:moveTo>
                    <a:pt x="0" y="124"/>
                  </a:moveTo>
                  <a:lnTo>
                    <a:pt x="6" y="120"/>
                  </a:lnTo>
                  <a:lnTo>
                    <a:pt x="6" y="110"/>
                  </a:lnTo>
                  <a:lnTo>
                    <a:pt x="12" y="104"/>
                  </a:lnTo>
                  <a:lnTo>
                    <a:pt x="18" y="76"/>
                  </a:lnTo>
                  <a:lnTo>
                    <a:pt x="32" y="74"/>
                  </a:lnTo>
                  <a:lnTo>
                    <a:pt x="36" y="54"/>
                  </a:lnTo>
                  <a:lnTo>
                    <a:pt x="44" y="46"/>
                  </a:lnTo>
                  <a:lnTo>
                    <a:pt x="46" y="34"/>
                  </a:lnTo>
                  <a:lnTo>
                    <a:pt x="62" y="20"/>
                  </a:lnTo>
                  <a:lnTo>
                    <a:pt x="76" y="20"/>
                  </a:lnTo>
                  <a:lnTo>
                    <a:pt x="76" y="10"/>
                  </a:lnTo>
                  <a:lnTo>
                    <a:pt x="82" y="0"/>
                  </a:lnTo>
                  <a:lnTo>
                    <a:pt x="90" y="2"/>
                  </a:lnTo>
                  <a:lnTo>
                    <a:pt x="96" y="12"/>
                  </a:lnTo>
                  <a:lnTo>
                    <a:pt x="104" y="18"/>
                  </a:lnTo>
                  <a:lnTo>
                    <a:pt x="102" y="42"/>
                  </a:lnTo>
                  <a:lnTo>
                    <a:pt x="94" y="52"/>
                  </a:lnTo>
                  <a:lnTo>
                    <a:pt x="86" y="64"/>
                  </a:lnTo>
                  <a:lnTo>
                    <a:pt x="86" y="68"/>
                  </a:lnTo>
                  <a:lnTo>
                    <a:pt x="106" y="74"/>
                  </a:lnTo>
                  <a:lnTo>
                    <a:pt x="106" y="88"/>
                  </a:lnTo>
                  <a:lnTo>
                    <a:pt x="116" y="92"/>
                  </a:lnTo>
                  <a:lnTo>
                    <a:pt x="116" y="108"/>
                  </a:lnTo>
                  <a:lnTo>
                    <a:pt x="124" y="110"/>
                  </a:lnTo>
                  <a:lnTo>
                    <a:pt x="124" y="116"/>
                  </a:lnTo>
                  <a:lnTo>
                    <a:pt x="132" y="116"/>
                  </a:lnTo>
                  <a:lnTo>
                    <a:pt x="134" y="126"/>
                  </a:lnTo>
                  <a:lnTo>
                    <a:pt x="116" y="136"/>
                  </a:lnTo>
                  <a:lnTo>
                    <a:pt x="106" y="144"/>
                  </a:lnTo>
                  <a:lnTo>
                    <a:pt x="88" y="146"/>
                  </a:lnTo>
                  <a:lnTo>
                    <a:pt x="88" y="158"/>
                  </a:lnTo>
                  <a:lnTo>
                    <a:pt x="86" y="162"/>
                  </a:lnTo>
                  <a:lnTo>
                    <a:pt x="84" y="168"/>
                  </a:lnTo>
                  <a:lnTo>
                    <a:pt x="86" y="178"/>
                  </a:lnTo>
                  <a:lnTo>
                    <a:pt x="88" y="184"/>
                  </a:lnTo>
                  <a:lnTo>
                    <a:pt x="98" y="192"/>
                  </a:lnTo>
                  <a:lnTo>
                    <a:pt x="104" y="208"/>
                  </a:lnTo>
                  <a:lnTo>
                    <a:pt x="100" y="218"/>
                  </a:lnTo>
                  <a:lnTo>
                    <a:pt x="96" y="228"/>
                  </a:lnTo>
                  <a:lnTo>
                    <a:pt x="102" y="236"/>
                  </a:lnTo>
                  <a:lnTo>
                    <a:pt x="110" y="248"/>
                  </a:lnTo>
                  <a:lnTo>
                    <a:pt x="110" y="264"/>
                  </a:lnTo>
                  <a:lnTo>
                    <a:pt x="116" y="274"/>
                  </a:lnTo>
                  <a:lnTo>
                    <a:pt x="112" y="286"/>
                  </a:lnTo>
                  <a:lnTo>
                    <a:pt x="100" y="296"/>
                  </a:lnTo>
                  <a:lnTo>
                    <a:pt x="98" y="288"/>
                  </a:lnTo>
                  <a:lnTo>
                    <a:pt x="100" y="280"/>
                  </a:lnTo>
                  <a:lnTo>
                    <a:pt x="100" y="270"/>
                  </a:lnTo>
                  <a:lnTo>
                    <a:pt x="100" y="256"/>
                  </a:lnTo>
                  <a:lnTo>
                    <a:pt x="98" y="250"/>
                  </a:lnTo>
                  <a:lnTo>
                    <a:pt x="90" y="230"/>
                  </a:lnTo>
                  <a:lnTo>
                    <a:pt x="90" y="214"/>
                  </a:lnTo>
                  <a:lnTo>
                    <a:pt x="84" y="200"/>
                  </a:lnTo>
                  <a:lnTo>
                    <a:pt x="74" y="188"/>
                  </a:lnTo>
                  <a:lnTo>
                    <a:pt x="68" y="200"/>
                  </a:lnTo>
                  <a:lnTo>
                    <a:pt x="56" y="204"/>
                  </a:lnTo>
                  <a:lnTo>
                    <a:pt x="54" y="212"/>
                  </a:lnTo>
                  <a:lnTo>
                    <a:pt x="42" y="212"/>
                  </a:lnTo>
                  <a:lnTo>
                    <a:pt x="36" y="204"/>
                  </a:lnTo>
                  <a:lnTo>
                    <a:pt x="36" y="190"/>
                  </a:lnTo>
                  <a:lnTo>
                    <a:pt x="38" y="176"/>
                  </a:lnTo>
                  <a:lnTo>
                    <a:pt x="34" y="166"/>
                  </a:lnTo>
                  <a:lnTo>
                    <a:pt x="26" y="158"/>
                  </a:lnTo>
                  <a:lnTo>
                    <a:pt x="14" y="138"/>
                  </a:lnTo>
                  <a:lnTo>
                    <a:pt x="0" y="12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0" name="Freeform 242"/>
            <p:cNvSpPr>
              <a:spLocks/>
            </p:cNvSpPr>
            <p:nvPr/>
          </p:nvSpPr>
          <p:spPr bwMode="auto">
            <a:xfrm>
              <a:off x="6734316" y="3457396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" name="Freeform 243"/>
            <p:cNvSpPr>
              <a:spLocks/>
            </p:cNvSpPr>
            <p:nvPr/>
          </p:nvSpPr>
          <p:spPr bwMode="auto">
            <a:xfrm>
              <a:off x="6800991" y="3812996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" name="Freeform 244"/>
            <p:cNvSpPr>
              <a:spLocks/>
            </p:cNvSpPr>
            <p:nvPr/>
          </p:nvSpPr>
          <p:spPr bwMode="auto">
            <a:xfrm>
              <a:off x="7042291" y="3806646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" name="Freeform 259"/>
            <p:cNvSpPr>
              <a:spLocks/>
            </p:cNvSpPr>
            <p:nvPr/>
          </p:nvSpPr>
          <p:spPr bwMode="auto">
            <a:xfrm>
              <a:off x="7489966" y="3930471"/>
              <a:ext cx="34925" cy="79375"/>
            </a:xfrm>
            <a:custGeom>
              <a:avLst/>
              <a:gdLst>
                <a:gd name="T0" fmla="*/ 0 w 22"/>
                <a:gd name="T1" fmla="*/ 0 h 50"/>
                <a:gd name="T2" fmla="*/ 6 w 22"/>
                <a:gd name="T3" fmla="*/ 2 h 50"/>
                <a:gd name="T4" fmla="*/ 8 w 22"/>
                <a:gd name="T5" fmla="*/ 10 h 50"/>
                <a:gd name="T6" fmla="*/ 8 w 22"/>
                <a:gd name="T7" fmla="*/ 14 h 50"/>
                <a:gd name="T8" fmla="*/ 14 w 22"/>
                <a:gd name="T9" fmla="*/ 6 h 50"/>
                <a:gd name="T10" fmla="*/ 20 w 22"/>
                <a:gd name="T11" fmla="*/ 4 h 50"/>
                <a:gd name="T12" fmla="*/ 22 w 22"/>
                <a:gd name="T13" fmla="*/ 14 h 50"/>
                <a:gd name="T14" fmla="*/ 16 w 22"/>
                <a:gd name="T15" fmla="*/ 16 h 50"/>
                <a:gd name="T16" fmla="*/ 14 w 22"/>
                <a:gd name="T17" fmla="*/ 20 h 50"/>
                <a:gd name="T18" fmla="*/ 18 w 22"/>
                <a:gd name="T19" fmla="*/ 22 h 50"/>
                <a:gd name="T20" fmla="*/ 20 w 22"/>
                <a:gd name="T21" fmla="*/ 26 h 50"/>
                <a:gd name="T22" fmla="*/ 8 w 22"/>
                <a:gd name="T23" fmla="*/ 26 h 50"/>
                <a:gd name="T24" fmla="*/ 8 w 22"/>
                <a:gd name="T25" fmla="*/ 30 h 50"/>
                <a:gd name="T26" fmla="*/ 10 w 22"/>
                <a:gd name="T27" fmla="*/ 38 h 50"/>
                <a:gd name="T28" fmla="*/ 16 w 22"/>
                <a:gd name="T29" fmla="*/ 44 h 50"/>
                <a:gd name="T30" fmla="*/ 18 w 22"/>
                <a:gd name="T31" fmla="*/ 46 h 50"/>
                <a:gd name="T32" fmla="*/ 18 w 22"/>
                <a:gd name="T33" fmla="*/ 48 h 50"/>
                <a:gd name="T34" fmla="*/ 16 w 22"/>
                <a:gd name="T35" fmla="*/ 50 h 50"/>
                <a:gd name="T36" fmla="*/ 12 w 22"/>
                <a:gd name="T37" fmla="*/ 50 h 50"/>
                <a:gd name="T38" fmla="*/ 8 w 22"/>
                <a:gd name="T39" fmla="*/ 48 h 50"/>
                <a:gd name="T40" fmla="*/ 6 w 22"/>
                <a:gd name="T41" fmla="*/ 46 h 50"/>
                <a:gd name="T42" fmla="*/ 2 w 22"/>
                <a:gd name="T43" fmla="*/ 32 h 50"/>
                <a:gd name="T44" fmla="*/ 0 w 22"/>
                <a:gd name="T45" fmla="*/ 22 h 50"/>
                <a:gd name="T46" fmla="*/ 2 w 22"/>
                <a:gd name="T47" fmla="*/ 12 h 50"/>
                <a:gd name="T48" fmla="*/ 0 w 22"/>
                <a:gd name="T4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0">
                  <a:moveTo>
                    <a:pt x="0" y="0"/>
                  </a:moveTo>
                  <a:lnTo>
                    <a:pt x="6" y="2"/>
                  </a:lnTo>
                  <a:lnTo>
                    <a:pt x="8" y="10"/>
                  </a:lnTo>
                  <a:lnTo>
                    <a:pt x="8" y="14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2" y="14"/>
                  </a:lnTo>
                  <a:lnTo>
                    <a:pt x="16" y="16"/>
                  </a:lnTo>
                  <a:lnTo>
                    <a:pt x="14" y="20"/>
                  </a:lnTo>
                  <a:lnTo>
                    <a:pt x="18" y="22"/>
                  </a:lnTo>
                  <a:lnTo>
                    <a:pt x="20" y="26"/>
                  </a:lnTo>
                  <a:lnTo>
                    <a:pt x="8" y="26"/>
                  </a:lnTo>
                  <a:lnTo>
                    <a:pt x="8" y="30"/>
                  </a:lnTo>
                  <a:lnTo>
                    <a:pt x="10" y="38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8" y="48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2" y="32"/>
                  </a:lnTo>
                  <a:lnTo>
                    <a:pt x="0" y="22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44" name="Group 301"/>
            <p:cNvGrpSpPr>
              <a:grpSpLocks/>
            </p:cNvGrpSpPr>
            <p:nvPr/>
          </p:nvGrpSpPr>
          <p:grpSpPr bwMode="auto">
            <a:xfrm>
              <a:off x="7229616" y="3511371"/>
              <a:ext cx="234950" cy="320675"/>
              <a:chOff x="4561" y="2273"/>
              <a:chExt cx="148" cy="202"/>
            </a:xfrm>
            <a:solidFill>
              <a:srgbClr val="0070C0"/>
            </a:solidFill>
          </p:grpSpPr>
          <p:sp>
            <p:nvSpPr>
              <p:cNvPr id="45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52" name="Freeform 278"/>
            <p:cNvSpPr>
              <a:spLocks/>
            </p:cNvSpPr>
            <p:nvPr/>
          </p:nvSpPr>
          <p:spPr bwMode="auto">
            <a:xfrm>
              <a:off x="7302641" y="3333571"/>
              <a:ext cx="47625" cy="85725"/>
            </a:xfrm>
            <a:custGeom>
              <a:avLst/>
              <a:gdLst>
                <a:gd name="T0" fmla="*/ 30 w 30"/>
                <a:gd name="T1" fmla="*/ 4 h 54"/>
                <a:gd name="T2" fmla="*/ 26 w 30"/>
                <a:gd name="T3" fmla="*/ 18 h 54"/>
                <a:gd name="T4" fmla="*/ 22 w 30"/>
                <a:gd name="T5" fmla="*/ 28 h 54"/>
                <a:gd name="T6" fmla="*/ 20 w 30"/>
                <a:gd name="T7" fmla="*/ 36 h 54"/>
                <a:gd name="T8" fmla="*/ 16 w 30"/>
                <a:gd name="T9" fmla="*/ 48 h 54"/>
                <a:gd name="T10" fmla="*/ 10 w 30"/>
                <a:gd name="T11" fmla="*/ 54 h 54"/>
                <a:gd name="T12" fmla="*/ 4 w 30"/>
                <a:gd name="T13" fmla="*/ 42 h 54"/>
                <a:gd name="T14" fmla="*/ 0 w 30"/>
                <a:gd name="T15" fmla="*/ 26 h 54"/>
                <a:gd name="T16" fmla="*/ 8 w 30"/>
                <a:gd name="T17" fmla="*/ 12 h 54"/>
                <a:gd name="T18" fmla="*/ 18 w 30"/>
                <a:gd name="T19" fmla="*/ 4 h 54"/>
                <a:gd name="T20" fmla="*/ 22 w 30"/>
                <a:gd name="T21" fmla="*/ 0 h 54"/>
                <a:gd name="T22" fmla="*/ 30 w 30"/>
                <a:gd name="T23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30" y="4"/>
                  </a:moveTo>
                  <a:lnTo>
                    <a:pt x="26" y="18"/>
                  </a:lnTo>
                  <a:lnTo>
                    <a:pt x="22" y="28"/>
                  </a:lnTo>
                  <a:lnTo>
                    <a:pt x="20" y="36"/>
                  </a:lnTo>
                  <a:lnTo>
                    <a:pt x="16" y="48"/>
                  </a:lnTo>
                  <a:lnTo>
                    <a:pt x="10" y="54"/>
                  </a:lnTo>
                  <a:lnTo>
                    <a:pt x="4" y="42"/>
                  </a:lnTo>
                  <a:lnTo>
                    <a:pt x="0" y="26"/>
                  </a:lnTo>
                  <a:lnTo>
                    <a:pt x="8" y="12"/>
                  </a:lnTo>
                  <a:lnTo>
                    <a:pt x="18" y="4"/>
                  </a:lnTo>
                  <a:lnTo>
                    <a:pt x="22" y="0"/>
                  </a:lnTo>
                  <a:lnTo>
                    <a:pt x="3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" name="Freeform 279"/>
            <p:cNvSpPr>
              <a:spLocks/>
            </p:cNvSpPr>
            <p:nvPr/>
          </p:nvSpPr>
          <p:spPr bwMode="auto">
            <a:xfrm>
              <a:off x="7013716" y="3470096"/>
              <a:ext cx="60325" cy="47625"/>
            </a:xfrm>
            <a:custGeom>
              <a:avLst/>
              <a:gdLst>
                <a:gd name="T0" fmla="*/ 10 w 38"/>
                <a:gd name="T1" fmla="*/ 6 h 30"/>
                <a:gd name="T2" fmla="*/ 20 w 38"/>
                <a:gd name="T3" fmla="*/ 0 h 30"/>
                <a:gd name="T4" fmla="*/ 30 w 38"/>
                <a:gd name="T5" fmla="*/ 0 h 30"/>
                <a:gd name="T6" fmla="*/ 38 w 38"/>
                <a:gd name="T7" fmla="*/ 2 h 30"/>
                <a:gd name="T8" fmla="*/ 34 w 38"/>
                <a:gd name="T9" fmla="*/ 8 h 30"/>
                <a:gd name="T10" fmla="*/ 30 w 38"/>
                <a:gd name="T11" fmla="*/ 14 h 30"/>
                <a:gd name="T12" fmla="*/ 30 w 38"/>
                <a:gd name="T13" fmla="*/ 24 h 30"/>
                <a:gd name="T14" fmla="*/ 22 w 38"/>
                <a:gd name="T15" fmla="*/ 26 h 30"/>
                <a:gd name="T16" fmla="*/ 16 w 38"/>
                <a:gd name="T17" fmla="*/ 30 h 30"/>
                <a:gd name="T18" fmla="*/ 6 w 38"/>
                <a:gd name="T19" fmla="*/ 28 h 30"/>
                <a:gd name="T20" fmla="*/ 0 w 38"/>
                <a:gd name="T21" fmla="*/ 20 h 30"/>
                <a:gd name="T22" fmla="*/ 0 w 38"/>
                <a:gd name="T23" fmla="*/ 10 h 30"/>
                <a:gd name="T24" fmla="*/ 10 w 38"/>
                <a:gd name="T2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0">
                  <a:moveTo>
                    <a:pt x="10" y="6"/>
                  </a:moveTo>
                  <a:lnTo>
                    <a:pt x="20" y="0"/>
                  </a:lnTo>
                  <a:lnTo>
                    <a:pt x="30" y="0"/>
                  </a:lnTo>
                  <a:lnTo>
                    <a:pt x="38" y="2"/>
                  </a:lnTo>
                  <a:lnTo>
                    <a:pt x="34" y="8"/>
                  </a:lnTo>
                  <a:lnTo>
                    <a:pt x="30" y="14"/>
                  </a:lnTo>
                  <a:lnTo>
                    <a:pt x="30" y="24"/>
                  </a:lnTo>
                  <a:lnTo>
                    <a:pt x="22" y="26"/>
                  </a:lnTo>
                  <a:lnTo>
                    <a:pt x="16" y="30"/>
                  </a:lnTo>
                  <a:lnTo>
                    <a:pt x="6" y="28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1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7540766" y="2752546"/>
              <a:ext cx="406400" cy="419100"/>
              <a:chOff x="7540766" y="2752546"/>
              <a:chExt cx="406400" cy="419100"/>
            </a:xfrm>
          </p:grpSpPr>
          <p:sp>
            <p:nvSpPr>
              <p:cNvPr id="55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59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" name="Freeform 285"/>
            <p:cNvSpPr>
              <a:spLocks/>
            </p:cNvSpPr>
            <p:nvPr/>
          </p:nvSpPr>
          <p:spPr bwMode="auto">
            <a:xfrm>
              <a:off x="7413766" y="2828746"/>
              <a:ext cx="155575" cy="152400"/>
            </a:xfrm>
            <a:custGeom>
              <a:avLst/>
              <a:gdLst>
                <a:gd name="T0" fmla="*/ 24 w 98"/>
                <a:gd name="T1" fmla="*/ 92 h 96"/>
                <a:gd name="T2" fmla="*/ 12 w 98"/>
                <a:gd name="T3" fmla="*/ 94 h 96"/>
                <a:gd name="T4" fmla="*/ 8 w 98"/>
                <a:gd name="T5" fmla="*/ 88 h 96"/>
                <a:gd name="T6" fmla="*/ 12 w 98"/>
                <a:gd name="T7" fmla="*/ 80 h 96"/>
                <a:gd name="T8" fmla="*/ 12 w 98"/>
                <a:gd name="T9" fmla="*/ 70 h 96"/>
                <a:gd name="T10" fmla="*/ 16 w 98"/>
                <a:gd name="T11" fmla="*/ 60 h 96"/>
                <a:gd name="T12" fmla="*/ 6 w 98"/>
                <a:gd name="T13" fmla="*/ 60 h 96"/>
                <a:gd name="T14" fmla="*/ 0 w 98"/>
                <a:gd name="T15" fmla="*/ 56 h 96"/>
                <a:gd name="T16" fmla="*/ 6 w 98"/>
                <a:gd name="T17" fmla="*/ 48 h 96"/>
                <a:gd name="T18" fmla="*/ 22 w 98"/>
                <a:gd name="T19" fmla="*/ 38 h 96"/>
                <a:gd name="T20" fmla="*/ 28 w 98"/>
                <a:gd name="T21" fmla="*/ 32 h 96"/>
                <a:gd name="T22" fmla="*/ 36 w 98"/>
                <a:gd name="T23" fmla="*/ 24 h 96"/>
                <a:gd name="T24" fmla="*/ 40 w 98"/>
                <a:gd name="T25" fmla="*/ 22 h 96"/>
                <a:gd name="T26" fmla="*/ 50 w 98"/>
                <a:gd name="T27" fmla="*/ 26 h 96"/>
                <a:gd name="T28" fmla="*/ 60 w 98"/>
                <a:gd name="T29" fmla="*/ 24 h 96"/>
                <a:gd name="T30" fmla="*/ 62 w 98"/>
                <a:gd name="T31" fmla="*/ 16 h 96"/>
                <a:gd name="T32" fmla="*/ 72 w 98"/>
                <a:gd name="T33" fmla="*/ 16 h 96"/>
                <a:gd name="T34" fmla="*/ 80 w 98"/>
                <a:gd name="T35" fmla="*/ 10 h 96"/>
                <a:gd name="T36" fmla="*/ 82 w 98"/>
                <a:gd name="T37" fmla="*/ 4 h 96"/>
                <a:gd name="T38" fmla="*/ 88 w 98"/>
                <a:gd name="T39" fmla="*/ 0 h 96"/>
                <a:gd name="T40" fmla="*/ 98 w 98"/>
                <a:gd name="T41" fmla="*/ 8 h 96"/>
                <a:gd name="T42" fmla="*/ 92 w 98"/>
                <a:gd name="T43" fmla="*/ 12 h 96"/>
                <a:gd name="T44" fmla="*/ 84 w 98"/>
                <a:gd name="T45" fmla="*/ 18 h 96"/>
                <a:gd name="T46" fmla="*/ 80 w 98"/>
                <a:gd name="T47" fmla="*/ 28 h 96"/>
                <a:gd name="T48" fmla="*/ 78 w 98"/>
                <a:gd name="T49" fmla="*/ 38 h 96"/>
                <a:gd name="T50" fmla="*/ 76 w 98"/>
                <a:gd name="T51" fmla="*/ 42 h 96"/>
                <a:gd name="T52" fmla="*/ 68 w 98"/>
                <a:gd name="T53" fmla="*/ 46 h 96"/>
                <a:gd name="T54" fmla="*/ 52 w 98"/>
                <a:gd name="T55" fmla="*/ 52 h 96"/>
                <a:gd name="T56" fmla="*/ 48 w 98"/>
                <a:gd name="T57" fmla="*/ 58 h 96"/>
                <a:gd name="T58" fmla="*/ 48 w 98"/>
                <a:gd name="T59" fmla="*/ 66 h 96"/>
                <a:gd name="T60" fmla="*/ 52 w 98"/>
                <a:gd name="T61" fmla="*/ 76 h 96"/>
                <a:gd name="T62" fmla="*/ 56 w 98"/>
                <a:gd name="T63" fmla="*/ 80 h 96"/>
                <a:gd name="T64" fmla="*/ 60 w 98"/>
                <a:gd name="T65" fmla="*/ 84 h 96"/>
                <a:gd name="T66" fmla="*/ 50 w 98"/>
                <a:gd name="T67" fmla="*/ 86 h 96"/>
                <a:gd name="T68" fmla="*/ 40 w 98"/>
                <a:gd name="T69" fmla="*/ 90 h 96"/>
                <a:gd name="T70" fmla="*/ 36 w 98"/>
                <a:gd name="T71" fmla="*/ 96 h 96"/>
                <a:gd name="T72" fmla="*/ 24 w 98"/>
                <a:gd name="T73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96">
                  <a:moveTo>
                    <a:pt x="24" y="92"/>
                  </a:moveTo>
                  <a:lnTo>
                    <a:pt x="12" y="94"/>
                  </a:lnTo>
                  <a:lnTo>
                    <a:pt x="8" y="88"/>
                  </a:lnTo>
                  <a:lnTo>
                    <a:pt x="12" y="80"/>
                  </a:lnTo>
                  <a:lnTo>
                    <a:pt x="12" y="70"/>
                  </a:lnTo>
                  <a:lnTo>
                    <a:pt x="16" y="60"/>
                  </a:lnTo>
                  <a:lnTo>
                    <a:pt x="6" y="60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22" y="38"/>
                  </a:lnTo>
                  <a:lnTo>
                    <a:pt x="28" y="32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50" y="26"/>
                  </a:lnTo>
                  <a:lnTo>
                    <a:pt x="60" y="24"/>
                  </a:lnTo>
                  <a:lnTo>
                    <a:pt x="62" y="16"/>
                  </a:lnTo>
                  <a:lnTo>
                    <a:pt x="72" y="16"/>
                  </a:lnTo>
                  <a:lnTo>
                    <a:pt x="80" y="10"/>
                  </a:lnTo>
                  <a:lnTo>
                    <a:pt x="82" y="4"/>
                  </a:lnTo>
                  <a:lnTo>
                    <a:pt x="88" y="0"/>
                  </a:lnTo>
                  <a:lnTo>
                    <a:pt x="98" y="8"/>
                  </a:lnTo>
                  <a:lnTo>
                    <a:pt x="92" y="12"/>
                  </a:lnTo>
                  <a:lnTo>
                    <a:pt x="84" y="18"/>
                  </a:lnTo>
                  <a:lnTo>
                    <a:pt x="80" y="28"/>
                  </a:lnTo>
                  <a:lnTo>
                    <a:pt x="78" y="38"/>
                  </a:lnTo>
                  <a:lnTo>
                    <a:pt x="76" y="42"/>
                  </a:lnTo>
                  <a:lnTo>
                    <a:pt x="68" y="46"/>
                  </a:lnTo>
                  <a:lnTo>
                    <a:pt x="52" y="52"/>
                  </a:lnTo>
                  <a:lnTo>
                    <a:pt x="48" y="58"/>
                  </a:lnTo>
                  <a:lnTo>
                    <a:pt x="48" y="66"/>
                  </a:lnTo>
                  <a:lnTo>
                    <a:pt x="52" y="76"/>
                  </a:lnTo>
                  <a:lnTo>
                    <a:pt x="56" y="80"/>
                  </a:lnTo>
                  <a:lnTo>
                    <a:pt x="60" y="84"/>
                  </a:lnTo>
                  <a:lnTo>
                    <a:pt x="50" y="86"/>
                  </a:lnTo>
                  <a:lnTo>
                    <a:pt x="40" y="90"/>
                  </a:lnTo>
                  <a:lnTo>
                    <a:pt x="36" y="96"/>
                  </a:lnTo>
                  <a:lnTo>
                    <a:pt x="24" y="9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" name="Freeform 287"/>
            <p:cNvSpPr>
              <a:spLocks/>
            </p:cNvSpPr>
            <p:nvPr/>
          </p:nvSpPr>
          <p:spPr bwMode="auto">
            <a:xfrm>
              <a:off x="6791466" y="3406596"/>
              <a:ext cx="196850" cy="215900"/>
            </a:xfrm>
            <a:custGeom>
              <a:avLst/>
              <a:gdLst>
                <a:gd name="T0" fmla="*/ 12 w 124"/>
                <a:gd name="T1" fmla="*/ 14 h 136"/>
                <a:gd name="T2" fmla="*/ 20 w 124"/>
                <a:gd name="T3" fmla="*/ 14 h 136"/>
                <a:gd name="T4" fmla="*/ 24 w 124"/>
                <a:gd name="T5" fmla="*/ 18 h 136"/>
                <a:gd name="T6" fmla="*/ 32 w 124"/>
                <a:gd name="T7" fmla="*/ 18 h 136"/>
                <a:gd name="T8" fmla="*/ 34 w 124"/>
                <a:gd name="T9" fmla="*/ 10 h 136"/>
                <a:gd name="T10" fmla="*/ 28 w 124"/>
                <a:gd name="T11" fmla="*/ 8 h 136"/>
                <a:gd name="T12" fmla="*/ 28 w 124"/>
                <a:gd name="T13" fmla="*/ 0 h 136"/>
                <a:gd name="T14" fmla="*/ 40 w 124"/>
                <a:gd name="T15" fmla="*/ 0 h 136"/>
                <a:gd name="T16" fmla="*/ 40 w 124"/>
                <a:gd name="T17" fmla="*/ 4 h 136"/>
                <a:gd name="T18" fmla="*/ 50 w 124"/>
                <a:gd name="T19" fmla="*/ 14 h 136"/>
                <a:gd name="T20" fmla="*/ 52 w 124"/>
                <a:gd name="T21" fmla="*/ 24 h 136"/>
                <a:gd name="T22" fmla="*/ 52 w 124"/>
                <a:gd name="T23" fmla="*/ 28 h 136"/>
                <a:gd name="T24" fmla="*/ 74 w 124"/>
                <a:gd name="T25" fmla="*/ 26 h 136"/>
                <a:gd name="T26" fmla="*/ 80 w 124"/>
                <a:gd name="T27" fmla="*/ 36 h 136"/>
                <a:gd name="T28" fmla="*/ 82 w 124"/>
                <a:gd name="T29" fmla="*/ 46 h 136"/>
                <a:gd name="T30" fmla="*/ 68 w 124"/>
                <a:gd name="T31" fmla="*/ 46 h 136"/>
                <a:gd name="T32" fmla="*/ 68 w 124"/>
                <a:gd name="T33" fmla="*/ 56 h 136"/>
                <a:gd name="T34" fmla="*/ 76 w 124"/>
                <a:gd name="T35" fmla="*/ 60 h 136"/>
                <a:gd name="T36" fmla="*/ 100 w 124"/>
                <a:gd name="T37" fmla="*/ 84 h 136"/>
                <a:gd name="T38" fmla="*/ 120 w 124"/>
                <a:gd name="T39" fmla="*/ 106 h 136"/>
                <a:gd name="T40" fmla="*/ 124 w 124"/>
                <a:gd name="T41" fmla="*/ 120 h 136"/>
                <a:gd name="T42" fmla="*/ 122 w 124"/>
                <a:gd name="T43" fmla="*/ 134 h 136"/>
                <a:gd name="T44" fmla="*/ 112 w 124"/>
                <a:gd name="T45" fmla="*/ 134 h 136"/>
                <a:gd name="T46" fmla="*/ 110 w 124"/>
                <a:gd name="T47" fmla="*/ 128 h 136"/>
                <a:gd name="T48" fmla="*/ 104 w 124"/>
                <a:gd name="T49" fmla="*/ 128 h 136"/>
                <a:gd name="T50" fmla="*/ 102 w 124"/>
                <a:gd name="T51" fmla="*/ 136 h 136"/>
                <a:gd name="T52" fmla="*/ 90 w 124"/>
                <a:gd name="T53" fmla="*/ 136 h 136"/>
                <a:gd name="T54" fmla="*/ 90 w 124"/>
                <a:gd name="T55" fmla="*/ 130 h 136"/>
                <a:gd name="T56" fmla="*/ 94 w 124"/>
                <a:gd name="T57" fmla="*/ 118 h 136"/>
                <a:gd name="T58" fmla="*/ 94 w 124"/>
                <a:gd name="T59" fmla="*/ 108 h 136"/>
                <a:gd name="T60" fmla="*/ 84 w 124"/>
                <a:gd name="T61" fmla="*/ 98 h 136"/>
                <a:gd name="T62" fmla="*/ 80 w 124"/>
                <a:gd name="T63" fmla="*/ 82 h 136"/>
                <a:gd name="T64" fmla="*/ 64 w 124"/>
                <a:gd name="T65" fmla="*/ 64 h 136"/>
                <a:gd name="T66" fmla="*/ 52 w 124"/>
                <a:gd name="T67" fmla="*/ 72 h 136"/>
                <a:gd name="T68" fmla="*/ 40 w 124"/>
                <a:gd name="T69" fmla="*/ 68 h 136"/>
                <a:gd name="T70" fmla="*/ 20 w 124"/>
                <a:gd name="T71" fmla="*/ 80 h 136"/>
                <a:gd name="T72" fmla="*/ 20 w 124"/>
                <a:gd name="T73" fmla="*/ 66 h 136"/>
                <a:gd name="T74" fmla="*/ 24 w 124"/>
                <a:gd name="T75" fmla="*/ 62 h 136"/>
                <a:gd name="T76" fmla="*/ 20 w 124"/>
                <a:gd name="T77" fmla="*/ 48 h 136"/>
                <a:gd name="T78" fmla="*/ 12 w 124"/>
                <a:gd name="T79" fmla="*/ 46 h 136"/>
                <a:gd name="T80" fmla="*/ 12 w 124"/>
                <a:gd name="T81" fmla="*/ 38 h 136"/>
                <a:gd name="T82" fmla="*/ 0 w 124"/>
                <a:gd name="T83" fmla="*/ 32 h 136"/>
                <a:gd name="T84" fmla="*/ 14 w 124"/>
                <a:gd name="T85" fmla="*/ 24 h 136"/>
                <a:gd name="T86" fmla="*/ 12 w 124"/>
                <a:gd name="T87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" h="136">
                  <a:moveTo>
                    <a:pt x="12" y="14"/>
                  </a:moveTo>
                  <a:lnTo>
                    <a:pt x="20" y="14"/>
                  </a:lnTo>
                  <a:lnTo>
                    <a:pt x="24" y="18"/>
                  </a:lnTo>
                  <a:lnTo>
                    <a:pt x="32" y="18"/>
                  </a:lnTo>
                  <a:lnTo>
                    <a:pt x="34" y="10"/>
                  </a:lnTo>
                  <a:lnTo>
                    <a:pt x="28" y="8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50" y="1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74" y="26"/>
                  </a:lnTo>
                  <a:lnTo>
                    <a:pt x="80" y="36"/>
                  </a:lnTo>
                  <a:lnTo>
                    <a:pt x="82" y="46"/>
                  </a:lnTo>
                  <a:lnTo>
                    <a:pt x="68" y="46"/>
                  </a:lnTo>
                  <a:lnTo>
                    <a:pt x="68" y="56"/>
                  </a:lnTo>
                  <a:lnTo>
                    <a:pt x="76" y="60"/>
                  </a:lnTo>
                  <a:lnTo>
                    <a:pt x="100" y="84"/>
                  </a:lnTo>
                  <a:lnTo>
                    <a:pt x="120" y="106"/>
                  </a:lnTo>
                  <a:lnTo>
                    <a:pt x="124" y="120"/>
                  </a:lnTo>
                  <a:lnTo>
                    <a:pt x="122" y="134"/>
                  </a:lnTo>
                  <a:lnTo>
                    <a:pt x="112" y="134"/>
                  </a:lnTo>
                  <a:lnTo>
                    <a:pt x="110" y="128"/>
                  </a:lnTo>
                  <a:lnTo>
                    <a:pt x="104" y="128"/>
                  </a:lnTo>
                  <a:lnTo>
                    <a:pt x="102" y="136"/>
                  </a:lnTo>
                  <a:lnTo>
                    <a:pt x="90" y="136"/>
                  </a:lnTo>
                  <a:lnTo>
                    <a:pt x="90" y="130"/>
                  </a:lnTo>
                  <a:lnTo>
                    <a:pt x="94" y="118"/>
                  </a:lnTo>
                  <a:lnTo>
                    <a:pt x="94" y="108"/>
                  </a:lnTo>
                  <a:lnTo>
                    <a:pt x="84" y="98"/>
                  </a:lnTo>
                  <a:lnTo>
                    <a:pt x="80" y="82"/>
                  </a:lnTo>
                  <a:lnTo>
                    <a:pt x="64" y="64"/>
                  </a:lnTo>
                  <a:lnTo>
                    <a:pt x="52" y="72"/>
                  </a:lnTo>
                  <a:lnTo>
                    <a:pt x="40" y="68"/>
                  </a:lnTo>
                  <a:lnTo>
                    <a:pt x="20" y="80"/>
                  </a:lnTo>
                  <a:lnTo>
                    <a:pt x="20" y="66"/>
                  </a:lnTo>
                  <a:lnTo>
                    <a:pt x="24" y="62"/>
                  </a:lnTo>
                  <a:lnTo>
                    <a:pt x="20" y="48"/>
                  </a:lnTo>
                  <a:lnTo>
                    <a:pt x="12" y="46"/>
                  </a:lnTo>
                  <a:lnTo>
                    <a:pt x="12" y="38"/>
                  </a:lnTo>
                  <a:lnTo>
                    <a:pt x="0" y="32"/>
                  </a:lnTo>
                  <a:lnTo>
                    <a:pt x="14" y="24"/>
                  </a:lnTo>
                  <a:lnTo>
                    <a:pt x="12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" name="Freeform 288"/>
            <p:cNvSpPr>
              <a:spLocks/>
            </p:cNvSpPr>
            <p:nvPr/>
          </p:nvSpPr>
          <p:spPr bwMode="auto">
            <a:xfrm>
              <a:off x="6493016" y="2536646"/>
              <a:ext cx="806450" cy="330200"/>
            </a:xfrm>
            <a:custGeom>
              <a:avLst/>
              <a:gdLst>
                <a:gd name="T0" fmla="*/ 8 w 508"/>
                <a:gd name="T1" fmla="*/ 54 h 208"/>
                <a:gd name="T2" fmla="*/ 30 w 508"/>
                <a:gd name="T3" fmla="*/ 44 h 208"/>
                <a:gd name="T4" fmla="*/ 80 w 508"/>
                <a:gd name="T5" fmla="*/ 28 h 208"/>
                <a:gd name="T6" fmla="*/ 112 w 508"/>
                <a:gd name="T7" fmla="*/ 44 h 208"/>
                <a:gd name="T8" fmla="*/ 152 w 508"/>
                <a:gd name="T9" fmla="*/ 50 h 208"/>
                <a:gd name="T10" fmla="*/ 166 w 508"/>
                <a:gd name="T11" fmla="*/ 32 h 208"/>
                <a:gd name="T12" fmla="*/ 168 w 508"/>
                <a:gd name="T13" fmla="*/ 4 h 208"/>
                <a:gd name="T14" fmla="*/ 186 w 508"/>
                <a:gd name="T15" fmla="*/ 2 h 208"/>
                <a:gd name="T16" fmla="*/ 224 w 508"/>
                <a:gd name="T17" fmla="*/ 14 h 208"/>
                <a:gd name="T18" fmla="*/ 236 w 508"/>
                <a:gd name="T19" fmla="*/ 36 h 208"/>
                <a:gd name="T20" fmla="*/ 276 w 508"/>
                <a:gd name="T21" fmla="*/ 32 h 208"/>
                <a:gd name="T22" fmla="*/ 306 w 508"/>
                <a:gd name="T23" fmla="*/ 42 h 208"/>
                <a:gd name="T24" fmla="*/ 322 w 508"/>
                <a:gd name="T25" fmla="*/ 52 h 208"/>
                <a:gd name="T26" fmla="*/ 350 w 508"/>
                <a:gd name="T27" fmla="*/ 60 h 208"/>
                <a:gd name="T28" fmla="*/ 398 w 508"/>
                <a:gd name="T29" fmla="*/ 52 h 208"/>
                <a:gd name="T30" fmla="*/ 416 w 508"/>
                <a:gd name="T31" fmla="*/ 38 h 208"/>
                <a:gd name="T32" fmla="*/ 434 w 508"/>
                <a:gd name="T33" fmla="*/ 42 h 208"/>
                <a:gd name="T34" fmla="*/ 458 w 508"/>
                <a:gd name="T35" fmla="*/ 44 h 208"/>
                <a:gd name="T36" fmla="*/ 448 w 508"/>
                <a:gd name="T37" fmla="*/ 60 h 208"/>
                <a:gd name="T38" fmla="*/ 468 w 508"/>
                <a:gd name="T39" fmla="*/ 86 h 208"/>
                <a:gd name="T40" fmla="*/ 486 w 508"/>
                <a:gd name="T41" fmla="*/ 82 h 208"/>
                <a:gd name="T42" fmla="*/ 508 w 508"/>
                <a:gd name="T43" fmla="*/ 112 h 208"/>
                <a:gd name="T44" fmla="*/ 480 w 508"/>
                <a:gd name="T45" fmla="*/ 110 h 208"/>
                <a:gd name="T46" fmla="*/ 442 w 508"/>
                <a:gd name="T47" fmla="*/ 132 h 208"/>
                <a:gd name="T48" fmla="*/ 412 w 508"/>
                <a:gd name="T49" fmla="*/ 146 h 208"/>
                <a:gd name="T50" fmla="*/ 380 w 508"/>
                <a:gd name="T51" fmla="*/ 144 h 208"/>
                <a:gd name="T52" fmla="*/ 380 w 508"/>
                <a:gd name="T53" fmla="*/ 168 h 208"/>
                <a:gd name="T54" fmla="*/ 362 w 508"/>
                <a:gd name="T55" fmla="*/ 184 h 208"/>
                <a:gd name="T56" fmla="*/ 300 w 508"/>
                <a:gd name="T57" fmla="*/ 194 h 208"/>
                <a:gd name="T58" fmla="*/ 242 w 508"/>
                <a:gd name="T59" fmla="*/ 204 h 208"/>
                <a:gd name="T60" fmla="*/ 190 w 508"/>
                <a:gd name="T61" fmla="*/ 190 h 208"/>
                <a:gd name="T62" fmla="*/ 130 w 508"/>
                <a:gd name="T63" fmla="*/ 178 h 208"/>
                <a:gd name="T64" fmla="*/ 102 w 508"/>
                <a:gd name="T65" fmla="*/ 154 h 208"/>
                <a:gd name="T66" fmla="*/ 58 w 508"/>
                <a:gd name="T67" fmla="*/ 142 h 208"/>
                <a:gd name="T68" fmla="*/ 46 w 508"/>
                <a:gd name="T69" fmla="*/ 126 h 208"/>
                <a:gd name="T70" fmla="*/ 52 w 508"/>
                <a:gd name="T71" fmla="*/ 110 h 208"/>
                <a:gd name="T72" fmla="*/ 30 w 508"/>
                <a:gd name="T73" fmla="*/ 84 h 208"/>
                <a:gd name="T74" fmla="*/ 4 w 508"/>
                <a:gd name="T75" fmla="*/ 7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8" h="208">
                  <a:moveTo>
                    <a:pt x="0" y="62"/>
                  </a:moveTo>
                  <a:lnTo>
                    <a:pt x="8" y="54"/>
                  </a:lnTo>
                  <a:lnTo>
                    <a:pt x="22" y="52"/>
                  </a:lnTo>
                  <a:lnTo>
                    <a:pt x="30" y="44"/>
                  </a:lnTo>
                  <a:lnTo>
                    <a:pt x="64" y="26"/>
                  </a:lnTo>
                  <a:lnTo>
                    <a:pt x="80" y="28"/>
                  </a:lnTo>
                  <a:lnTo>
                    <a:pt x="102" y="32"/>
                  </a:lnTo>
                  <a:lnTo>
                    <a:pt x="112" y="44"/>
                  </a:lnTo>
                  <a:lnTo>
                    <a:pt x="144" y="44"/>
                  </a:lnTo>
                  <a:lnTo>
                    <a:pt x="152" y="50"/>
                  </a:lnTo>
                  <a:lnTo>
                    <a:pt x="164" y="40"/>
                  </a:lnTo>
                  <a:lnTo>
                    <a:pt x="166" y="32"/>
                  </a:lnTo>
                  <a:lnTo>
                    <a:pt x="154" y="18"/>
                  </a:lnTo>
                  <a:lnTo>
                    <a:pt x="168" y="4"/>
                  </a:lnTo>
                  <a:lnTo>
                    <a:pt x="172" y="0"/>
                  </a:lnTo>
                  <a:lnTo>
                    <a:pt x="186" y="2"/>
                  </a:lnTo>
                  <a:lnTo>
                    <a:pt x="200" y="6"/>
                  </a:lnTo>
                  <a:lnTo>
                    <a:pt x="224" y="14"/>
                  </a:lnTo>
                  <a:lnTo>
                    <a:pt x="226" y="24"/>
                  </a:lnTo>
                  <a:lnTo>
                    <a:pt x="236" y="36"/>
                  </a:lnTo>
                  <a:lnTo>
                    <a:pt x="262" y="40"/>
                  </a:lnTo>
                  <a:lnTo>
                    <a:pt x="276" y="32"/>
                  </a:lnTo>
                  <a:lnTo>
                    <a:pt x="300" y="36"/>
                  </a:lnTo>
                  <a:lnTo>
                    <a:pt x="306" y="42"/>
                  </a:lnTo>
                  <a:lnTo>
                    <a:pt x="316" y="44"/>
                  </a:lnTo>
                  <a:lnTo>
                    <a:pt x="322" y="52"/>
                  </a:lnTo>
                  <a:lnTo>
                    <a:pt x="328" y="58"/>
                  </a:lnTo>
                  <a:lnTo>
                    <a:pt x="350" y="60"/>
                  </a:lnTo>
                  <a:lnTo>
                    <a:pt x="368" y="58"/>
                  </a:lnTo>
                  <a:lnTo>
                    <a:pt x="398" y="52"/>
                  </a:lnTo>
                  <a:lnTo>
                    <a:pt x="408" y="44"/>
                  </a:lnTo>
                  <a:lnTo>
                    <a:pt x="416" y="38"/>
                  </a:lnTo>
                  <a:lnTo>
                    <a:pt x="426" y="36"/>
                  </a:lnTo>
                  <a:lnTo>
                    <a:pt x="434" y="42"/>
                  </a:lnTo>
                  <a:lnTo>
                    <a:pt x="442" y="42"/>
                  </a:lnTo>
                  <a:lnTo>
                    <a:pt x="458" y="44"/>
                  </a:lnTo>
                  <a:lnTo>
                    <a:pt x="452" y="52"/>
                  </a:lnTo>
                  <a:lnTo>
                    <a:pt x="448" y="60"/>
                  </a:lnTo>
                  <a:lnTo>
                    <a:pt x="440" y="84"/>
                  </a:lnTo>
                  <a:lnTo>
                    <a:pt x="468" y="86"/>
                  </a:lnTo>
                  <a:lnTo>
                    <a:pt x="476" y="80"/>
                  </a:lnTo>
                  <a:lnTo>
                    <a:pt x="486" y="82"/>
                  </a:lnTo>
                  <a:lnTo>
                    <a:pt x="506" y="102"/>
                  </a:lnTo>
                  <a:lnTo>
                    <a:pt x="508" y="112"/>
                  </a:lnTo>
                  <a:lnTo>
                    <a:pt x="494" y="110"/>
                  </a:lnTo>
                  <a:lnTo>
                    <a:pt x="480" y="110"/>
                  </a:lnTo>
                  <a:lnTo>
                    <a:pt x="460" y="118"/>
                  </a:lnTo>
                  <a:lnTo>
                    <a:pt x="442" y="132"/>
                  </a:lnTo>
                  <a:lnTo>
                    <a:pt x="426" y="132"/>
                  </a:lnTo>
                  <a:lnTo>
                    <a:pt x="412" y="146"/>
                  </a:lnTo>
                  <a:lnTo>
                    <a:pt x="394" y="144"/>
                  </a:lnTo>
                  <a:lnTo>
                    <a:pt x="380" y="144"/>
                  </a:lnTo>
                  <a:lnTo>
                    <a:pt x="374" y="156"/>
                  </a:lnTo>
                  <a:lnTo>
                    <a:pt x="380" y="168"/>
                  </a:lnTo>
                  <a:lnTo>
                    <a:pt x="362" y="178"/>
                  </a:lnTo>
                  <a:lnTo>
                    <a:pt x="362" y="184"/>
                  </a:lnTo>
                  <a:lnTo>
                    <a:pt x="344" y="194"/>
                  </a:lnTo>
                  <a:lnTo>
                    <a:pt x="300" y="194"/>
                  </a:lnTo>
                  <a:lnTo>
                    <a:pt x="278" y="208"/>
                  </a:lnTo>
                  <a:lnTo>
                    <a:pt x="242" y="204"/>
                  </a:lnTo>
                  <a:lnTo>
                    <a:pt x="218" y="192"/>
                  </a:lnTo>
                  <a:lnTo>
                    <a:pt x="190" y="190"/>
                  </a:lnTo>
                  <a:lnTo>
                    <a:pt x="136" y="188"/>
                  </a:lnTo>
                  <a:lnTo>
                    <a:pt x="130" y="178"/>
                  </a:lnTo>
                  <a:lnTo>
                    <a:pt x="124" y="166"/>
                  </a:lnTo>
                  <a:lnTo>
                    <a:pt x="102" y="154"/>
                  </a:lnTo>
                  <a:lnTo>
                    <a:pt x="92" y="144"/>
                  </a:lnTo>
                  <a:lnTo>
                    <a:pt x="58" y="142"/>
                  </a:lnTo>
                  <a:lnTo>
                    <a:pt x="50" y="138"/>
                  </a:lnTo>
                  <a:lnTo>
                    <a:pt x="46" y="126"/>
                  </a:lnTo>
                  <a:lnTo>
                    <a:pt x="52" y="118"/>
                  </a:lnTo>
                  <a:lnTo>
                    <a:pt x="52" y="110"/>
                  </a:lnTo>
                  <a:lnTo>
                    <a:pt x="44" y="98"/>
                  </a:lnTo>
                  <a:lnTo>
                    <a:pt x="30" y="84"/>
                  </a:lnTo>
                  <a:lnTo>
                    <a:pt x="14" y="82"/>
                  </a:lnTo>
                  <a:lnTo>
                    <a:pt x="4" y="72"/>
                  </a:lnTo>
                  <a:lnTo>
                    <a:pt x="0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3" name="Freeform 289"/>
            <p:cNvSpPr>
              <a:spLocks/>
            </p:cNvSpPr>
            <p:nvPr/>
          </p:nvSpPr>
          <p:spPr bwMode="auto">
            <a:xfrm>
              <a:off x="7134366" y="3874909"/>
              <a:ext cx="41275" cy="33338"/>
            </a:xfrm>
            <a:custGeom>
              <a:avLst/>
              <a:gdLst>
                <a:gd name="T0" fmla="*/ 1 w 26"/>
                <a:gd name="T1" fmla="*/ 10 h 21"/>
                <a:gd name="T2" fmla="*/ 11 w 26"/>
                <a:gd name="T3" fmla="*/ 0 h 21"/>
                <a:gd name="T4" fmla="*/ 1 w 26"/>
                <a:gd name="T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1">
                  <a:moveTo>
                    <a:pt x="1" y="10"/>
                  </a:moveTo>
                  <a:cubicBezTo>
                    <a:pt x="13" y="18"/>
                    <a:pt x="26" y="10"/>
                    <a:pt x="11" y="0"/>
                  </a:cubicBezTo>
                  <a:cubicBezTo>
                    <a:pt x="0" y="3"/>
                    <a:pt x="1" y="21"/>
                    <a:pt x="1" y="10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4" name="Freeform 290"/>
            <p:cNvSpPr>
              <a:spLocks/>
            </p:cNvSpPr>
            <p:nvPr/>
          </p:nvSpPr>
          <p:spPr bwMode="auto">
            <a:xfrm>
              <a:off x="6875604" y="3919359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" name="Freeform 64"/>
            <p:cNvSpPr/>
            <p:nvPr/>
          </p:nvSpPr>
          <p:spPr bwMode="auto">
            <a:xfrm>
              <a:off x="7138828" y="3387745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solidFill>
              <a:srgbClr val="4DED8E"/>
            </a:solidFill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99" name="TextBox 98"/>
          <p:cNvSpPr txBox="1"/>
          <p:nvPr/>
        </p:nvSpPr>
        <p:spPr>
          <a:xfrm>
            <a:off x="268301" y="175896"/>
            <a:ext cx="4670672" cy="18466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solidFill>
                  <a:schemeClr val="bg1"/>
                </a:solidFill>
              </a:rPr>
              <a:t>ASIA</a:t>
            </a:r>
            <a:endParaRPr lang="en-AU" sz="1000" b="1" dirty="0" smtClean="0">
              <a:solidFill>
                <a:schemeClr val="bg1"/>
              </a:solidFill>
            </a:endParaRPr>
          </a:p>
          <a:p>
            <a:pPr lvl="0"/>
            <a:r>
              <a:rPr lang="es-ES" dirty="0">
                <a:solidFill>
                  <a:schemeClr val="bg1"/>
                </a:solidFill>
              </a:rPr>
              <a:t>2 Provincias y el Sector de Misión Ad Gentes </a:t>
            </a:r>
            <a:endParaRPr lang="es-ES" dirty="0" smtClean="0">
              <a:solidFill>
                <a:schemeClr val="bg1"/>
              </a:solidFill>
            </a:endParaRPr>
          </a:p>
          <a:p>
            <a:pPr lvl="0"/>
            <a:r>
              <a:rPr lang="es-ES" dirty="0" smtClean="0">
                <a:solidFill>
                  <a:schemeClr val="bg1"/>
                </a:solidFill>
              </a:rPr>
              <a:t>16 </a:t>
            </a:r>
            <a:r>
              <a:rPr lang="es-ES" dirty="0">
                <a:solidFill>
                  <a:schemeClr val="bg1"/>
                </a:solidFill>
              </a:rPr>
              <a:t>países</a:t>
            </a:r>
            <a:endParaRPr lang="en-AU" dirty="0">
              <a:solidFill>
                <a:schemeClr val="bg1"/>
              </a:solidFill>
            </a:endParaRPr>
          </a:p>
          <a:p>
            <a:pPr lvl="0"/>
            <a:r>
              <a:rPr lang="es-ES" dirty="0">
                <a:solidFill>
                  <a:schemeClr val="bg1"/>
                </a:solidFill>
              </a:rPr>
              <a:t>221 hermanos y </a:t>
            </a:r>
            <a:endParaRPr lang="en-AU" dirty="0">
              <a:solidFill>
                <a:schemeClr val="bg1"/>
              </a:solidFill>
            </a:endParaRPr>
          </a:p>
          <a:p>
            <a:pPr lvl="0"/>
            <a:r>
              <a:rPr lang="es-ES" dirty="0">
                <a:solidFill>
                  <a:schemeClr val="bg1"/>
                </a:solidFill>
              </a:rPr>
              <a:t>4.751 laicos maristas atendiendo a  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es-ES" dirty="0">
                <a:solidFill>
                  <a:schemeClr val="bg1"/>
                </a:solidFill>
              </a:rPr>
              <a:t>82.744 niños y jóvenes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-108520" y="5792009"/>
            <a:ext cx="28147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SOUTH ASIA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6489073" y="3474005"/>
            <a:ext cx="26434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>
                <a:solidFill>
                  <a:schemeClr val="bg1"/>
                </a:solidFill>
              </a:rPr>
              <a:t>EAST ASIA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2877508" y="4200128"/>
            <a:ext cx="3111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>
                <a:solidFill>
                  <a:schemeClr val="bg1"/>
                </a:solidFill>
              </a:rPr>
              <a:t>ASIA MISSION AD GENTES</a:t>
            </a:r>
          </a:p>
        </p:txBody>
      </p:sp>
      <p:pic>
        <p:nvPicPr>
          <p:cNvPr id="68" name="Picture 67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20" t="18100" r="15263"/>
          <a:stretch/>
        </p:blipFill>
        <p:spPr>
          <a:xfrm rot="5400000">
            <a:off x="-93357" y="3511611"/>
            <a:ext cx="2596468" cy="2358734"/>
          </a:xfrm>
          <a:prstGeom prst="ellipse">
            <a:avLst/>
          </a:prstGeom>
          <a:ln>
            <a:noFill/>
          </a:ln>
          <a:effectLst>
            <a:softEdge rad="317500"/>
          </a:effectLst>
        </p:spPr>
      </p:pic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417" t="21983" r="24142" b="21683"/>
          <a:stretch/>
        </p:blipFill>
        <p:spPr>
          <a:xfrm>
            <a:off x="3733134" y="1259603"/>
            <a:ext cx="2511553" cy="2442785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0993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0">
        <p14:prism isContent="1"/>
      </p:transition>
    </mc:Choice>
    <mc:Fallback xmlns="">
      <p:transition spd="slow" advClick="0" advTm="8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3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3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build="p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 234"/>
          <p:cNvSpPr>
            <a:spLocks/>
          </p:cNvSpPr>
          <p:nvPr/>
        </p:nvSpPr>
        <p:spPr bwMode="auto">
          <a:xfrm>
            <a:off x="6855107" y="339054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242"/>
          <p:cNvSpPr>
            <a:spLocks/>
          </p:cNvSpPr>
          <p:nvPr/>
        </p:nvSpPr>
        <p:spPr bwMode="auto">
          <a:xfrm>
            <a:off x="6734316" y="346039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" name="Freeform 238"/>
          <p:cNvSpPr>
            <a:spLocks/>
          </p:cNvSpPr>
          <p:nvPr/>
        </p:nvSpPr>
        <p:spPr bwMode="auto">
          <a:xfrm>
            <a:off x="6501888" y="329705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250"/>
          <p:cNvSpPr>
            <a:spLocks/>
          </p:cNvSpPr>
          <p:nvPr/>
        </p:nvSpPr>
        <p:spPr bwMode="auto">
          <a:xfrm>
            <a:off x="7395510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233"/>
          <p:cNvSpPr>
            <a:spLocks/>
          </p:cNvSpPr>
          <p:nvPr/>
        </p:nvSpPr>
        <p:spPr bwMode="auto">
          <a:xfrm>
            <a:off x="6859869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8686538" y="401292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" name="Freeform 240"/>
          <p:cNvSpPr>
            <a:spLocks/>
          </p:cNvSpPr>
          <p:nvPr/>
        </p:nvSpPr>
        <p:spPr bwMode="auto">
          <a:xfrm>
            <a:off x="6001685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7540766" y="2755542"/>
            <a:ext cx="406400" cy="419100"/>
            <a:chOff x="7540766" y="2752546"/>
            <a:chExt cx="406400" cy="419100"/>
          </a:xfrm>
          <a:noFill/>
        </p:grpSpPr>
        <p:sp>
          <p:nvSpPr>
            <p:cNvPr id="56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0" name="Freeform 243"/>
          <p:cNvSpPr>
            <a:spLocks/>
          </p:cNvSpPr>
          <p:nvPr/>
        </p:nvSpPr>
        <p:spPr bwMode="auto">
          <a:xfrm>
            <a:off x="6801132" y="381573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244"/>
          <p:cNvSpPr>
            <a:spLocks/>
          </p:cNvSpPr>
          <p:nvPr/>
        </p:nvSpPr>
        <p:spPr bwMode="auto">
          <a:xfrm>
            <a:off x="7042432" y="380938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290"/>
          <p:cNvSpPr>
            <a:spLocks/>
          </p:cNvSpPr>
          <p:nvPr/>
        </p:nvSpPr>
        <p:spPr bwMode="auto">
          <a:xfrm>
            <a:off x="6876539" y="392174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/>
          <p:nvPr/>
        </p:nvSpPr>
        <p:spPr bwMode="auto">
          <a:xfrm>
            <a:off x="7142452" y="338754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64" name="Group 301"/>
          <p:cNvGrpSpPr>
            <a:grpSpLocks/>
          </p:cNvGrpSpPr>
          <p:nvPr/>
        </p:nvGrpSpPr>
        <p:grpSpPr bwMode="auto">
          <a:xfrm>
            <a:off x="7230410" y="3510755"/>
            <a:ext cx="234950" cy="320675"/>
            <a:chOff x="4561" y="2273"/>
            <a:chExt cx="148" cy="202"/>
          </a:xfrm>
          <a:noFill/>
        </p:grpSpPr>
        <p:sp>
          <p:nvSpPr>
            <p:cNvPr id="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7830420" y="4047946"/>
            <a:ext cx="377825" cy="206375"/>
            <a:chOff x="7840663" y="4144963"/>
            <a:chExt cx="377825" cy="206375"/>
          </a:xfrm>
          <a:solidFill>
            <a:schemeClr val="bg1">
              <a:lumMod val="50000"/>
            </a:schemeClr>
          </a:solidFill>
        </p:grpSpPr>
        <p:sp>
          <p:nvSpPr>
            <p:cNvPr id="7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solidFill>
            <a:schemeClr val="bg1">
              <a:lumMod val="50000"/>
            </a:schemeClr>
          </a:solidFill>
        </p:grpSpPr>
        <p:sp>
          <p:nvSpPr>
            <p:cNvPr id="83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94" name="Freeform 239"/>
          <p:cNvSpPr>
            <a:spLocks/>
          </p:cNvSpPr>
          <p:nvPr/>
        </p:nvSpPr>
        <p:spPr bwMode="auto">
          <a:xfrm>
            <a:off x="6288229" y="373582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8458081" y="4303143"/>
            <a:ext cx="106193" cy="190500"/>
            <a:chOff x="8469053" y="4400550"/>
            <a:chExt cx="106193" cy="190500"/>
          </a:xfrm>
          <a:solidFill>
            <a:schemeClr val="bg1">
              <a:lumMod val="50000"/>
            </a:schemeClr>
          </a:solidFill>
        </p:grpSpPr>
        <p:sp>
          <p:nvSpPr>
            <p:cNvPr id="103" name="Freeform 102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16" name="Freeform 286"/>
          <p:cNvSpPr>
            <a:spLocks/>
          </p:cNvSpPr>
          <p:nvPr/>
        </p:nvSpPr>
        <p:spPr bwMode="auto">
          <a:xfrm>
            <a:off x="6128794" y="249169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/>
          <p:nvPr/>
        </p:nvSpPr>
        <p:spPr bwMode="auto">
          <a:xfrm>
            <a:off x="8808882" y="442735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20" name="Freeform 119"/>
          <p:cNvSpPr/>
          <p:nvPr/>
        </p:nvSpPr>
        <p:spPr bwMode="auto">
          <a:xfrm>
            <a:off x="8828228" y="439383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1" name="Group 120"/>
          <p:cNvGrpSpPr/>
          <p:nvPr/>
        </p:nvGrpSpPr>
        <p:grpSpPr>
          <a:xfrm>
            <a:off x="9048690" y="4316956"/>
            <a:ext cx="51278" cy="38101"/>
            <a:chOff x="9048690" y="4316956"/>
            <a:chExt cx="51278" cy="38101"/>
          </a:xfrm>
        </p:grpSpPr>
        <p:sp>
          <p:nvSpPr>
            <p:cNvPr id="122" name="Freeform 121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8474215" y="4878939"/>
            <a:ext cx="298450" cy="368300"/>
            <a:chOff x="8485188" y="4976813"/>
            <a:chExt cx="298450" cy="368300"/>
          </a:xfrm>
          <a:solidFill>
            <a:schemeClr val="bg1">
              <a:lumMod val="50000"/>
            </a:schemeClr>
          </a:solidFill>
        </p:grpSpPr>
        <p:sp>
          <p:nvSpPr>
            <p:cNvPr id="175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6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77" name="Freeform 266"/>
          <p:cNvSpPr>
            <a:spLocks/>
          </p:cNvSpPr>
          <p:nvPr/>
        </p:nvSpPr>
        <p:spPr bwMode="auto">
          <a:xfrm>
            <a:off x="8416579" y="449897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8" name="Freeform 269"/>
          <p:cNvSpPr>
            <a:spLocks/>
          </p:cNvSpPr>
          <p:nvPr/>
        </p:nvSpPr>
        <p:spPr bwMode="auto">
          <a:xfrm>
            <a:off x="7922496" y="506308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270"/>
          <p:cNvSpPr>
            <a:spLocks/>
          </p:cNvSpPr>
          <p:nvPr/>
        </p:nvSpPr>
        <p:spPr bwMode="auto">
          <a:xfrm>
            <a:off x="7128746" y="425663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87" name="Group 298"/>
          <p:cNvGrpSpPr>
            <a:grpSpLocks/>
          </p:cNvGrpSpPr>
          <p:nvPr/>
        </p:nvGrpSpPr>
        <p:grpSpPr bwMode="auto">
          <a:xfrm>
            <a:off x="4969016" y="1260296"/>
            <a:ext cx="4095750" cy="1793875"/>
            <a:chOff x="3137" y="855"/>
            <a:chExt cx="2580" cy="1130"/>
          </a:xfrm>
          <a:noFill/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195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6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7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8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9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0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70" name="Freeform 128"/>
          <p:cNvSpPr>
            <a:spLocks/>
          </p:cNvSpPr>
          <p:nvPr/>
        </p:nvSpPr>
        <p:spPr bwMode="auto">
          <a:xfrm>
            <a:off x="5804041" y="295892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1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6" name="Freeform 286"/>
          <p:cNvSpPr>
            <a:spLocks/>
          </p:cNvSpPr>
          <p:nvPr/>
        </p:nvSpPr>
        <p:spPr bwMode="auto">
          <a:xfrm>
            <a:off x="6131066" y="248584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6858141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6854966" y="339072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6242191" y="303194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6292991" y="318752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6521591" y="325102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6499366" y="329864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6289816" y="373362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6000891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6600966" y="324467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6734316" y="345739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6800991" y="381299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7042291" y="380664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9" name="Freeform 248"/>
          <p:cNvSpPr>
            <a:spLocks/>
          </p:cNvSpPr>
          <p:nvPr/>
        </p:nvSpPr>
        <p:spPr bwMode="auto">
          <a:xfrm>
            <a:off x="6931166" y="401937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0" name="Freeform 245"/>
          <p:cNvSpPr>
            <a:spLocks/>
          </p:cNvSpPr>
          <p:nvPr/>
        </p:nvSpPr>
        <p:spPr bwMode="auto">
          <a:xfrm>
            <a:off x="7020066" y="386697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1" name="Freeform 246"/>
          <p:cNvSpPr>
            <a:spLocks/>
          </p:cNvSpPr>
          <p:nvPr/>
        </p:nvSpPr>
        <p:spPr bwMode="auto">
          <a:xfrm>
            <a:off x="6673991" y="384474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2" name="Freeform 247"/>
          <p:cNvSpPr>
            <a:spLocks/>
          </p:cNvSpPr>
          <p:nvPr/>
        </p:nvSpPr>
        <p:spPr bwMode="auto">
          <a:xfrm>
            <a:off x="6985141" y="404477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6937516" y="413367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7394716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7277241" y="421622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7299466" y="418764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7251841" y="418764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7201041" y="418764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7274066" y="393682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7572516" y="399397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7499491" y="405112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7458216" y="406064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7489966" y="393047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4" name="Group 353"/>
          <p:cNvGrpSpPr/>
          <p:nvPr/>
        </p:nvGrpSpPr>
        <p:grpSpPr>
          <a:xfrm>
            <a:off x="7829691" y="4047946"/>
            <a:ext cx="377825" cy="206375"/>
            <a:chOff x="7840663" y="4144963"/>
            <a:chExt cx="377825" cy="206375"/>
          </a:xfrm>
          <a:solidFill>
            <a:srgbClr val="186A02"/>
          </a:solidFill>
        </p:grpSpPr>
        <p:sp>
          <p:nvSpPr>
            <p:cNvPr id="355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6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7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58" name="Freeform 266"/>
          <p:cNvSpPr>
            <a:spLocks/>
          </p:cNvSpPr>
          <p:nvPr/>
        </p:nvSpPr>
        <p:spPr bwMode="auto">
          <a:xfrm>
            <a:off x="8413891" y="449879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9" name="Group 358"/>
          <p:cNvGrpSpPr/>
          <p:nvPr/>
        </p:nvGrpSpPr>
        <p:grpSpPr>
          <a:xfrm>
            <a:off x="8474216" y="4879796"/>
            <a:ext cx="298450" cy="368300"/>
            <a:chOff x="8485188" y="4976813"/>
            <a:chExt cx="298450" cy="368300"/>
          </a:xfrm>
          <a:solidFill>
            <a:schemeClr val="accent1">
              <a:lumMod val="75000"/>
            </a:schemeClr>
          </a:solidFill>
        </p:grpSpPr>
        <p:sp>
          <p:nvSpPr>
            <p:cNvPr id="360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1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62" name="Freeform 269"/>
          <p:cNvSpPr>
            <a:spLocks/>
          </p:cNvSpPr>
          <p:nvPr/>
        </p:nvSpPr>
        <p:spPr bwMode="auto">
          <a:xfrm>
            <a:off x="7921766" y="506394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3" name="Freeform 270"/>
          <p:cNvSpPr>
            <a:spLocks/>
          </p:cNvSpPr>
          <p:nvPr/>
        </p:nvSpPr>
        <p:spPr bwMode="auto">
          <a:xfrm>
            <a:off x="7128016" y="425749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64" name="Group 301"/>
          <p:cNvGrpSpPr>
            <a:grpSpLocks/>
          </p:cNvGrpSpPr>
          <p:nvPr/>
        </p:nvGrpSpPr>
        <p:grpSpPr bwMode="auto">
          <a:xfrm>
            <a:off x="7229616" y="3511371"/>
            <a:ext cx="234950" cy="320675"/>
            <a:chOff x="4561" y="2273"/>
            <a:chExt cx="148" cy="202"/>
          </a:xfrm>
          <a:noFill/>
        </p:grpSpPr>
        <p:sp>
          <p:nvSpPr>
            <p:cNvPr id="3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2" name="Freeform 278"/>
          <p:cNvSpPr>
            <a:spLocks/>
          </p:cNvSpPr>
          <p:nvPr/>
        </p:nvSpPr>
        <p:spPr bwMode="auto">
          <a:xfrm>
            <a:off x="7302641" y="333357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7013716" y="347009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74" name="Group 373"/>
          <p:cNvGrpSpPr/>
          <p:nvPr/>
        </p:nvGrpSpPr>
        <p:grpSpPr>
          <a:xfrm>
            <a:off x="7540766" y="2752546"/>
            <a:ext cx="406400" cy="419100"/>
            <a:chOff x="7540766" y="2752546"/>
            <a:chExt cx="406400" cy="419100"/>
          </a:xfrm>
          <a:noFill/>
        </p:grpSpPr>
        <p:sp>
          <p:nvSpPr>
            <p:cNvPr id="375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6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7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8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9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0" name="Freeform 285"/>
          <p:cNvSpPr>
            <a:spLocks/>
          </p:cNvSpPr>
          <p:nvPr/>
        </p:nvSpPr>
        <p:spPr bwMode="auto">
          <a:xfrm>
            <a:off x="7413766" y="282874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6791466" y="340659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6493016" y="253664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7134366" y="387490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6875604" y="391935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solidFill>
            <a:srgbClr val="186A02"/>
          </a:solidFill>
        </p:grpSpPr>
        <p:sp>
          <p:nvSpPr>
            <p:cNvPr id="386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7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8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>
            <a:off x="8458081" y="4303533"/>
            <a:ext cx="106193" cy="190500"/>
            <a:chOff x="8469053" y="4400550"/>
            <a:chExt cx="106193" cy="190500"/>
          </a:xfrm>
          <a:solidFill>
            <a:srgbClr val="186A02"/>
          </a:solidFill>
        </p:grpSpPr>
        <p:sp>
          <p:nvSpPr>
            <p:cNvPr id="392" name="Freeform 391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3" name="Freeform 392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4" name="Freeform 393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5" name="Freeform 394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6" name="Freeform 395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7" name="Freeform 396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99" name="Freeform 398"/>
          <p:cNvSpPr/>
          <p:nvPr/>
        </p:nvSpPr>
        <p:spPr bwMode="auto">
          <a:xfrm>
            <a:off x="8687665" y="401063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rgbClr val="30C7FC"/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0" name="Freeform 399"/>
          <p:cNvSpPr/>
          <p:nvPr/>
        </p:nvSpPr>
        <p:spPr bwMode="auto">
          <a:xfrm>
            <a:off x="7138828" y="338774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01" name="Group 400"/>
          <p:cNvGrpSpPr/>
          <p:nvPr/>
        </p:nvGrpSpPr>
        <p:grpSpPr>
          <a:xfrm>
            <a:off x="9046160" y="4315438"/>
            <a:ext cx="51278" cy="38101"/>
            <a:chOff x="9046160" y="4315438"/>
            <a:chExt cx="51278" cy="38101"/>
          </a:xfrm>
        </p:grpSpPr>
        <p:sp>
          <p:nvSpPr>
            <p:cNvPr id="402" name="Freeform 401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3" name="Freeform 402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8811460" y="4393834"/>
            <a:ext cx="36015" cy="76387"/>
            <a:chOff x="8811460" y="4393834"/>
            <a:chExt cx="36015" cy="76387"/>
          </a:xfrm>
        </p:grpSpPr>
        <p:sp>
          <p:nvSpPr>
            <p:cNvPr id="405" name="Freeform 404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6" name="Freeform 405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solidFill>
              <a:srgbClr val="30C7FC"/>
            </a:solidFill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6495" y="1200150"/>
            <a:ext cx="5847396" cy="4430110"/>
            <a:chOff x="26495" y="1200150"/>
            <a:chExt cx="5847396" cy="4430110"/>
          </a:xfrm>
        </p:grpSpPr>
        <p:sp>
          <p:nvSpPr>
            <p:cNvPr id="23" name="Freeform 68"/>
            <p:cNvSpPr>
              <a:spLocks/>
            </p:cNvSpPr>
            <p:nvPr/>
          </p:nvSpPr>
          <p:spPr bwMode="auto">
            <a:xfrm>
              <a:off x="2108559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4872174" y="3635011"/>
              <a:ext cx="307979" cy="244465"/>
              <a:chOff x="3385960" y="3735401"/>
              <a:chExt cx="307979" cy="244465"/>
            </a:xfrm>
            <a:noFill/>
          </p:grpSpPr>
          <p:sp>
            <p:nvSpPr>
              <p:cNvPr id="27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2" name="Freeform 147"/>
            <p:cNvSpPr>
              <a:spLocks/>
            </p:cNvSpPr>
            <p:nvPr/>
          </p:nvSpPr>
          <p:spPr bwMode="auto">
            <a:xfrm>
              <a:off x="4615713" y="338357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" name="Freeform 180"/>
            <p:cNvSpPr>
              <a:spLocks/>
            </p:cNvSpPr>
            <p:nvPr/>
          </p:nvSpPr>
          <p:spPr bwMode="auto">
            <a:xfrm>
              <a:off x="5132669" y="3864411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" name="Freeform 145"/>
            <p:cNvSpPr>
              <a:spLocks/>
            </p:cNvSpPr>
            <p:nvPr/>
          </p:nvSpPr>
          <p:spPr bwMode="auto">
            <a:xfrm>
              <a:off x="3894278" y="365940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" name="Freeform 69"/>
            <p:cNvSpPr>
              <a:spLocks/>
            </p:cNvSpPr>
            <p:nvPr/>
          </p:nvSpPr>
          <p:spPr bwMode="auto">
            <a:xfrm>
              <a:off x="2366528" y="3553438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" name="Freeform 172"/>
            <p:cNvSpPr>
              <a:spLocks/>
            </p:cNvSpPr>
            <p:nvPr/>
          </p:nvSpPr>
          <p:spPr bwMode="auto">
            <a:xfrm>
              <a:off x="5019957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" name="Freeform 161"/>
            <p:cNvSpPr>
              <a:spLocks/>
            </p:cNvSpPr>
            <p:nvPr/>
          </p:nvSpPr>
          <p:spPr bwMode="auto">
            <a:xfrm>
              <a:off x="4195903" y="3701255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" name="Freeform 65"/>
            <p:cNvSpPr>
              <a:spLocks/>
            </p:cNvSpPr>
            <p:nvPr/>
          </p:nvSpPr>
          <p:spPr bwMode="auto">
            <a:xfrm>
              <a:off x="2043292" y="3685996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" name="Freeform 162"/>
            <p:cNvSpPr>
              <a:spLocks/>
            </p:cNvSpPr>
            <p:nvPr/>
          </p:nvSpPr>
          <p:spPr bwMode="auto">
            <a:xfrm>
              <a:off x="4064281" y="3714749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" name="Freeform 85"/>
            <p:cNvSpPr>
              <a:spLocks/>
            </p:cNvSpPr>
            <p:nvPr/>
          </p:nvSpPr>
          <p:spPr bwMode="auto">
            <a:xfrm>
              <a:off x="2667179" y="4555331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" name="Freeform 155"/>
            <p:cNvSpPr>
              <a:spLocks/>
            </p:cNvSpPr>
            <p:nvPr/>
          </p:nvSpPr>
          <p:spPr bwMode="auto">
            <a:xfrm>
              <a:off x="4494494" y="3650892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" name="Freeform 72"/>
            <p:cNvSpPr>
              <a:spLocks/>
            </p:cNvSpPr>
            <p:nvPr/>
          </p:nvSpPr>
          <p:spPr bwMode="auto">
            <a:xfrm>
              <a:off x="2552265" y="3587750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" name="Freeform 66"/>
            <p:cNvSpPr>
              <a:spLocks/>
            </p:cNvSpPr>
            <p:nvPr/>
          </p:nvSpPr>
          <p:spPr bwMode="auto">
            <a:xfrm>
              <a:off x="2082979" y="378380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" name="Freeform 149"/>
            <p:cNvSpPr>
              <a:spLocks/>
            </p:cNvSpPr>
            <p:nvPr/>
          </p:nvSpPr>
          <p:spPr bwMode="auto">
            <a:xfrm>
              <a:off x="4646894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" name="Freeform 77"/>
            <p:cNvSpPr>
              <a:spLocks/>
            </p:cNvSpPr>
            <p:nvPr/>
          </p:nvSpPr>
          <p:spPr bwMode="auto">
            <a:xfrm>
              <a:off x="2208392" y="4031723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" name="Freeform 84"/>
            <p:cNvSpPr>
              <a:spLocks/>
            </p:cNvSpPr>
            <p:nvPr/>
          </p:nvSpPr>
          <p:spPr bwMode="auto">
            <a:xfrm>
              <a:off x="2494936" y="4312843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" name="Freeform 171"/>
            <p:cNvSpPr>
              <a:spLocks/>
            </p:cNvSpPr>
            <p:nvPr/>
          </p:nvSpPr>
          <p:spPr bwMode="auto">
            <a:xfrm>
              <a:off x="4831838" y="4192450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" name="Freeform 176"/>
            <p:cNvSpPr>
              <a:spLocks/>
            </p:cNvSpPr>
            <p:nvPr/>
          </p:nvSpPr>
          <p:spPr bwMode="auto">
            <a:xfrm>
              <a:off x="4581013" y="4129702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" name="Freeform 174"/>
            <p:cNvSpPr>
              <a:spLocks/>
            </p:cNvSpPr>
            <p:nvPr/>
          </p:nvSpPr>
          <p:spPr bwMode="auto">
            <a:xfrm>
              <a:off x="5007909" y="4006670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2" name="Freeform 156"/>
            <p:cNvSpPr>
              <a:spLocks/>
            </p:cNvSpPr>
            <p:nvPr/>
          </p:nvSpPr>
          <p:spPr bwMode="auto">
            <a:xfrm>
              <a:off x="4346856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" name="Freeform 169"/>
            <p:cNvSpPr>
              <a:spLocks/>
            </p:cNvSpPr>
            <p:nvPr/>
          </p:nvSpPr>
          <p:spPr bwMode="auto">
            <a:xfrm>
              <a:off x="504932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4" name="Freeform 201"/>
            <p:cNvSpPr>
              <a:spLocks/>
            </p:cNvSpPr>
            <p:nvPr/>
          </p:nvSpPr>
          <p:spPr bwMode="auto">
            <a:xfrm>
              <a:off x="4037153" y="2845414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9" name="Freeform 170"/>
            <p:cNvSpPr>
              <a:spLocks/>
            </p:cNvSpPr>
            <p:nvPr/>
          </p:nvSpPr>
          <p:spPr bwMode="auto">
            <a:xfrm>
              <a:off x="5102366" y="4225084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0" name="Freeform 166"/>
            <p:cNvSpPr>
              <a:spLocks/>
            </p:cNvSpPr>
            <p:nvPr/>
          </p:nvSpPr>
          <p:spPr bwMode="auto">
            <a:xfrm>
              <a:off x="4915182" y="4381325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" name="Freeform 206"/>
            <p:cNvSpPr>
              <a:spLocks/>
            </p:cNvSpPr>
            <p:nvPr/>
          </p:nvSpPr>
          <p:spPr bwMode="auto">
            <a:xfrm>
              <a:off x="4361712" y="2487482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2773542" y="4840109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" name="Freeform 61"/>
            <p:cNvSpPr>
              <a:spLocks/>
            </p:cNvSpPr>
            <p:nvPr/>
          </p:nvSpPr>
          <p:spPr bwMode="auto">
            <a:xfrm>
              <a:off x="1922536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" name="Freeform 79"/>
            <p:cNvSpPr>
              <a:spLocks/>
            </p:cNvSpPr>
            <p:nvPr/>
          </p:nvSpPr>
          <p:spPr bwMode="auto">
            <a:xfrm>
              <a:off x="2402068" y="3752671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" name="Freeform 63"/>
            <p:cNvSpPr>
              <a:spLocks/>
            </p:cNvSpPr>
            <p:nvPr/>
          </p:nvSpPr>
          <p:spPr bwMode="auto">
            <a:xfrm>
              <a:off x="1982967" y="3696707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" name="Freeform 210"/>
            <p:cNvSpPr>
              <a:spLocks/>
            </p:cNvSpPr>
            <p:nvPr/>
          </p:nvSpPr>
          <p:spPr bwMode="auto">
            <a:xfrm>
              <a:off x="4430994" y="2440602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3" name="Freeform 177"/>
            <p:cNvSpPr>
              <a:spLocks/>
            </p:cNvSpPr>
            <p:nvPr/>
          </p:nvSpPr>
          <p:spPr bwMode="auto">
            <a:xfrm>
              <a:off x="4591191" y="3844787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" name="Freeform 164"/>
            <p:cNvSpPr>
              <a:spLocks/>
            </p:cNvSpPr>
            <p:nvPr/>
          </p:nvSpPr>
          <p:spPr bwMode="auto">
            <a:xfrm>
              <a:off x="5365891" y="4285098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2449332" y="5528660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" name="Freeform 88"/>
            <p:cNvSpPr>
              <a:spLocks/>
            </p:cNvSpPr>
            <p:nvPr/>
          </p:nvSpPr>
          <p:spPr bwMode="auto">
            <a:xfrm>
              <a:off x="2338028" y="4498796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8" name="Freeform 225"/>
            <p:cNvSpPr>
              <a:spLocks/>
            </p:cNvSpPr>
            <p:nvPr/>
          </p:nvSpPr>
          <p:spPr bwMode="auto">
            <a:xfrm>
              <a:off x="4804056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9" name="Freeform 83"/>
            <p:cNvSpPr>
              <a:spLocks/>
            </p:cNvSpPr>
            <p:nvPr/>
          </p:nvSpPr>
          <p:spPr bwMode="auto">
            <a:xfrm>
              <a:off x="2195077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0" name="Freeform 215"/>
            <p:cNvSpPr>
              <a:spLocks/>
            </p:cNvSpPr>
            <p:nvPr/>
          </p:nvSpPr>
          <p:spPr bwMode="auto">
            <a:xfrm>
              <a:off x="4691997" y="265076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1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0" name="Freeform 120"/>
            <p:cNvSpPr>
              <a:spLocks/>
            </p:cNvSpPr>
            <p:nvPr/>
          </p:nvSpPr>
          <p:spPr bwMode="auto">
            <a:xfrm>
              <a:off x="5192854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1" name="Freeform 87"/>
            <p:cNvSpPr>
              <a:spLocks/>
            </p:cNvSpPr>
            <p:nvPr/>
          </p:nvSpPr>
          <p:spPr bwMode="auto">
            <a:xfrm>
              <a:off x="2393260" y="4622706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2" name="Freeform 5"/>
            <p:cNvSpPr>
              <a:spLocks/>
            </p:cNvSpPr>
            <p:nvPr/>
          </p:nvSpPr>
          <p:spPr bwMode="auto">
            <a:xfrm>
              <a:off x="1290022" y="3209447"/>
              <a:ext cx="765175" cy="485775"/>
            </a:xfrm>
            <a:custGeom>
              <a:avLst/>
              <a:gdLst>
                <a:gd name="T0" fmla="*/ 76 w 482"/>
                <a:gd name="T1" fmla="*/ 18 h 306"/>
                <a:gd name="T2" fmla="*/ 146 w 482"/>
                <a:gd name="T3" fmla="*/ 18 h 306"/>
                <a:gd name="T4" fmla="*/ 196 w 482"/>
                <a:gd name="T5" fmla="*/ 38 h 306"/>
                <a:gd name="T6" fmla="*/ 226 w 482"/>
                <a:gd name="T7" fmla="*/ 62 h 306"/>
                <a:gd name="T8" fmla="*/ 258 w 482"/>
                <a:gd name="T9" fmla="*/ 58 h 306"/>
                <a:gd name="T10" fmla="*/ 282 w 482"/>
                <a:gd name="T11" fmla="*/ 96 h 306"/>
                <a:gd name="T12" fmla="*/ 318 w 482"/>
                <a:gd name="T13" fmla="*/ 116 h 306"/>
                <a:gd name="T14" fmla="*/ 308 w 482"/>
                <a:gd name="T15" fmla="*/ 152 h 306"/>
                <a:gd name="T16" fmla="*/ 312 w 482"/>
                <a:gd name="T17" fmla="*/ 192 h 306"/>
                <a:gd name="T18" fmla="*/ 338 w 482"/>
                <a:gd name="T19" fmla="*/ 234 h 306"/>
                <a:gd name="T20" fmla="*/ 376 w 482"/>
                <a:gd name="T21" fmla="*/ 244 h 306"/>
                <a:gd name="T22" fmla="*/ 424 w 482"/>
                <a:gd name="T23" fmla="*/ 220 h 306"/>
                <a:gd name="T24" fmla="*/ 442 w 482"/>
                <a:gd name="T25" fmla="*/ 192 h 306"/>
                <a:gd name="T26" fmla="*/ 482 w 482"/>
                <a:gd name="T27" fmla="*/ 194 h 306"/>
                <a:gd name="T28" fmla="*/ 470 w 482"/>
                <a:gd name="T29" fmla="*/ 220 h 306"/>
                <a:gd name="T30" fmla="*/ 464 w 482"/>
                <a:gd name="T31" fmla="*/ 246 h 306"/>
                <a:gd name="T32" fmla="*/ 452 w 482"/>
                <a:gd name="T33" fmla="*/ 246 h 306"/>
                <a:gd name="T34" fmla="*/ 416 w 482"/>
                <a:gd name="T35" fmla="*/ 254 h 306"/>
                <a:gd name="T36" fmla="*/ 424 w 482"/>
                <a:gd name="T37" fmla="*/ 272 h 306"/>
                <a:gd name="T38" fmla="*/ 412 w 482"/>
                <a:gd name="T39" fmla="*/ 282 h 306"/>
                <a:gd name="T40" fmla="*/ 402 w 482"/>
                <a:gd name="T41" fmla="*/ 288 h 306"/>
                <a:gd name="T42" fmla="*/ 392 w 482"/>
                <a:gd name="T43" fmla="*/ 300 h 306"/>
                <a:gd name="T44" fmla="*/ 364 w 482"/>
                <a:gd name="T45" fmla="*/ 280 h 306"/>
                <a:gd name="T46" fmla="*/ 338 w 482"/>
                <a:gd name="T47" fmla="*/ 284 h 306"/>
                <a:gd name="T48" fmla="*/ 298 w 482"/>
                <a:gd name="T49" fmla="*/ 276 h 306"/>
                <a:gd name="T50" fmla="*/ 254 w 482"/>
                <a:gd name="T51" fmla="*/ 260 h 306"/>
                <a:gd name="T52" fmla="*/ 218 w 482"/>
                <a:gd name="T53" fmla="*/ 240 h 306"/>
                <a:gd name="T54" fmla="*/ 186 w 482"/>
                <a:gd name="T55" fmla="*/ 212 h 306"/>
                <a:gd name="T56" fmla="*/ 192 w 482"/>
                <a:gd name="T57" fmla="*/ 186 h 306"/>
                <a:gd name="T58" fmla="*/ 156 w 482"/>
                <a:gd name="T59" fmla="*/ 146 h 306"/>
                <a:gd name="T60" fmla="*/ 126 w 482"/>
                <a:gd name="T61" fmla="*/ 120 h 306"/>
                <a:gd name="T62" fmla="*/ 100 w 482"/>
                <a:gd name="T63" fmla="*/ 86 h 306"/>
                <a:gd name="T64" fmla="*/ 72 w 482"/>
                <a:gd name="T65" fmla="*/ 48 h 306"/>
                <a:gd name="T66" fmla="*/ 50 w 482"/>
                <a:gd name="T67" fmla="*/ 20 h 306"/>
                <a:gd name="T68" fmla="*/ 40 w 482"/>
                <a:gd name="T69" fmla="*/ 38 h 306"/>
                <a:gd name="T70" fmla="*/ 64 w 482"/>
                <a:gd name="T71" fmla="*/ 76 h 306"/>
                <a:gd name="T72" fmla="*/ 90 w 482"/>
                <a:gd name="T73" fmla="*/ 108 h 306"/>
                <a:gd name="T74" fmla="*/ 106 w 482"/>
                <a:gd name="T75" fmla="*/ 146 h 306"/>
                <a:gd name="T76" fmla="*/ 120 w 482"/>
                <a:gd name="T77" fmla="*/ 156 h 306"/>
                <a:gd name="T78" fmla="*/ 108 w 482"/>
                <a:gd name="T79" fmla="*/ 158 h 306"/>
                <a:gd name="T80" fmla="*/ 84 w 482"/>
                <a:gd name="T81" fmla="*/ 134 h 306"/>
                <a:gd name="T82" fmla="*/ 72 w 482"/>
                <a:gd name="T83" fmla="*/ 108 h 306"/>
                <a:gd name="T84" fmla="*/ 48 w 482"/>
                <a:gd name="T85" fmla="*/ 98 h 306"/>
                <a:gd name="T86" fmla="*/ 42 w 482"/>
                <a:gd name="T87" fmla="*/ 84 h 306"/>
                <a:gd name="T88" fmla="*/ 46 w 482"/>
                <a:gd name="T89" fmla="*/ 74 h 306"/>
                <a:gd name="T90" fmla="*/ 30 w 482"/>
                <a:gd name="T91" fmla="*/ 56 h 306"/>
                <a:gd name="T92" fmla="*/ 12 w 482"/>
                <a:gd name="T93" fmla="*/ 2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2" h="306">
                  <a:moveTo>
                    <a:pt x="0" y="2"/>
                  </a:moveTo>
                  <a:lnTo>
                    <a:pt x="32" y="0"/>
                  </a:lnTo>
                  <a:lnTo>
                    <a:pt x="76" y="18"/>
                  </a:lnTo>
                  <a:lnTo>
                    <a:pt x="92" y="24"/>
                  </a:lnTo>
                  <a:lnTo>
                    <a:pt x="138" y="24"/>
                  </a:lnTo>
                  <a:lnTo>
                    <a:pt x="146" y="18"/>
                  </a:lnTo>
                  <a:lnTo>
                    <a:pt x="166" y="14"/>
                  </a:lnTo>
                  <a:lnTo>
                    <a:pt x="186" y="30"/>
                  </a:lnTo>
                  <a:lnTo>
                    <a:pt x="196" y="38"/>
                  </a:lnTo>
                  <a:lnTo>
                    <a:pt x="198" y="54"/>
                  </a:lnTo>
                  <a:lnTo>
                    <a:pt x="214" y="64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36" y="48"/>
                  </a:lnTo>
                  <a:lnTo>
                    <a:pt x="258" y="58"/>
                  </a:lnTo>
                  <a:lnTo>
                    <a:pt x="264" y="72"/>
                  </a:lnTo>
                  <a:lnTo>
                    <a:pt x="274" y="84"/>
                  </a:lnTo>
                  <a:lnTo>
                    <a:pt x="282" y="96"/>
                  </a:lnTo>
                  <a:lnTo>
                    <a:pt x="290" y="108"/>
                  </a:lnTo>
                  <a:lnTo>
                    <a:pt x="306" y="114"/>
                  </a:lnTo>
                  <a:lnTo>
                    <a:pt x="318" y="116"/>
                  </a:lnTo>
                  <a:lnTo>
                    <a:pt x="314" y="124"/>
                  </a:lnTo>
                  <a:lnTo>
                    <a:pt x="310" y="136"/>
                  </a:lnTo>
                  <a:lnTo>
                    <a:pt x="308" y="152"/>
                  </a:lnTo>
                  <a:lnTo>
                    <a:pt x="308" y="162"/>
                  </a:lnTo>
                  <a:lnTo>
                    <a:pt x="308" y="174"/>
                  </a:lnTo>
                  <a:lnTo>
                    <a:pt x="312" y="192"/>
                  </a:lnTo>
                  <a:lnTo>
                    <a:pt x="322" y="210"/>
                  </a:lnTo>
                  <a:lnTo>
                    <a:pt x="330" y="222"/>
                  </a:lnTo>
                  <a:lnTo>
                    <a:pt x="338" y="234"/>
                  </a:lnTo>
                  <a:lnTo>
                    <a:pt x="348" y="240"/>
                  </a:lnTo>
                  <a:lnTo>
                    <a:pt x="360" y="244"/>
                  </a:lnTo>
                  <a:lnTo>
                    <a:pt x="376" y="244"/>
                  </a:lnTo>
                  <a:lnTo>
                    <a:pt x="396" y="240"/>
                  </a:lnTo>
                  <a:lnTo>
                    <a:pt x="416" y="236"/>
                  </a:lnTo>
                  <a:lnTo>
                    <a:pt x="424" y="220"/>
                  </a:lnTo>
                  <a:lnTo>
                    <a:pt x="424" y="210"/>
                  </a:lnTo>
                  <a:lnTo>
                    <a:pt x="428" y="200"/>
                  </a:lnTo>
                  <a:lnTo>
                    <a:pt x="442" y="192"/>
                  </a:lnTo>
                  <a:lnTo>
                    <a:pt x="452" y="192"/>
                  </a:lnTo>
                  <a:lnTo>
                    <a:pt x="470" y="192"/>
                  </a:lnTo>
                  <a:lnTo>
                    <a:pt x="482" y="194"/>
                  </a:lnTo>
                  <a:lnTo>
                    <a:pt x="478" y="206"/>
                  </a:lnTo>
                  <a:lnTo>
                    <a:pt x="472" y="214"/>
                  </a:lnTo>
                  <a:lnTo>
                    <a:pt x="470" y="220"/>
                  </a:lnTo>
                  <a:lnTo>
                    <a:pt x="468" y="232"/>
                  </a:lnTo>
                  <a:lnTo>
                    <a:pt x="468" y="244"/>
                  </a:lnTo>
                  <a:lnTo>
                    <a:pt x="464" y="246"/>
                  </a:lnTo>
                  <a:lnTo>
                    <a:pt x="460" y="240"/>
                  </a:lnTo>
                  <a:lnTo>
                    <a:pt x="456" y="242"/>
                  </a:lnTo>
                  <a:lnTo>
                    <a:pt x="452" y="246"/>
                  </a:lnTo>
                  <a:lnTo>
                    <a:pt x="446" y="252"/>
                  </a:lnTo>
                  <a:lnTo>
                    <a:pt x="434" y="252"/>
                  </a:lnTo>
                  <a:lnTo>
                    <a:pt x="416" y="254"/>
                  </a:lnTo>
                  <a:lnTo>
                    <a:pt x="414" y="258"/>
                  </a:lnTo>
                  <a:lnTo>
                    <a:pt x="416" y="266"/>
                  </a:lnTo>
                  <a:lnTo>
                    <a:pt x="424" y="272"/>
                  </a:lnTo>
                  <a:lnTo>
                    <a:pt x="428" y="278"/>
                  </a:lnTo>
                  <a:lnTo>
                    <a:pt x="424" y="280"/>
                  </a:lnTo>
                  <a:lnTo>
                    <a:pt x="412" y="282"/>
                  </a:lnTo>
                  <a:lnTo>
                    <a:pt x="408" y="280"/>
                  </a:lnTo>
                  <a:lnTo>
                    <a:pt x="406" y="284"/>
                  </a:lnTo>
                  <a:lnTo>
                    <a:pt x="402" y="288"/>
                  </a:lnTo>
                  <a:lnTo>
                    <a:pt x="400" y="294"/>
                  </a:lnTo>
                  <a:lnTo>
                    <a:pt x="398" y="306"/>
                  </a:lnTo>
                  <a:lnTo>
                    <a:pt x="392" y="300"/>
                  </a:lnTo>
                  <a:lnTo>
                    <a:pt x="382" y="290"/>
                  </a:lnTo>
                  <a:lnTo>
                    <a:pt x="372" y="284"/>
                  </a:lnTo>
                  <a:lnTo>
                    <a:pt x="364" y="280"/>
                  </a:lnTo>
                  <a:lnTo>
                    <a:pt x="356" y="278"/>
                  </a:lnTo>
                  <a:lnTo>
                    <a:pt x="346" y="280"/>
                  </a:lnTo>
                  <a:lnTo>
                    <a:pt x="338" y="284"/>
                  </a:lnTo>
                  <a:lnTo>
                    <a:pt x="328" y="286"/>
                  </a:lnTo>
                  <a:lnTo>
                    <a:pt x="312" y="282"/>
                  </a:lnTo>
                  <a:lnTo>
                    <a:pt x="298" y="276"/>
                  </a:lnTo>
                  <a:lnTo>
                    <a:pt x="282" y="270"/>
                  </a:lnTo>
                  <a:lnTo>
                    <a:pt x="264" y="264"/>
                  </a:lnTo>
                  <a:lnTo>
                    <a:pt x="254" y="260"/>
                  </a:lnTo>
                  <a:lnTo>
                    <a:pt x="246" y="248"/>
                  </a:lnTo>
                  <a:lnTo>
                    <a:pt x="232" y="248"/>
                  </a:lnTo>
                  <a:lnTo>
                    <a:pt x="218" y="240"/>
                  </a:lnTo>
                  <a:lnTo>
                    <a:pt x="204" y="232"/>
                  </a:lnTo>
                  <a:lnTo>
                    <a:pt x="192" y="222"/>
                  </a:lnTo>
                  <a:lnTo>
                    <a:pt x="186" y="212"/>
                  </a:lnTo>
                  <a:lnTo>
                    <a:pt x="186" y="202"/>
                  </a:lnTo>
                  <a:lnTo>
                    <a:pt x="192" y="196"/>
                  </a:lnTo>
                  <a:lnTo>
                    <a:pt x="192" y="186"/>
                  </a:lnTo>
                  <a:lnTo>
                    <a:pt x="178" y="168"/>
                  </a:lnTo>
                  <a:lnTo>
                    <a:pt x="168" y="156"/>
                  </a:lnTo>
                  <a:lnTo>
                    <a:pt x="156" y="146"/>
                  </a:lnTo>
                  <a:lnTo>
                    <a:pt x="146" y="134"/>
                  </a:lnTo>
                  <a:lnTo>
                    <a:pt x="134" y="126"/>
                  </a:lnTo>
                  <a:lnTo>
                    <a:pt x="126" y="120"/>
                  </a:lnTo>
                  <a:lnTo>
                    <a:pt x="126" y="106"/>
                  </a:lnTo>
                  <a:lnTo>
                    <a:pt x="110" y="96"/>
                  </a:lnTo>
                  <a:lnTo>
                    <a:pt x="100" y="86"/>
                  </a:lnTo>
                  <a:lnTo>
                    <a:pt x="88" y="70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34"/>
                  </a:lnTo>
                  <a:lnTo>
                    <a:pt x="64" y="28"/>
                  </a:lnTo>
                  <a:lnTo>
                    <a:pt x="50" y="20"/>
                  </a:lnTo>
                  <a:lnTo>
                    <a:pt x="38" y="20"/>
                  </a:lnTo>
                  <a:lnTo>
                    <a:pt x="36" y="26"/>
                  </a:lnTo>
                  <a:lnTo>
                    <a:pt x="40" y="38"/>
                  </a:lnTo>
                  <a:lnTo>
                    <a:pt x="46" y="52"/>
                  </a:lnTo>
                  <a:lnTo>
                    <a:pt x="56" y="62"/>
                  </a:lnTo>
                  <a:lnTo>
                    <a:pt x="64" y="76"/>
                  </a:lnTo>
                  <a:lnTo>
                    <a:pt x="72" y="86"/>
                  </a:lnTo>
                  <a:lnTo>
                    <a:pt x="80" y="96"/>
                  </a:lnTo>
                  <a:lnTo>
                    <a:pt x="90" y="108"/>
                  </a:lnTo>
                  <a:lnTo>
                    <a:pt x="98" y="124"/>
                  </a:lnTo>
                  <a:lnTo>
                    <a:pt x="104" y="136"/>
                  </a:lnTo>
                  <a:lnTo>
                    <a:pt x="106" y="146"/>
                  </a:lnTo>
                  <a:lnTo>
                    <a:pt x="114" y="146"/>
                  </a:lnTo>
                  <a:lnTo>
                    <a:pt x="118" y="152"/>
                  </a:lnTo>
                  <a:lnTo>
                    <a:pt x="120" y="156"/>
                  </a:lnTo>
                  <a:lnTo>
                    <a:pt x="122" y="166"/>
                  </a:lnTo>
                  <a:lnTo>
                    <a:pt x="114" y="170"/>
                  </a:lnTo>
                  <a:lnTo>
                    <a:pt x="108" y="158"/>
                  </a:lnTo>
                  <a:lnTo>
                    <a:pt x="100" y="152"/>
                  </a:lnTo>
                  <a:lnTo>
                    <a:pt x="92" y="144"/>
                  </a:lnTo>
                  <a:lnTo>
                    <a:pt x="84" y="134"/>
                  </a:lnTo>
                  <a:lnTo>
                    <a:pt x="82" y="126"/>
                  </a:lnTo>
                  <a:lnTo>
                    <a:pt x="80" y="116"/>
                  </a:lnTo>
                  <a:lnTo>
                    <a:pt x="72" y="108"/>
                  </a:lnTo>
                  <a:lnTo>
                    <a:pt x="66" y="104"/>
                  </a:lnTo>
                  <a:lnTo>
                    <a:pt x="56" y="102"/>
                  </a:lnTo>
                  <a:lnTo>
                    <a:pt x="48" y="98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42" y="84"/>
                  </a:lnTo>
                  <a:lnTo>
                    <a:pt x="46" y="84"/>
                  </a:lnTo>
                  <a:lnTo>
                    <a:pt x="48" y="80"/>
                  </a:lnTo>
                  <a:lnTo>
                    <a:pt x="46" y="74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0" y="56"/>
                  </a:lnTo>
                  <a:lnTo>
                    <a:pt x="22" y="46"/>
                  </a:lnTo>
                  <a:lnTo>
                    <a:pt x="16" y="32"/>
                  </a:lnTo>
                  <a:lnTo>
                    <a:pt x="12" y="24"/>
                  </a:lnTo>
                  <a:lnTo>
                    <a:pt x="8" y="14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3" name="Freeform 93"/>
            <p:cNvSpPr>
              <a:spLocks/>
            </p:cNvSpPr>
            <p:nvPr/>
          </p:nvSpPr>
          <p:spPr bwMode="auto">
            <a:xfrm>
              <a:off x="2376668" y="3931085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4" name="Freeform 119"/>
            <p:cNvSpPr>
              <a:spLocks/>
            </p:cNvSpPr>
            <p:nvPr/>
          </p:nvSpPr>
          <p:spPr bwMode="auto">
            <a:xfrm>
              <a:off x="5182534" y="3084333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5" name="Freeform 199"/>
            <p:cNvSpPr>
              <a:spLocks/>
            </p:cNvSpPr>
            <p:nvPr/>
          </p:nvSpPr>
          <p:spPr bwMode="auto">
            <a:xfrm>
              <a:off x="4429851" y="2673171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7" name="Freeform 139"/>
            <p:cNvSpPr>
              <a:spLocks/>
            </p:cNvSpPr>
            <p:nvPr/>
          </p:nvSpPr>
          <p:spPr bwMode="auto">
            <a:xfrm>
              <a:off x="4056203" y="3007339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8" name="Freeform 76"/>
            <p:cNvSpPr>
              <a:spLocks/>
            </p:cNvSpPr>
            <p:nvPr/>
          </p:nvSpPr>
          <p:spPr bwMode="auto">
            <a:xfrm>
              <a:off x="2260959" y="3749494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4" name="Freeform 204"/>
            <p:cNvSpPr>
              <a:spLocks/>
            </p:cNvSpPr>
            <p:nvPr/>
          </p:nvSpPr>
          <p:spPr bwMode="auto">
            <a:xfrm>
              <a:off x="4490300" y="2887751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5" name="Freeform 221"/>
            <p:cNvSpPr>
              <a:spLocks/>
            </p:cNvSpPr>
            <p:nvPr/>
          </p:nvSpPr>
          <p:spPr bwMode="auto">
            <a:xfrm>
              <a:off x="4599838" y="2976651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6" name="Freeform 222"/>
            <p:cNvSpPr>
              <a:spLocks/>
            </p:cNvSpPr>
            <p:nvPr/>
          </p:nvSpPr>
          <p:spPr bwMode="auto">
            <a:xfrm>
              <a:off x="4452200" y="2700426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27" name="Group 39"/>
            <p:cNvGrpSpPr>
              <a:grpSpLocks/>
            </p:cNvGrpSpPr>
            <p:nvPr/>
          </p:nvGrpSpPr>
          <p:grpSpPr bwMode="auto">
            <a:xfrm>
              <a:off x="26495" y="1865858"/>
              <a:ext cx="942975" cy="736600"/>
              <a:chOff x="44" y="1185"/>
              <a:chExt cx="594" cy="464"/>
            </a:xfrm>
            <a:noFill/>
          </p:grpSpPr>
          <p:sp>
            <p:nvSpPr>
              <p:cNvPr id="128" name="Freeform 40"/>
              <p:cNvSpPr>
                <a:spLocks/>
              </p:cNvSpPr>
              <p:nvPr/>
            </p:nvSpPr>
            <p:spPr bwMode="auto">
              <a:xfrm>
                <a:off x="44" y="1185"/>
                <a:ext cx="594" cy="414"/>
              </a:xfrm>
              <a:custGeom>
                <a:avLst/>
                <a:gdLst>
                  <a:gd name="T0" fmla="*/ 540 w 594"/>
                  <a:gd name="T1" fmla="*/ 354 h 414"/>
                  <a:gd name="T2" fmla="*/ 510 w 594"/>
                  <a:gd name="T3" fmla="*/ 318 h 414"/>
                  <a:gd name="T4" fmla="*/ 500 w 594"/>
                  <a:gd name="T5" fmla="*/ 332 h 414"/>
                  <a:gd name="T6" fmla="*/ 464 w 594"/>
                  <a:gd name="T7" fmla="*/ 324 h 414"/>
                  <a:gd name="T8" fmla="*/ 414 w 594"/>
                  <a:gd name="T9" fmla="*/ 298 h 414"/>
                  <a:gd name="T10" fmla="*/ 362 w 594"/>
                  <a:gd name="T11" fmla="*/ 288 h 414"/>
                  <a:gd name="T12" fmla="*/ 318 w 594"/>
                  <a:gd name="T13" fmla="*/ 272 h 414"/>
                  <a:gd name="T14" fmla="*/ 314 w 594"/>
                  <a:gd name="T15" fmla="*/ 294 h 414"/>
                  <a:gd name="T16" fmla="*/ 278 w 594"/>
                  <a:gd name="T17" fmla="*/ 304 h 414"/>
                  <a:gd name="T18" fmla="*/ 252 w 594"/>
                  <a:gd name="T19" fmla="*/ 298 h 414"/>
                  <a:gd name="T20" fmla="*/ 270 w 594"/>
                  <a:gd name="T21" fmla="*/ 274 h 414"/>
                  <a:gd name="T22" fmla="*/ 274 w 594"/>
                  <a:gd name="T23" fmla="*/ 266 h 414"/>
                  <a:gd name="T24" fmla="*/ 236 w 594"/>
                  <a:gd name="T25" fmla="*/ 298 h 414"/>
                  <a:gd name="T26" fmla="*/ 222 w 594"/>
                  <a:gd name="T27" fmla="*/ 322 h 414"/>
                  <a:gd name="T28" fmla="*/ 196 w 594"/>
                  <a:gd name="T29" fmla="*/ 348 h 414"/>
                  <a:gd name="T30" fmla="*/ 146 w 594"/>
                  <a:gd name="T31" fmla="*/ 384 h 414"/>
                  <a:gd name="T32" fmla="*/ 112 w 594"/>
                  <a:gd name="T33" fmla="*/ 398 h 414"/>
                  <a:gd name="T34" fmla="*/ 90 w 594"/>
                  <a:gd name="T35" fmla="*/ 408 h 414"/>
                  <a:gd name="T36" fmla="*/ 84 w 594"/>
                  <a:gd name="T37" fmla="*/ 394 h 414"/>
                  <a:gd name="T38" fmla="*/ 114 w 594"/>
                  <a:gd name="T39" fmla="*/ 382 h 414"/>
                  <a:gd name="T40" fmla="*/ 156 w 594"/>
                  <a:gd name="T41" fmla="*/ 354 h 414"/>
                  <a:gd name="T42" fmla="*/ 170 w 594"/>
                  <a:gd name="T43" fmla="*/ 320 h 414"/>
                  <a:gd name="T44" fmla="*/ 138 w 594"/>
                  <a:gd name="T45" fmla="*/ 328 h 414"/>
                  <a:gd name="T46" fmla="*/ 100 w 594"/>
                  <a:gd name="T47" fmla="*/ 328 h 414"/>
                  <a:gd name="T48" fmla="*/ 86 w 594"/>
                  <a:gd name="T49" fmla="*/ 286 h 414"/>
                  <a:gd name="T50" fmla="*/ 56 w 594"/>
                  <a:gd name="T51" fmla="*/ 300 h 414"/>
                  <a:gd name="T52" fmla="*/ 48 w 594"/>
                  <a:gd name="T53" fmla="*/ 274 h 414"/>
                  <a:gd name="T54" fmla="*/ 24 w 594"/>
                  <a:gd name="T55" fmla="*/ 258 h 414"/>
                  <a:gd name="T56" fmla="*/ 46 w 594"/>
                  <a:gd name="T57" fmla="*/ 226 h 414"/>
                  <a:gd name="T58" fmla="*/ 80 w 594"/>
                  <a:gd name="T59" fmla="*/ 214 h 414"/>
                  <a:gd name="T60" fmla="*/ 102 w 594"/>
                  <a:gd name="T61" fmla="*/ 184 h 414"/>
                  <a:gd name="T62" fmla="*/ 86 w 594"/>
                  <a:gd name="T63" fmla="*/ 180 h 414"/>
                  <a:gd name="T64" fmla="*/ 20 w 594"/>
                  <a:gd name="T65" fmla="*/ 168 h 414"/>
                  <a:gd name="T66" fmla="*/ 10 w 594"/>
                  <a:gd name="T67" fmla="*/ 150 h 414"/>
                  <a:gd name="T68" fmla="*/ 60 w 594"/>
                  <a:gd name="T69" fmla="*/ 132 h 414"/>
                  <a:gd name="T70" fmla="*/ 100 w 594"/>
                  <a:gd name="T71" fmla="*/ 142 h 414"/>
                  <a:gd name="T72" fmla="*/ 102 w 594"/>
                  <a:gd name="T73" fmla="*/ 132 h 414"/>
                  <a:gd name="T74" fmla="*/ 84 w 594"/>
                  <a:gd name="T75" fmla="*/ 116 h 414"/>
                  <a:gd name="T76" fmla="*/ 44 w 594"/>
                  <a:gd name="T77" fmla="*/ 94 h 414"/>
                  <a:gd name="T78" fmla="*/ 22 w 594"/>
                  <a:gd name="T79" fmla="*/ 68 h 414"/>
                  <a:gd name="T80" fmla="*/ 88 w 594"/>
                  <a:gd name="T81" fmla="*/ 28 h 414"/>
                  <a:gd name="T82" fmla="*/ 132 w 594"/>
                  <a:gd name="T83" fmla="*/ 12 h 414"/>
                  <a:gd name="T84" fmla="*/ 186 w 594"/>
                  <a:gd name="T85" fmla="*/ 8 h 414"/>
                  <a:gd name="T86" fmla="*/ 244 w 594"/>
                  <a:gd name="T87" fmla="*/ 16 h 414"/>
                  <a:gd name="T88" fmla="*/ 318 w 594"/>
                  <a:gd name="T89" fmla="*/ 30 h 414"/>
                  <a:gd name="T90" fmla="*/ 400 w 594"/>
                  <a:gd name="T91" fmla="*/ 40 h 414"/>
                  <a:gd name="T92" fmla="*/ 438 w 594"/>
                  <a:gd name="T93" fmla="*/ 288 h 414"/>
                  <a:gd name="T94" fmla="*/ 478 w 594"/>
                  <a:gd name="T95" fmla="*/ 316 h 414"/>
                  <a:gd name="T96" fmla="*/ 508 w 594"/>
                  <a:gd name="T97" fmla="*/ 300 h 414"/>
                  <a:gd name="T98" fmla="*/ 556 w 594"/>
                  <a:gd name="T99" fmla="*/ 358 h 414"/>
                  <a:gd name="T100" fmla="*/ 594 w 594"/>
                  <a:gd name="T101" fmla="*/ 394 h 414"/>
                  <a:gd name="T102" fmla="*/ 582 w 594"/>
                  <a:gd name="T103" fmla="*/ 39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4" h="414">
                    <a:moveTo>
                      <a:pt x="568" y="384"/>
                    </a:moveTo>
                    <a:lnTo>
                      <a:pt x="552" y="370"/>
                    </a:lnTo>
                    <a:lnTo>
                      <a:pt x="542" y="362"/>
                    </a:lnTo>
                    <a:lnTo>
                      <a:pt x="540" y="354"/>
                    </a:lnTo>
                    <a:lnTo>
                      <a:pt x="530" y="342"/>
                    </a:lnTo>
                    <a:lnTo>
                      <a:pt x="522" y="336"/>
                    </a:lnTo>
                    <a:lnTo>
                      <a:pt x="518" y="330"/>
                    </a:lnTo>
                    <a:lnTo>
                      <a:pt x="510" y="318"/>
                    </a:lnTo>
                    <a:lnTo>
                      <a:pt x="506" y="322"/>
                    </a:lnTo>
                    <a:lnTo>
                      <a:pt x="510" y="334"/>
                    </a:lnTo>
                    <a:lnTo>
                      <a:pt x="506" y="338"/>
                    </a:lnTo>
                    <a:lnTo>
                      <a:pt x="500" y="332"/>
                    </a:lnTo>
                    <a:lnTo>
                      <a:pt x="496" y="328"/>
                    </a:lnTo>
                    <a:lnTo>
                      <a:pt x="492" y="336"/>
                    </a:lnTo>
                    <a:lnTo>
                      <a:pt x="480" y="332"/>
                    </a:lnTo>
                    <a:lnTo>
                      <a:pt x="464" y="324"/>
                    </a:lnTo>
                    <a:lnTo>
                      <a:pt x="440" y="310"/>
                    </a:lnTo>
                    <a:lnTo>
                      <a:pt x="438" y="302"/>
                    </a:lnTo>
                    <a:lnTo>
                      <a:pt x="426" y="304"/>
                    </a:lnTo>
                    <a:lnTo>
                      <a:pt x="414" y="298"/>
                    </a:lnTo>
                    <a:lnTo>
                      <a:pt x="400" y="296"/>
                    </a:lnTo>
                    <a:lnTo>
                      <a:pt x="378" y="296"/>
                    </a:lnTo>
                    <a:lnTo>
                      <a:pt x="368" y="296"/>
                    </a:lnTo>
                    <a:lnTo>
                      <a:pt x="362" y="288"/>
                    </a:lnTo>
                    <a:lnTo>
                      <a:pt x="348" y="286"/>
                    </a:lnTo>
                    <a:lnTo>
                      <a:pt x="344" y="280"/>
                    </a:lnTo>
                    <a:lnTo>
                      <a:pt x="332" y="274"/>
                    </a:lnTo>
                    <a:lnTo>
                      <a:pt x="318" y="272"/>
                    </a:lnTo>
                    <a:lnTo>
                      <a:pt x="306" y="272"/>
                    </a:lnTo>
                    <a:lnTo>
                      <a:pt x="306" y="280"/>
                    </a:lnTo>
                    <a:lnTo>
                      <a:pt x="310" y="286"/>
                    </a:lnTo>
                    <a:lnTo>
                      <a:pt x="314" y="294"/>
                    </a:lnTo>
                    <a:lnTo>
                      <a:pt x="310" y="296"/>
                    </a:lnTo>
                    <a:lnTo>
                      <a:pt x="294" y="296"/>
                    </a:lnTo>
                    <a:lnTo>
                      <a:pt x="286" y="298"/>
                    </a:lnTo>
                    <a:lnTo>
                      <a:pt x="278" y="304"/>
                    </a:lnTo>
                    <a:lnTo>
                      <a:pt x="268" y="312"/>
                    </a:lnTo>
                    <a:lnTo>
                      <a:pt x="256" y="316"/>
                    </a:lnTo>
                    <a:lnTo>
                      <a:pt x="250" y="308"/>
                    </a:lnTo>
                    <a:lnTo>
                      <a:pt x="252" y="298"/>
                    </a:lnTo>
                    <a:lnTo>
                      <a:pt x="256" y="290"/>
                    </a:lnTo>
                    <a:lnTo>
                      <a:pt x="258" y="280"/>
                    </a:lnTo>
                    <a:lnTo>
                      <a:pt x="262" y="276"/>
                    </a:lnTo>
                    <a:lnTo>
                      <a:pt x="270" y="274"/>
                    </a:lnTo>
                    <a:lnTo>
                      <a:pt x="280" y="272"/>
                    </a:lnTo>
                    <a:lnTo>
                      <a:pt x="284" y="264"/>
                    </a:lnTo>
                    <a:lnTo>
                      <a:pt x="286" y="260"/>
                    </a:lnTo>
                    <a:lnTo>
                      <a:pt x="274" y="266"/>
                    </a:lnTo>
                    <a:lnTo>
                      <a:pt x="264" y="268"/>
                    </a:lnTo>
                    <a:lnTo>
                      <a:pt x="244" y="282"/>
                    </a:lnTo>
                    <a:lnTo>
                      <a:pt x="236" y="290"/>
                    </a:lnTo>
                    <a:lnTo>
                      <a:pt x="236" y="298"/>
                    </a:lnTo>
                    <a:lnTo>
                      <a:pt x="230" y="304"/>
                    </a:lnTo>
                    <a:lnTo>
                      <a:pt x="220" y="306"/>
                    </a:lnTo>
                    <a:lnTo>
                      <a:pt x="216" y="314"/>
                    </a:lnTo>
                    <a:lnTo>
                      <a:pt x="222" y="322"/>
                    </a:lnTo>
                    <a:lnTo>
                      <a:pt x="224" y="326"/>
                    </a:lnTo>
                    <a:lnTo>
                      <a:pt x="218" y="332"/>
                    </a:lnTo>
                    <a:lnTo>
                      <a:pt x="208" y="340"/>
                    </a:lnTo>
                    <a:lnTo>
                      <a:pt x="196" y="348"/>
                    </a:lnTo>
                    <a:lnTo>
                      <a:pt x="176" y="360"/>
                    </a:lnTo>
                    <a:lnTo>
                      <a:pt x="154" y="372"/>
                    </a:lnTo>
                    <a:lnTo>
                      <a:pt x="148" y="378"/>
                    </a:lnTo>
                    <a:lnTo>
                      <a:pt x="146" y="384"/>
                    </a:lnTo>
                    <a:lnTo>
                      <a:pt x="134" y="390"/>
                    </a:lnTo>
                    <a:lnTo>
                      <a:pt x="130" y="394"/>
                    </a:lnTo>
                    <a:lnTo>
                      <a:pt x="116" y="394"/>
                    </a:lnTo>
                    <a:lnTo>
                      <a:pt x="112" y="398"/>
                    </a:lnTo>
                    <a:lnTo>
                      <a:pt x="104" y="402"/>
                    </a:lnTo>
                    <a:lnTo>
                      <a:pt x="98" y="398"/>
                    </a:lnTo>
                    <a:lnTo>
                      <a:pt x="94" y="400"/>
                    </a:lnTo>
                    <a:lnTo>
                      <a:pt x="90" y="408"/>
                    </a:lnTo>
                    <a:lnTo>
                      <a:pt x="84" y="412"/>
                    </a:lnTo>
                    <a:lnTo>
                      <a:pt x="76" y="410"/>
                    </a:lnTo>
                    <a:lnTo>
                      <a:pt x="78" y="402"/>
                    </a:lnTo>
                    <a:lnTo>
                      <a:pt x="84" y="394"/>
                    </a:lnTo>
                    <a:lnTo>
                      <a:pt x="90" y="390"/>
                    </a:lnTo>
                    <a:lnTo>
                      <a:pt x="100" y="388"/>
                    </a:lnTo>
                    <a:lnTo>
                      <a:pt x="110" y="388"/>
                    </a:lnTo>
                    <a:lnTo>
                      <a:pt x="114" y="382"/>
                    </a:lnTo>
                    <a:lnTo>
                      <a:pt x="124" y="378"/>
                    </a:lnTo>
                    <a:lnTo>
                      <a:pt x="140" y="366"/>
                    </a:lnTo>
                    <a:lnTo>
                      <a:pt x="150" y="356"/>
                    </a:lnTo>
                    <a:lnTo>
                      <a:pt x="156" y="354"/>
                    </a:lnTo>
                    <a:lnTo>
                      <a:pt x="160" y="342"/>
                    </a:lnTo>
                    <a:lnTo>
                      <a:pt x="160" y="332"/>
                    </a:lnTo>
                    <a:lnTo>
                      <a:pt x="168" y="328"/>
                    </a:lnTo>
                    <a:lnTo>
                      <a:pt x="170" y="320"/>
                    </a:lnTo>
                    <a:lnTo>
                      <a:pt x="160" y="322"/>
                    </a:lnTo>
                    <a:lnTo>
                      <a:pt x="148" y="328"/>
                    </a:lnTo>
                    <a:lnTo>
                      <a:pt x="142" y="322"/>
                    </a:lnTo>
                    <a:lnTo>
                      <a:pt x="138" y="328"/>
                    </a:lnTo>
                    <a:lnTo>
                      <a:pt x="134" y="330"/>
                    </a:lnTo>
                    <a:lnTo>
                      <a:pt x="126" y="322"/>
                    </a:lnTo>
                    <a:lnTo>
                      <a:pt x="110" y="320"/>
                    </a:lnTo>
                    <a:lnTo>
                      <a:pt x="100" y="328"/>
                    </a:lnTo>
                    <a:lnTo>
                      <a:pt x="90" y="330"/>
                    </a:lnTo>
                    <a:lnTo>
                      <a:pt x="88" y="304"/>
                    </a:lnTo>
                    <a:lnTo>
                      <a:pt x="86" y="296"/>
                    </a:lnTo>
                    <a:lnTo>
                      <a:pt x="86" y="286"/>
                    </a:lnTo>
                    <a:lnTo>
                      <a:pt x="80" y="286"/>
                    </a:lnTo>
                    <a:lnTo>
                      <a:pt x="78" y="296"/>
                    </a:lnTo>
                    <a:lnTo>
                      <a:pt x="74" y="300"/>
                    </a:lnTo>
                    <a:lnTo>
                      <a:pt x="56" y="300"/>
                    </a:lnTo>
                    <a:lnTo>
                      <a:pt x="48" y="292"/>
                    </a:lnTo>
                    <a:lnTo>
                      <a:pt x="40" y="280"/>
                    </a:lnTo>
                    <a:lnTo>
                      <a:pt x="42" y="274"/>
                    </a:lnTo>
                    <a:lnTo>
                      <a:pt x="48" y="274"/>
                    </a:lnTo>
                    <a:lnTo>
                      <a:pt x="40" y="268"/>
                    </a:lnTo>
                    <a:lnTo>
                      <a:pt x="40" y="260"/>
                    </a:lnTo>
                    <a:lnTo>
                      <a:pt x="36" y="268"/>
                    </a:lnTo>
                    <a:lnTo>
                      <a:pt x="24" y="258"/>
                    </a:lnTo>
                    <a:lnTo>
                      <a:pt x="30" y="246"/>
                    </a:lnTo>
                    <a:lnTo>
                      <a:pt x="34" y="242"/>
                    </a:lnTo>
                    <a:lnTo>
                      <a:pt x="46" y="234"/>
                    </a:lnTo>
                    <a:lnTo>
                      <a:pt x="46" y="226"/>
                    </a:lnTo>
                    <a:lnTo>
                      <a:pt x="50" y="220"/>
                    </a:lnTo>
                    <a:lnTo>
                      <a:pt x="58" y="220"/>
                    </a:lnTo>
                    <a:lnTo>
                      <a:pt x="72" y="222"/>
                    </a:lnTo>
                    <a:lnTo>
                      <a:pt x="80" y="214"/>
                    </a:lnTo>
                    <a:lnTo>
                      <a:pt x="88" y="210"/>
                    </a:lnTo>
                    <a:lnTo>
                      <a:pt x="110" y="208"/>
                    </a:lnTo>
                    <a:lnTo>
                      <a:pt x="108" y="194"/>
                    </a:lnTo>
                    <a:lnTo>
                      <a:pt x="102" y="184"/>
                    </a:lnTo>
                    <a:lnTo>
                      <a:pt x="108" y="178"/>
                    </a:lnTo>
                    <a:lnTo>
                      <a:pt x="104" y="174"/>
                    </a:lnTo>
                    <a:lnTo>
                      <a:pt x="94" y="174"/>
                    </a:lnTo>
                    <a:lnTo>
                      <a:pt x="86" y="180"/>
                    </a:lnTo>
                    <a:lnTo>
                      <a:pt x="76" y="186"/>
                    </a:lnTo>
                    <a:lnTo>
                      <a:pt x="22" y="184"/>
                    </a:lnTo>
                    <a:lnTo>
                      <a:pt x="14" y="176"/>
                    </a:lnTo>
                    <a:lnTo>
                      <a:pt x="20" y="168"/>
                    </a:lnTo>
                    <a:lnTo>
                      <a:pt x="20" y="164"/>
                    </a:lnTo>
                    <a:lnTo>
                      <a:pt x="4" y="164"/>
                    </a:lnTo>
                    <a:lnTo>
                      <a:pt x="0" y="156"/>
                    </a:lnTo>
                    <a:lnTo>
                      <a:pt x="10" y="150"/>
                    </a:lnTo>
                    <a:lnTo>
                      <a:pt x="22" y="140"/>
                    </a:lnTo>
                    <a:lnTo>
                      <a:pt x="36" y="136"/>
                    </a:lnTo>
                    <a:lnTo>
                      <a:pt x="52" y="130"/>
                    </a:lnTo>
                    <a:lnTo>
                      <a:pt x="60" y="132"/>
                    </a:lnTo>
                    <a:lnTo>
                      <a:pt x="62" y="140"/>
                    </a:lnTo>
                    <a:lnTo>
                      <a:pt x="72" y="146"/>
                    </a:lnTo>
                    <a:lnTo>
                      <a:pt x="88" y="144"/>
                    </a:lnTo>
                    <a:lnTo>
                      <a:pt x="100" y="142"/>
                    </a:lnTo>
                    <a:lnTo>
                      <a:pt x="114" y="136"/>
                    </a:lnTo>
                    <a:lnTo>
                      <a:pt x="118" y="130"/>
                    </a:lnTo>
                    <a:lnTo>
                      <a:pt x="108" y="128"/>
                    </a:lnTo>
                    <a:lnTo>
                      <a:pt x="102" y="132"/>
                    </a:lnTo>
                    <a:lnTo>
                      <a:pt x="88" y="130"/>
                    </a:lnTo>
                    <a:lnTo>
                      <a:pt x="88" y="122"/>
                    </a:lnTo>
                    <a:lnTo>
                      <a:pt x="92" y="118"/>
                    </a:lnTo>
                    <a:lnTo>
                      <a:pt x="84" y="116"/>
                    </a:lnTo>
                    <a:lnTo>
                      <a:pt x="66" y="120"/>
                    </a:lnTo>
                    <a:lnTo>
                      <a:pt x="60" y="108"/>
                    </a:lnTo>
                    <a:lnTo>
                      <a:pt x="50" y="100"/>
                    </a:lnTo>
                    <a:lnTo>
                      <a:pt x="44" y="94"/>
                    </a:lnTo>
                    <a:lnTo>
                      <a:pt x="38" y="90"/>
                    </a:lnTo>
                    <a:lnTo>
                      <a:pt x="26" y="90"/>
                    </a:lnTo>
                    <a:lnTo>
                      <a:pt x="20" y="82"/>
                    </a:lnTo>
                    <a:lnTo>
                      <a:pt x="22" y="68"/>
                    </a:lnTo>
                    <a:lnTo>
                      <a:pt x="58" y="64"/>
                    </a:lnTo>
                    <a:lnTo>
                      <a:pt x="70" y="54"/>
                    </a:lnTo>
                    <a:lnTo>
                      <a:pt x="74" y="42"/>
                    </a:lnTo>
                    <a:lnTo>
                      <a:pt x="88" y="28"/>
                    </a:lnTo>
                    <a:lnTo>
                      <a:pt x="104" y="28"/>
                    </a:lnTo>
                    <a:lnTo>
                      <a:pt x="120" y="20"/>
                    </a:lnTo>
                    <a:lnTo>
                      <a:pt x="128" y="20"/>
                    </a:lnTo>
                    <a:lnTo>
                      <a:pt x="132" y="12"/>
                    </a:lnTo>
                    <a:lnTo>
                      <a:pt x="158" y="10"/>
                    </a:lnTo>
                    <a:lnTo>
                      <a:pt x="176" y="0"/>
                    </a:lnTo>
                    <a:lnTo>
                      <a:pt x="190" y="2"/>
                    </a:lnTo>
                    <a:lnTo>
                      <a:pt x="186" y="8"/>
                    </a:lnTo>
                    <a:lnTo>
                      <a:pt x="190" y="14"/>
                    </a:lnTo>
                    <a:lnTo>
                      <a:pt x="204" y="8"/>
                    </a:lnTo>
                    <a:lnTo>
                      <a:pt x="212" y="12"/>
                    </a:lnTo>
                    <a:lnTo>
                      <a:pt x="244" y="16"/>
                    </a:lnTo>
                    <a:lnTo>
                      <a:pt x="244" y="22"/>
                    </a:lnTo>
                    <a:lnTo>
                      <a:pt x="268" y="24"/>
                    </a:lnTo>
                    <a:lnTo>
                      <a:pt x="296" y="24"/>
                    </a:lnTo>
                    <a:lnTo>
                      <a:pt x="318" y="30"/>
                    </a:lnTo>
                    <a:lnTo>
                      <a:pt x="344" y="36"/>
                    </a:lnTo>
                    <a:lnTo>
                      <a:pt x="364" y="40"/>
                    </a:lnTo>
                    <a:lnTo>
                      <a:pt x="394" y="36"/>
                    </a:lnTo>
                    <a:lnTo>
                      <a:pt x="400" y="40"/>
                    </a:lnTo>
                    <a:lnTo>
                      <a:pt x="420" y="48"/>
                    </a:lnTo>
                    <a:lnTo>
                      <a:pt x="420" y="288"/>
                    </a:lnTo>
                    <a:lnTo>
                      <a:pt x="430" y="292"/>
                    </a:lnTo>
                    <a:lnTo>
                      <a:pt x="438" y="288"/>
                    </a:lnTo>
                    <a:lnTo>
                      <a:pt x="446" y="286"/>
                    </a:lnTo>
                    <a:lnTo>
                      <a:pt x="454" y="296"/>
                    </a:lnTo>
                    <a:lnTo>
                      <a:pt x="470" y="308"/>
                    </a:lnTo>
                    <a:lnTo>
                      <a:pt x="478" y="316"/>
                    </a:lnTo>
                    <a:lnTo>
                      <a:pt x="488" y="314"/>
                    </a:lnTo>
                    <a:lnTo>
                      <a:pt x="490" y="308"/>
                    </a:lnTo>
                    <a:lnTo>
                      <a:pt x="498" y="304"/>
                    </a:lnTo>
                    <a:lnTo>
                      <a:pt x="508" y="300"/>
                    </a:lnTo>
                    <a:lnTo>
                      <a:pt x="520" y="312"/>
                    </a:lnTo>
                    <a:lnTo>
                      <a:pt x="530" y="322"/>
                    </a:lnTo>
                    <a:lnTo>
                      <a:pt x="546" y="338"/>
                    </a:lnTo>
                    <a:lnTo>
                      <a:pt x="556" y="358"/>
                    </a:lnTo>
                    <a:lnTo>
                      <a:pt x="566" y="370"/>
                    </a:lnTo>
                    <a:lnTo>
                      <a:pt x="578" y="378"/>
                    </a:lnTo>
                    <a:lnTo>
                      <a:pt x="592" y="386"/>
                    </a:lnTo>
                    <a:lnTo>
                      <a:pt x="594" y="394"/>
                    </a:lnTo>
                    <a:lnTo>
                      <a:pt x="590" y="410"/>
                    </a:lnTo>
                    <a:lnTo>
                      <a:pt x="576" y="414"/>
                    </a:lnTo>
                    <a:lnTo>
                      <a:pt x="580" y="404"/>
                    </a:lnTo>
                    <a:lnTo>
                      <a:pt x="582" y="394"/>
                    </a:lnTo>
                    <a:lnTo>
                      <a:pt x="576" y="392"/>
                    </a:lnTo>
                    <a:lnTo>
                      <a:pt x="570" y="386"/>
                    </a:lnTo>
                    <a:lnTo>
                      <a:pt x="568" y="38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41"/>
              <p:cNvSpPr>
                <a:spLocks/>
              </p:cNvSpPr>
              <p:nvPr/>
            </p:nvSpPr>
            <p:spPr bwMode="auto">
              <a:xfrm>
                <a:off x="250" y="1527"/>
                <a:ext cx="38" cy="26"/>
              </a:xfrm>
              <a:custGeom>
                <a:avLst/>
                <a:gdLst>
                  <a:gd name="T0" fmla="*/ 28 w 38"/>
                  <a:gd name="T1" fmla="*/ 2 h 26"/>
                  <a:gd name="T2" fmla="*/ 20 w 38"/>
                  <a:gd name="T3" fmla="*/ 4 h 26"/>
                  <a:gd name="T4" fmla="*/ 14 w 38"/>
                  <a:gd name="T5" fmla="*/ 6 h 26"/>
                  <a:gd name="T6" fmla="*/ 14 w 38"/>
                  <a:gd name="T7" fmla="*/ 14 h 26"/>
                  <a:gd name="T8" fmla="*/ 8 w 38"/>
                  <a:gd name="T9" fmla="*/ 12 h 26"/>
                  <a:gd name="T10" fmla="*/ 4 w 38"/>
                  <a:gd name="T11" fmla="*/ 8 h 26"/>
                  <a:gd name="T12" fmla="*/ 0 w 38"/>
                  <a:gd name="T13" fmla="*/ 12 h 26"/>
                  <a:gd name="T14" fmla="*/ 2 w 38"/>
                  <a:gd name="T15" fmla="*/ 20 h 26"/>
                  <a:gd name="T16" fmla="*/ 8 w 38"/>
                  <a:gd name="T17" fmla="*/ 26 h 26"/>
                  <a:gd name="T18" fmla="*/ 26 w 38"/>
                  <a:gd name="T19" fmla="*/ 24 h 26"/>
                  <a:gd name="T20" fmla="*/ 32 w 38"/>
                  <a:gd name="T21" fmla="*/ 16 h 26"/>
                  <a:gd name="T22" fmla="*/ 38 w 38"/>
                  <a:gd name="T23" fmla="*/ 10 h 26"/>
                  <a:gd name="T24" fmla="*/ 34 w 38"/>
                  <a:gd name="T25" fmla="*/ 0 h 26"/>
                  <a:gd name="T26" fmla="*/ 28 w 38"/>
                  <a:gd name="T2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6">
                    <a:moveTo>
                      <a:pt x="28" y="2"/>
                    </a:moveTo>
                    <a:lnTo>
                      <a:pt x="20" y="4"/>
                    </a:lnTo>
                    <a:lnTo>
                      <a:pt x="14" y="6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0" y="12"/>
                    </a:lnTo>
                    <a:lnTo>
                      <a:pt x="2" y="20"/>
                    </a:lnTo>
                    <a:lnTo>
                      <a:pt x="8" y="26"/>
                    </a:lnTo>
                    <a:lnTo>
                      <a:pt x="26" y="24"/>
                    </a:lnTo>
                    <a:lnTo>
                      <a:pt x="32" y="16"/>
                    </a:lnTo>
                    <a:lnTo>
                      <a:pt x="38" y="10"/>
                    </a:lnTo>
                    <a:lnTo>
                      <a:pt x="34" y="0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42"/>
              <p:cNvSpPr>
                <a:spLocks/>
              </p:cNvSpPr>
              <p:nvPr/>
            </p:nvSpPr>
            <p:spPr bwMode="auto">
              <a:xfrm>
                <a:off x="50" y="1473"/>
                <a:ext cx="26" cy="16"/>
              </a:xfrm>
              <a:custGeom>
                <a:avLst/>
                <a:gdLst>
                  <a:gd name="T0" fmla="*/ 22 w 26"/>
                  <a:gd name="T1" fmla="*/ 0 h 16"/>
                  <a:gd name="T2" fmla="*/ 26 w 26"/>
                  <a:gd name="T3" fmla="*/ 4 h 16"/>
                  <a:gd name="T4" fmla="*/ 26 w 26"/>
                  <a:gd name="T5" fmla="*/ 8 h 16"/>
                  <a:gd name="T6" fmla="*/ 22 w 26"/>
                  <a:gd name="T7" fmla="*/ 16 h 16"/>
                  <a:gd name="T8" fmla="*/ 14 w 26"/>
                  <a:gd name="T9" fmla="*/ 14 h 16"/>
                  <a:gd name="T10" fmla="*/ 10 w 26"/>
                  <a:gd name="T11" fmla="*/ 16 h 16"/>
                  <a:gd name="T12" fmla="*/ 4 w 26"/>
                  <a:gd name="T13" fmla="*/ 10 h 16"/>
                  <a:gd name="T14" fmla="*/ 0 w 26"/>
                  <a:gd name="T15" fmla="*/ 6 h 16"/>
                  <a:gd name="T16" fmla="*/ 2 w 26"/>
                  <a:gd name="T17" fmla="*/ 0 h 16"/>
                  <a:gd name="T18" fmla="*/ 8 w 26"/>
                  <a:gd name="T19" fmla="*/ 0 h 16"/>
                  <a:gd name="T20" fmla="*/ 22 w 2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6">
                    <a:moveTo>
                      <a:pt x="22" y="0"/>
                    </a:moveTo>
                    <a:lnTo>
                      <a:pt x="26" y="4"/>
                    </a:lnTo>
                    <a:lnTo>
                      <a:pt x="26" y="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10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43"/>
              <p:cNvSpPr>
                <a:spLocks/>
              </p:cNvSpPr>
              <p:nvPr/>
            </p:nvSpPr>
            <p:spPr bwMode="auto">
              <a:xfrm>
                <a:off x="540" y="1525"/>
                <a:ext cx="24" cy="40"/>
              </a:xfrm>
              <a:custGeom>
                <a:avLst/>
                <a:gdLst>
                  <a:gd name="T0" fmla="*/ 0 w 24"/>
                  <a:gd name="T1" fmla="*/ 0 h 40"/>
                  <a:gd name="T2" fmla="*/ 10 w 24"/>
                  <a:gd name="T3" fmla="*/ 2 h 40"/>
                  <a:gd name="T4" fmla="*/ 16 w 24"/>
                  <a:gd name="T5" fmla="*/ 6 h 40"/>
                  <a:gd name="T6" fmla="*/ 18 w 24"/>
                  <a:gd name="T7" fmla="*/ 20 h 40"/>
                  <a:gd name="T8" fmla="*/ 24 w 24"/>
                  <a:gd name="T9" fmla="*/ 30 h 40"/>
                  <a:gd name="T10" fmla="*/ 24 w 24"/>
                  <a:gd name="T11" fmla="*/ 40 h 40"/>
                  <a:gd name="T12" fmla="*/ 16 w 24"/>
                  <a:gd name="T13" fmla="*/ 32 h 40"/>
                  <a:gd name="T14" fmla="*/ 8 w 24"/>
                  <a:gd name="T15" fmla="*/ 22 h 40"/>
                  <a:gd name="T16" fmla="*/ 4 w 24"/>
                  <a:gd name="T17" fmla="*/ 16 h 40"/>
                  <a:gd name="T18" fmla="*/ 0 w 24"/>
                  <a:gd name="T19" fmla="*/ 8 h 40"/>
                  <a:gd name="T20" fmla="*/ 0 w 24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40">
                    <a:moveTo>
                      <a:pt x="0" y="0"/>
                    </a:moveTo>
                    <a:lnTo>
                      <a:pt x="10" y="2"/>
                    </a:lnTo>
                    <a:lnTo>
                      <a:pt x="16" y="6"/>
                    </a:lnTo>
                    <a:lnTo>
                      <a:pt x="18" y="20"/>
                    </a:lnTo>
                    <a:lnTo>
                      <a:pt x="24" y="30"/>
                    </a:lnTo>
                    <a:lnTo>
                      <a:pt x="24" y="40"/>
                    </a:lnTo>
                    <a:lnTo>
                      <a:pt x="16" y="32"/>
                    </a:lnTo>
                    <a:lnTo>
                      <a:pt x="8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4"/>
              <p:cNvSpPr>
                <a:spLocks/>
              </p:cNvSpPr>
              <p:nvPr/>
            </p:nvSpPr>
            <p:spPr bwMode="auto">
              <a:xfrm>
                <a:off x="584" y="1565"/>
                <a:ext cx="22" cy="38"/>
              </a:xfrm>
              <a:custGeom>
                <a:avLst/>
                <a:gdLst>
                  <a:gd name="T0" fmla="*/ 0 w 22"/>
                  <a:gd name="T1" fmla="*/ 8 h 38"/>
                  <a:gd name="T2" fmla="*/ 0 w 22"/>
                  <a:gd name="T3" fmla="*/ 0 h 38"/>
                  <a:gd name="T4" fmla="*/ 8 w 22"/>
                  <a:gd name="T5" fmla="*/ 2 h 38"/>
                  <a:gd name="T6" fmla="*/ 14 w 22"/>
                  <a:gd name="T7" fmla="*/ 14 h 38"/>
                  <a:gd name="T8" fmla="*/ 22 w 22"/>
                  <a:gd name="T9" fmla="*/ 24 h 38"/>
                  <a:gd name="T10" fmla="*/ 22 w 22"/>
                  <a:gd name="T11" fmla="*/ 32 h 38"/>
                  <a:gd name="T12" fmla="*/ 18 w 22"/>
                  <a:gd name="T13" fmla="*/ 38 h 38"/>
                  <a:gd name="T14" fmla="*/ 12 w 22"/>
                  <a:gd name="T15" fmla="*/ 30 h 38"/>
                  <a:gd name="T16" fmla="*/ 6 w 22"/>
                  <a:gd name="T17" fmla="*/ 24 h 38"/>
                  <a:gd name="T18" fmla="*/ 4 w 22"/>
                  <a:gd name="T19" fmla="*/ 16 h 38"/>
                  <a:gd name="T20" fmla="*/ 0 w 22"/>
                  <a:gd name="T2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0" y="8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14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30"/>
                    </a:lnTo>
                    <a:lnTo>
                      <a:pt x="6" y="24"/>
                    </a:lnTo>
                    <a:lnTo>
                      <a:pt x="4" y="1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45"/>
              <p:cNvSpPr>
                <a:spLocks/>
              </p:cNvSpPr>
              <p:nvPr/>
            </p:nvSpPr>
            <p:spPr bwMode="auto">
              <a:xfrm>
                <a:off x="588" y="1615"/>
                <a:ext cx="26" cy="34"/>
              </a:xfrm>
              <a:custGeom>
                <a:avLst/>
                <a:gdLst>
                  <a:gd name="T0" fmla="*/ 0 w 26"/>
                  <a:gd name="T1" fmla="*/ 0 h 34"/>
                  <a:gd name="T2" fmla="*/ 10 w 26"/>
                  <a:gd name="T3" fmla="*/ 4 h 34"/>
                  <a:gd name="T4" fmla="*/ 18 w 26"/>
                  <a:gd name="T5" fmla="*/ 4 h 34"/>
                  <a:gd name="T6" fmla="*/ 20 w 26"/>
                  <a:gd name="T7" fmla="*/ 8 h 34"/>
                  <a:gd name="T8" fmla="*/ 18 w 26"/>
                  <a:gd name="T9" fmla="*/ 16 h 34"/>
                  <a:gd name="T10" fmla="*/ 22 w 26"/>
                  <a:gd name="T11" fmla="*/ 22 h 34"/>
                  <a:gd name="T12" fmla="*/ 26 w 26"/>
                  <a:gd name="T13" fmla="*/ 34 h 34"/>
                  <a:gd name="T14" fmla="*/ 18 w 26"/>
                  <a:gd name="T15" fmla="*/ 32 h 34"/>
                  <a:gd name="T16" fmla="*/ 8 w 26"/>
                  <a:gd name="T17" fmla="*/ 20 h 34"/>
                  <a:gd name="T18" fmla="*/ 2 w 26"/>
                  <a:gd name="T19" fmla="*/ 12 h 34"/>
                  <a:gd name="T20" fmla="*/ 0 w 26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34">
                    <a:moveTo>
                      <a:pt x="0" y="0"/>
                    </a:moveTo>
                    <a:lnTo>
                      <a:pt x="10" y="4"/>
                    </a:lnTo>
                    <a:lnTo>
                      <a:pt x="18" y="4"/>
                    </a:lnTo>
                    <a:lnTo>
                      <a:pt x="20" y="8"/>
                    </a:lnTo>
                    <a:lnTo>
                      <a:pt x="18" y="16"/>
                    </a:lnTo>
                    <a:lnTo>
                      <a:pt x="22" y="22"/>
                    </a:lnTo>
                    <a:lnTo>
                      <a:pt x="26" y="34"/>
                    </a:lnTo>
                    <a:lnTo>
                      <a:pt x="18" y="32"/>
                    </a:lnTo>
                    <a:lnTo>
                      <a:pt x="8" y="20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46"/>
              <p:cNvSpPr>
                <a:spLocks/>
              </p:cNvSpPr>
              <p:nvPr/>
            </p:nvSpPr>
            <p:spPr bwMode="auto">
              <a:xfrm>
                <a:off x="84" y="1591"/>
                <a:ext cx="32" cy="20"/>
              </a:xfrm>
              <a:custGeom>
                <a:avLst/>
                <a:gdLst>
                  <a:gd name="T0" fmla="*/ 32 w 32"/>
                  <a:gd name="T1" fmla="*/ 4 h 20"/>
                  <a:gd name="T2" fmla="*/ 28 w 32"/>
                  <a:gd name="T3" fmla="*/ 10 h 20"/>
                  <a:gd name="T4" fmla="*/ 22 w 32"/>
                  <a:gd name="T5" fmla="*/ 12 h 20"/>
                  <a:gd name="T6" fmla="*/ 12 w 32"/>
                  <a:gd name="T7" fmla="*/ 14 h 20"/>
                  <a:gd name="T8" fmla="*/ 6 w 32"/>
                  <a:gd name="T9" fmla="*/ 20 h 20"/>
                  <a:gd name="T10" fmla="*/ 0 w 32"/>
                  <a:gd name="T11" fmla="*/ 18 h 20"/>
                  <a:gd name="T12" fmla="*/ 6 w 32"/>
                  <a:gd name="T13" fmla="*/ 8 h 20"/>
                  <a:gd name="T14" fmla="*/ 14 w 32"/>
                  <a:gd name="T15" fmla="*/ 4 h 20"/>
                  <a:gd name="T16" fmla="*/ 26 w 32"/>
                  <a:gd name="T17" fmla="*/ 0 h 20"/>
                  <a:gd name="T18" fmla="*/ 32 w 32"/>
                  <a:gd name="T1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0">
                    <a:moveTo>
                      <a:pt x="32" y="4"/>
                    </a:moveTo>
                    <a:lnTo>
                      <a:pt x="28" y="10"/>
                    </a:lnTo>
                    <a:lnTo>
                      <a:pt x="22" y="12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0" y="18"/>
                    </a:lnTo>
                    <a:lnTo>
                      <a:pt x="6" y="8"/>
                    </a:lnTo>
                    <a:lnTo>
                      <a:pt x="14" y="4"/>
                    </a:lnTo>
                    <a:lnTo>
                      <a:pt x="26" y="0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47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48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49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50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51"/>
              <p:cNvSpPr>
                <a:spLocks/>
              </p:cNvSpPr>
              <p:nvPr/>
            </p:nvSpPr>
            <p:spPr bwMode="auto">
              <a:xfrm>
                <a:off x="576" y="1551"/>
                <a:ext cx="14" cy="14"/>
              </a:xfrm>
              <a:custGeom>
                <a:avLst/>
                <a:gdLst>
                  <a:gd name="T0" fmla="*/ 4 w 14"/>
                  <a:gd name="T1" fmla="*/ 0 h 14"/>
                  <a:gd name="T2" fmla="*/ 8 w 14"/>
                  <a:gd name="T3" fmla="*/ 0 h 14"/>
                  <a:gd name="T4" fmla="*/ 14 w 14"/>
                  <a:gd name="T5" fmla="*/ 6 h 14"/>
                  <a:gd name="T6" fmla="*/ 8 w 14"/>
                  <a:gd name="T7" fmla="*/ 10 h 14"/>
                  <a:gd name="T8" fmla="*/ 2 w 14"/>
                  <a:gd name="T9" fmla="*/ 14 h 14"/>
                  <a:gd name="T10" fmla="*/ 0 w 14"/>
                  <a:gd name="T11" fmla="*/ 6 h 14"/>
                  <a:gd name="T12" fmla="*/ 4 w 1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lnTo>
                      <a:pt x="8" y="0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0" name="Freeform 52"/>
            <p:cNvSpPr>
              <a:spLocks/>
            </p:cNvSpPr>
            <p:nvPr/>
          </p:nvSpPr>
          <p:spPr bwMode="auto">
            <a:xfrm>
              <a:off x="1105995" y="2707233"/>
              <a:ext cx="1447800" cy="711200"/>
            </a:xfrm>
            <a:custGeom>
              <a:avLst/>
              <a:gdLst>
                <a:gd name="T0" fmla="*/ 24 w 912"/>
                <a:gd name="T1" fmla="*/ 30 h 448"/>
                <a:gd name="T2" fmla="*/ 30 w 912"/>
                <a:gd name="T3" fmla="*/ 20 h 448"/>
                <a:gd name="T4" fmla="*/ 472 w 912"/>
                <a:gd name="T5" fmla="*/ 8 h 448"/>
                <a:gd name="T6" fmla="*/ 550 w 912"/>
                <a:gd name="T7" fmla="*/ 28 h 448"/>
                <a:gd name="T8" fmla="*/ 516 w 912"/>
                <a:gd name="T9" fmla="*/ 52 h 448"/>
                <a:gd name="T10" fmla="*/ 562 w 912"/>
                <a:gd name="T11" fmla="*/ 48 h 448"/>
                <a:gd name="T12" fmla="*/ 604 w 912"/>
                <a:gd name="T13" fmla="*/ 56 h 448"/>
                <a:gd name="T14" fmla="*/ 636 w 912"/>
                <a:gd name="T15" fmla="*/ 68 h 448"/>
                <a:gd name="T16" fmla="*/ 600 w 912"/>
                <a:gd name="T17" fmla="*/ 68 h 448"/>
                <a:gd name="T18" fmla="*/ 588 w 912"/>
                <a:gd name="T19" fmla="*/ 94 h 448"/>
                <a:gd name="T20" fmla="*/ 584 w 912"/>
                <a:gd name="T21" fmla="*/ 154 h 448"/>
                <a:gd name="T22" fmla="*/ 608 w 912"/>
                <a:gd name="T23" fmla="*/ 112 h 448"/>
                <a:gd name="T24" fmla="*/ 620 w 912"/>
                <a:gd name="T25" fmla="*/ 84 h 448"/>
                <a:gd name="T26" fmla="*/ 654 w 912"/>
                <a:gd name="T27" fmla="*/ 90 h 448"/>
                <a:gd name="T28" fmla="*/ 652 w 912"/>
                <a:gd name="T29" fmla="*/ 112 h 448"/>
                <a:gd name="T30" fmla="*/ 662 w 912"/>
                <a:gd name="T31" fmla="*/ 134 h 448"/>
                <a:gd name="T32" fmla="*/ 690 w 912"/>
                <a:gd name="T33" fmla="*/ 148 h 448"/>
                <a:gd name="T34" fmla="*/ 720 w 912"/>
                <a:gd name="T35" fmla="*/ 124 h 448"/>
                <a:gd name="T36" fmla="*/ 766 w 912"/>
                <a:gd name="T37" fmla="*/ 100 h 448"/>
                <a:gd name="T38" fmla="*/ 858 w 912"/>
                <a:gd name="T39" fmla="*/ 74 h 448"/>
                <a:gd name="T40" fmla="*/ 900 w 912"/>
                <a:gd name="T41" fmla="*/ 44 h 448"/>
                <a:gd name="T42" fmla="*/ 912 w 912"/>
                <a:gd name="T43" fmla="*/ 90 h 448"/>
                <a:gd name="T44" fmla="*/ 864 w 912"/>
                <a:gd name="T45" fmla="*/ 110 h 448"/>
                <a:gd name="T46" fmla="*/ 862 w 912"/>
                <a:gd name="T47" fmla="*/ 148 h 448"/>
                <a:gd name="T48" fmla="*/ 804 w 912"/>
                <a:gd name="T49" fmla="*/ 166 h 448"/>
                <a:gd name="T50" fmla="*/ 782 w 912"/>
                <a:gd name="T51" fmla="*/ 198 h 448"/>
                <a:gd name="T52" fmla="*/ 770 w 912"/>
                <a:gd name="T53" fmla="*/ 220 h 448"/>
                <a:gd name="T54" fmla="*/ 760 w 912"/>
                <a:gd name="T55" fmla="*/ 214 h 448"/>
                <a:gd name="T56" fmla="*/ 762 w 912"/>
                <a:gd name="T57" fmla="*/ 234 h 448"/>
                <a:gd name="T58" fmla="*/ 762 w 912"/>
                <a:gd name="T59" fmla="*/ 270 h 448"/>
                <a:gd name="T60" fmla="*/ 724 w 912"/>
                <a:gd name="T61" fmla="*/ 298 h 448"/>
                <a:gd name="T62" fmla="*/ 682 w 912"/>
                <a:gd name="T63" fmla="*/ 350 h 448"/>
                <a:gd name="T64" fmla="*/ 704 w 912"/>
                <a:gd name="T65" fmla="*/ 424 h 448"/>
                <a:gd name="T66" fmla="*/ 680 w 912"/>
                <a:gd name="T67" fmla="*/ 428 h 448"/>
                <a:gd name="T68" fmla="*/ 664 w 912"/>
                <a:gd name="T69" fmla="*/ 382 h 448"/>
                <a:gd name="T70" fmla="*/ 626 w 912"/>
                <a:gd name="T71" fmla="*/ 372 h 448"/>
                <a:gd name="T72" fmla="*/ 566 w 912"/>
                <a:gd name="T73" fmla="*/ 354 h 448"/>
                <a:gd name="T74" fmla="*/ 560 w 912"/>
                <a:gd name="T75" fmla="*/ 374 h 448"/>
                <a:gd name="T76" fmla="*/ 516 w 912"/>
                <a:gd name="T77" fmla="*/ 368 h 448"/>
                <a:gd name="T78" fmla="*/ 484 w 912"/>
                <a:gd name="T79" fmla="*/ 372 h 448"/>
                <a:gd name="T80" fmla="*/ 454 w 912"/>
                <a:gd name="T81" fmla="*/ 388 h 448"/>
                <a:gd name="T82" fmla="*/ 430 w 912"/>
                <a:gd name="T83" fmla="*/ 420 h 448"/>
                <a:gd name="T84" fmla="*/ 390 w 912"/>
                <a:gd name="T85" fmla="*/ 400 h 448"/>
                <a:gd name="T86" fmla="*/ 344 w 912"/>
                <a:gd name="T87" fmla="*/ 368 h 448"/>
                <a:gd name="T88" fmla="*/ 302 w 912"/>
                <a:gd name="T89" fmla="*/ 346 h 448"/>
                <a:gd name="T90" fmla="*/ 192 w 912"/>
                <a:gd name="T91" fmla="*/ 334 h 448"/>
                <a:gd name="T92" fmla="*/ 104 w 912"/>
                <a:gd name="T93" fmla="*/ 298 h 448"/>
                <a:gd name="T94" fmla="*/ 58 w 912"/>
                <a:gd name="T95" fmla="*/ 272 h 448"/>
                <a:gd name="T96" fmla="*/ 32 w 912"/>
                <a:gd name="T97" fmla="*/ 228 h 448"/>
                <a:gd name="T98" fmla="*/ 10 w 912"/>
                <a:gd name="T99" fmla="*/ 186 h 448"/>
                <a:gd name="T100" fmla="*/ 6 w 912"/>
                <a:gd name="T101" fmla="*/ 112 h 448"/>
                <a:gd name="T102" fmla="*/ 8 w 912"/>
                <a:gd name="T103" fmla="*/ 4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2" h="448">
                  <a:moveTo>
                    <a:pt x="4" y="38"/>
                  </a:moveTo>
                  <a:lnTo>
                    <a:pt x="0" y="28"/>
                  </a:lnTo>
                  <a:lnTo>
                    <a:pt x="8" y="24"/>
                  </a:lnTo>
                  <a:lnTo>
                    <a:pt x="18" y="28"/>
                  </a:lnTo>
                  <a:lnTo>
                    <a:pt x="24" y="30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4" y="38"/>
                  </a:lnTo>
                  <a:lnTo>
                    <a:pt x="36" y="28"/>
                  </a:lnTo>
                  <a:lnTo>
                    <a:pt x="30" y="20"/>
                  </a:lnTo>
                  <a:lnTo>
                    <a:pt x="30" y="8"/>
                  </a:lnTo>
                  <a:lnTo>
                    <a:pt x="460" y="8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2" y="8"/>
                  </a:lnTo>
                  <a:lnTo>
                    <a:pt x="476" y="12"/>
                  </a:lnTo>
                  <a:lnTo>
                    <a:pt x="488" y="16"/>
                  </a:lnTo>
                  <a:lnTo>
                    <a:pt x="512" y="20"/>
                  </a:lnTo>
                  <a:lnTo>
                    <a:pt x="526" y="24"/>
                  </a:lnTo>
                  <a:lnTo>
                    <a:pt x="550" y="28"/>
                  </a:lnTo>
                  <a:lnTo>
                    <a:pt x="548" y="32"/>
                  </a:lnTo>
                  <a:lnTo>
                    <a:pt x="536" y="36"/>
                  </a:lnTo>
                  <a:lnTo>
                    <a:pt x="528" y="40"/>
                  </a:lnTo>
                  <a:lnTo>
                    <a:pt x="520" y="48"/>
                  </a:lnTo>
                  <a:lnTo>
                    <a:pt x="516" y="52"/>
                  </a:lnTo>
                  <a:lnTo>
                    <a:pt x="526" y="56"/>
                  </a:lnTo>
                  <a:lnTo>
                    <a:pt x="540" y="56"/>
                  </a:lnTo>
                  <a:lnTo>
                    <a:pt x="552" y="56"/>
                  </a:lnTo>
                  <a:lnTo>
                    <a:pt x="558" y="52"/>
                  </a:lnTo>
                  <a:lnTo>
                    <a:pt x="562" y="48"/>
                  </a:lnTo>
                  <a:lnTo>
                    <a:pt x="570" y="42"/>
                  </a:lnTo>
                  <a:lnTo>
                    <a:pt x="574" y="48"/>
                  </a:lnTo>
                  <a:lnTo>
                    <a:pt x="584" y="54"/>
                  </a:lnTo>
                  <a:lnTo>
                    <a:pt x="594" y="58"/>
                  </a:lnTo>
                  <a:lnTo>
                    <a:pt x="604" y="56"/>
                  </a:lnTo>
                  <a:lnTo>
                    <a:pt x="612" y="56"/>
                  </a:lnTo>
                  <a:lnTo>
                    <a:pt x="622" y="54"/>
                  </a:lnTo>
                  <a:lnTo>
                    <a:pt x="628" y="58"/>
                  </a:lnTo>
                  <a:lnTo>
                    <a:pt x="636" y="64"/>
                  </a:lnTo>
                  <a:lnTo>
                    <a:pt x="636" y="68"/>
                  </a:lnTo>
                  <a:lnTo>
                    <a:pt x="628" y="64"/>
                  </a:lnTo>
                  <a:lnTo>
                    <a:pt x="618" y="64"/>
                  </a:lnTo>
                  <a:lnTo>
                    <a:pt x="610" y="70"/>
                  </a:lnTo>
                  <a:lnTo>
                    <a:pt x="604" y="72"/>
                  </a:lnTo>
                  <a:lnTo>
                    <a:pt x="600" y="68"/>
                  </a:lnTo>
                  <a:lnTo>
                    <a:pt x="596" y="72"/>
                  </a:lnTo>
                  <a:lnTo>
                    <a:pt x="588" y="80"/>
                  </a:lnTo>
                  <a:lnTo>
                    <a:pt x="578" y="88"/>
                  </a:lnTo>
                  <a:lnTo>
                    <a:pt x="580" y="96"/>
                  </a:lnTo>
                  <a:lnTo>
                    <a:pt x="588" y="94"/>
                  </a:lnTo>
                  <a:lnTo>
                    <a:pt x="592" y="86"/>
                  </a:lnTo>
                  <a:lnTo>
                    <a:pt x="584" y="104"/>
                  </a:lnTo>
                  <a:lnTo>
                    <a:pt x="580" y="128"/>
                  </a:lnTo>
                  <a:lnTo>
                    <a:pt x="580" y="140"/>
                  </a:lnTo>
                  <a:lnTo>
                    <a:pt x="584" y="154"/>
                  </a:lnTo>
                  <a:lnTo>
                    <a:pt x="594" y="152"/>
                  </a:lnTo>
                  <a:lnTo>
                    <a:pt x="604" y="144"/>
                  </a:lnTo>
                  <a:lnTo>
                    <a:pt x="608" y="134"/>
                  </a:lnTo>
                  <a:lnTo>
                    <a:pt x="608" y="122"/>
                  </a:lnTo>
                  <a:lnTo>
                    <a:pt x="608" y="112"/>
                  </a:lnTo>
                  <a:lnTo>
                    <a:pt x="608" y="100"/>
                  </a:lnTo>
                  <a:lnTo>
                    <a:pt x="608" y="92"/>
                  </a:lnTo>
                  <a:lnTo>
                    <a:pt x="610" y="88"/>
                  </a:lnTo>
                  <a:lnTo>
                    <a:pt x="616" y="88"/>
                  </a:lnTo>
                  <a:lnTo>
                    <a:pt x="620" y="84"/>
                  </a:lnTo>
                  <a:lnTo>
                    <a:pt x="624" y="78"/>
                  </a:lnTo>
                  <a:lnTo>
                    <a:pt x="632" y="76"/>
                  </a:lnTo>
                  <a:lnTo>
                    <a:pt x="640" y="80"/>
                  </a:lnTo>
                  <a:lnTo>
                    <a:pt x="650" y="82"/>
                  </a:lnTo>
                  <a:lnTo>
                    <a:pt x="654" y="90"/>
                  </a:lnTo>
                  <a:lnTo>
                    <a:pt x="652" y="100"/>
                  </a:lnTo>
                  <a:lnTo>
                    <a:pt x="648" y="108"/>
                  </a:lnTo>
                  <a:lnTo>
                    <a:pt x="644" y="112"/>
                  </a:lnTo>
                  <a:lnTo>
                    <a:pt x="646" y="116"/>
                  </a:lnTo>
                  <a:lnTo>
                    <a:pt x="652" y="112"/>
                  </a:lnTo>
                  <a:lnTo>
                    <a:pt x="658" y="108"/>
                  </a:lnTo>
                  <a:lnTo>
                    <a:pt x="664" y="110"/>
                  </a:lnTo>
                  <a:lnTo>
                    <a:pt x="664" y="120"/>
                  </a:lnTo>
                  <a:lnTo>
                    <a:pt x="662" y="126"/>
                  </a:lnTo>
                  <a:lnTo>
                    <a:pt x="662" y="134"/>
                  </a:lnTo>
                  <a:lnTo>
                    <a:pt x="656" y="140"/>
                  </a:lnTo>
                  <a:lnTo>
                    <a:pt x="652" y="148"/>
                  </a:lnTo>
                  <a:lnTo>
                    <a:pt x="660" y="154"/>
                  </a:lnTo>
                  <a:lnTo>
                    <a:pt x="678" y="154"/>
                  </a:lnTo>
                  <a:lnTo>
                    <a:pt x="690" y="148"/>
                  </a:lnTo>
                  <a:lnTo>
                    <a:pt x="702" y="144"/>
                  </a:lnTo>
                  <a:lnTo>
                    <a:pt x="714" y="138"/>
                  </a:lnTo>
                  <a:lnTo>
                    <a:pt x="720" y="136"/>
                  </a:lnTo>
                  <a:lnTo>
                    <a:pt x="722" y="130"/>
                  </a:lnTo>
                  <a:lnTo>
                    <a:pt x="720" y="124"/>
                  </a:lnTo>
                  <a:lnTo>
                    <a:pt x="722" y="120"/>
                  </a:lnTo>
                  <a:lnTo>
                    <a:pt x="744" y="122"/>
                  </a:lnTo>
                  <a:lnTo>
                    <a:pt x="756" y="120"/>
                  </a:lnTo>
                  <a:lnTo>
                    <a:pt x="766" y="112"/>
                  </a:lnTo>
                  <a:lnTo>
                    <a:pt x="766" y="100"/>
                  </a:lnTo>
                  <a:lnTo>
                    <a:pt x="774" y="94"/>
                  </a:lnTo>
                  <a:lnTo>
                    <a:pt x="782" y="88"/>
                  </a:lnTo>
                  <a:lnTo>
                    <a:pt x="840" y="88"/>
                  </a:lnTo>
                  <a:lnTo>
                    <a:pt x="852" y="82"/>
                  </a:lnTo>
                  <a:lnTo>
                    <a:pt x="858" y="74"/>
                  </a:lnTo>
                  <a:lnTo>
                    <a:pt x="862" y="58"/>
                  </a:lnTo>
                  <a:lnTo>
                    <a:pt x="870" y="44"/>
                  </a:lnTo>
                  <a:lnTo>
                    <a:pt x="878" y="36"/>
                  </a:lnTo>
                  <a:lnTo>
                    <a:pt x="886" y="40"/>
                  </a:lnTo>
                  <a:lnTo>
                    <a:pt x="900" y="44"/>
                  </a:lnTo>
                  <a:lnTo>
                    <a:pt x="902" y="52"/>
                  </a:lnTo>
                  <a:lnTo>
                    <a:pt x="900" y="68"/>
                  </a:lnTo>
                  <a:lnTo>
                    <a:pt x="902" y="76"/>
                  </a:lnTo>
                  <a:lnTo>
                    <a:pt x="908" y="82"/>
                  </a:lnTo>
                  <a:lnTo>
                    <a:pt x="912" y="90"/>
                  </a:lnTo>
                  <a:lnTo>
                    <a:pt x="908" y="96"/>
                  </a:lnTo>
                  <a:lnTo>
                    <a:pt x="896" y="96"/>
                  </a:lnTo>
                  <a:lnTo>
                    <a:pt x="884" y="98"/>
                  </a:lnTo>
                  <a:lnTo>
                    <a:pt x="874" y="104"/>
                  </a:lnTo>
                  <a:lnTo>
                    <a:pt x="864" y="110"/>
                  </a:lnTo>
                  <a:lnTo>
                    <a:pt x="858" y="124"/>
                  </a:lnTo>
                  <a:lnTo>
                    <a:pt x="850" y="134"/>
                  </a:lnTo>
                  <a:lnTo>
                    <a:pt x="850" y="142"/>
                  </a:lnTo>
                  <a:lnTo>
                    <a:pt x="854" y="146"/>
                  </a:lnTo>
                  <a:lnTo>
                    <a:pt x="862" y="148"/>
                  </a:lnTo>
                  <a:lnTo>
                    <a:pt x="854" y="154"/>
                  </a:lnTo>
                  <a:lnTo>
                    <a:pt x="848" y="154"/>
                  </a:lnTo>
                  <a:lnTo>
                    <a:pt x="838" y="158"/>
                  </a:lnTo>
                  <a:lnTo>
                    <a:pt x="822" y="162"/>
                  </a:lnTo>
                  <a:lnTo>
                    <a:pt x="804" y="166"/>
                  </a:lnTo>
                  <a:lnTo>
                    <a:pt x="800" y="170"/>
                  </a:lnTo>
                  <a:lnTo>
                    <a:pt x="802" y="182"/>
                  </a:lnTo>
                  <a:lnTo>
                    <a:pt x="796" y="190"/>
                  </a:lnTo>
                  <a:lnTo>
                    <a:pt x="790" y="200"/>
                  </a:lnTo>
                  <a:lnTo>
                    <a:pt x="782" y="198"/>
                  </a:lnTo>
                  <a:lnTo>
                    <a:pt x="786" y="210"/>
                  </a:lnTo>
                  <a:lnTo>
                    <a:pt x="782" y="218"/>
                  </a:lnTo>
                  <a:lnTo>
                    <a:pt x="774" y="228"/>
                  </a:lnTo>
                  <a:lnTo>
                    <a:pt x="770" y="234"/>
                  </a:lnTo>
                  <a:lnTo>
                    <a:pt x="770" y="220"/>
                  </a:lnTo>
                  <a:lnTo>
                    <a:pt x="766" y="208"/>
                  </a:lnTo>
                  <a:lnTo>
                    <a:pt x="768" y="198"/>
                  </a:lnTo>
                  <a:lnTo>
                    <a:pt x="764" y="194"/>
                  </a:lnTo>
                  <a:lnTo>
                    <a:pt x="762" y="202"/>
                  </a:lnTo>
                  <a:lnTo>
                    <a:pt x="760" y="214"/>
                  </a:lnTo>
                  <a:lnTo>
                    <a:pt x="754" y="212"/>
                  </a:lnTo>
                  <a:lnTo>
                    <a:pt x="750" y="214"/>
                  </a:lnTo>
                  <a:lnTo>
                    <a:pt x="758" y="222"/>
                  </a:lnTo>
                  <a:lnTo>
                    <a:pt x="764" y="228"/>
                  </a:lnTo>
                  <a:lnTo>
                    <a:pt x="762" y="234"/>
                  </a:lnTo>
                  <a:lnTo>
                    <a:pt x="764" y="244"/>
                  </a:lnTo>
                  <a:lnTo>
                    <a:pt x="770" y="246"/>
                  </a:lnTo>
                  <a:lnTo>
                    <a:pt x="774" y="256"/>
                  </a:lnTo>
                  <a:lnTo>
                    <a:pt x="770" y="264"/>
                  </a:lnTo>
                  <a:lnTo>
                    <a:pt x="762" y="270"/>
                  </a:lnTo>
                  <a:lnTo>
                    <a:pt x="762" y="278"/>
                  </a:lnTo>
                  <a:lnTo>
                    <a:pt x="752" y="280"/>
                  </a:lnTo>
                  <a:lnTo>
                    <a:pt x="738" y="292"/>
                  </a:lnTo>
                  <a:lnTo>
                    <a:pt x="734" y="296"/>
                  </a:lnTo>
                  <a:lnTo>
                    <a:pt x="724" y="298"/>
                  </a:lnTo>
                  <a:lnTo>
                    <a:pt x="714" y="314"/>
                  </a:lnTo>
                  <a:lnTo>
                    <a:pt x="702" y="318"/>
                  </a:lnTo>
                  <a:lnTo>
                    <a:pt x="696" y="326"/>
                  </a:lnTo>
                  <a:lnTo>
                    <a:pt x="686" y="338"/>
                  </a:lnTo>
                  <a:lnTo>
                    <a:pt x="682" y="350"/>
                  </a:lnTo>
                  <a:lnTo>
                    <a:pt x="686" y="364"/>
                  </a:lnTo>
                  <a:lnTo>
                    <a:pt x="692" y="378"/>
                  </a:lnTo>
                  <a:lnTo>
                    <a:pt x="696" y="392"/>
                  </a:lnTo>
                  <a:lnTo>
                    <a:pt x="702" y="406"/>
                  </a:lnTo>
                  <a:lnTo>
                    <a:pt x="704" y="424"/>
                  </a:lnTo>
                  <a:lnTo>
                    <a:pt x="704" y="440"/>
                  </a:lnTo>
                  <a:lnTo>
                    <a:pt x="702" y="448"/>
                  </a:lnTo>
                  <a:lnTo>
                    <a:pt x="694" y="448"/>
                  </a:lnTo>
                  <a:lnTo>
                    <a:pt x="686" y="440"/>
                  </a:lnTo>
                  <a:lnTo>
                    <a:pt x="680" y="428"/>
                  </a:lnTo>
                  <a:lnTo>
                    <a:pt x="672" y="422"/>
                  </a:lnTo>
                  <a:lnTo>
                    <a:pt x="664" y="416"/>
                  </a:lnTo>
                  <a:lnTo>
                    <a:pt x="662" y="404"/>
                  </a:lnTo>
                  <a:lnTo>
                    <a:pt x="662" y="392"/>
                  </a:lnTo>
                  <a:lnTo>
                    <a:pt x="664" y="382"/>
                  </a:lnTo>
                  <a:lnTo>
                    <a:pt x="656" y="374"/>
                  </a:lnTo>
                  <a:lnTo>
                    <a:pt x="650" y="366"/>
                  </a:lnTo>
                  <a:lnTo>
                    <a:pt x="640" y="362"/>
                  </a:lnTo>
                  <a:lnTo>
                    <a:pt x="634" y="364"/>
                  </a:lnTo>
                  <a:lnTo>
                    <a:pt x="626" y="372"/>
                  </a:lnTo>
                  <a:lnTo>
                    <a:pt x="618" y="362"/>
                  </a:lnTo>
                  <a:lnTo>
                    <a:pt x="606" y="360"/>
                  </a:lnTo>
                  <a:lnTo>
                    <a:pt x="592" y="358"/>
                  </a:lnTo>
                  <a:lnTo>
                    <a:pt x="582" y="354"/>
                  </a:lnTo>
                  <a:lnTo>
                    <a:pt x="566" y="354"/>
                  </a:lnTo>
                  <a:lnTo>
                    <a:pt x="552" y="356"/>
                  </a:lnTo>
                  <a:lnTo>
                    <a:pt x="542" y="358"/>
                  </a:lnTo>
                  <a:lnTo>
                    <a:pt x="548" y="364"/>
                  </a:lnTo>
                  <a:lnTo>
                    <a:pt x="554" y="368"/>
                  </a:lnTo>
                  <a:lnTo>
                    <a:pt x="560" y="374"/>
                  </a:lnTo>
                  <a:lnTo>
                    <a:pt x="552" y="376"/>
                  </a:lnTo>
                  <a:lnTo>
                    <a:pt x="544" y="376"/>
                  </a:lnTo>
                  <a:lnTo>
                    <a:pt x="534" y="378"/>
                  </a:lnTo>
                  <a:lnTo>
                    <a:pt x="526" y="372"/>
                  </a:lnTo>
                  <a:lnTo>
                    <a:pt x="516" y="368"/>
                  </a:lnTo>
                  <a:lnTo>
                    <a:pt x="512" y="370"/>
                  </a:lnTo>
                  <a:lnTo>
                    <a:pt x="508" y="372"/>
                  </a:lnTo>
                  <a:lnTo>
                    <a:pt x="498" y="366"/>
                  </a:lnTo>
                  <a:lnTo>
                    <a:pt x="488" y="366"/>
                  </a:lnTo>
                  <a:lnTo>
                    <a:pt x="484" y="372"/>
                  </a:lnTo>
                  <a:lnTo>
                    <a:pt x="476" y="374"/>
                  </a:lnTo>
                  <a:lnTo>
                    <a:pt x="470" y="370"/>
                  </a:lnTo>
                  <a:lnTo>
                    <a:pt x="466" y="378"/>
                  </a:lnTo>
                  <a:lnTo>
                    <a:pt x="460" y="384"/>
                  </a:lnTo>
                  <a:lnTo>
                    <a:pt x="454" y="388"/>
                  </a:lnTo>
                  <a:lnTo>
                    <a:pt x="442" y="388"/>
                  </a:lnTo>
                  <a:lnTo>
                    <a:pt x="438" y="394"/>
                  </a:lnTo>
                  <a:lnTo>
                    <a:pt x="432" y="400"/>
                  </a:lnTo>
                  <a:lnTo>
                    <a:pt x="428" y="408"/>
                  </a:lnTo>
                  <a:lnTo>
                    <a:pt x="430" y="420"/>
                  </a:lnTo>
                  <a:lnTo>
                    <a:pt x="434" y="432"/>
                  </a:lnTo>
                  <a:lnTo>
                    <a:pt x="422" y="430"/>
                  </a:lnTo>
                  <a:lnTo>
                    <a:pt x="406" y="424"/>
                  </a:lnTo>
                  <a:lnTo>
                    <a:pt x="398" y="412"/>
                  </a:lnTo>
                  <a:lnTo>
                    <a:pt x="390" y="400"/>
                  </a:lnTo>
                  <a:lnTo>
                    <a:pt x="380" y="388"/>
                  </a:lnTo>
                  <a:lnTo>
                    <a:pt x="374" y="374"/>
                  </a:lnTo>
                  <a:lnTo>
                    <a:pt x="360" y="368"/>
                  </a:lnTo>
                  <a:lnTo>
                    <a:pt x="352" y="364"/>
                  </a:lnTo>
                  <a:lnTo>
                    <a:pt x="344" y="368"/>
                  </a:lnTo>
                  <a:lnTo>
                    <a:pt x="342" y="378"/>
                  </a:lnTo>
                  <a:lnTo>
                    <a:pt x="330" y="380"/>
                  </a:lnTo>
                  <a:lnTo>
                    <a:pt x="314" y="370"/>
                  </a:lnTo>
                  <a:lnTo>
                    <a:pt x="312" y="354"/>
                  </a:lnTo>
                  <a:lnTo>
                    <a:pt x="302" y="346"/>
                  </a:lnTo>
                  <a:lnTo>
                    <a:pt x="282" y="330"/>
                  </a:lnTo>
                  <a:lnTo>
                    <a:pt x="262" y="334"/>
                  </a:lnTo>
                  <a:lnTo>
                    <a:pt x="254" y="340"/>
                  </a:lnTo>
                  <a:lnTo>
                    <a:pt x="208" y="340"/>
                  </a:lnTo>
                  <a:lnTo>
                    <a:pt x="192" y="334"/>
                  </a:lnTo>
                  <a:lnTo>
                    <a:pt x="166" y="322"/>
                  </a:lnTo>
                  <a:lnTo>
                    <a:pt x="148" y="316"/>
                  </a:lnTo>
                  <a:lnTo>
                    <a:pt x="116" y="318"/>
                  </a:lnTo>
                  <a:lnTo>
                    <a:pt x="112" y="306"/>
                  </a:lnTo>
                  <a:lnTo>
                    <a:pt x="104" y="298"/>
                  </a:lnTo>
                  <a:lnTo>
                    <a:pt x="98" y="294"/>
                  </a:lnTo>
                  <a:lnTo>
                    <a:pt x="84" y="290"/>
                  </a:lnTo>
                  <a:lnTo>
                    <a:pt x="74" y="282"/>
                  </a:lnTo>
                  <a:lnTo>
                    <a:pt x="60" y="286"/>
                  </a:lnTo>
                  <a:lnTo>
                    <a:pt x="58" y="272"/>
                  </a:lnTo>
                  <a:lnTo>
                    <a:pt x="48" y="258"/>
                  </a:lnTo>
                  <a:lnTo>
                    <a:pt x="38" y="248"/>
                  </a:lnTo>
                  <a:lnTo>
                    <a:pt x="42" y="242"/>
                  </a:lnTo>
                  <a:lnTo>
                    <a:pt x="36" y="238"/>
                  </a:lnTo>
                  <a:lnTo>
                    <a:pt x="32" y="228"/>
                  </a:lnTo>
                  <a:lnTo>
                    <a:pt x="38" y="218"/>
                  </a:lnTo>
                  <a:lnTo>
                    <a:pt x="26" y="218"/>
                  </a:lnTo>
                  <a:lnTo>
                    <a:pt x="18" y="210"/>
                  </a:lnTo>
                  <a:lnTo>
                    <a:pt x="10" y="198"/>
                  </a:lnTo>
                  <a:lnTo>
                    <a:pt x="10" y="186"/>
                  </a:lnTo>
                  <a:lnTo>
                    <a:pt x="2" y="178"/>
                  </a:lnTo>
                  <a:lnTo>
                    <a:pt x="2" y="170"/>
                  </a:lnTo>
                  <a:lnTo>
                    <a:pt x="6" y="148"/>
                  </a:lnTo>
                  <a:lnTo>
                    <a:pt x="2" y="122"/>
                  </a:lnTo>
                  <a:lnTo>
                    <a:pt x="6" y="112"/>
                  </a:lnTo>
                  <a:lnTo>
                    <a:pt x="10" y="64"/>
                  </a:lnTo>
                  <a:lnTo>
                    <a:pt x="16" y="64"/>
                  </a:lnTo>
                  <a:lnTo>
                    <a:pt x="10" y="54"/>
                  </a:lnTo>
                  <a:lnTo>
                    <a:pt x="6" y="48"/>
                  </a:lnTo>
                  <a:lnTo>
                    <a:pt x="8" y="42"/>
                  </a:lnTo>
                  <a:lnTo>
                    <a:pt x="4" y="3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1" name="Freeform 202"/>
            <p:cNvSpPr>
              <a:spLocks/>
            </p:cNvSpPr>
            <p:nvPr/>
          </p:nvSpPr>
          <p:spPr bwMode="auto">
            <a:xfrm>
              <a:off x="4042715" y="2803820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42" name="Group 141"/>
            <p:cNvGrpSpPr>
              <a:grpSpLocks/>
            </p:cNvGrpSpPr>
            <p:nvPr/>
          </p:nvGrpSpPr>
          <p:grpSpPr bwMode="auto">
            <a:xfrm>
              <a:off x="691790" y="1227510"/>
              <a:ext cx="2222500" cy="1711325"/>
              <a:chOff x="464" y="783"/>
              <a:chExt cx="1400" cy="1078"/>
            </a:xfrm>
            <a:noFill/>
          </p:grpSpPr>
          <p:sp>
            <p:nvSpPr>
              <p:cNvPr id="143" name="Freeform 142"/>
              <p:cNvSpPr>
                <a:spLocks/>
              </p:cNvSpPr>
              <p:nvPr/>
            </p:nvSpPr>
            <p:spPr bwMode="auto">
              <a:xfrm>
                <a:off x="704" y="1087"/>
                <a:ext cx="166" cy="104"/>
              </a:xfrm>
              <a:custGeom>
                <a:avLst/>
                <a:gdLst>
                  <a:gd name="T0" fmla="*/ 20 w 166"/>
                  <a:gd name="T1" fmla="*/ 6 h 104"/>
                  <a:gd name="T2" fmla="*/ 20 w 166"/>
                  <a:gd name="T3" fmla="*/ 14 h 104"/>
                  <a:gd name="T4" fmla="*/ 28 w 166"/>
                  <a:gd name="T5" fmla="*/ 22 h 104"/>
                  <a:gd name="T6" fmla="*/ 28 w 166"/>
                  <a:gd name="T7" fmla="*/ 28 h 104"/>
                  <a:gd name="T8" fmla="*/ 24 w 166"/>
                  <a:gd name="T9" fmla="*/ 34 h 104"/>
                  <a:gd name="T10" fmla="*/ 20 w 166"/>
                  <a:gd name="T11" fmla="*/ 44 h 104"/>
                  <a:gd name="T12" fmla="*/ 12 w 166"/>
                  <a:gd name="T13" fmla="*/ 54 h 104"/>
                  <a:gd name="T14" fmla="*/ 8 w 166"/>
                  <a:gd name="T15" fmla="*/ 68 h 104"/>
                  <a:gd name="T16" fmla="*/ 0 w 166"/>
                  <a:gd name="T17" fmla="*/ 76 h 104"/>
                  <a:gd name="T18" fmla="*/ 12 w 166"/>
                  <a:gd name="T19" fmla="*/ 80 h 104"/>
                  <a:gd name="T20" fmla="*/ 20 w 166"/>
                  <a:gd name="T21" fmla="*/ 84 h 104"/>
                  <a:gd name="T22" fmla="*/ 32 w 166"/>
                  <a:gd name="T23" fmla="*/ 92 h 104"/>
                  <a:gd name="T24" fmla="*/ 42 w 166"/>
                  <a:gd name="T25" fmla="*/ 104 h 104"/>
                  <a:gd name="T26" fmla="*/ 54 w 166"/>
                  <a:gd name="T27" fmla="*/ 100 h 104"/>
                  <a:gd name="T28" fmla="*/ 68 w 166"/>
                  <a:gd name="T29" fmla="*/ 92 h 104"/>
                  <a:gd name="T30" fmla="*/ 80 w 166"/>
                  <a:gd name="T31" fmla="*/ 92 h 104"/>
                  <a:gd name="T32" fmla="*/ 86 w 166"/>
                  <a:gd name="T33" fmla="*/ 82 h 104"/>
                  <a:gd name="T34" fmla="*/ 90 w 166"/>
                  <a:gd name="T35" fmla="*/ 72 h 104"/>
                  <a:gd name="T36" fmla="*/ 102 w 166"/>
                  <a:gd name="T37" fmla="*/ 66 h 104"/>
                  <a:gd name="T38" fmla="*/ 106 w 166"/>
                  <a:gd name="T39" fmla="*/ 58 h 104"/>
                  <a:gd name="T40" fmla="*/ 120 w 166"/>
                  <a:gd name="T41" fmla="*/ 50 h 104"/>
                  <a:gd name="T42" fmla="*/ 140 w 166"/>
                  <a:gd name="T43" fmla="*/ 40 h 104"/>
                  <a:gd name="T44" fmla="*/ 166 w 166"/>
                  <a:gd name="T45" fmla="*/ 32 h 104"/>
                  <a:gd name="T46" fmla="*/ 158 w 166"/>
                  <a:gd name="T47" fmla="*/ 26 h 104"/>
                  <a:gd name="T48" fmla="*/ 142 w 166"/>
                  <a:gd name="T49" fmla="*/ 16 h 104"/>
                  <a:gd name="T50" fmla="*/ 128 w 166"/>
                  <a:gd name="T51" fmla="*/ 8 h 104"/>
                  <a:gd name="T52" fmla="*/ 114 w 166"/>
                  <a:gd name="T53" fmla="*/ 10 h 104"/>
                  <a:gd name="T54" fmla="*/ 106 w 166"/>
                  <a:gd name="T55" fmla="*/ 16 h 104"/>
                  <a:gd name="T56" fmla="*/ 94 w 166"/>
                  <a:gd name="T57" fmla="*/ 14 h 104"/>
                  <a:gd name="T58" fmla="*/ 74 w 166"/>
                  <a:gd name="T59" fmla="*/ 6 h 104"/>
                  <a:gd name="T60" fmla="*/ 72 w 166"/>
                  <a:gd name="T61" fmla="*/ 0 h 104"/>
                  <a:gd name="T62" fmla="*/ 54 w 166"/>
                  <a:gd name="T63" fmla="*/ 0 h 104"/>
                  <a:gd name="T64" fmla="*/ 52 w 166"/>
                  <a:gd name="T65" fmla="*/ 6 h 104"/>
                  <a:gd name="T66" fmla="*/ 34 w 166"/>
                  <a:gd name="T67" fmla="*/ 4 h 104"/>
                  <a:gd name="T68" fmla="*/ 20 w 166"/>
                  <a:gd name="T69" fmla="*/ 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6" h="104">
                    <a:moveTo>
                      <a:pt x="20" y="6"/>
                    </a:moveTo>
                    <a:lnTo>
                      <a:pt x="20" y="14"/>
                    </a:lnTo>
                    <a:lnTo>
                      <a:pt x="28" y="22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44"/>
                    </a:lnTo>
                    <a:lnTo>
                      <a:pt x="12" y="54"/>
                    </a:lnTo>
                    <a:lnTo>
                      <a:pt x="8" y="68"/>
                    </a:lnTo>
                    <a:lnTo>
                      <a:pt x="0" y="76"/>
                    </a:lnTo>
                    <a:lnTo>
                      <a:pt x="12" y="80"/>
                    </a:lnTo>
                    <a:lnTo>
                      <a:pt x="20" y="84"/>
                    </a:lnTo>
                    <a:lnTo>
                      <a:pt x="32" y="92"/>
                    </a:lnTo>
                    <a:lnTo>
                      <a:pt x="42" y="104"/>
                    </a:lnTo>
                    <a:lnTo>
                      <a:pt x="54" y="100"/>
                    </a:lnTo>
                    <a:lnTo>
                      <a:pt x="68" y="92"/>
                    </a:lnTo>
                    <a:lnTo>
                      <a:pt x="80" y="92"/>
                    </a:lnTo>
                    <a:lnTo>
                      <a:pt x="86" y="82"/>
                    </a:lnTo>
                    <a:lnTo>
                      <a:pt x="90" y="72"/>
                    </a:lnTo>
                    <a:lnTo>
                      <a:pt x="102" y="66"/>
                    </a:lnTo>
                    <a:lnTo>
                      <a:pt x="106" y="58"/>
                    </a:lnTo>
                    <a:lnTo>
                      <a:pt x="120" y="50"/>
                    </a:lnTo>
                    <a:lnTo>
                      <a:pt x="140" y="40"/>
                    </a:lnTo>
                    <a:lnTo>
                      <a:pt x="166" y="32"/>
                    </a:lnTo>
                    <a:lnTo>
                      <a:pt x="158" y="26"/>
                    </a:lnTo>
                    <a:lnTo>
                      <a:pt x="142" y="16"/>
                    </a:lnTo>
                    <a:lnTo>
                      <a:pt x="128" y="8"/>
                    </a:lnTo>
                    <a:lnTo>
                      <a:pt x="114" y="10"/>
                    </a:lnTo>
                    <a:lnTo>
                      <a:pt x="106" y="16"/>
                    </a:lnTo>
                    <a:lnTo>
                      <a:pt x="94" y="14"/>
                    </a:lnTo>
                    <a:lnTo>
                      <a:pt x="74" y="6"/>
                    </a:lnTo>
                    <a:lnTo>
                      <a:pt x="72" y="0"/>
                    </a:lnTo>
                    <a:lnTo>
                      <a:pt x="54" y="0"/>
                    </a:lnTo>
                    <a:lnTo>
                      <a:pt x="52" y="6"/>
                    </a:lnTo>
                    <a:lnTo>
                      <a:pt x="34" y="4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43"/>
              <p:cNvSpPr>
                <a:spLocks/>
              </p:cNvSpPr>
              <p:nvPr/>
            </p:nvSpPr>
            <p:spPr bwMode="auto">
              <a:xfrm>
                <a:off x="814" y="1125"/>
                <a:ext cx="284" cy="136"/>
              </a:xfrm>
              <a:custGeom>
                <a:avLst/>
                <a:gdLst>
                  <a:gd name="T0" fmla="*/ 104 w 284"/>
                  <a:gd name="T1" fmla="*/ 82 h 136"/>
                  <a:gd name="T2" fmla="*/ 52 w 284"/>
                  <a:gd name="T3" fmla="*/ 78 h 136"/>
                  <a:gd name="T4" fmla="*/ 10 w 284"/>
                  <a:gd name="T5" fmla="*/ 74 h 136"/>
                  <a:gd name="T6" fmla="*/ 30 w 284"/>
                  <a:gd name="T7" fmla="*/ 62 h 136"/>
                  <a:gd name="T8" fmla="*/ 56 w 284"/>
                  <a:gd name="T9" fmla="*/ 54 h 136"/>
                  <a:gd name="T10" fmla="*/ 34 w 284"/>
                  <a:gd name="T11" fmla="*/ 56 h 136"/>
                  <a:gd name="T12" fmla="*/ 14 w 284"/>
                  <a:gd name="T13" fmla="*/ 52 h 136"/>
                  <a:gd name="T14" fmla="*/ 0 w 284"/>
                  <a:gd name="T15" fmla="*/ 42 h 136"/>
                  <a:gd name="T16" fmla="*/ 12 w 284"/>
                  <a:gd name="T17" fmla="*/ 30 h 136"/>
                  <a:gd name="T18" fmla="*/ 26 w 284"/>
                  <a:gd name="T19" fmla="*/ 14 h 136"/>
                  <a:gd name="T20" fmla="*/ 74 w 284"/>
                  <a:gd name="T21" fmla="*/ 0 h 136"/>
                  <a:gd name="T22" fmla="*/ 74 w 284"/>
                  <a:gd name="T23" fmla="*/ 12 h 136"/>
                  <a:gd name="T24" fmla="*/ 84 w 284"/>
                  <a:gd name="T25" fmla="*/ 22 h 136"/>
                  <a:gd name="T26" fmla="*/ 106 w 284"/>
                  <a:gd name="T27" fmla="*/ 12 h 136"/>
                  <a:gd name="T28" fmla="*/ 118 w 284"/>
                  <a:gd name="T29" fmla="*/ 24 h 136"/>
                  <a:gd name="T30" fmla="*/ 128 w 284"/>
                  <a:gd name="T31" fmla="*/ 26 h 136"/>
                  <a:gd name="T32" fmla="*/ 144 w 284"/>
                  <a:gd name="T33" fmla="*/ 18 h 136"/>
                  <a:gd name="T34" fmla="*/ 142 w 284"/>
                  <a:gd name="T35" fmla="*/ 10 h 136"/>
                  <a:gd name="T36" fmla="*/ 162 w 284"/>
                  <a:gd name="T37" fmla="*/ 26 h 136"/>
                  <a:gd name="T38" fmla="*/ 172 w 284"/>
                  <a:gd name="T39" fmla="*/ 48 h 136"/>
                  <a:gd name="T40" fmla="*/ 176 w 284"/>
                  <a:gd name="T41" fmla="*/ 34 h 136"/>
                  <a:gd name="T42" fmla="*/ 170 w 284"/>
                  <a:gd name="T43" fmla="*/ 4 h 136"/>
                  <a:gd name="T44" fmla="*/ 192 w 284"/>
                  <a:gd name="T45" fmla="*/ 4 h 136"/>
                  <a:gd name="T46" fmla="*/ 216 w 284"/>
                  <a:gd name="T47" fmla="*/ 24 h 136"/>
                  <a:gd name="T48" fmla="*/ 230 w 284"/>
                  <a:gd name="T49" fmla="*/ 52 h 136"/>
                  <a:gd name="T50" fmla="*/ 228 w 284"/>
                  <a:gd name="T51" fmla="*/ 66 h 136"/>
                  <a:gd name="T52" fmla="*/ 248 w 284"/>
                  <a:gd name="T53" fmla="*/ 82 h 136"/>
                  <a:gd name="T54" fmla="*/ 268 w 284"/>
                  <a:gd name="T55" fmla="*/ 90 h 136"/>
                  <a:gd name="T56" fmla="*/ 280 w 284"/>
                  <a:gd name="T57" fmla="*/ 104 h 136"/>
                  <a:gd name="T58" fmla="*/ 254 w 284"/>
                  <a:gd name="T59" fmla="*/ 106 h 136"/>
                  <a:gd name="T60" fmla="*/ 268 w 284"/>
                  <a:gd name="T61" fmla="*/ 116 h 136"/>
                  <a:gd name="T62" fmla="*/ 262 w 284"/>
                  <a:gd name="T63" fmla="*/ 128 h 136"/>
                  <a:gd name="T64" fmla="*/ 216 w 284"/>
                  <a:gd name="T65" fmla="*/ 128 h 136"/>
                  <a:gd name="T66" fmla="*/ 202 w 284"/>
                  <a:gd name="T67" fmla="*/ 122 h 136"/>
                  <a:gd name="T68" fmla="*/ 184 w 284"/>
                  <a:gd name="T69" fmla="*/ 122 h 136"/>
                  <a:gd name="T70" fmla="*/ 152 w 284"/>
                  <a:gd name="T71" fmla="*/ 134 h 136"/>
                  <a:gd name="T72" fmla="*/ 84 w 284"/>
                  <a:gd name="T73" fmla="*/ 130 h 136"/>
                  <a:gd name="T74" fmla="*/ 40 w 284"/>
                  <a:gd name="T75" fmla="*/ 118 h 136"/>
                  <a:gd name="T76" fmla="*/ 30 w 284"/>
                  <a:gd name="T77" fmla="*/ 92 h 136"/>
                  <a:gd name="T78" fmla="*/ 80 w 284"/>
                  <a:gd name="T79" fmla="*/ 88 h 136"/>
                  <a:gd name="T80" fmla="*/ 110 w 284"/>
                  <a:gd name="T81" fmla="*/ 9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" h="136">
                    <a:moveTo>
                      <a:pt x="110" y="90"/>
                    </a:moveTo>
                    <a:lnTo>
                      <a:pt x="104" y="82"/>
                    </a:lnTo>
                    <a:lnTo>
                      <a:pt x="86" y="76"/>
                    </a:lnTo>
                    <a:lnTo>
                      <a:pt x="52" y="78"/>
                    </a:lnTo>
                    <a:lnTo>
                      <a:pt x="28" y="80"/>
                    </a:lnTo>
                    <a:lnTo>
                      <a:pt x="10" y="74"/>
                    </a:lnTo>
                    <a:lnTo>
                      <a:pt x="14" y="62"/>
                    </a:lnTo>
                    <a:lnTo>
                      <a:pt x="30" y="62"/>
                    </a:lnTo>
                    <a:lnTo>
                      <a:pt x="46" y="58"/>
                    </a:lnTo>
                    <a:lnTo>
                      <a:pt x="56" y="54"/>
                    </a:lnTo>
                    <a:lnTo>
                      <a:pt x="46" y="52"/>
                    </a:lnTo>
                    <a:lnTo>
                      <a:pt x="34" y="56"/>
                    </a:lnTo>
                    <a:lnTo>
                      <a:pt x="20" y="56"/>
                    </a:lnTo>
                    <a:lnTo>
                      <a:pt x="14" y="52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50" y="4"/>
                    </a:lnTo>
                    <a:lnTo>
                      <a:pt x="74" y="0"/>
                    </a:lnTo>
                    <a:lnTo>
                      <a:pt x="76" y="8"/>
                    </a:lnTo>
                    <a:lnTo>
                      <a:pt x="74" y="12"/>
                    </a:lnTo>
                    <a:lnTo>
                      <a:pt x="70" y="18"/>
                    </a:lnTo>
                    <a:lnTo>
                      <a:pt x="84" y="22"/>
                    </a:lnTo>
                    <a:lnTo>
                      <a:pt x="90" y="8"/>
                    </a:lnTo>
                    <a:lnTo>
                      <a:pt x="106" y="12"/>
                    </a:lnTo>
                    <a:lnTo>
                      <a:pt x="122" y="18"/>
                    </a:lnTo>
                    <a:lnTo>
                      <a:pt x="118" y="24"/>
                    </a:lnTo>
                    <a:lnTo>
                      <a:pt x="120" y="28"/>
                    </a:lnTo>
                    <a:lnTo>
                      <a:pt x="128" y="26"/>
                    </a:lnTo>
                    <a:lnTo>
                      <a:pt x="142" y="26"/>
                    </a:lnTo>
                    <a:lnTo>
                      <a:pt x="144" y="18"/>
                    </a:lnTo>
                    <a:lnTo>
                      <a:pt x="136" y="12"/>
                    </a:lnTo>
                    <a:lnTo>
                      <a:pt x="142" y="10"/>
                    </a:lnTo>
                    <a:lnTo>
                      <a:pt x="154" y="16"/>
                    </a:lnTo>
                    <a:lnTo>
                      <a:pt x="162" y="26"/>
                    </a:lnTo>
                    <a:lnTo>
                      <a:pt x="166" y="38"/>
                    </a:lnTo>
                    <a:lnTo>
                      <a:pt x="172" y="48"/>
                    </a:lnTo>
                    <a:lnTo>
                      <a:pt x="182" y="44"/>
                    </a:lnTo>
                    <a:lnTo>
                      <a:pt x="176" y="34"/>
                    </a:lnTo>
                    <a:lnTo>
                      <a:pt x="172" y="16"/>
                    </a:lnTo>
                    <a:lnTo>
                      <a:pt x="170" y="4"/>
                    </a:lnTo>
                    <a:lnTo>
                      <a:pt x="178" y="0"/>
                    </a:lnTo>
                    <a:lnTo>
                      <a:pt x="192" y="4"/>
                    </a:lnTo>
                    <a:lnTo>
                      <a:pt x="206" y="12"/>
                    </a:lnTo>
                    <a:lnTo>
                      <a:pt x="216" y="24"/>
                    </a:lnTo>
                    <a:lnTo>
                      <a:pt x="222" y="40"/>
                    </a:lnTo>
                    <a:lnTo>
                      <a:pt x="230" y="52"/>
                    </a:lnTo>
                    <a:lnTo>
                      <a:pt x="230" y="60"/>
                    </a:lnTo>
                    <a:lnTo>
                      <a:pt x="228" y="66"/>
                    </a:lnTo>
                    <a:lnTo>
                      <a:pt x="238" y="78"/>
                    </a:lnTo>
                    <a:lnTo>
                      <a:pt x="248" y="82"/>
                    </a:lnTo>
                    <a:lnTo>
                      <a:pt x="260" y="84"/>
                    </a:lnTo>
                    <a:lnTo>
                      <a:pt x="268" y="90"/>
                    </a:lnTo>
                    <a:lnTo>
                      <a:pt x="284" y="100"/>
                    </a:lnTo>
                    <a:lnTo>
                      <a:pt x="280" y="104"/>
                    </a:lnTo>
                    <a:lnTo>
                      <a:pt x="264" y="104"/>
                    </a:lnTo>
                    <a:lnTo>
                      <a:pt x="254" y="106"/>
                    </a:lnTo>
                    <a:lnTo>
                      <a:pt x="256" y="112"/>
                    </a:lnTo>
                    <a:lnTo>
                      <a:pt x="268" y="116"/>
                    </a:lnTo>
                    <a:lnTo>
                      <a:pt x="272" y="126"/>
                    </a:lnTo>
                    <a:lnTo>
                      <a:pt x="262" y="128"/>
                    </a:lnTo>
                    <a:lnTo>
                      <a:pt x="240" y="130"/>
                    </a:lnTo>
                    <a:lnTo>
                      <a:pt x="216" y="128"/>
                    </a:lnTo>
                    <a:lnTo>
                      <a:pt x="212" y="122"/>
                    </a:lnTo>
                    <a:lnTo>
                      <a:pt x="202" y="122"/>
                    </a:lnTo>
                    <a:lnTo>
                      <a:pt x="196" y="108"/>
                    </a:lnTo>
                    <a:lnTo>
                      <a:pt x="184" y="122"/>
                    </a:lnTo>
                    <a:lnTo>
                      <a:pt x="168" y="126"/>
                    </a:lnTo>
                    <a:lnTo>
                      <a:pt x="152" y="134"/>
                    </a:lnTo>
                    <a:lnTo>
                      <a:pt x="90" y="136"/>
                    </a:lnTo>
                    <a:lnTo>
                      <a:pt x="84" y="130"/>
                    </a:lnTo>
                    <a:lnTo>
                      <a:pt x="82" y="118"/>
                    </a:lnTo>
                    <a:lnTo>
                      <a:pt x="40" y="118"/>
                    </a:lnTo>
                    <a:lnTo>
                      <a:pt x="22" y="100"/>
                    </a:lnTo>
                    <a:lnTo>
                      <a:pt x="30" y="92"/>
                    </a:lnTo>
                    <a:lnTo>
                      <a:pt x="48" y="90"/>
                    </a:lnTo>
                    <a:lnTo>
                      <a:pt x="80" y="88"/>
                    </a:lnTo>
                    <a:lnTo>
                      <a:pt x="98" y="90"/>
                    </a:lnTo>
                    <a:lnTo>
                      <a:pt x="110" y="9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44"/>
              <p:cNvSpPr>
                <a:spLocks/>
              </p:cNvSpPr>
              <p:nvPr/>
            </p:nvSpPr>
            <p:spPr bwMode="auto">
              <a:xfrm>
                <a:off x="836" y="1011"/>
                <a:ext cx="190" cy="82"/>
              </a:xfrm>
              <a:custGeom>
                <a:avLst/>
                <a:gdLst>
                  <a:gd name="T0" fmla="*/ 98 w 190"/>
                  <a:gd name="T1" fmla="*/ 56 h 82"/>
                  <a:gd name="T2" fmla="*/ 80 w 190"/>
                  <a:gd name="T3" fmla="*/ 56 h 82"/>
                  <a:gd name="T4" fmla="*/ 58 w 190"/>
                  <a:gd name="T5" fmla="*/ 56 h 82"/>
                  <a:gd name="T6" fmla="*/ 62 w 190"/>
                  <a:gd name="T7" fmla="*/ 48 h 82"/>
                  <a:gd name="T8" fmla="*/ 52 w 190"/>
                  <a:gd name="T9" fmla="*/ 50 h 82"/>
                  <a:gd name="T10" fmla="*/ 48 w 190"/>
                  <a:gd name="T11" fmla="*/ 58 h 82"/>
                  <a:gd name="T12" fmla="*/ 30 w 190"/>
                  <a:gd name="T13" fmla="*/ 62 h 82"/>
                  <a:gd name="T14" fmla="*/ 20 w 190"/>
                  <a:gd name="T15" fmla="*/ 58 h 82"/>
                  <a:gd name="T16" fmla="*/ 2 w 190"/>
                  <a:gd name="T17" fmla="*/ 56 h 82"/>
                  <a:gd name="T18" fmla="*/ 0 w 190"/>
                  <a:gd name="T19" fmla="*/ 48 h 82"/>
                  <a:gd name="T20" fmla="*/ 18 w 190"/>
                  <a:gd name="T21" fmla="*/ 46 h 82"/>
                  <a:gd name="T22" fmla="*/ 4 w 190"/>
                  <a:gd name="T23" fmla="*/ 42 h 82"/>
                  <a:gd name="T24" fmla="*/ 10 w 190"/>
                  <a:gd name="T25" fmla="*/ 36 h 82"/>
                  <a:gd name="T26" fmla="*/ 34 w 190"/>
                  <a:gd name="T27" fmla="*/ 34 h 82"/>
                  <a:gd name="T28" fmla="*/ 16 w 190"/>
                  <a:gd name="T29" fmla="*/ 30 h 82"/>
                  <a:gd name="T30" fmla="*/ 18 w 190"/>
                  <a:gd name="T31" fmla="*/ 24 h 82"/>
                  <a:gd name="T32" fmla="*/ 26 w 190"/>
                  <a:gd name="T33" fmla="*/ 20 h 82"/>
                  <a:gd name="T34" fmla="*/ 34 w 190"/>
                  <a:gd name="T35" fmla="*/ 16 h 82"/>
                  <a:gd name="T36" fmla="*/ 50 w 190"/>
                  <a:gd name="T37" fmla="*/ 14 h 82"/>
                  <a:gd name="T38" fmla="*/ 58 w 190"/>
                  <a:gd name="T39" fmla="*/ 22 h 82"/>
                  <a:gd name="T40" fmla="*/ 66 w 190"/>
                  <a:gd name="T41" fmla="*/ 20 h 82"/>
                  <a:gd name="T42" fmla="*/ 74 w 190"/>
                  <a:gd name="T43" fmla="*/ 20 h 82"/>
                  <a:gd name="T44" fmla="*/ 88 w 190"/>
                  <a:gd name="T45" fmla="*/ 28 h 82"/>
                  <a:gd name="T46" fmla="*/ 98 w 190"/>
                  <a:gd name="T47" fmla="*/ 36 h 82"/>
                  <a:gd name="T48" fmla="*/ 98 w 190"/>
                  <a:gd name="T49" fmla="*/ 40 h 82"/>
                  <a:gd name="T50" fmla="*/ 98 w 190"/>
                  <a:gd name="T51" fmla="*/ 42 h 82"/>
                  <a:gd name="T52" fmla="*/ 100 w 190"/>
                  <a:gd name="T53" fmla="*/ 44 h 82"/>
                  <a:gd name="T54" fmla="*/ 136 w 190"/>
                  <a:gd name="T55" fmla="*/ 44 h 82"/>
                  <a:gd name="T56" fmla="*/ 136 w 190"/>
                  <a:gd name="T57" fmla="*/ 38 h 82"/>
                  <a:gd name="T58" fmla="*/ 118 w 190"/>
                  <a:gd name="T59" fmla="*/ 34 h 82"/>
                  <a:gd name="T60" fmla="*/ 130 w 190"/>
                  <a:gd name="T61" fmla="*/ 28 h 82"/>
                  <a:gd name="T62" fmla="*/ 128 w 190"/>
                  <a:gd name="T63" fmla="*/ 24 h 82"/>
                  <a:gd name="T64" fmla="*/ 116 w 190"/>
                  <a:gd name="T65" fmla="*/ 20 h 82"/>
                  <a:gd name="T66" fmla="*/ 122 w 190"/>
                  <a:gd name="T67" fmla="*/ 10 h 82"/>
                  <a:gd name="T68" fmla="*/ 130 w 190"/>
                  <a:gd name="T69" fmla="*/ 0 h 82"/>
                  <a:gd name="T70" fmla="*/ 140 w 190"/>
                  <a:gd name="T71" fmla="*/ 2 h 82"/>
                  <a:gd name="T72" fmla="*/ 142 w 190"/>
                  <a:gd name="T73" fmla="*/ 8 h 82"/>
                  <a:gd name="T74" fmla="*/ 148 w 190"/>
                  <a:gd name="T75" fmla="*/ 16 h 82"/>
                  <a:gd name="T76" fmla="*/ 146 w 190"/>
                  <a:gd name="T77" fmla="*/ 22 h 82"/>
                  <a:gd name="T78" fmla="*/ 148 w 190"/>
                  <a:gd name="T79" fmla="*/ 30 h 82"/>
                  <a:gd name="T80" fmla="*/ 162 w 190"/>
                  <a:gd name="T81" fmla="*/ 34 h 82"/>
                  <a:gd name="T82" fmla="*/ 168 w 190"/>
                  <a:gd name="T83" fmla="*/ 34 h 82"/>
                  <a:gd name="T84" fmla="*/ 172 w 190"/>
                  <a:gd name="T85" fmla="*/ 28 h 82"/>
                  <a:gd name="T86" fmla="*/ 184 w 190"/>
                  <a:gd name="T87" fmla="*/ 28 h 82"/>
                  <a:gd name="T88" fmla="*/ 190 w 190"/>
                  <a:gd name="T89" fmla="*/ 34 h 82"/>
                  <a:gd name="T90" fmla="*/ 190 w 190"/>
                  <a:gd name="T91" fmla="*/ 48 h 82"/>
                  <a:gd name="T92" fmla="*/ 182 w 190"/>
                  <a:gd name="T93" fmla="*/ 58 h 82"/>
                  <a:gd name="T94" fmla="*/ 168 w 190"/>
                  <a:gd name="T95" fmla="*/ 64 h 82"/>
                  <a:gd name="T96" fmla="*/ 148 w 190"/>
                  <a:gd name="T97" fmla="*/ 58 h 82"/>
                  <a:gd name="T98" fmla="*/ 134 w 190"/>
                  <a:gd name="T99" fmla="*/ 64 h 82"/>
                  <a:gd name="T100" fmla="*/ 114 w 190"/>
                  <a:gd name="T101" fmla="*/ 66 h 82"/>
                  <a:gd name="T102" fmla="*/ 96 w 190"/>
                  <a:gd name="T103" fmla="*/ 76 h 82"/>
                  <a:gd name="T104" fmla="*/ 74 w 190"/>
                  <a:gd name="T105" fmla="*/ 82 h 82"/>
                  <a:gd name="T106" fmla="*/ 58 w 190"/>
                  <a:gd name="T107" fmla="*/ 78 h 82"/>
                  <a:gd name="T108" fmla="*/ 50 w 190"/>
                  <a:gd name="T109" fmla="*/ 70 h 82"/>
                  <a:gd name="T110" fmla="*/ 62 w 190"/>
                  <a:gd name="T111" fmla="*/ 64 h 82"/>
                  <a:gd name="T112" fmla="*/ 80 w 190"/>
                  <a:gd name="T113" fmla="*/ 64 h 82"/>
                  <a:gd name="T114" fmla="*/ 96 w 190"/>
                  <a:gd name="T115" fmla="*/ 62 h 82"/>
                  <a:gd name="T116" fmla="*/ 98 w 190"/>
                  <a:gd name="T117" fmla="*/ 5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0" h="82">
                    <a:moveTo>
                      <a:pt x="98" y="56"/>
                    </a:moveTo>
                    <a:lnTo>
                      <a:pt x="80" y="56"/>
                    </a:lnTo>
                    <a:lnTo>
                      <a:pt x="58" y="56"/>
                    </a:lnTo>
                    <a:lnTo>
                      <a:pt x="62" y="48"/>
                    </a:lnTo>
                    <a:lnTo>
                      <a:pt x="52" y="50"/>
                    </a:lnTo>
                    <a:lnTo>
                      <a:pt x="48" y="58"/>
                    </a:lnTo>
                    <a:lnTo>
                      <a:pt x="30" y="62"/>
                    </a:lnTo>
                    <a:lnTo>
                      <a:pt x="20" y="5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18" y="46"/>
                    </a:lnTo>
                    <a:lnTo>
                      <a:pt x="4" y="42"/>
                    </a:lnTo>
                    <a:lnTo>
                      <a:pt x="10" y="36"/>
                    </a:lnTo>
                    <a:lnTo>
                      <a:pt x="34" y="34"/>
                    </a:lnTo>
                    <a:lnTo>
                      <a:pt x="16" y="30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34" y="16"/>
                    </a:lnTo>
                    <a:lnTo>
                      <a:pt x="50" y="14"/>
                    </a:lnTo>
                    <a:lnTo>
                      <a:pt x="58" y="22"/>
                    </a:lnTo>
                    <a:lnTo>
                      <a:pt x="66" y="20"/>
                    </a:lnTo>
                    <a:lnTo>
                      <a:pt x="74" y="20"/>
                    </a:lnTo>
                    <a:lnTo>
                      <a:pt x="88" y="28"/>
                    </a:lnTo>
                    <a:lnTo>
                      <a:pt x="98" y="36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0" y="44"/>
                    </a:lnTo>
                    <a:lnTo>
                      <a:pt x="136" y="44"/>
                    </a:lnTo>
                    <a:lnTo>
                      <a:pt x="136" y="38"/>
                    </a:lnTo>
                    <a:lnTo>
                      <a:pt x="118" y="34"/>
                    </a:lnTo>
                    <a:lnTo>
                      <a:pt x="130" y="28"/>
                    </a:lnTo>
                    <a:lnTo>
                      <a:pt x="128" y="24"/>
                    </a:lnTo>
                    <a:lnTo>
                      <a:pt x="116" y="20"/>
                    </a:lnTo>
                    <a:lnTo>
                      <a:pt x="122" y="10"/>
                    </a:lnTo>
                    <a:lnTo>
                      <a:pt x="130" y="0"/>
                    </a:lnTo>
                    <a:lnTo>
                      <a:pt x="140" y="2"/>
                    </a:lnTo>
                    <a:lnTo>
                      <a:pt x="142" y="8"/>
                    </a:lnTo>
                    <a:lnTo>
                      <a:pt x="148" y="16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62" y="34"/>
                    </a:lnTo>
                    <a:lnTo>
                      <a:pt x="168" y="34"/>
                    </a:lnTo>
                    <a:lnTo>
                      <a:pt x="172" y="28"/>
                    </a:lnTo>
                    <a:lnTo>
                      <a:pt x="184" y="28"/>
                    </a:lnTo>
                    <a:lnTo>
                      <a:pt x="190" y="34"/>
                    </a:lnTo>
                    <a:lnTo>
                      <a:pt x="190" y="48"/>
                    </a:lnTo>
                    <a:lnTo>
                      <a:pt x="182" y="58"/>
                    </a:lnTo>
                    <a:lnTo>
                      <a:pt x="168" y="64"/>
                    </a:lnTo>
                    <a:lnTo>
                      <a:pt x="148" y="58"/>
                    </a:lnTo>
                    <a:lnTo>
                      <a:pt x="134" y="64"/>
                    </a:lnTo>
                    <a:lnTo>
                      <a:pt x="114" y="66"/>
                    </a:lnTo>
                    <a:lnTo>
                      <a:pt x="96" y="76"/>
                    </a:lnTo>
                    <a:lnTo>
                      <a:pt x="74" y="82"/>
                    </a:lnTo>
                    <a:lnTo>
                      <a:pt x="58" y="78"/>
                    </a:lnTo>
                    <a:lnTo>
                      <a:pt x="50" y="70"/>
                    </a:lnTo>
                    <a:lnTo>
                      <a:pt x="62" y="64"/>
                    </a:lnTo>
                    <a:lnTo>
                      <a:pt x="80" y="64"/>
                    </a:lnTo>
                    <a:lnTo>
                      <a:pt x="96" y="62"/>
                    </a:lnTo>
                    <a:lnTo>
                      <a:pt x="98" y="5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145"/>
              <p:cNvSpPr>
                <a:spLocks/>
              </p:cNvSpPr>
              <p:nvPr/>
            </p:nvSpPr>
            <p:spPr bwMode="auto">
              <a:xfrm>
                <a:off x="1026" y="925"/>
                <a:ext cx="106" cy="56"/>
              </a:xfrm>
              <a:custGeom>
                <a:avLst/>
                <a:gdLst>
                  <a:gd name="T0" fmla="*/ 0 w 106"/>
                  <a:gd name="T1" fmla="*/ 12 h 56"/>
                  <a:gd name="T2" fmla="*/ 16 w 106"/>
                  <a:gd name="T3" fmla="*/ 16 h 56"/>
                  <a:gd name="T4" fmla="*/ 26 w 106"/>
                  <a:gd name="T5" fmla="*/ 20 h 56"/>
                  <a:gd name="T6" fmla="*/ 34 w 106"/>
                  <a:gd name="T7" fmla="*/ 28 h 56"/>
                  <a:gd name="T8" fmla="*/ 32 w 106"/>
                  <a:gd name="T9" fmla="*/ 30 h 56"/>
                  <a:gd name="T10" fmla="*/ 18 w 106"/>
                  <a:gd name="T11" fmla="*/ 28 h 56"/>
                  <a:gd name="T12" fmla="*/ 10 w 106"/>
                  <a:gd name="T13" fmla="*/ 30 h 56"/>
                  <a:gd name="T14" fmla="*/ 8 w 106"/>
                  <a:gd name="T15" fmla="*/ 40 h 56"/>
                  <a:gd name="T16" fmla="*/ 20 w 106"/>
                  <a:gd name="T17" fmla="*/ 42 h 56"/>
                  <a:gd name="T18" fmla="*/ 34 w 106"/>
                  <a:gd name="T19" fmla="*/ 40 h 56"/>
                  <a:gd name="T20" fmla="*/ 50 w 106"/>
                  <a:gd name="T21" fmla="*/ 38 h 56"/>
                  <a:gd name="T22" fmla="*/ 66 w 106"/>
                  <a:gd name="T23" fmla="*/ 40 h 56"/>
                  <a:gd name="T24" fmla="*/ 74 w 106"/>
                  <a:gd name="T25" fmla="*/ 46 h 56"/>
                  <a:gd name="T26" fmla="*/ 82 w 106"/>
                  <a:gd name="T27" fmla="*/ 56 h 56"/>
                  <a:gd name="T28" fmla="*/ 98 w 106"/>
                  <a:gd name="T29" fmla="*/ 56 h 56"/>
                  <a:gd name="T30" fmla="*/ 106 w 106"/>
                  <a:gd name="T31" fmla="*/ 48 h 56"/>
                  <a:gd name="T32" fmla="*/ 94 w 106"/>
                  <a:gd name="T33" fmla="*/ 38 h 56"/>
                  <a:gd name="T34" fmla="*/ 90 w 106"/>
                  <a:gd name="T35" fmla="*/ 28 h 56"/>
                  <a:gd name="T36" fmla="*/ 80 w 106"/>
                  <a:gd name="T37" fmla="*/ 20 h 56"/>
                  <a:gd name="T38" fmla="*/ 70 w 106"/>
                  <a:gd name="T39" fmla="*/ 18 h 56"/>
                  <a:gd name="T40" fmla="*/ 64 w 106"/>
                  <a:gd name="T41" fmla="*/ 12 h 56"/>
                  <a:gd name="T42" fmla="*/ 50 w 106"/>
                  <a:gd name="T43" fmla="*/ 10 h 56"/>
                  <a:gd name="T44" fmla="*/ 44 w 106"/>
                  <a:gd name="T45" fmla="*/ 20 h 56"/>
                  <a:gd name="T46" fmla="*/ 42 w 106"/>
                  <a:gd name="T47" fmla="*/ 10 h 56"/>
                  <a:gd name="T48" fmla="*/ 40 w 106"/>
                  <a:gd name="T49" fmla="*/ 2 h 56"/>
                  <a:gd name="T50" fmla="*/ 18 w 106"/>
                  <a:gd name="T51" fmla="*/ 0 h 56"/>
                  <a:gd name="T52" fmla="*/ 0 w 106"/>
                  <a:gd name="T53" fmla="*/ 2 h 56"/>
                  <a:gd name="T54" fmla="*/ 0 w 106"/>
                  <a:gd name="T55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" h="56">
                    <a:moveTo>
                      <a:pt x="0" y="12"/>
                    </a:moveTo>
                    <a:lnTo>
                      <a:pt x="16" y="16"/>
                    </a:lnTo>
                    <a:lnTo>
                      <a:pt x="26" y="20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18" y="28"/>
                    </a:lnTo>
                    <a:lnTo>
                      <a:pt x="10" y="30"/>
                    </a:lnTo>
                    <a:lnTo>
                      <a:pt x="8" y="40"/>
                    </a:lnTo>
                    <a:lnTo>
                      <a:pt x="20" y="42"/>
                    </a:lnTo>
                    <a:lnTo>
                      <a:pt x="34" y="40"/>
                    </a:lnTo>
                    <a:lnTo>
                      <a:pt x="50" y="38"/>
                    </a:lnTo>
                    <a:lnTo>
                      <a:pt x="66" y="40"/>
                    </a:lnTo>
                    <a:lnTo>
                      <a:pt x="74" y="46"/>
                    </a:lnTo>
                    <a:lnTo>
                      <a:pt x="82" y="56"/>
                    </a:lnTo>
                    <a:lnTo>
                      <a:pt x="98" y="56"/>
                    </a:lnTo>
                    <a:lnTo>
                      <a:pt x="106" y="48"/>
                    </a:lnTo>
                    <a:lnTo>
                      <a:pt x="94" y="38"/>
                    </a:lnTo>
                    <a:lnTo>
                      <a:pt x="90" y="28"/>
                    </a:lnTo>
                    <a:lnTo>
                      <a:pt x="80" y="20"/>
                    </a:lnTo>
                    <a:lnTo>
                      <a:pt x="70" y="18"/>
                    </a:lnTo>
                    <a:lnTo>
                      <a:pt x="64" y="12"/>
                    </a:lnTo>
                    <a:lnTo>
                      <a:pt x="50" y="10"/>
                    </a:lnTo>
                    <a:lnTo>
                      <a:pt x="44" y="20"/>
                    </a:lnTo>
                    <a:lnTo>
                      <a:pt x="42" y="10"/>
                    </a:lnTo>
                    <a:lnTo>
                      <a:pt x="40" y="2"/>
                    </a:lnTo>
                    <a:lnTo>
                      <a:pt x="18" y="0"/>
                    </a:lnTo>
                    <a:lnTo>
                      <a:pt x="0" y="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146"/>
              <p:cNvSpPr>
                <a:spLocks/>
              </p:cNvSpPr>
              <p:nvPr/>
            </p:nvSpPr>
            <p:spPr bwMode="auto">
              <a:xfrm>
                <a:off x="1042" y="1017"/>
                <a:ext cx="112" cy="56"/>
              </a:xfrm>
              <a:custGeom>
                <a:avLst/>
                <a:gdLst>
                  <a:gd name="T0" fmla="*/ 104 w 112"/>
                  <a:gd name="T1" fmla="*/ 52 h 56"/>
                  <a:gd name="T2" fmla="*/ 92 w 112"/>
                  <a:gd name="T3" fmla="*/ 54 h 56"/>
                  <a:gd name="T4" fmla="*/ 70 w 112"/>
                  <a:gd name="T5" fmla="*/ 56 h 56"/>
                  <a:gd name="T6" fmla="*/ 66 w 112"/>
                  <a:gd name="T7" fmla="*/ 44 h 56"/>
                  <a:gd name="T8" fmla="*/ 74 w 112"/>
                  <a:gd name="T9" fmla="*/ 36 h 56"/>
                  <a:gd name="T10" fmla="*/ 68 w 112"/>
                  <a:gd name="T11" fmla="*/ 36 h 56"/>
                  <a:gd name="T12" fmla="*/ 58 w 112"/>
                  <a:gd name="T13" fmla="*/ 34 h 56"/>
                  <a:gd name="T14" fmla="*/ 48 w 112"/>
                  <a:gd name="T15" fmla="*/ 34 h 56"/>
                  <a:gd name="T16" fmla="*/ 36 w 112"/>
                  <a:gd name="T17" fmla="*/ 38 h 56"/>
                  <a:gd name="T18" fmla="*/ 26 w 112"/>
                  <a:gd name="T19" fmla="*/ 34 h 56"/>
                  <a:gd name="T20" fmla="*/ 8 w 112"/>
                  <a:gd name="T21" fmla="*/ 20 h 56"/>
                  <a:gd name="T22" fmla="*/ 0 w 112"/>
                  <a:gd name="T23" fmla="*/ 4 h 56"/>
                  <a:gd name="T24" fmla="*/ 8 w 112"/>
                  <a:gd name="T25" fmla="*/ 0 h 56"/>
                  <a:gd name="T26" fmla="*/ 18 w 112"/>
                  <a:gd name="T27" fmla="*/ 6 h 56"/>
                  <a:gd name="T28" fmla="*/ 26 w 112"/>
                  <a:gd name="T29" fmla="*/ 14 h 56"/>
                  <a:gd name="T30" fmla="*/ 40 w 112"/>
                  <a:gd name="T31" fmla="*/ 26 h 56"/>
                  <a:gd name="T32" fmla="*/ 48 w 112"/>
                  <a:gd name="T33" fmla="*/ 24 h 56"/>
                  <a:gd name="T34" fmla="*/ 40 w 112"/>
                  <a:gd name="T35" fmla="*/ 16 h 56"/>
                  <a:gd name="T36" fmla="*/ 40 w 112"/>
                  <a:gd name="T37" fmla="*/ 10 h 56"/>
                  <a:gd name="T38" fmla="*/ 48 w 112"/>
                  <a:gd name="T39" fmla="*/ 8 h 56"/>
                  <a:gd name="T40" fmla="*/ 58 w 112"/>
                  <a:gd name="T41" fmla="*/ 16 h 56"/>
                  <a:gd name="T42" fmla="*/ 70 w 112"/>
                  <a:gd name="T43" fmla="*/ 26 h 56"/>
                  <a:gd name="T44" fmla="*/ 74 w 112"/>
                  <a:gd name="T45" fmla="*/ 20 h 56"/>
                  <a:gd name="T46" fmla="*/ 68 w 112"/>
                  <a:gd name="T47" fmla="*/ 12 h 56"/>
                  <a:gd name="T48" fmla="*/ 62 w 112"/>
                  <a:gd name="T49" fmla="*/ 4 h 56"/>
                  <a:gd name="T50" fmla="*/ 64 w 112"/>
                  <a:gd name="T51" fmla="*/ 0 h 56"/>
                  <a:gd name="T52" fmla="*/ 78 w 112"/>
                  <a:gd name="T53" fmla="*/ 2 h 56"/>
                  <a:gd name="T54" fmla="*/ 84 w 112"/>
                  <a:gd name="T55" fmla="*/ 8 h 56"/>
                  <a:gd name="T56" fmla="*/ 92 w 112"/>
                  <a:gd name="T57" fmla="*/ 4 h 56"/>
                  <a:gd name="T58" fmla="*/ 104 w 112"/>
                  <a:gd name="T59" fmla="*/ 4 h 56"/>
                  <a:gd name="T60" fmla="*/ 108 w 112"/>
                  <a:gd name="T61" fmla="*/ 10 h 56"/>
                  <a:gd name="T62" fmla="*/ 110 w 112"/>
                  <a:gd name="T63" fmla="*/ 28 h 56"/>
                  <a:gd name="T64" fmla="*/ 112 w 112"/>
                  <a:gd name="T65" fmla="*/ 36 h 56"/>
                  <a:gd name="T66" fmla="*/ 104 w 112"/>
                  <a:gd name="T67" fmla="*/ 40 h 56"/>
                  <a:gd name="T68" fmla="*/ 104 w 112"/>
                  <a:gd name="T69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56">
                    <a:moveTo>
                      <a:pt x="104" y="52"/>
                    </a:moveTo>
                    <a:lnTo>
                      <a:pt x="92" y="54"/>
                    </a:lnTo>
                    <a:lnTo>
                      <a:pt x="70" y="56"/>
                    </a:lnTo>
                    <a:lnTo>
                      <a:pt x="66" y="44"/>
                    </a:lnTo>
                    <a:lnTo>
                      <a:pt x="74" y="36"/>
                    </a:lnTo>
                    <a:lnTo>
                      <a:pt x="68" y="36"/>
                    </a:lnTo>
                    <a:lnTo>
                      <a:pt x="58" y="34"/>
                    </a:lnTo>
                    <a:lnTo>
                      <a:pt x="48" y="34"/>
                    </a:lnTo>
                    <a:lnTo>
                      <a:pt x="36" y="38"/>
                    </a:lnTo>
                    <a:lnTo>
                      <a:pt x="26" y="34"/>
                    </a:lnTo>
                    <a:lnTo>
                      <a:pt x="8" y="20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18" y="6"/>
                    </a:lnTo>
                    <a:lnTo>
                      <a:pt x="26" y="14"/>
                    </a:lnTo>
                    <a:lnTo>
                      <a:pt x="40" y="26"/>
                    </a:lnTo>
                    <a:lnTo>
                      <a:pt x="48" y="24"/>
                    </a:lnTo>
                    <a:lnTo>
                      <a:pt x="40" y="16"/>
                    </a:lnTo>
                    <a:lnTo>
                      <a:pt x="40" y="10"/>
                    </a:lnTo>
                    <a:lnTo>
                      <a:pt x="48" y="8"/>
                    </a:lnTo>
                    <a:lnTo>
                      <a:pt x="58" y="16"/>
                    </a:lnTo>
                    <a:lnTo>
                      <a:pt x="70" y="26"/>
                    </a:lnTo>
                    <a:lnTo>
                      <a:pt x="74" y="20"/>
                    </a:lnTo>
                    <a:lnTo>
                      <a:pt x="68" y="12"/>
                    </a:lnTo>
                    <a:lnTo>
                      <a:pt x="62" y="4"/>
                    </a:lnTo>
                    <a:lnTo>
                      <a:pt x="64" y="0"/>
                    </a:lnTo>
                    <a:lnTo>
                      <a:pt x="78" y="2"/>
                    </a:lnTo>
                    <a:lnTo>
                      <a:pt x="84" y="8"/>
                    </a:lnTo>
                    <a:lnTo>
                      <a:pt x="92" y="4"/>
                    </a:lnTo>
                    <a:lnTo>
                      <a:pt x="104" y="4"/>
                    </a:lnTo>
                    <a:lnTo>
                      <a:pt x="108" y="10"/>
                    </a:lnTo>
                    <a:lnTo>
                      <a:pt x="110" y="28"/>
                    </a:lnTo>
                    <a:lnTo>
                      <a:pt x="112" y="36"/>
                    </a:lnTo>
                    <a:lnTo>
                      <a:pt x="104" y="40"/>
                    </a:lnTo>
                    <a:lnTo>
                      <a:pt x="104" y="5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147"/>
              <p:cNvSpPr>
                <a:spLocks/>
              </p:cNvSpPr>
              <p:nvPr/>
            </p:nvSpPr>
            <p:spPr bwMode="auto">
              <a:xfrm>
                <a:off x="1168" y="1003"/>
                <a:ext cx="270" cy="84"/>
              </a:xfrm>
              <a:custGeom>
                <a:avLst/>
                <a:gdLst>
                  <a:gd name="T0" fmla="*/ 48 w 270"/>
                  <a:gd name="T1" fmla="*/ 26 h 84"/>
                  <a:gd name="T2" fmla="*/ 34 w 270"/>
                  <a:gd name="T3" fmla="*/ 28 h 84"/>
                  <a:gd name="T4" fmla="*/ 20 w 270"/>
                  <a:gd name="T5" fmla="*/ 26 h 84"/>
                  <a:gd name="T6" fmla="*/ 6 w 270"/>
                  <a:gd name="T7" fmla="*/ 20 h 84"/>
                  <a:gd name="T8" fmla="*/ 0 w 270"/>
                  <a:gd name="T9" fmla="*/ 14 h 84"/>
                  <a:gd name="T10" fmla="*/ 2 w 270"/>
                  <a:gd name="T11" fmla="*/ 4 h 84"/>
                  <a:gd name="T12" fmla="*/ 14 w 270"/>
                  <a:gd name="T13" fmla="*/ 0 h 84"/>
                  <a:gd name="T14" fmla="*/ 32 w 270"/>
                  <a:gd name="T15" fmla="*/ 6 h 84"/>
                  <a:gd name="T16" fmla="*/ 48 w 270"/>
                  <a:gd name="T17" fmla="*/ 10 h 84"/>
                  <a:gd name="T18" fmla="*/ 54 w 270"/>
                  <a:gd name="T19" fmla="*/ 18 h 84"/>
                  <a:gd name="T20" fmla="*/ 70 w 270"/>
                  <a:gd name="T21" fmla="*/ 18 h 84"/>
                  <a:gd name="T22" fmla="*/ 88 w 270"/>
                  <a:gd name="T23" fmla="*/ 14 h 84"/>
                  <a:gd name="T24" fmla="*/ 96 w 270"/>
                  <a:gd name="T25" fmla="*/ 24 h 84"/>
                  <a:gd name="T26" fmla="*/ 96 w 270"/>
                  <a:gd name="T27" fmla="*/ 34 h 84"/>
                  <a:gd name="T28" fmla="*/ 100 w 270"/>
                  <a:gd name="T29" fmla="*/ 40 h 84"/>
                  <a:gd name="T30" fmla="*/ 120 w 270"/>
                  <a:gd name="T31" fmla="*/ 52 h 84"/>
                  <a:gd name="T32" fmla="*/ 150 w 270"/>
                  <a:gd name="T33" fmla="*/ 52 h 84"/>
                  <a:gd name="T34" fmla="*/ 172 w 270"/>
                  <a:gd name="T35" fmla="*/ 54 h 84"/>
                  <a:gd name="T36" fmla="*/ 198 w 270"/>
                  <a:gd name="T37" fmla="*/ 44 h 84"/>
                  <a:gd name="T38" fmla="*/ 236 w 270"/>
                  <a:gd name="T39" fmla="*/ 46 h 84"/>
                  <a:gd name="T40" fmla="*/ 256 w 270"/>
                  <a:gd name="T41" fmla="*/ 50 h 84"/>
                  <a:gd name="T42" fmla="*/ 270 w 270"/>
                  <a:gd name="T43" fmla="*/ 56 h 84"/>
                  <a:gd name="T44" fmla="*/ 268 w 270"/>
                  <a:gd name="T45" fmla="*/ 66 h 84"/>
                  <a:gd name="T46" fmla="*/ 262 w 270"/>
                  <a:gd name="T47" fmla="*/ 70 h 84"/>
                  <a:gd name="T48" fmla="*/ 260 w 270"/>
                  <a:gd name="T49" fmla="*/ 82 h 84"/>
                  <a:gd name="T50" fmla="*/ 222 w 270"/>
                  <a:gd name="T51" fmla="*/ 84 h 84"/>
                  <a:gd name="T52" fmla="*/ 212 w 270"/>
                  <a:gd name="T53" fmla="*/ 76 h 84"/>
                  <a:gd name="T54" fmla="*/ 206 w 270"/>
                  <a:gd name="T55" fmla="*/ 84 h 84"/>
                  <a:gd name="T56" fmla="*/ 132 w 270"/>
                  <a:gd name="T57" fmla="*/ 84 h 84"/>
                  <a:gd name="T58" fmla="*/ 130 w 270"/>
                  <a:gd name="T59" fmla="*/ 74 h 84"/>
                  <a:gd name="T60" fmla="*/ 126 w 270"/>
                  <a:gd name="T61" fmla="*/ 72 h 84"/>
                  <a:gd name="T62" fmla="*/ 120 w 270"/>
                  <a:gd name="T63" fmla="*/ 78 h 84"/>
                  <a:gd name="T64" fmla="*/ 116 w 270"/>
                  <a:gd name="T65" fmla="*/ 84 h 84"/>
                  <a:gd name="T66" fmla="*/ 92 w 270"/>
                  <a:gd name="T67" fmla="*/ 80 h 84"/>
                  <a:gd name="T68" fmla="*/ 88 w 270"/>
                  <a:gd name="T69" fmla="*/ 74 h 84"/>
                  <a:gd name="T70" fmla="*/ 84 w 270"/>
                  <a:gd name="T71" fmla="*/ 78 h 84"/>
                  <a:gd name="T72" fmla="*/ 78 w 270"/>
                  <a:gd name="T73" fmla="*/ 78 h 84"/>
                  <a:gd name="T74" fmla="*/ 72 w 270"/>
                  <a:gd name="T75" fmla="*/ 70 h 84"/>
                  <a:gd name="T76" fmla="*/ 68 w 270"/>
                  <a:gd name="T77" fmla="*/ 58 h 84"/>
                  <a:gd name="T78" fmla="*/ 68 w 270"/>
                  <a:gd name="T79" fmla="*/ 54 h 84"/>
                  <a:gd name="T80" fmla="*/ 72 w 270"/>
                  <a:gd name="T81" fmla="*/ 48 h 84"/>
                  <a:gd name="T82" fmla="*/ 64 w 270"/>
                  <a:gd name="T83" fmla="*/ 38 h 84"/>
                  <a:gd name="T84" fmla="*/ 58 w 270"/>
                  <a:gd name="T85" fmla="*/ 28 h 84"/>
                  <a:gd name="T86" fmla="*/ 48 w 270"/>
                  <a:gd name="T87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0" h="84">
                    <a:moveTo>
                      <a:pt x="48" y="26"/>
                    </a:moveTo>
                    <a:lnTo>
                      <a:pt x="34" y="28"/>
                    </a:lnTo>
                    <a:lnTo>
                      <a:pt x="20" y="26"/>
                    </a:lnTo>
                    <a:lnTo>
                      <a:pt x="6" y="20"/>
                    </a:lnTo>
                    <a:lnTo>
                      <a:pt x="0" y="14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32" y="6"/>
                    </a:lnTo>
                    <a:lnTo>
                      <a:pt x="48" y="10"/>
                    </a:lnTo>
                    <a:lnTo>
                      <a:pt x="54" y="18"/>
                    </a:lnTo>
                    <a:lnTo>
                      <a:pt x="70" y="18"/>
                    </a:lnTo>
                    <a:lnTo>
                      <a:pt x="88" y="14"/>
                    </a:lnTo>
                    <a:lnTo>
                      <a:pt x="96" y="24"/>
                    </a:lnTo>
                    <a:lnTo>
                      <a:pt x="96" y="34"/>
                    </a:lnTo>
                    <a:lnTo>
                      <a:pt x="100" y="40"/>
                    </a:lnTo>
                    <a:lnTo>
                      <a:pt x="120" y="52"/>
                    </a:lnTo>
                    <a:lnTo>
                      <a:pt x="150" y="52"/>
                    </a:lnTo>
                    <a:lnTo>
                      <a:pt x="172" y="54"/>
                    </a:lnTo>
                    <a:lnTo>
                      <a:pt x="198" y="44"/>
                    </a:lnTo>
                    <a:lnTo>
                      <a:pt x="236" y="46"/>
                    </a:lnTo>
                    <a:lnTo>
                      <a:pt x="256" y="50"/>
                    </a:lnTo>
                    <a:lnTo>
                      <a:pt x="270" y="56"/>
                    </a:lnTo>
                    <a:lnTo>
                      <a:pt x="268" y="66"/>
                    </a:lnTo>
                    <a:lnTo>
                      <a:pt x="262" y="70"/>
                    </a:lnTo>
                    <a:lnTo>
                      <a:pt x="260" y="82"/>
                    </a:lnTo>
                    <a:lnTo>
                      <a:pt x="222" y="84"/>
                    </a:lnTo>
                    <a:lnTo>
                      <a:pt x="212" y="76"/>
                    </a:lnTo>
                    <a:lnTo>
                      <a:pt x="206" y="84"/>
                    </a:lnTo>
                    <a:lnTo>
                      <a:pt x="132" y="8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0" y="78"/>
                    </a:lnTo>
                    <a:lnTo>
                      <a:pt x="116" y="84"/>
                    </a:lnTo>
                    <a:lnTo>
                      <a:pt x="92" y="80"/>
                    </a:lnTo>
                    <a:lnTo>
                      <a:pt x="88" y="74"/>
                    </a:lnTo>
                    <a:lnTo>
                      <a:pt x="84" y="78"/>
                    </a:lnTo>
                    <a:lnTo>
                      <a:pt x="78" y="78"/>
                    </a:lnTo>
                    <a:lnTo>
                      <a:pt x="72" y="70"/>
                    </a:lnTo>
                    <a:lnTo>
                      <a:pt x="68" y="58"/>
                    </a:lnTo>
                    <a:lnTo>
                      <a:pt x="68" y="54"/>
                    </a:lnTo>
                    <a:lnTo>
                      <a:pt x="72" y="48"/>
                    </a:lnTo>
                    <a:lnTo>
                      <a:pt x="64" y="38"/>
                    </a:lnTo>
                    <a:lnTo>
                      <a:pt x="58" y="28"/>
                    </a:lnTo>
                    <a:lnTo>
                      <a:pt x="48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148"/>
              <p:cNvSpPr>
                <a:spLocks/>
              </p:cNvSpPr>
              <p:nvPr/>
            </p:nvSpPr>
            <p:spPr bwMode="auto">
              <a:xfrm>
                <a:off x="1182" y="1101"/>
                <a:ext cx="90" cy="64"/>
              </a:xfrm>
              <a:custGeom>
                <a:avLst/>
                <a:gdLst>
                  <a:gd name="T0" fmla="*/ 8 w 90"/>
                  <a:gd name="T1" fmla="*/ 2 h 64"/>
                  <a:gd name="T2" fmla="*/ 0 w 90"/>
                  <a:gd name="T3" fmla="*/ 14 h 64"/>
                  <a:gd name="T4" fmla="*/ 4 w 90"/>
                  <a:gd name="T5" fmla="*/ 36 h 64"/>
                  <a:gd name="T6" fmla="*/ 8 w 90"/>
                  <a:gd name="T7" fmla="*/ 50 h 64"/>
                  <a:gd name="T8" fmla="*/ 12 w 90"/>
                  <a:gd name="T9" fmla="*/ 62 h 64"/>
                  <a:gd name="T10" fmla="*/ 24 w 90"/>
                  <a:gd name="T11" fmla="*/ 64 h 64"/>
                  <a:gd name="T12" fmla="*/ 34 w 90"/>
                  <a:gd name="T13" fmla="*/ 52 h 64"/>
                  <a:gd name="T14" fmla="*/ 30 w 90"/>
                  <a:gd name="T15" fmla="*/ 42 h 64"/>
                  <a:gd name="T16" fmla="*/ 42 w 90"/>
                  <a:gd name="T17" fmla="*/ 40 h 64"/>
                  <a:gd name="T18" fmla="*/ 60 w 90"/>
                  <a:gd name="T19" fmla="*/ 40 h 64"/>
                  <a:gd name="T20" fmla="*/ 78 w 90"/>
                  <a:gd name="T21" fmla="*/ 18 h 64"/>
                  <a:gd name="T22" fmla="*/ 90 w 90"/>
                  <a:gd name="T23" fmla="*/ 2 h 64"/>
                  <a:gd name="T24" fmla="*/ 60 w 90"/>
                  <a:gd name="T25" fmla="*/ 2 h 64"/>
                  <a:gd name="T26" fmla="*/ 42 w 90"/>
                  <a:gd name="T27" fmla="*/ 0 h 64"/>
                  <a:gd name="T28" fmla="*/ 20 w 90"/>
                  <a:gd name="T29" fmla="*/ 0 h 64"/>
                  <a:gd name="T30" fmla="*/ 8 w 90"/>
                  <a:gd name="T31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64">
                    <a:moveTo>
                      <a:pt x="8" y="2"/>
                    </a:moveTo>
                    <a:lnTo>
                      <a:pt x="0" y="14"/>
                    </a:lnTo>
                    <a:lnTo>
                      <a:pt x="4" y="36"/>
                    </a:lnTo>
                    <a:lnTo>
                      <a:pt x="8" y="50"/>
                    </a:lnTo>
                    <a:lnTo>
                      <a:pt x="12" y="62"/>
                    </a:lnTo>
                    <a:lnTo>
                      <a:pt x="24" y="64"/>
                    </a:lnTo>
                    <a:lnTo>
                      <a:pt x="34" y="52"/>
                    </a:lnTo>
                    <a:lnTo>
                      <a:pt x="30" y="42"/>
                    </a:lnTo>
                    <a:lnTo>
                      <a:pt x="42" y="40"/>
                    </a:lnTo>
                    <a:lnTo>
                      <a:pt x="60" y="40"/>
                    </a:lnTo>
                    <a:lnTo>
                      <a:pt x="78" y="18"/>
                    </a:lnTo>
                    <a:lnTo>
                      <a:pt x="90" y="2"/>
                    </a:lnTo>
                    <a:lnTo>
                      <a:pt x="60" y="2"/>
                    </a:lnTo>
                    <a:lnTo>
                      <a:pt x="42" y="0"/>
                    </a:lnTo>
                    <a:lnTo>
                      <a:pt x="20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149"/>
              <p:cNvSpPr>
                <a:spLocks/>
              </p:cNvSpPr>
              <p:nvPr/>
            </p:nvSpPr>
            <p:spPr bwMode="auto">
              <a:xfrm>
                <a:off x="1242" y="783"/>
                <a:ext cx="490" cy="252"/>
              </a:xfrm>
              <a:custGeom>
                <a:avLst/>
                <a:gdLst>
                  <a:gd name="T0" fmla="*/ 370 w 490"/>
                  <a:gd name="T1" fmla="*/ 94 h 252"/>
                  <a:gd name="T2" fmla="*/ 324 w 490"/>
                  <a:gd name="T3" fmla="*/ 130 h 252"/>
                  <a:gd name="T4" fmla="*/ 280 w 490"/>
                  <a:gd name="T5" fmla="*/ 126 h 252"/>
                  <a:gd name="T6" fmla="*/ 296 w 490"/>
                  <a:gd name="T7" fmla="*/ 138 h 252"/>
                  <a:gd name="T8" fmla="*/ 264 w 490"/>
                  <a:gd name="T9" fmla="*/ 140 h 252"/>
                  <a:gd name="T10" fmla="*/ 254 w 490"/>
                  <a:gd name="T11" fmla="*/ 148 h 252"/>
                  <a:gd name="T12" fmla="*/ 254 w 490"/>
                  <a:gd name="T13" fmla="*/ 154 h 252"/>
                  <a:gd name="T14" fmla="*/ 268 w 490"/>
                  <a:gd name="T15" fmla="*/ 170 h 252"/>
                  <a:gd name="T16" fmla="*/ 260 w 490"/>
                  <a:gd name="T17" fmla="*/ 184 h 252"/>
                  <a:gd name="T18" fmla="*/ 220 w 490"/>
                  <a:gd name="T19" fmla="*/ 206 h 252"/>
                  <a:gd name="T20" fmla="*/ 164 w 490"/>
                  <a:gd name="T21" fmla="*/ 216 h 252"/>
                  <a:gd name="T22" fmla="*/ 206 w 490"/>
                  <a:gd name="T23" fmla="*/ 232 h 252"/>
                  <a:gd name="T24" fmla="*/ 224 w 490"/>
                  <a:gd name="T25" fmla="*/ 236 h 252"/>
                  <a:gd name="T26" fmla="*/ 172 w 490"/>
                  <a:gd name="T27" fmla="*/ 252 h 252"/>
                  <a:gd name="T28" fmla="*/ 138 w 490"/>
                  <a:gd name="T29" fmla="*/ 238 h 252"/>
                  <a:gd name="T30" fmla="*/ 88 w 490"/>
                  <a:gd name="T31" fmla="*/ 244 h 252"/>
                  <a:gd name="T32" fmla="*/ 62 w 490"/>
                  <a:gd name="T33" fmla="*/ 244 h 252"/>
                  <a:gd name="T34" fmla="*/ 42 w 490"/>
                  <a:gd name="T35" fmla="*/ 224 h 252"/>
                  <a:gd name="T36" fmla="*/ 80 w 490"/>
                  <a:gd name="T37" fmla="*/ 212 h 252"/>
                  <a:gd name="T38" fmla="*/ 88 w 490"/>
                  <a:gd name="T39" fmla="*/ 196 h 252"/>
                  <a:gd name="T40" fmla="*/ 132 w 490"/>
                  <a:gd name="T41" fmla="*/ 212 h 252"/>
                  <a:gd name="T42" fmla="*/ 140 w 490"/>
                  <a:gd name="T43" fmla="*/ 194 h 252"/>
                  <a:gd name="T44" fmla="*/ 108 w 490"/>
                  <a:gd name="T45" fmla="*/ 194 h 252"/>
                  <a:gd name="T46" fmla="*/ 106 w 490"/>
                  <a:gd name="T47" fmla="*/ 180 h 252"/>
                  <a:gd name="T48" fmla="*/ 68 w 490"/>
                  <a:gd name="T49" fmla="*/ 176 h 252"/>
                  <a:gd name="T50" fmla="*/ 114 w 490"/>
                  <a:gd name="T51" fmla="*/ 160 h 252"/>
                  <a:gd name="T52" fmla="*/ 160 w 490"/>
                  <a:gd name="T53" fmla="*/ 158 h 252"/>
                  <a:gd name="T54" fmla="*/ 114 w 490"/>
                  <a:gd name="T55" fmla="*/ 138 h 252"/>
                  <a:gd name="T56" fmla="*/ 86 w 490"/>
                  <a:gd name="T57" fmla="*/ 114 h 252"/>
                  <a:gd name="T58" fmla="*/ 144 w 490"/>
                  <a:gd name="T59" fmla="*/ 120 h 252"/>
                  <a:gd name="T60" fmla="*/ 166 w 490"/>
                  <a:gd name="T61" fmla="*/ 126 h 252"/>
                  <a:gd name="T62" fmla="*/ 168 w 490"/>
                  <a:gd name="T63" fmla="*/ 104 h 252"/>
                  <a:gd name="T64" fmla="*/ 208 w 490"/>
                  <a:gd name="T65" fmla="*/ 86 h 252"/>
                  <a:gd name="T66" fmla="*/ 226 w 490"/>
                  <a:gd name="T67" fmla="*/ 68 h 252"/>
                  <a:gd name="T68" fmla="*/ 162 w 490"/>
                  <a:gd name="T69" fmla="*/ 96 h 252"/>
                  <a:gd name="T70" fmla="*/ 128 w 490"/>
                  <a:gd name="T71" fmla="*/ 100 h 252"/>
                  <a:gd name="T72" fmla="*/ 98 w 490"/>
                  <a:gd name="T73" fmla="*/ 82 h 252"/>
                  <a:gd name="T74" fmla="*/ 62 w 490"/>
                  <a:gd name="T75" fmla="*/ 78 h 252"/>
                  <a:gd name="T76" fmla="*/ 48 w 490"/>
                  <a:gd name="T77" fmla="*/ 66 h 252"/>
                  <a:gd name="T78" fmla="*/ 32 w 490"/>
                  <a:gd name="T79" fmla="*/ 66 h 252"/>
                  <a:gd name="T80" fmla="*/ 20 w 490"/>
                  <a:gd name="T81" fmla="*/ 56 h 252"/>
                  <a:gd name="T82" fmla="*/ 36 w 490"/>
                  <a:gd name="T83" fmla="*/ 50 h 252"/>
                  <a:gd name="T84" fmla="*/ 80 w 490"/>
                  <a:gd name="T85" fmla="*/ 46 h 252"/>
                  <a:gd name="T86" fmla="*/ 102 w 490"/>
                  <a:gd name="T87" fmla="*/ 28 h 252"/>
                  <a:gd name="T88" fmla="*/ 168 w 490"/>
                  <a:gd name="T89" fmla="*/ 40 h 252"/>
                  <a:gd name="T90" fmla="*/ 164 w 490"/>
                  <a:gd name="T91" fmla="*/ 18 h 252"/>
                  <a:gd name="T92" fmla="*/ 216 w 490"/>
                  <a:gd name="T93" fmla="*/ 10 h 252"/>
                  <a:gd name="T94" fmla="*/ 254 w 490"/>
                  <a:gd name="T95" fmla="*/ 22 h 252"/>
                  <a:gd name="T96" fmla="*/ 278 w 490"/>
                  <a:gd name="T97" fmla="*/ 4 h 252"/>
                  <a:gd name="T98" fmla="*/ 298 w 490"/>
                  <a:gd name="T99" fmla="*/ 2 h 252"/>
                  <a:gd name="T100" fmla="*/ 350 w 490"/>
                  <a:gd name="T101" fmla="*/ 2 h 252"/>
                  <a:gd name="T102" fmla="*/ 388 w 490"/>
                  <a:gd name="T103" fmla="*/ 16 h 252"/>
                  <a:gd name="T104" fmla="*/ 452 w 490"/>
                  <a:gd name="T105" fmla="*/ 14 h 252"/>
                  <a:gd name="T106" fmla="*/ 482 w 490"/>
                  <a:gd name="T107" fmla="*/ 40 h 252"/>
                  <a:gd name="T108" fmla="*/ 376 w 490"/>
                  <a:gd name="T109" fmla="*/ 62 h 252"/>
                  <a:gd name="T110" fmla="*/ 398 w 490"/>
                  <a:gd name="T111" fmla="*/ 7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0" h="252">
                    <a:moveTo>
                      <a:pt x="434" y="68"/>
                    </a:moveTo>
                    <a:lnTo>
                      <a:pt x="412" y="76"/>
                    </a:lnTo>
                    <a:lnTo>
                      <a:pt x="396" y="86"/>
                    </a:lnTo>
                    <a:lnTo>
                      <a:pt x="370" y="94"/>
                    </a:lnTo>
                    <a:lnTo>
                      <a:pt x="352" y="108"/>
                    </a:lnTo>
                    <a:lnTo>
                      <a:pt x="340" y="108"/>
                    </a:lnTo>
                    <a:lnTo>
                      <a:pt x="336" y="120"/>
                    </a:lnTo>
                    <a:lnTo>
                      <a:pt x="324" y="130"/>
                    </a:lnTo>
                    <a:lnTo>
                      <a:pt x="308" y="134"/>
                    </a:lnTo>
                    <a:lnTo>
                      <a:pt x="300" y="128"/>
                    </a:lnTo>
                    <a:lnTo>
                      <a:pt x="286" y="124"/>
                    </a:lnTo>
                    <a:lnTo>
                      <a:pt x="280" y="126"/>
                    </a:lnTo>
                    <a:lnTo>
                      <a:pt x="288" y="130"/>
                    </a:lnTo>
                    <a:lnTo>
                      <a:pt x="296" y="132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4" y="138"/>
                    </a:lnTo>
                    <a:lnTo>
                      <a:pt x="286" y="138"/>
                    </a:lnTo>
                    <a:lnTo>
                      <a:pt x="276" y="142"/>
                    </a:lnTo>
                    <a:lnTo>
                      <a:pt x="264" y="140"/>
                    </a:lnTo>
                    <a:lnTo>
                      <a:pt x="246" y="138"/>
                    </a:lnTo>
                    <a:lnTo>
                      <a:pt x="234" y="142"/>
                    </a:lnTo>
                    <a:lnTo>
                      <a:pt x="240" y="148"/>
                    </a:lnTo>
                    <a:lnTo>
                      <a:pt x="254" y="148"/>
                    </a:lnTo>
                    <a:lnTo>
                      <a:pt x="272" y="148"/>
                    </a:lnTo>
                    <a:lnTo>
                      <a:pt x="276" y="154"/>
                    </a:lnTo>
                    <a:lnTo>
                      <a:pt x="268" y="154"/>
                    </a:lnTo>
                    <a:lnTo>
                      <a:pt x="254" y="154"/>
                    </a:lnTo>
                    <a:lnTo>
                      <a:pt x="256" y="160"/>
                    </a:lnTo>
                    <a:lnTo>
                      <a:pt x="272" y="162"/>
                    </a:lnTo>
                    <a:lnTo>
                      <a:pt x="272" y="168"/>
                    </a:lnTo>
                    <a:lnTo>
                      <a:pt x="268" y="170"/>
                    </a:lnTo>
                    <a:lnTo>
                      <a:pt x="250" y="168"/>
                    </a:lnTo>
                    <a:lnTo>
                      <a:pt x="254" y="174"/>
                    </a:lnTo>
                    <a:lnTo>
                      <a:pt x="266" y="180"/>
                    </a:lnTo>
                    <a:lnTo>
                      <a:pt x="260" y="184"/>
                    </a:lnTo>
                    <a:lnTo>
                      <a:pt x="258" y="188"/>
                    </a:lnTo>
                    <a:lnTo>
                      <a:pt x="254" y="192"/>
                    </a:lnTo>
                    <a:lnTo>
                      <a:pt x="224" y="194"/>
                    </a:lnTo>
                    <a:lnTo>
                      <a:pt x="220" y="206"/>
                    </a:lnTo>
                    <a:lnTo>
                      <a:pt x="210" y="212"/>
                    </a:lnTo>
                    <a:lnTo>
                      <a:pt x="186" y="212"/>
                    </a:lnTo>
                    <a:lnTo>
                      <a:pt x="166" y="208"/>
                    </a:lnTo>
                    <a:lnTo>
                      <a:pt x="164" y="216"/>
                    </a:lnTo>
                    <a:lnTo>
                      <a:pt x="180" y="220"/>
                    </a:lnTo>
                    <a:lnTo>
                      <a:pt x="202" y="220"/>
                    </a:lnTo>
                    <a:lnTo>
                      <a:pt x="204" y="226"/>
                    </a:lnTo>
                    <a:lnTo>
                      <a:pt x="206" y="232"/>
                    </a:lnTo>
                    <a:lnTo>
                      <a:pt x="214" y="226"/>
                    </a:lnTo>
                    <a:lnTo>
                      <a:pt x="218" y="222"/>
                    </a:lnTo>
                    <a:lnTo>
                      <a:pt x="222" y="226"/>
                    </a:lnTo>
                    <a:lnTo>
                      <a:pt x="224" y="236"/>
                    </a:lnTo>
                    <a:lnTo>
                      <a:pt x="218" y="240"/>
                    </a:lnTo>
                    <a:lnTo>
                      <a:pt x="204" y="244"/>
                    </a:lnTo>
                    <a:lnTo>
                      <a:pt x="188" y="250"/>
                    </a:lnTo>
                    <a:lnTo>
                      <a:pt x="172" y="252"/>
                    </a:lnTo>
                    <a:lnTo>
                      <a:pt x="172" y="244"/>
                    </a:lnTo>
                    <a:lnTo>
                      <a:pt x="162" y="240"/>
                    </a:lnTo>
                    <a:lnTo>
                      <a:pt x="150" y="242"/>
                    </a:lnTo>
                    <a:lnTo>
                      <a:pt x="138" y="238"/>
                    </a:lnTo>
                    <a:lnTo>
                      <a:pt x="132" y="244"/>
                    </a:lnTo>
                    <a:lnTo>
                      <a:pt x="124" y="238"/>
                    </a:lnTo>
                    <a:lnTo>
                      <a:pt x="120" y="244"/>
                    </a:lnTo>
                    <a:lnTo>
                      <a:pt x="88" y="244"/>
                    </a:lnTo>
                    <a:lnTo>
                      <a:pt x="82" y="238"/>
                    </a:lnTo>
                    <a:lnTo>
                      <a:pt x="72" y="244"/>
                    </a:lnTo>
                    <a:lnTo>
                      <a:pt x="68" y="240"/>
                    </a:lnTo>
                    <a:lnTo>
                      <a:pt x="62" y="244"/>
                    </a:lnTo>
                    <a:lnTo>
                      <a:pt x="56" y="236"/>
                    </a:lnTo>
                    <a:lnTo>
                      <a:pt x="46" y="244"/>
                    </a:lnTo>
                    <a:lnTo>
                      <a:pt x="38" y="236"/>
                    </a:lnTo>
                    <a:lnTo>
                      <a:pt x="42" y="224"/>
                    </a:lnTo>
                    <a:lnTo>
                      <a:pt x="56" y="220"/>
                    </a:lnTo>
                    <a:lnTo>
                      <a:pt x="72" y="220"/>
                    </a:lnTo>
                    <a:lnTo>
                      <a:pt x="84" y="220"/>
                    </a:lnTo>
                    <a:lnTo>
                      <a:pt x="80" y="212"/>
                    </a:lnTo>
                    <a:lnTo>
                      <a:pt x="70" y="212"/>
                    </a:lnTo>
                    <a:lnTo>
                      <a:pt x="62" y="204"/>
                    </a:lnTo>
                    <a:lnTo>
                      <a:pt x="62" y="196"/>
                    </a:lnTo>
                    <a:lnTo>
                      <a:pt x="88" y="196"/>
                    </a:lnTo>
                    <a:lnTo>
                      <a:pt x="94" y="204"/>
                    </a:lnTo>
                    <a:lnTo>
                      <a:pt x="102" y="210"/>
                    </a:lnTo>
                    <a:lnTo>
                      <a:pt x="120" y="212"/>
                    </a:lnTo>
                    <a:lnTo>
                      <a:pt x="132" y="212"/>
                    </a:lnTo>
                    <a:lnTo>
                      <a:pt x="146" y="202"/>
                    </a:lnTo>
                    <a:lnTo>
                      <a:pt x="152" y="190"/>
                    </a:lnTo>
                    <a:lnTo>
                      <a:pt x="148" y="188"/>
                    </a:lnTo>
                    <a:lnTo>
                      <a:pt x="140" y="194"/>
                    </a:lnTo>
                    <a:lnTo>
                      <a:pt x="132" y="202"/>
                    </a:lnTo>
                    <a:lnTo>
                      <a:pt x="122" y="206"/>
                    </a:lnTo>
                    <a:lnTo>
                      <a:pt x="104" y="200"/>
                    </a:lnTo>
                    <a:lnTo>
                      <a:pt x="108" y="194"/>
                    </a:lnTo>
                    <a:lnTo>
                      <a:pt x="118" y="186"/>
                    </a:lnTo>
                    <a:lnTo>
                      <a:pt x="116" y="182"/>
                    </a:lnTo>
                    <a:lnTo>
                      <a:pt x="114" y="174"/>
                    </a:lnTo>
                    <a:lnTo>
                      <a:pt x="106" y="180"/>
                    </a:lnTo>
                    <a:lnTo>
                      <a:pt x="100" y="186"/>
                    </a:lnTo>
                    <a:lnTo>
                      <a:pt x="88" y="182"/>
                    </a:lnTo>
                    <a:lnTo>
                      <a:pt x="76" y="184"/>
                    </a:lnTo>
                    <a:lnTo>
                      <a:pt x="68" y="176"/>
                    </a:lnTo>
                    <a:lnTo>
                      <a:pt x="78" y="166"/>
                    </a:lnTo>
                    <a:lnTo>
                      <a:pt x="86" y="162"/>
                    </a:lnTo>
                    <a:lnTo>
                      <a:pt x="104" y="162"/>
                    </a:lnTo>
                    <a:lnTo>
                      <a:pt x="114" y="160"/>
                    </a:lnTo>
                    <a:lnTo>
                      <a:pt x="126" y="162"/>
                    </a:lnTo>
                    <a:lnTo>
                      <a:pt x="138" y="166"/>
                    </a:lnTo>
                    <a:lnTo>
                      <a:pt x="150" y="166"/>
                    </a:lnTo>
                    <a:lnTo>
                      <a:pt x="160" y="158"/>
                    </a:lnTo>
                    <a:lnTo>
                      <a:pt x="154" y="156"/>
                    </a:lnTo>
                    <a:lnTo>
                      <a:pt x="142" y="158"/>
                    </a:lnTo>
                    <a:lnTo>
                      <a:pt x="126" y="154"/>
                    </a:lnTo>
                    <a:lnTo>
                      <a:pt x="114" y="138"/>
                    </a:lnTo>
                    <a:lnTo>
                      <a:pt x="106" y="130"/>
                    </a:lnTo>
                    <a:lnTo>
                      <a:pt x="94" y="130"/>
                    </a:lnTo>
                    <a:lnTo>
                      <a:pt x="86" y="128"/>
                    </a:lnTo>
                    <a:lnTo>
                      <a:pt x="86" y="114"/>
                    </a:lnTo>
                    <a:lnTo>
                      <a:pt x="90" y="106"/>
                    </a:lnTo>
                    <a:lnTo>
                      <a:pt x="108" y="112"/>
                    </a:lnTo>
                    <a:lnTo>
                      <a:pt x="130" y="110"/>
                    </a:lnTo>
                    <a:lnTo>
                      <a:pt x="144" y="120"/>
                    </a:lnTo>
                    <a:lnTo>
                      <a:pt x="156" y="128"/>
                    </a:lnTo>
                    <a:lnTo>
                      <a:pt x="166" y="134"/>
                    </a:lnTo>
                    <a:lnTo>
                      <a:pt x="180" y="130"/>
                    </a:lnTo>
                    <a:lnTo>
                      <a:pt x="166" y="126"/>
                    </a:lnTo>
                    <a:lnTo>
                      <a:pt x="156" y="118"/>
                    </a:lnTo>
                    <a:lnTo>
                      <a:pt x="140" y="110"/>
                    </a:lnTo>
                    <a:lnTo>
                      <a:pt x="146" y="104"/>
                    </a:lnTo>
                    <a:lnTo>
                      <a:pt x="168" y="104"/>
                    </a:lnTo>
                    <a:lnTo>
                      <a:pt x="194" y="102"/>
                    </a:lnTo>
                    <a:lnTo>
                      <a:pt x="206" y="94"/>
                    </a:lnTo>
                    <a:lnTo>
                      <a:pt x="216" y="88"/>
                    </a:lnTo>
                    <a:lnTo>
                      <a:pt x="208" y="86"/>
                    </a:lnTo>
                    <a:lnTo>
                      <a:pt x="216" y="80"/>
                    </a:lnTo>
                    <a:lnTo>
                      <a:pt x="224" y="74"/>
                    </a:lnTo>
                    <a:lnTo>
                      <a:pt x="232" y="70"/>
                    </a:lnTo>
                    <a:lnTo>
                      <a:pt x="226" y="68"/>
                    </a:lnTo>
                    <a:lnTo>
                      <a:pt x="206" y="76"/>
                    </a:lnTo>
                    <a:lnTo>
                      <a:pt x="196" y="86"/>
                    </a:lnTo>
                    <a:lnTo>
                      <a:pt x="182" y="96"/>
                    </a:lnTo>
                    <a:lnTo>
                      <a:pt x="162" y="96"/>
                    </a:lnTo>
                    <a:lnTo>
                      <a:pt x="144" y="98"/>
                    </a:lnTo>
                    <a:lnTo>
                      <a:pt x="138" y="92"/>
                    </a:lnTo>
                    <a:lnTo>
                      <a:pt x="132" y="92"/>
                    </a:lnTo>
                    <a:lnTo>
                      <a:pt x="128" y="100"/>
                    </a:lnTo>
                    <a:lnTo>
                      <a:pt x="110" y="102"/>
                    </a:lnTo>
                    <a:lnTo>
                      <a:pt x="84" y="98"/>
                    </a:lnTo>
                    <a:lnTo>
                      <a:pt x="90" y="88"/>
                    </a:lnTo>
                    <a:lnTo>
                      <a:pt x="98" y="82"/>
                    </a:lnTo>
                    <a:lnTo>
                      <a:pt x="104" y="76"/>
                    </a:lnTo>
                    <a:lnTo>
                      <a:pt x="96" y="72"/>
                    </a:lnTo>
                    <a:lnTo>
                      <a:pt x="80" y="78"/>
                    </a:lnTo>
                    <a:lnTo>
                      <a:pt x="62" y="78"/>
                    </a:lnTo>
                    <a:lnTo>
                      <a:pt x="38" y="80"/>
                    </a:lnTo>
                    <a:lnTo>
                      <a:pt x="26" y="76"/>
                    </a:lnTo>
                    <a:lnTo>
                      <a:pt x="34" y="72"/>
                    </a:lnTo>
                    <a:lnTo>
                      <a:pt x="48" y="66"/>
                    </a:lnTo>
                    <a:lnTo>
                      <a:pt x="60" y="64"/>
                    </a:lnTo>
                    <a:lnTo>
                      <a:pt x="52" y="62"/>
                    </a:lnTo>
                    <a:lnTo>
                      <a:pt x="40" y="62"/>
                    </a:lnTo>
                    <a:lnTo>
                      <a:pt x="32" y="66"/>
                    </a:lnTo>
                    <a:lnTo>
                      <a:pt x="20" y="70"/>
                    </a:lnTo>
                    <a:lnTo>
                      <a:pt x="22" y="64"/>
                    </a:lnTo>
                    <a:lnTo>
                      <a:pt x="28" y="60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0" y="60"/>
                    </a:lnTo>
                    <a:lnTo>
                      <a:pt x="12" y="50"/>
                    </a:lnTo>
                    <a:lnTo>
                      <a:pt x="36" y="50"/>
                    </a:lnTo>
                    <a:lnTo>
                      <a:pt x="46" y="46"/>
                    </a:lnTo>
                    <a:lnTo>
                      <a:pt x="54" y="42"/>
                    </a:lnTo>
                    <a:lnTo>
                      <a:pt x="72" y="42"/>
                    </a:lnTo>
                    <a:lnTo>
                      <a:pt x="80" y="46"/>
                    </a:lnTo>
                    <a:lnTo>
                      <a:pt x="94" y="46"/>
                    </a:lnTo>
                    <a:lnTo>
                      <a:pt x="106" y="46"/>
                    </a:lnTo>
                    <a:lnTo>
                      <a:pt x="98" y="36"/>
                    </a:lnTo>
                    <a:lnTo>
                      <a:pt x="102" y="28"/>
                    </a:lnTo>
                    <a:lnTo>
                      <a:pt x="118" y="28"/>
                    </a:lnTo>
                    <a:lnTo>
                      <a:pt x="130" y="34"/>
                    </a:lnTo>
                    <a:lnTo>
                      <a:pt x="148" y="38"/>
                    </a:lnTo>
                    <a:lnTo>
                      <a:pt x="168" y="40"/>
                    </a:lnTo>
                    <a:lnTo>
                      <a:pt x="156" y="32"/>
                    </a:lnTo>
                    <a:lnTo>
                      <a:pt x="146" y="26"/>
                    </a:lnTo>
                    <a:lnTo>
                      <a:pt x="150" y="20"/>
                    </a:lnTo>
                    <a:lnTo>
                      <a:pt x="164" y="18"/>
                    </a:lnTo>
                    <a:lnTo>
                      <a:pt x="170" y="14"/>
                    </a:lnTo>
                    <a:lnTo>
                      <a:pt x="184" y="14"/>
                    </a:lnTo>
                    <a:lnTo>
                      <a:pt x="198" y="8"/>
                    </a:lnTo>
                    <a:lnTo>
                      <a:pt x="216" y="10"/>
                    </a:lnTo>
                    <a:lnTo>
                      <a:pt x="228" y="14"/>
                    </a:lnTo>
                    <a:lnTo>
                      <a:pt x="236" y="18"/>
                    </a:lnTo>
                    <a:lnTo>
                      <a:pt x="246" y="26"/>
                    </a:lnTo>
                    <a:lnTo>
                      <a:pt x="254" y="22"/>
                    </a:lnTo>
                    <a:lnTo>
                      <a:pt x="246" y="14"/>
                    </a:lnTo>
                    <a:lnTo>
                      <a:pt x="238" y="6"/>
                    </a:lnTo>
                    <a:lnTo>
                      <a:pt x="236" y="0"/>
                    </a:lnTo>
                    <a:lnTo>
                      <a:pt x="278" y="4"/>
                    </a:lnTo>
                    <a:lnTo>
                      <a:pt x="284" y="12"/>
                    </a:lnTo>
                    <a:lnTo>
                      <a:pt x="304" y="18"/>
                    </a:lnTo>
                    <a:lnTo>
                      <a:pt x="296" y="10"/>
                    </a:lnTo>
                    <a:lnTo>
                      <a:pt x="298" y="2"/>
                    </a:lnTo>
                    <a:lnTo>
                      <a:pt x="318" y="4"/>
                    </a:lnTo>
                    <a:lnTo>
                      <a:pt x="326" y="10"/>
                    </a:lnTo>
                    <a:lnTo>
                      <a:pt x="330" y="4"/>
                    </a:lnTo>
                    <a:lnTo>
                      <a:pt x="350" y="2"/>
                    </a:lnTo>
                    <a:lnTo>
                      <a:pt x="366" y="6"/>
                    </a:lnTo>
                    <a:lnTo>
                      <a:pt x="406" y="8"/>
                    </a:lnTo>
                    <a:lnTo>
                      <a:pt x="404" y="12"/>
                    </a:lnTo>
                    <a:lnTo>
                      <a:pt x="388" y="16"/>
                    </a:lnTo>
                    <a:lnTo>
                      <a:pt x="388" y="20"/>
                    </a:lnTo>
                    <a:lnTo>
                      <a:pt x="410" y="14"/>
                    </a:lnTo>
                    <a:lnTo>
                      <a:pt x="434" y="14"/>
                    </a:lnTo>
                    <a:lnTo>
                      <a:pt x="452" y="14"/>
                    </a:lnTo>
                    <a:lnTo>
                      <a:pt x="460" y="26"/>
                    </a:lnTo>
                    <a:lnTo>
                      <a:pt x="484" y="26"/>
                    </a:lnTo>
                    <a:lnTo>
                      <a:pt x="490" y="36"/>
                    </a:lnTo>
                    <a:lnTo>
                      <a:pt x="482" y="40"/>
                    </a:lnTo>
                    <a:lnTo>
                      <a:pt x="458" y="48"/>
                    </a:lnTo>
                    <a:lnTo>
                      <a:pt x="442" y="56"/>
                    </a:lnTo>
                    <a:lnTo>
                      <a:pt x="382" y="58"/>
                    </a:lnTo>
                    <a:lnTo>
                      <a:pt x="376" y="62"/>
                    </a:lnTo>
                    <a:lnTo>
                      <a:pt x="398" y="64"/>
                    </a:lnTo>
                    <a:lnTo>
                      <a:pt x="388" y="66"/>
                    </a:lnTo>
                    <a:lnTo>
                      <a:pt x="368" y="74"/>
                    </a:lnTo>
                    <a:lnTo>
                      <a:pt x="398" y="70"/>
                    </a:lnTo>
                    <a:lnTo>
                      <a:pt x="418" y="64"/>
                    </a:lnTo>
                    <a:lnTo>
                      <a:pt x="432" y="64"/>
                    </a:lnTo>
                    <a:lnTo>
                      <a:pt x="434" y="6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150"/>
              <p:cNvSpPr>
                <a:spLocks/>
              </p:cNvSpPr>
              <p:nvPr/>
            </p:nvSpPr>
            <p:spPr bwMode="auto">
              <a:xfrm>
                <a:off x="1754" y="1671"/>
                <a:ext cx="110" cy="100"/>
              </a:xfrm>
              <a:custGeom>
                <a:avLst/>
                <a:gdLst>
                  <a:gd name="T0" fmla="*/ 30 w 110"/>
                  <a:gd name="T1" fmla="*/ 36 h 100"/>
                  <a:gd name="T2" fmla="*/ 40 w 110"/>
                  <a:gd name="T3" fmla="*/ 20 h 100"/>
                  <a:gd name="T4" fmla="*/ 54 w 110"/>
                  <a:gd name="T5" fmla="*/ 6 h 100"/>
                  <a:gd name="T6" fmla="*/ 66 w 110"/>
                  <a:gd name="T7" fmla="*/ 0 h 100"/>
                  <a:gd name="T8" fmla="*/ 62 w 110"/>
                  <a:gd name="T9" fmla="*/ 8 h 100"/>
                  <a:gd name="T10" fmla="*/ 58 w 110"/>
                  <a:gd name="T11" fmla="*/ 20 h 100"/>
                  <a:gd name="T12" fmla="*/ 62 w 110"/>
                  <a:gd name="T13" fmla="*/ 34 h 100"/>
                  <a:gd name="T14" fmla="*/ 72 w 110"/>
                  <a:gd name="T15" fmla="*/ 44 h 100"/>
                  <a:gd name="T16" fmla="*/ 82 w 110"/>
                  <a:gd name="T17" fmla="*/ 38 h 100"/>
                  <a:gd name="T18" fmla="*/ 86 w 110"/>
                  <a:gd name="T19" fmla="*/ 44 h 100"/>
                  <a:gd name="T20" fmla="*/ 94 w 110"/>
                  <a:gd name="T21" fmla="*/ 46 h 100"/>
                  <a:gd name="T22" fmla="*/ 90 w 110"/>
                  <a:gd name="T23" fmla="*/ 54 h 100"/>
                  <a:gd name="T24" fmla="*/ 100 w 110"/>
                  <a:gd name="T25" fmla="*/ 64 h 100"/>
                  <a:gd name="T26" fmla="*/ 106 w 110"/>
                  <a:gd name="T27" fmla="*/ 66 h 100"/>
                  <a:gd name="T28" fmla="*/ 108 w 110"/>
                  <a:gd name="T29" fmla="*/ 74 h 100"/>
                  <a:gd name="T30" fmla="*/ 110 w 110"/>
                  <a:gd name="T31" fmla="*/ 86 h 100"/>
                  <a:gd name="T32" fmla="*/ 106 w 110"/>
                  <a:gd name="T33" fmla="*/ 96 h 100"/>
                  <a:gd name="T34" fmla="*/ 92 w 110"/>
                  <a:gd name="T35" fmla="*/ 100 h 100"/>
                  <a:gd name="T36" fmla="*/ 86 w 110"/>
                  <a:gd name="T37" fmla="*/ 90 h 100"/>
                  <a:gd name="T38" fmla="*/ 78 w 110"/>
                  <a:gd name="T39" fmla="*/ 82 h 100"/>
                  <a:gd name="T40" fmla="*/ 72 w 110"/>
                  <a:gd name="T41" fmla="*/ 88 h 100"/>
                  <a:gd name="T42" fmla="*/ 70 w 110"/>
                  <a:gd name="T43" fmla="*/ 94 h 100"/>
                  <a:gd name="T44" fmla="*/ 60 w 110"/>
                  <a:gd name="T45" fmla="*/ 90 h 100"/>
                  <a:gd name="T46" fmla="*/ 58 w 110"/>
                  <a:gd name="T47" fmla="*/ 78 h 100"/>
                  <a:gd name="T48" fmla="*/ 30 w 110"/>
                  <a:gd name="T49" fmla="*/ 82 h 100"/>
                  <a:gd name="T50" fmla="*/ 0 w 110"/>
                  <a:gd name="T51" fmla="*/ 80 h 100"/>
                  <a:gd name="T52" fmla="*/ 2 w 110"/>
                  <a:gd name="T53" fmla="*/ 66 h 100"/>
                  <a:gd name="T54" fmla="*/ 16 w 110"/>
                  <a:gd name="T55" fmla="*/ 52 h 100"/>
                  <a:gd name="T56" fmla="*/ 22 w 110"/>
                  <a:gd name="T57" fmla="*/ 44 h 100"/>
                  <a:gd name="T58" fmla="*/ 30 w 110"/>
                  <a:gd name="T59" fmla="*/ 3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0" h="100">
                    <a:moveTo>
                      <a:pt x="30" y="36"/>
                    </a:moveTo>
                    <a:lnTo>
                      <a:pt x="40" y="20"/>
                    </a:lnTo>
                    <a:lnTo>
                      <a:pt x="54" y="6"/>
                    </a:lnTo>
                    <a:lnTo>
                      <a:pt x="66" y="0"/>
                    </a:lnTo>
                    <a:lnTo>
                      <a:pt x="62" y="8"/>
                    </a:lnTo>
                    <a:lnTo>
                      <a:pt x="58" y="20"/>
                    </a:lnTo>
                    <a:lnTo>
                      <a:pt x="62" y="34"/>
                    </a:lnTo>
                    <a:lnTo>
                      <a:pt x="72" y="44"/>
                    </a:lnTo>
                    <a:lnTo>
                      <a:pt x="82" y="38"/>
                    </a:lnTo>
                    <a:lnTo>
                      <a:pt x="86" y="44"/>
                    </a:lnTo>
                    <a:lnTo>
                      <a:pt x="94" y="46"/>
                    </a:lnTo>
                    <a:lnTo>
                      <a:pt x="90" y="54"/>
                    </a:lnTo>
                    <a:lnTo>
                      <a:pt x="100" y="64"/>
                    </a:lnTo>
                    <a:lnTo>
                      <a:pt x="106" y="66"/>
                    </a:lnTo>
                    <a:lnTo>
                      <a:pt x="108" y="74"/>
                    </a:lnTo>
                    <a:lnTo>
                      <a:pt x="110" y="86"/>
                    </a:lnTo>
                    <a:lnTo>
                      <a:pt x="106" y="96"/>
                    </a:lnTo>
                    <a:lnTo>
                      <a:pt x="92" y="100"/>
                    </a:lnTo>
                    <a:lnTo>
                      <a:pt x="86" y="90"/>
                    </a:lnTo>
                    <a:lnTo>
                      <a:pt x="78" y="82"/>
                    </a:lnTo>
                    <a:lnTo>
                      <a:pt x="72" y="88"/>
                    </a:lnTo>
                    <a:lnTo>
                      <a:pt x="70" y="94"/>
                    </a:lnTo>
                    <a:lnTo>
                      <a:pt x="60" y="90"/>
                    </a:lnTo>
                    <a:lnTo>
                      <a:pt x="58" y="78"/>
                    </a:lnTo>
                    <a:lnTo>
                      <a:pt x="30" y="82"/>
                    </a:lnTo>
                    <a:lnTo>
                      <a:pt x="0" y="80"/>
                    </a:lnTo>
                    <a:lnTo>
                      <a:pt x="2" y="66"/>
                    </a:lnTo>
                    <a:lnTo>
                      <a:pt x="16" y="52"/>
                    </a:lnTo>
                    <a:lnTo>
                      <a:pt x="22" y="44"/>
                    </a:lnTo>
                    <a:lnTo>
                      <a:pt x="30" y="3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151"/>
              <p:cNvSpPr>
                <a:spLocks/>
              </p:cNvSpPr>
              <p:nvPr/>
            </p:nvSpPr>
            <p:spPr bwMode="auto">
              <a:xfrm>
                <a:off x="464" y="1171"/>
                <a:ext cx="1350" cy="690"/>
              </a:xfrm>
              <a:custGeom>
                <a:avLst/>
                <a:gdLst>
                  <a:gd name="T0" fmla="*/ 1210 w 1350"/>
                  <a:gd name="T1" fmla="*/ 602 h 690"/>
                  <a:gd name="T2" fmla="*/ 1278 w 1350"/>
                  <a:gd name="T3" fmla="*/ 596 h 690"/>
                  <a:gd name="T4" fmla="*/ 1258 w 1350"/>
                  <a:gd name="T5" fmla="*/ 630 h 690"/>
                  <a:gd name="T6" fmla="*/ 1188 w 1350"/>
                  <a:gd name="T7" fmla="*/ 656 h 690"/>
                  <a:gd name="T8" fmla="*/ 1214 w 1350"/>
                  <a:gd name="T9" fmla="*/ 620 h 690"/>
                  <a:gd name="T10" fmla="*/ 1160 w 1350"/>
                  <a:gd name="T11" fmla="*/ 612 h 690"/>
                  <a:gd name="T12" fmla="*/ 1118 w 1350"/>
                  <a:gd name="T13" fmla="*/ 612 h 690"/>
                  <a:gd name="T14" fmla="*/ 1014 w 1350"/>
                  <a:gd name="T15" fmla="*/ 652 h 690"/>
                  <a:gd name="T16" fmla="*/ 980 w 1350"/>
                  <a:gd name="T17" fmla="*/ 668 h 690"/>
                  <a:gd name="T18" fmla="*/ 920 w 1350"/>
                  <a:gd name="T19" fmla="*/ 688 h 690"/>
                  <a:gd name="T20" fmla="*/ 940 w 1350"/>
                  <a:gd name="T21" fmla="*/ 648 h 690"/>
                  <a:gd name="T22" fmla="*/ 962 w 1350"/>
                  <a:gd name="T23" fmla="*/ 622 h 690"/>
                  <a:gd name="T24" fmla="*/ 892 w 1350"/>
                  <a:gd name="T25" fmla="*/ 590 h 690"/>
                  <a:gd name="T26" fmla="*/ 844 w 1350"/>
                  <a:gd name="T27" fmla="*/ 554 h 690"/>
                  <a:gd name="T28" fmla="*/ 786 w 1350"/>
                  <a:gd name="T29" fmla="*/ 568 h 690"/>
                  <a:gd name="T30" fmla="*/ 722 w 1350"/>
                  <a:gd name="T31" fmla="*/ 544 h 690"/>
                  <a:gd name="T32" fmla="*/ 250 w 1350"/>
                  <a:gd name="T33" fmla="*/ 516 h 690"/>
                  <a:gd name="T34" fmla="*/ 208 w 1350"/>
                  <a:gd name="T35" fmla="*/ 486 h 690"/>
                  <a:gd name="T36" fmla="*/ 194 w 1350"/>
                  <a:gd name="T37" fmla="*/ 448 h 690"/>
                  <a:gd name="T38" fmla="*/ 180 w 1350"/>
                  <a:gd name="T39" fmla="*/ 420 h 690"/>
                  <a:gd name="T40" fmla="*/ 136 w 1350"/>
                  <a:gd name="T41" fmla="*/ 372 h 690"/>
                  <a:gd name="T42" fmla="*/ 58 w 1350"/>
                  <a:gd name="T43" fmla="*/ 330 h 690"/>
                  <a:gd name="T44" fmla="*/ 18 w 1350"/>
                  <a:gd name="T45" fmla="*/ 64 h 690"/>
                  <a:gd name="T46" fmla="*/ 138 w 1350"/>
                  <a:gd name="T47" fmla="*/ 60 h 690"/>
                  <a:gd name="T48" fmla="*/ 230 w 1350"/>
                  <a:gd name="T49" fmla="*/ 64 h 690"/>
                  <a:gd name="T50" fmla="*/ 328 w 1350"/>
                  <a:gd name="T51" fmla="*/ 66 h 690"/>
                  <a:gd name="T52" fmla="*/ 410 w 1350"/>
                  <a:gd name="T53" fmla="*/ 110 h 690"/>
                  <a:gd name="T54" fmla="*/ 528 w 1350"/>
                  <a:gd name="T55" fmla="*/ 142 h 690"/>
                  <a:gd name="T56" fmla="*/ 600 w 1350"/>
                  <a:gd name="T57" fmla="*/ 112 h 690"/>
                  <a:gd name="T58" fmla="*/ 676 w 1350"/>
                  <a:gd name="T59" fmla="*/ 106 h 690"/>
                  <a:gd name="T60" fmla="*/ 716 w 1350"/>
                  <a:gd name="T61" fmla="*/ 134 h 690"/>
                  <a:gd name="T62" fmla="*/ 740 w 1350"/>
                  <a:gd name="T63" fmla="*/ 64 h 690"/>
                  <a:gd name="T64" fmla="*/ 718 w 1350"/>
                  <a:gd name="T65" fmla="*/ 12 h 690"/>
                  <a:gd name="T66" fmla="*/ 776 w 1350"/>
                  <a:gd name="T67" fmla="*/ 48 h 690"/>
                  <a:gd name="T68" fmla="*/ 812 w 1350"/>
                  <a:gd name="T69" fmla="*/ 98 h 690"/>
                  <a:gd name="T70" fmla="*/ 834 w 1350"/>
                  <a:gd name="T71" fmla="*/ 112 h 690"/>
                  <a:gd name="T72" fmla="*/ 886 w 1350"/>
                  <a:gd name="T73" fmla="*/ 74 h 690"/>
                  <a:gd name="T74" fmla="*/ 940 w 1350"/>
                  <a:gd name="T75" fmla="*/ 94 h 690"/>
                  <a:gd name="T76" fmla="*/ 916 w 1350"/>
                  <a:gd name="T77" fmla="*/ 152 h 690"/>
                  <a:gd name="T78" fmla="*/ 870 w 1350"/>
                  <a:gd name="T79" fmla="*/ 156 h 690"/>
                  <a:gd name="T80" fmla="*/ 816 w 1350"/>
                  <a:gd name="T81" fmla="*/ 172 h 690"/>
                  <a:gd name="T82" fmla="*/ 830 w 1350"/>
                  <a:gd name="T83" fmla="*/ 210 h 690"/>
                  <a:gd name="T84" fmla="*/ 778 w 1350"/>
                  <a:gd name="T85" fmla="*/ 222 h 690"/>
                  <a:gd name="T86" fmla="*/ 736 w 1350"/>
                  <a:gd name="T87" fmla="*/ 336 h 690"/>
                  <a:gd name="T88" fmla="*/ 800 w 1350"/>
                  <a:gd name="T89" fmla="*/ 374 h 690"/>
                  <a:gd name="T90" fmla="*/ 904 w 1350"/>
                  <a:gd name="T91" fmla="*/ 418 h 690"/>
                  <a:gd name="T92" fmla="*/ 944 w 1350"/>
                  <a:gd name="T93" fmla="*/ 484 h 690"/>
                  <a:gd name="T94" fmla="*/ 984 w 1350"/>
                  <a:gd name="T95" fmla="*/ 462 h 690"/>
                  <a:gd name="T96" fmla="*/ 1020 w 1350"/>
                  <a:gd name="T97" fmla="*/ 372 h 690"/>
                  <a:gd name="T98" fmla="*/ 1004 w 1350"/>
                  <a:gd name="T99" fmla="*/ 304 h 690"/>
                  <a:gd name="T100" fmla="*/ 1044 w 1350"/>
                  <a:gd name="T101" fmla="*/ 258 h 690"/>
                  <a:gd name="T102" fmla="*/ 1134 w 1350"/>
                  <a:gd name="T103" fmla="*/ 290 h 690"/>
                  <a:gd name="T104" fmla="*/ 1168 w 1350"/>
                  <a:gd name="T105" fmla="*/ 352 h 690"/>
                  <a:gd name="T106" fmla="*/ 1228 w 1350"/>
                  <a:gd name="T107" fmla="*/ 328 h 690"/>
                  <a:gd name="T108" fmla="*/ 1256 w 1350"/>
                  <a:gd name="T109" fmla="*/ 398 h 690"/>
                  <a:gd name="T110" fmla="*/ 1318 w 1350"/>
                  <a:gd name="T111" fmla="*/ 430 h 690"/>
                  <a:gd name="T112" fmla="*/ 1284 w 1350"/>
                  <a:gd name="T113" fmla="*/ 458 h 690"/>
                  <a:gd name="T114" fmla="*/ 1348 w 1350"/>
                  <a:gd name="T115" fmla="*/ 458 h 690"/>
                  <a:gd name="T116" fmla="*/ 1286 w 1350"/>
                  <a:gd name="T117" fmla="*/ 524 h 690"/>
                  <a:gd name="T118" fmla="*/ 1152 w 1350"/>
                  <a:gd name="T119" fmla="*/ 548 h 690"/>
                  <a:gd name="T120" fmla="*/ 1116 w 1350"/>
                  <a:gd name="T121" fmla="*/ 590 h 690"/>
                  <a:gd name="T122" fmla="*/ 1202 w 1350"/>
                  <a:gd name="T123" fmla="*/ 548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50" h="690">
                    <a:moveTo>
                      <a:pt x="1218" y="562"/>
                    </a:moveTo>
                    <a:lnTo>
                      <a:pt x="1214" y="568"/>
                    </a:lnTo>
                    <a:lnTo>
                      <a:pt x="1204" y="570"/>
                    </a:lnTo>
                    <a:lnTo>
                      <a:pt x="1208" y="580"/>
                    </a:lnTo>
                    <a:lnTo>
                      <a:pt x="1204" y="588"/>
                    </a:lnTo>
                    <a:lnTo>
                      <a:pt x="1206" y="594"/>
                    </a:lnTo>
                    <a:lnTo>
                      <a:pt x="1210" y="602"/>
                    </a:lnTo>
                    <a:lnTo>
                      <a:pt x="1222" y="610"/>
                    </a:lnTo>
                    <a:lnTo>
                      <a:pt x="1236" y="614"/>
                    </a:lnTo>
                    <a:lnTo>
                      <a:pt x="1254" y="614"/>
                    </a:lnTo>
                    <a:lnTo>
                      <a:pt x="1262" y="612"/>
                    </a:lnTo>
                    <a:lnTo>
                      <a:pt x="1266" y="604"/>
                    </a:lnTo>
                    <a:lnTo>
                      <a:pt x="1270" y="596"/>
                    </a:lnTo>
                    <a:lnTo>
                      <a:pt x="1278" y="596"/>
                    </a:lnTo>
                    <a:lnTo>
                      <a:pt x="1278" y="604"/>
                    </a:lnTo>
                    <a:lnTo>
                      <a:pt x="1284" y="608"/>
                    </a:lnTo>
                    <a:lnTo>
                      <a:pt x="1284" y="616"/>
                    </a:lnTo>
                    <a:lnTo>
                      <a:pt x="1274" y="616"/>
                    </a:lnTo>
                    <a:lnTo>
                      <a:pt x="1268" y="616"/>
                    </a:lnTo>
                    <a:lnTo>
                      <a:pt x="1262" y="626"/>
                    </a:lnTo>
                    <a:lnTo>
                      <a:pt x="1258" y="630"/>
                    </a:lnTo>
                    <a:lnTo>
                      <a:pt x="1246" y="634"/>
                    </a:lnTo>
                    <a:lnTo>
                      <a:pt x="1230" y="640"/>
                    </a:lnTo>
                    <a:lnTo>
                      <a:pt x="1220" y="640"/>
                    </a:lnTo>
                    <a:lnTo>
                      <a:pt x="1212" y="648"/>
                    </a:lnTo>
                    <a:lnTo>
                      <a:pt x="1204" y="656"/>
                    </a:lnTo>
                    <a:lnTo>
                      <a:pt x="1198" y="662"/>
                    </a:lnTo>
                    <a:lnTo>
                      <a:pt x="1188" y="656"/>
                    </a:lnTo>
                    <a:lnTo>
                      <a:pt x="1186" y="648"/>
                    </a:lnTo>
                    <a:lnTo>
                      <a:pt x="1190" y="640"/>
                    </a:lnTo>
                    <a:lnTo>
                      <a:pt x="1202" y="632"/>
                    </a:lnTo>
                    <a:lnTo>
                      <a:pt x="1214" y="628"/>
                    </a:lnTo>
                    <a:lnTo>
                      <a:pt x="1216" y="626"/>
                    </a:lnTo>
                    <a:lnTo>
                      <a:pt x="1216" y="624"/>
                    </a:lnTo>
                    <a:lnTo>
                      <a:pt x="1214" y="620"/>
                    </a:lnTo>
                    <a:lnTo>
                      <a:pt x="1210" y="618"/>
                    </a:lnTo>
                    <a:lnTo>
                      <a:pt x="1198" y="624"/>
                    </a:lnTo>
                    <a:lnTo>
                      <a:pt x="1188" y="628"/>
                    </a:lnTo>
                    <a:lnTo>
                      <a:pt x="1172" y="632"/>
                    </a:lnTo>
                    <a:lnTo>
                      <a:pt x="1168" y="626"/>
                    </a:lnTo>
                    <a:lnTo>
                      <a:pt x="1162" y="620"/>
                    </a:lnTo>
                    <a:lnTo>
                      <a:pt x="1160" y="612"/>
                    </a:lnTo>
                    <a:lnTo>
                      <a:pt x="1162" y="596"/>
                    </a:lnTo>
                    <a:lnTo>
                      <a:pt x="1160" y="588"/>
                    </a:lnTo>
                    <a:lnTo>
                      <a:pt x="1146" y="584"/>
                    </a:lnTo>
                    <a:lnTo>
                      <a:pt x="1138" y="580"/>
                    </a:lnTo>
                    <a:lnTo>
                      <a:pt x="1130" y="588"/>
                    </a:lnTo>
                    <a:lnTo>
                      <a:pt x="1122" y="602"/>
                    </a:lnTo>
                    <a:lnTo>
                      <a:pt x="1118" y="612"/>
                    </a:lnTo>
                    <a:lnTo>
                      <a:pt x="1118" y="618"/>
                    </a:lnTo>
                    <a:lnTo>
                      <a:pt x="1112" y="626"/>
                    </a:lnTo>
                    <a:lnTo>
                      <a:pt x="1100" y="632"/>
                    </a:lnTo>
                    <a:lnTo>
                      <a:pt x="1042" y="632"/>
                    </a:lnTo>
                    <a:lnTo>
                      <a:pt x="1026" y="644"/>
                    </a:lnTo>
                    <a:lnTo>
                      <a:pt x="1020" y="648"/>
                    </a:lnTo>
                    <a:lnTo>
                      <a:pt x="1014" y="652"/>
                    </a:lnTo>
                    <a:lnTo>
                      <a:pt x="1002" y="652"/>
                    </a:lnTo>
                    <a:lnTo>
                      <a:pt x="986" y="652"/>
                    </a:lnTo>
                    <a:lnTo>
                      <a:pt x="980" y="656"/>
                    </a:lnTo>
                    <a:lnTo>
                      <a:pt x="972" y="660"/>
                    </a:lnTo>
                    <a:lnTo>
                      <a:pt x="974" y="664"/>
                    </a:lnTo>
                    <a:lnTo>
                      <a:pt x="982" y="664"/>
                    </a:lnTo>
                    <a:lnTo>
                      <a:pt x="980" y="668"/>
                    </a:lnTo>
                    <a:lnTo>
                      <a:pt x="982" y="672"/>
                    </a:lnTo>
                    <a:lnTo>
                      <a:pt x="964" y="674"/>
                    </a:lnTo>
                    <a:lnTo>
                      <a:pt x="948" y="678"/>
                    </a:lnTo>
                    <a:lnTo>
                      <a:pt x="940" y="680"/>
                    </a:lnTo>
                    <a:lnTo>
                      <a:pt x="932" y="686"/>
                    </a:lnTo>
                    <a:lnTo>
                      <a:pt x="924" y="690"/>
                    </a:lnTo>
                    <a:lnTo>
                      <a:pt x="920" y="688"/>
                    </a:lnTo>
                    <a:lnTo>
                      <a:pt x="920" y="680"/>
                    </a:lnTo>
                    <a:lnTo>
                      <a:pt x="922" y="678"/>
                    </a:lnTo>
                    <a:lnTo>
                      <a:pt x="922" y="670"/>
                    </a:lnTo>
                    <a:lnTo>
                      <a:pt x="928" y="668"/>
                    </a:lnTo>
                    <a:lnTo>
                      <a:pt x="936" y="666"/>
                    </a:lnTo>
                    <a:lnTo>
                      <a:pt x="938" y="656"/>
                    </a:lnTo>
                    <a:lnTo>
                      <a:pt x="940" y="648"/>
                    </a:lnTo>
                    <a:lnTo>
                      <a:pt x="946" y="642"/>
                    </a:lnTo>
                    <a:lnTo>
                      <a:pt x="948" y="636"/>
                    </a:lnTo>
                    <a:lnTo>
                      <a:pt x="952" y="636"/>
                    </a:lnTo>
                    <a:lnTo>
                      <a:pt x="958" y="642"/>
                    </a:lnTo>
                    <a:lnTo>
                      <a:pt x="966" y="640"/>
                    </a:lnTo>
                    <a:lnTo>
                      <a:pt x="968" y="632"/>
                    </a:lnTo>
                    <a:lnTo>
                      <a:pt x="962" y="622"/>
                    </a:lnTo>
                    <a:lnTo>
                      <a:pt x="954" y="614"/>
                    </a:lnTo>
                    <a:lnTo>
                      <a:pt x="942" y="610"/>
                    </a:lnTo>
                    <a:lnTo>
                      <a:pt x="930" y="608"/>
                    </a:lnTo>
                    <a:lnTo>
                      <a:pt x="914" y="608"/>
                    </a:lnTo>
                    <a:lnTo>
                      <a:pt x="902" y="606"/>
                    </a:lnTo>
                    <a:lnTo>
                      <a:pt x="896" y="600"/>
                    </a:lnTo>
                    <a:lnTo>
                      <a:pt x="892" y="590"/>
                    </a:lnTo>
                    <a:lnTo>
                      <a:pt x="888" y="578"/>
                    </a:lnTo>
                    <a:lnTo>
                      <a:pt x="886" y="574"/>
                    </a:lnTo>
                    <a:lnTo>
                      <a:pt x="874" y="574"/>
                    </a:lnTo>
                    <a:lnTo>
                      <a:pt x="870" y="566"/>
                    </a:lnTo>
                    <a:lnTo>
                      <a:pt x="864" y="558"/>
                    </a:lnTo>
                    <a:lnTo>
                      <a:pt x="854" y="558"/>
                    </a:lnTo>
                    <a:lnTo>
                      <a:pt x="844" y="554"/>
                    </a:lnTo>
                    <a:lnTo>
                      <a:pt x="836" y="554"/>
                    </a:lnTo>
                    <a:lnTo>
                      <a:pt x="828" y="560"/>
                    </a:lnTo>
                    <a:lnTo>
                      <a:pt x="818" y="566"/>
                    </a:lnTo>
                    <a:lnTo>
                      <a:pt x="810" y="572"/>
                    </a:lnTo>
                    <a:lnTo>
                      <a:pt x="804" y="570"/>
                    </a:lnTo>
                    <a:lnTo>
                      <a:pt x="794" y="570"/>
                    </a:lnTo>
                    <a:lnTo>
                      <a:pt x="786" y="568"/>
                    </a:lnTo>
                    <a:lnTo>
                      <a:pt x="782" y="568"/>
                    </a:lnTo>
                    <a:lnTo>
                      <a:pt x="772" y="564"/>
                    </a:lnTo>
                    <a:lnTo>
                      <a:pt x="748" y="560"/>
                    </a:lnTo>
                    <a:lnTo>
                      <a:pt x="736" y="556"/>
                    </a:lnTo>
                    <a:lnTo>
                      <a:pt x="732" y="552"/>
                    </a:lnTo>
                    <a:lnTo>
                      <a:pt x="730" y="544"/>
                    </a:lnTo>
                    <a:lnTo>
                      <a:pt x="722" y="544"/>
                    </a:lnTo>
                    <a:lnTo>
                      <a:pt x="720" y="552"/>
                    </a:lnTo>
                    <a:lnTo>
                      <a:pt x="290" y="552"/>
                    </a:lnTo>
                    <a:lnTo>
                      <a:pt x="282" y="542"/>
                    </a:lnTo>
                    <a:lnTo>
                      <a:pt x="272" y="532"/>
                    </a:lnTo>
                    <a:lnTo>
                      <a:pt x="266" y="536"/>
                    </a:lnTo>
                    <a:lnTo>
                      <a:pt x="256" y="526"/>
                    </a:lnTo>
                    <a:lnTo>
                      <a:pt x="250" y="516"/>
                    </a:lnTo>
                    <a:lnTo>
                      <a:pt x="244" y="520"/>
                    </a:lnTo>
                    <a:lnTo>
                      <a:pt x="232" y="512"/>
                    </a:lnTo>
                    <a:lnTo>
                      <a:pt x="214" y="510"/>
                    </a:lnTo>
                    <a:lnTo>
                      <a:pt x="218" y="500"/>
                    </a:lnTo>
                    <a:lnTo>
                      <a:pt x="216" y="494"/>
                    </a:lnTo>
                    <a:lnTo>
                      <a:pt x="208" y="494"/>
                    </a:lnTo>
                    <a:lnTo>
                      <a:pt x="208" y="486"/>
                    </a:lnTo>
                    <a:lnTo>
                      <a:pt x="206" y="478"/>
                    </a:lnTo>
                    <a:lnTo>
                      <a:pt x="202" y="472"/>
                    </a:lnTo>
                    <a:lnTo>
                      <a:pt x="196" y="470"/>
                    </a:lnTo>
                    <a:lnTo>
                      <a:pt x="188" y="474"/>
                    </a:lnTo>
                    <a:lnTo>
                      <a:pt x="190" y="466"/>
                    </a:lnTo>
                    <a:lnTo>
                      <a:pt x="196" y="456"/>
                    </a:lnTo>
                    <a:lnTo>
                      <a:pt x="194" y="448"/>
                    </a:lnTo>
                    <a:lnTo>
                      <a:pt x="188" y="452"/>
                    </a:lnTo>
                    <a:lnTo>
                      <a:pt x="180" y="458"/>
                    </a:lnTo>
                    <a:lnTo>
                      <a:pt x="172" y="458"/>
                    </a:lnTo>
                    <a:lnTo>
                      <a:pt x="172" y="446"/>
                    </a:lnTo>
                    <a:lnTo>
                      <a:pt x="174" y="438"/>
                    </a:lnTo>
                    <a:lnTo>
                      <a:pt x="174" y="432"/>
                    </a:lnTo>
                    <a:lnTo>
                      <a:pt x="180" y="420"/>
                    </a:lnTo>
                    <a:lnTo>
                      <a:pt x="178" y="410"/>
                    </a:lnTo>
                    <a:lnTo>
                      <a:pt x="174" y="408"/>
                    </a:lnTo>
                    <a:lnTo>
                      <a:pt x="172" y="400"/>
                    </a:lnTo>
                    <a:lnTo>
                      <a:pt x="158" y="392"/>
                    </a:lnTo>
                    <a:lnTo>
                      <a:pt x="150" y="386"/>
                    </a:lnTo>
                    <a:lnTo>
                      <a:pt x="146" y="384"/>
                    </a:lnTo>
                    <a:lnTo>
                      <a:pt x="136" y="372"/>
                    </a:lnTo>
                    <a:lnTo>
                      <a:pt x="126" y="354"/>
                    </a:lnTo>
                    <a:lnTo>
                      <a:pt x="118" y="346"/>
                    </a:lnTo>
                    <a:lnTo>
                      <a:pt x="100" y="326"/>
                    </a:lnTo>
                    <a:lnTo>
                      <a:pt x="88" y="314"/>
                    </a:lnTo>
                    <a:lnTo>
                      <a:pt x="70" y="322"/>
                    </a:lnTo>
                    <a:lnTo>
                      <a:pt x="68" y="328"/>
                    </a:lnTo>
                    <a:lnTo>
                      <a:pt x="58" y="330"/>
                    </a:lnTo>
                    <a:lnTo>
                      <a:pt x="46" y="320"/>
                    </a:lnTo>
                    <a:lnTo>
                      <a:pt x="34" y="310"/>
                    </a:lnTo>
                    <a:lnTo>
                      <a:pt x="26" y="300"/>
                    </a:lnTo>
                    <a:lnTo>
                      <a:pt x="10" y="306"/>
                    </a:lnTo>
                    <a:lnTo>
                      <a:pt x="0" y="302"/>
                    </a:lnTo>
                    <a:lnTo>
                      <a:pt x="0" y="62"/>
                    </a:lnTo>
                    <a:lnTo>
                      <a:pt x="18" y="64"/>
                    </a:lnTo>
                    <a:lnTo>
                      <a:pt x="48" y="76"/>
                    </a:lnTo>
                    <a:lnTo>
                      <a:pt x="84" y="86"/>
                    </a:lnTo>
                    <a:lnTo>
                      <a:pt x="82" y="72"/>
                    </a:lnTo>
                    <a:lnTo>
                      <a:pt x="100" y="62"/>
                    </a:lnTo>
                    <a:lnTo>
                      <a:pt x="110" y="68"/>
                    </a:lnTo>
                    <a:lnTo>
                      <a:pt x="116" y="72"/>
                    </a:lnTo>
                    <a:lnTo>
                      <a:pt x="138" y="60"/>
                    </a:lnTo>
                    <a:lnTo>
                      <a:pt x="162" y="48"/>
                    </a:lnTo>
                    <a:lnTo>
                      <a:pt x="178" y="48"/>
                    </a:lnTo>
                    <a:lnTo>
                      <a:pt x="180" y="56"/>
                    </a:lnTo>
                    <a:lnTo>
                      <a:pt x="192" y="58"/>
                    </a:lnTo>
                    <a:lnTo>
                      <a:pt x="208" y="38"/>
                    </a:lnTo>
                    <a:lnTo>
                      <a:pt x="218" y="46"/>
                    </a:lnTo>
                    <a:lnTo>
                      <a:pt x="230" y="64"/>
                    </a:lnTo>
                    <a:lnTo>
                      <a:pt x="244" y="66"/>
                    </a:lnTo>
                    <a:lnTo>
                      <a:pt x="256" y="50"/>
                    </a:lnTo>
                    <a:lnTo>
                      <a:pt x="262" y="52"/>
                    </a:lnTo>
                    <a:lnTo>
                      <a:pt x="270" y="70"/>
                    </a:lnTo>
                    <a:lnTo>
                      <a:pt x="282" y="62"/>
                    </a:lnTo>
                    <a:lnTo>
                      <a:pt x="302" y="56"/>
                    </a:lnTo>
                    <a:lnTo>
                      <a:pt x="328" y="66"/>
                    </a:lnTo>
                    <a:lnTo>
                      <a:pt x="352" y="72"/>
                    </a:lnTo>
                    <a:lnTo>
                      <a:pt x="382" y="82"/>
                    </a:lnTo>
                    <a:lnTo>
                      <a:pt x="404" y="84"/>
                    </a:lnTo>
                    <a:lnTo>
                      <a:pt x="422" y="92"/>
                    </a:lnTo>
                    <a:lnTo>
                      <a:pt x="424" y="100"/>
                    </a:lnTo>
                    <a:lnTo>
                      <a:pt x="412" y="102"/>
                    </a:lnTo>
                    <a:lnTo>
                      <a:pt x="410" y="110"/>
                    </a:lnTo>
                    <a:lnTo>
                      <a:pt x="426" y="118"/>
                    </a:lnTo>
                    <a:lnTo>
                      <a:pt x="456" y="116"/>
                    </a:lnTo>
                    <a:lnTo>
                      <a:pt x="478" y="114"/>
                    </a:lnTo>
                    <a:lnTo>
                      <a:pt x="486" y="110"/>
                    </a:lnTo>
                    <a:lnTo>
                      <a:pt x="504" y="120"/>
                    </a:lnTo>
                    <a:lnTo>
                      <a:pt x="520" y="130"/>
                    </a:lnTo>
                    <a:lnTo>
                      <a:pt x="528" y="142"/>
                    </a:lnTo>
                    <a:lnTo>
                      <a:pt x="534" y="138"/>
                    </a:lnTo>
                    <a:lnTo>
                      <a:pt x="530" y="120"/>
                    </a:lnTo>
                    <a:lnTo>
                      <a:pt x="526" y="110"/>
                    </a:lnTo>
                    <a:lnTo>
                      <a:pt x="536" y="104"/>
                    </a:lnTo>
                    <a:lnTo>
                      <a:pt x="560" y="94"/>
                    </a:lnTo>
                    <a:lnTo>
                      <a:pt x="578" y="104"/>
                    </a:lnTo>
                    <a:lnTo>
                      <a:pt x="600" y="112"/>
                    </a:lnTo>
                    <a:lnTo>
                      <a:pt x="622" y="116"/>
                    </a:lnTo>
                    <a:lnTo>
                      <a:pt x="646" y="116"/>
                    </a:lnTo>
                    <a:lnTo>
                      <a:pt x="668" y="116"/>
                    </a:lnTo>
                    <a:lnTo>
                      <a:pt x="688" y="118"/>
                    </a:lnTo>
                    <a:lnTo>
                      <a:pt x="694" y="112"/>
                    </a:lnTo>
                    <a:lnTo>
                      <a:pt x="688" y="108"/>
                    </a:lnTo>
                    <a:lnTo>
                      <a:pt x="676" y="106"/>
                    </a:lnTo>
                    <a:lnTo>
                      <a:pt x="678" y="98"/>
                    </a:lnTo>
                    <a:lnTo>
                      <a:pt x="684" y="96"/>
                    </a:lnTo>
                    <a:lnTo>
                      <a:pt x="696" y="100"/>
                    </a:lnTo>
                    <a:lnTo>
                      <a:pt x="708" y="112"/>
                    </a:lnTo>
                    <a:lnTo>
                      <a:pt x="704" y="116"/>
                    </a:lnTo>
                    <a:lnTo>
                      <a:pt x="710" y="126"/>
                    </a:lnTo>
                    <a:lnTo>
                      <a:pt x="716" y="134"/>
                    </a:lnTo>
                    <a:lnTo>
                      <a:pt x="724" y="134"/>
                    </a:lnTo>
                    <a:lnTo>
                      <a:pt x="724" y="120"/>
                    </a:lnTo>
                    <a:lnTo>
                      <a:pt x="722" y="108"/>
                    </a:lnTo>
                    <a:lnTo>
                      <a:pt x="742" y="102"/>
                    </a:lnTo>
                    <a:lnTo>
                      <a:pt x="752" y="90"/>
                    </a:lnTo>
                    <a:lnTo>
                      <a:pt x="750" y="78"/>
                    </a:lnTo>
                    <a:lnTo>
                      <a:pt x="740" y="64"/>
                    </a:lnTo>
                    <a:lnTo>
                      <a:pt x="722" y="60"/>
                    </a:lnTo>
                    <a:lnTo>
                      <a:pt x="708" y="52"/>
                    </a:lnTo>
                    <a:lnTo>
                      <a:pt x="704" y="44"/>
                    </a:lnTo>
                    <a:lnTo>
                      <a:pt x="712" y="32"/>
                    </a:lnTo>
                    <a:lnTo>
                      <a:pt x="704" y="26"/>
                    </a:lnTo>
                    <a:lnTo>
                      <a:pt x="708" y="12"/>
                    </a:lnTo>
                    <a:lnTo>
                      <a:pt x="718" y="12"/>
                    </a:lnTo>
                    <a:lnTo>
                      <a:pt x="722" y="4"/>
                    </a:lnTo>
                    <a:lnTo>
                      <a:pt x="732" y="0"/>
                    </a:lnTo>
                    <a:lnTo>
                      <a:pt x="750" y="4"/>
                    </a:lnTo>
                    <a:lnTo>
                      <a:pt x="762" y="20"/>
                    </a:lnTo>
                    <a:lnTo>
                      <a:pt x="764" y="26"/>
                    </a:lnTo>
                    <a:lnTo>
                      <a:pt x="774" y="40"/>
                    </a:lnTo>
                    <a:lnTo>
                      <a:pt x="776" y="48"/>
                    </a:lnTo>
                    <a:lnTo>
                      <a:pt x="770" y="54"/>
                    </a:lnTo>
                    <a:lnTo>
                      <a:pt x="774" y="64"/>
                    </a:lnTo>
                    <a:lnTo>
                      <a:pt x="786" y="62"/>
                    </a:lnTo>
                    <a:lnTo>
                      <a:pt x="794" y="64"/>
                    </a:lnTo>
                    <a:lnTo>
                      <a:pt x="796" y="80"/>
                    </a:lnTo>
                    <a:lnTo>
                      <a:pt x="802" y="94"/>
                    </a:lnTo>
                    <a:lnTo>
                      <a:pt x="812" y="98"/>
                    </a:lnTo>
                    <a:lnTo>
                      <a:pt x="820" y="92"/>
                    </a:lnTo>
                    <a:lnTo>
                      <a:pt x="814" y="82"/>
                    </a:lnTo>
                    <a:lnTo>
                      <a:pt x="820" y="74"/>
                    </a:lnTo>
                    <a:lnTo>
                      <a:pt x="832" y="78"/>
                    </a:lnTo>
                    <a:lnTo>
                      <a:pt x="842" y="90"/>
                    </a:lnTo>
                    <a:lnTo>
                      <a:pt x="836" y="100"/>
                    </a:lnTo>
                    <a:lnTo>
                      <a:pt x="834" y="112"/>
                    </a:lnTo>
                    <a:lnTo>
                      <a:pt x="844" y="120"/>
                    </a:lnTo>
                    <a:lnTo>
                      <a:pt x="858" y="126"/>
                    </a:lnTo>
                    <a:lnTo>
                      <a:pt x="866" y="120"/>
                    </a:lnTo>
                    <a:lnTo>
                      <a:pt x="874" y="106"/>
                    </a:lnTo>
                    <a:lnTo>
                      <a:pt x="876" y="90"/>
                    </a:lnTo>
                    <a:lnTo>
                      <a:pt x="888" y="82"/>
                    </a:lnTo>
                    <a:lnTo>
                      <a:pt x="886" y="74"/>
                    </a:lnTo>
                    <a:lnTo>
                      <a:pt x="880" y="62"/>
                    </a:lnTo>
                    <a:lnTo>
                      <a:pt x="882" y="56"/>
                    </a:lnTo>
                    <a:lnTo>
                      <a:pt x="900" y="58"/>
                    </a:lnTo>
                    <a:lnTo>
                      <a:pt x="922" y="66"/>
                    </a:lnTo>
                    <a:lnTo>
                      <a:pt x="936" y="76"/>
                    </a:lnTo>
                    <a:lnTo>
                      <a:pt x="946" y="90"/>
                    </a:lnTo>
                    <a:lnTo>
                      <a:pt x="940" y="94"/>
                    </a:lnTo>
                    <a:lnTo>
                      <a:pt x="932" y="96"/>
                    </a:lnTo>
                    <a:lnTo>
                      <a:pt x="934" y="106"/>
                    </a:lnTo>
                    <a:lnTo>
                      <a:pt x="940" y="114"/>
                    </a:lnTo>
                    <a:lnTo>
                      <a:pt x="946" y="126"/>
                    </a:lnTo>
                    <a:lnTo>
                      <a:pt x="938" y="136"/>
                    </a:lnTo>
                    <a:lnTo>
                      <a:pt x="926" y="146"/>
                    </a:lnTo>
                    <a:lnTo>
                      <a:pt x="916" y="152"/>
                    </a:lnTo>
                    <a:lnTo>
                      <a:pt x="902" y="144"/>
                    </a:lnTo>
                    <a:lnTo>
                      <a:pt x="898" y="152"/>
                    </a:lnTo>
                    <a:lnTo>
                      <a:pt x="890" y="156"/>
                    </a:lnTo>
                    <a:lnTo>
                      <a:pt x="878" y="144"/>
                    </a:lnTo>
                    <a:lnTo>
                      <a:pt x="868" y="144"/>
                    </a:lnTo>
                    <a:lnTo>
                      <a:pt x="864" y="150"/>
                    </a:lnTo>
                    <a:lnTo>
                      <a:pt x="870" y="156"/>
                    </a:lnTo>
                    <a:lnTo>
                      <a:pt x="864" y="166"/>
                    </a:lnTo>
                    <a:lnTo>
                      <a:pt x="856" y="174"/>
                    </a:lnTo>
                    <a:lnTo>
                      <a:pt x="846" y="176"/>
                    </a:lnTo>
                    <a:lnTo>
                      <a:pt x="834" y="174"/>
                    </a:lnTo>
                    <a:lnTo>
                      <a:pt x="822" y="166"/>
                    </a:lnTo>
                    <a:lnTo>
                      <a:pt x="812" y="164"/>
                    </a:lnTo>
                    <a:lnTo>
                      <a:pt x="816" y="172"/>
                    </a:lnTo>
                    <a:lnTo>
                      <a:pt x="822" y="178"/>
                    </a:lnTo>
                    <a:lnTo>
                      <a:pt x="834" y="180"/>
                    </a:lnTo>
                    <a:lnTo>
                      <a:pt x="842" y="182"/>
                    </a:lnTo>
                    <a:lnTo>
                      <a:pt x="854" y="182"/>
                    </a:lnTo>
                    <a:lnTo>
                      <a:pt x="848" y="192"/>
                    </a:lnTo>
                    <a:lnTo>
                      <a:pt x="840" y="204"/>
                    </a:lnTo>
                    <a:lnTo>
                      <a:pt x="830" y="210"/>
                    </a:lnTo>
                    <a:lnTo>
                      <a:pt x="820" y="212"/>
                    </a:lnTo>
                    <a:lnTo>
                      <a:pt x="812" y="212"/>
                    </a:lnTo>
                    <a:lnTo>
                      <a:pt x="804" y="208"/>
                    </a:lnTo>
                    <a:lnTo>
                      <a:pt x="804" y="218"/>
                    </a:lnTo>
                    <a:lnTo>
                      <a:pt x="784" y="220"/>
                    </a:lnTo>
                    <a:lnTo>
                      <a:pt x="772" y="216"/>
                    </a:lnTo>
                    <a:lnTo>
                      <a:pt x="778" y="222"/>
                    </a:lnTo>
                    <a:lnTo>
                      <a:pt x="794" y="228"/>
                    </a:lnTo>
                    <a:lnTo>
                      <a:pt x="796" y="238"/>
                    </a:lnTo>
                    <a:lnTo>
                      <a:pt x="778" y="242"/>
                    </a:lnTo>
                    <a:lnTo>
                      <a:pt x="758" y="260"/>
                    </a:lnTo>
                    <a:lnTo>
                      <a:pt x="740" y="290"/>
                    </a:lnTo>
                    <a:lnTo>
                      <a:pt x="734" y="332"/>
                    </a:lnTo>
                    <a:lnTo>
                      <a:pt x="736" y="336"/>
                    </a:lnTo>
                    <a:lnTo>
                      <a:pt x="738" y="342"/>
                    </a:lnTo>
                    <a:lnTo>
                      <a:pt x="748" y="342"/>
                    </a:lnTo>
                    <a:lnTo>
                      <a:pt x="756" y="344"/>
                    </a:lnTo>
                    <a:lnTo>
                      <a:pt x="760" y="352"/>
                    </a:lnTo>
                    <a:lnTo>
                      <a:pt x="768" y="378"/>
                    </a:lnTo>
                    <a:lnTo>
                      <a:pt x="782" y="374"/>
                    </a:lnTo>
                    <a:lnTo>
                      <a:pt x="800" y="374"/>
                    </a:lnTo>
                    <a:lnTo>
                      <a:pt x="814" y="380"/>
                    </a:lnTo>
                    <a:lnTo>
                      <a:pt x="830" y="382"/>
                    </a:lnTo>
                    <a:lnTo>
                      <a:pt x="846" y="398"/>
                    </a:lnTo>
                    <a:lnTo>
                      <a:pt x="864" y="408"/>
                    </a:lnTo>
                    <a:lnTo>
                      <a:pt x="886" y="416"/>
                    </a:lnTo>
                    <a:lnTo>
                      <a:pt x="896" y="416"/>
                    </a:lnTo>
                    <a:lnTo>
                      <a:pt x="904" y="418"/>
                    </a:lnTo>
                    <a:lnTo>
                      <a:pt x="916" y="420"/>
                    </a:lnTo>
                    <a:lnTo>
                      <a:pt x="928" y="420"/>
                    </a:lnTo>
                    <a:lnTo>
                      <a:pt x="932" y="442"/>
                    </a:lnTo>
                    <a:lnTo>
                      <a:pt x="932" y="456"/>
                    </a:lnTo>
                    <a:lnTo>
                      <a:pt x="932" y="462"/>
                    </a:lnTo>
                    <a:lnTo>
                      <a:pt x="932" y="470"/>
                    </a:lnTo>
                    <a:lnTo>
                      <a:pt x="944" y="484"/>
                    </a:lnTo>
                    <a:lnTo>
                      <a:pt x="956" y="498"/>
                    </a:lnTo>
                    <a:lnTo>
                      <a:pt x="962" y="502"/>
                    </a:lnTo>
                    <a:lnTo>
                      <a:pt x="970" y="506"/>
                    </a:lnTo>
                    <a:lnTo>
                      <a:pt x="984" y="498"/>
                    </a:lnTo>
                    <a:lnTo>
                      <a:pt x="988" y="490"/>
                    </a:lnTo>
                    <a:lnTo>
                      <a:pt x="990" y="482"/>
                    </a:lnTo>
                    <a:lnTo>
                      <a:pt x="984" y="462"/>
                    </a:lnTo>
                    <a:lnTo>
                      <a:pt x="980" y="448"/>
                    </a:lnTo>
                    <a:lnTo>
                      <a:pt x="972" y="428"/>
                    </a:lnTo>
                    <a:lnTo>
                      <a:pt x="980" y="424"/>
                    </a:lnTo>
                    <a:lnTo>
                      <a:pt x="1002" y="418"/>
                    </a:lnTo>
                    <a:lnTo>
                      <a:pt x="1012" y="406"/>
                    </a:lnTo>
                    <a:lnTo>
                      <a:pt x="1022" y="394"/>
                    </a:lnTo>
                    <a:lnTo>
                      <a:pt x="1020" y="372"/>
                    </a:lnTo>
                    <a:lnTo>
                      <a:pt x="1010" y="354"/>
                    </a:lnTo>
                    <a:lnTo>
                      <a:pt x="998" y="346"/>
                    </a:lnTo>
                    <a:lnTo>
                      <a:pt x="988" y="340"/>
                    </a:lnTo>
                    <a:lnTo>
                      <a:pt x="990" y="334"/>
                    </a:lnTo>
                    <a:lnTo>
                      <a:pt x="996" y="328"/>
                    </a:lnTo>
                    <a:lnTo>
                      <a:pt x="1006" y="316"/>
                    </a:lnTo>
                    <a:lnTo>
                      <a:pt x="1004" y="304"/>
                    </a:lnTo>
                    <a:lnTo>
                      <a:pt x="1002" y="292"/>
                    </a:lnTo>
                    <a:lnTo>
                      <a:pt x="1006" y="274"/>
                    </a:lnTo>
                    <a:lnTo>
                      <a:pt x="996" y="264"/>
                    </a:lnTo>
                    <a:lnTo>
                      <a:pt x="1000" y="250"/>
                    </a:lnTo>
                    <a:lnTo>
                      <a:pt x="1018" y="250"/>
                    </a:lnTo>
                    <a:lnTo>
                      <a:pt x="1034" y="256"/>
                    </a:lnTo>
                    <a:lnTo>
                      <a:pt x="1044" y="258"/>
                    </a:lnTo>
                    <a:lnTo>
                      <a:pt x="1058" y="256"/>
                    </a:lnTo>
                    <a:lnTo>
                      <a:pt x="1064" y="248"/>
                    </a:lnTo>
                    <a:lnTo>
                      <a:pt x="1076" y="256"/>
                    </a:lnTo>
                    <a:lnTo>
                      <a:pt x="1090" y="266"/>
                    </a:lnTo>
                    <a:lnTo>
                      <a:pt x="1098" y="278"/>
                    </a:lnTo>
                    <a:lnTo>
                      <a:pt x="1112" y="286"/>
                    </a:lnTo>
                    <a:lnTo>
                      <a:pt x="1134" y="290"/>
                    </a:lnTo>
                    <a:lnTo>
                      <a:pt x="1130" y="300"/>
                    </a:lnTo>
                    <a:lnTo>
                      <a:pt x="1130" y="314"/>
                    </a:lnTo>
                    <a:lnTo>
                      <a:pt x="1136" y="328"/>
                    </a:lnTo>
                    <a:lnTo>
                      <a:pt x="1136" y="336"/>
                    </a:lnTo>
                    <a:lnTo>
                      <a:pt x="1148" y="338"/>
                    </a:lnTo>
                    <a:lnTo>
                      <a:pt x="1156" y="346"/>
                    </a:lnTo>
                    <a:lnTo>
                      <a:pt x="1168" y="352"/>
                    </a:lnTo>
                    <a:lnTo>
                      <a:pt x="1182" y="340"/>
                    </a:lnTo>
                    <a:lnTo>
                      <a:pt x="1196" y="328"/>
                    </a:lnTo>
                    <a:lnTo>
                      <a:pt x="1196" y="316"/>
                    </a:lnTo>
                    <a:lnTo>
                      <a:pt x="1204" y="306"/>
                    </a:lnTo>
                    <a:lnTo>
                      <a:pt x="1210" y="300"/>
                    </a:lnTo>
                    <a:lnTo>
                      <a:pt x="1218" y="312"/>
                    </a:lnTo>
                    <a:lnTo>
                      <a:pt x="1228" y="328"/>
                    </a:lnTo>
                    <a:lnTo>
                      <a:pt x="1242" y="346"/>
                    </a:lnTo>
                    <a:lnTo>
                      <a:pt x="1244" y="354"/>
                    </a:lnTo>
                    <a:lnTo>
                      <a:pt x="1254" y="360"/>
                    </a:lnTo>
                    <a:lnTo>
                      <a:pt x="1256" y="372"/>
                    </a:lnTo>
                    <a:lnTo>
                      <a:pt x="1260" y="384"/>
                    </a:lnTo>
                    <a:lnTo>
                      <a:pt x="1254" y="390"/>
                    </a:lnTo>
                    <a:lnTo>
                      <a:pt x="1256" y="398"/>
                    </a:lnTo>
                    <a:lnTo>
                      <a:pt x="1272" y="408"/>
                    </a:lnTo>
                    <a:lnTo>
                      <a:pt x="1274" y="412"/>
                    </a:lnTo>
                    <a:lnTo>
                      <a:pt x="1274" y="418"/>
                    </a:lnTo>
                    <a:lnTo>
                      <a:pt x="1284" y="422"/>
                    </a:lnTo>
                    <a:lnTo>
                      <a:pt x="1298" y="426"/>
                    </a:lnTo>
                    <a:lnTo>
                      <a:pt x="1310" y="430"/>
                    </a:lnTo>
                    <a:lnTo>
                      <a:pt x="1318" y="430"/>
                    </a:lnTo>
                    <a:lnTo>
                      <a:pt x="1314" y="438"/>
                    </a:lnTo>
                    <a:lnTo>
                      <a:pt x="1300" y="444"/>
                    </a:lnTo>
                    <a:lnTo>
                      <a:pt x="1292" y="448"/>
                    </a:lnTo>
                    <a:lnTo>
                      <a:pt x="1280" y="454"/>
                    </a:lnTo>
                    <a:lnTo>
                      <a:pt x="1282" y="456"/>
                    </a:lnTo>
                    <a:lnTo>
                      <a:pt x="1282" y="458"/>
                    </a:lnTo>
                    <a:lnTo>
                      <a:pt x="1284" y="458"/>
                    </a:lnTo>
                    <a:lnTo>
                      <a:pt x="1300" y="450"/>
                    </a:lnTo>
                    <a:lnTo>
                      <a:pt x="1314" y="444"/>
                    </a:lnTo>
                    <a:lnTo>
                      <a:pt x="1324" y="442"/>
                    </a:lnTo>
                    <a:lnTo>
                      <a:pt x="1328" y="452"/>
                    </a:lnTo>
                    <a:lnTo>
                      <a:pt x="1330" y="452"/>
                    </a:lnTo>
                    <a:lnTo>
                      <a:pt x="1336" y="452"/>
                    </a:lnTo>
                    <a:lnTo>
                      <a:pt x="1348" y="458"/>
                    </a:lnTo>
                    <a:lnTo>
                      <a:pt x="1350" y="474"/>
                    </a:lnTo>
                    <a:lnTo>
                      <a:pt x="1348" y="488"/>
                    </a:lnTo>
                    <a:lnTo>
                      <a:pt x="1340" y="496"/>
                    </a:lnTo>
                    <a:lnTo>
                      <a:pt x="1330" y="502"/>
                    </a:lnTo>
                    <a:lnTo>
                      <a:pt x="1310" y="502"/>
                    </a:lnTo>
                    <a:lnTo>
                      <a:pt x="1302" y="512"/>
                    </a:lnTo>
                    <a:lnTo>
                      <a:pt x="1286" y="524"/>
                    </a:lnTo>
                    <a:lnTo>
                      <a:pt x="1264" y="528"/>
                    </a:lnTo>
                    <a:lnTo>
                      <a:pt x="1238" y="524"/>
                    </a:lnTo>
                    <a:lnTo>
                      <a:pt x="1218" y="524"/>
                    </a:lnTo>
                    <a:lnTo>
                      <a:pt x="1190" y="526"/>
                    </a:lnTo>
                    <a:lnTo>
                      <a:pt x="1174" y="532"/>
                    </a:lnTo>
                    <a:lnTo>
                      <a:pt x="1166" y="544"/>
                    </a:lnTo>
                    <a:lnTo>
                      <a:pt x="1152" y="548"/>
                    </a:lnTo>
                    <a:lnTo>
                      <a:pt x="1138" y="560"/>
                    </a:lnTo>
                    <a:lnTo>
                      <a:pt x="1128" y="570"/>
                    </a:lnTo>
                    <a:lnTo>
                      <a:pt x="1114" y="586"/>
                    </a:lnTo>
                    <a:lnTo>
                      <a:pt x="1112" y="590"/>
                    </a:lnTo>
                    <a:lnTo>
                      <a:pt x="1110" y="592"/>
                    </a:lnTo>
                    <a:lnTo>
                      <a:pt x="1110" y="594"/>
                    </a:lnTo>
                    <a:lnTo>
                      <a:pt x="1116" y="590"/>
                    </a:lnTo>
                    <a:lnTo>
                      <a:pt x="1120" y="588"/>
                    </a:lnTo>
                    <a:lnTo>
                      <a:pt x="1134" y="572"/>
                    </a:lnTo>
                    <a:lnTo>
                      <a:pt x="1150" y="562"/>
                    </a:lnTo>
                    <a:lnTo>
                      <a:pt x="1168" y="554"/>
                    </a:lnTo>
                    <a:lnTo>
                      <a:pt x="1174" y="550"/>
                    </a:lnTo>
                    <a:lnTo>
                      <a:pt x="1184" y="546"/>
                    </a:lnTo>
                    <a:lnTo>
                      <a:pt x="1202" y="548"/>
                    </a:lnTo>
                    <a:lnTo>
                      <a:pt x="1214" y="552"/>
                    </a:lnTo>
                    <a:lnTo>
                      <a:pt x="1218" y="5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152"/>
              <p:cNvSpPr>
                <a:spLocks/>
              </p:cNvSpPr>
              <p:nvPr/>
            </p:nvSpPr>
            <p:spPr bwMode="auto">
              <a:xfrm>
                <a:off x="1004" y="1111"/>
                <a:ext cx="38" cy="28"/>
              </a:xfrm>
              <a:custGeom>
                <a:avLst/>
                <a:gdLst>
                  <a:gd name="T0" fmla="*/ 6 w 38"/>
                  <a:gd name="T1" fmla="*/ 0 h 28"/>
                  <a:gd name="T2" fmla="*/ 22 w 38"/>
                  <a:gd name="T3" fmla="*/ 0 h 28"/>
                  <a:gd name="T4" fmla="*/ 36 w 38"/>
                  <a:gd name="T5" fmla="*/ 0 h 28"/>
                  <a:gd name="T6" fmla="*/ 38 w 38"/>
                  <a:gd name="T7" fmla="*/ 8 h 28"/>
                  <a:gd name="T8" fmla="*/ 34 w 38"/>
                  <a:gd name="T9" fmla="*/ 20 h 28"/>
                  <a:gd name="T10" fmla="*/ 28 w 38"/>
                  <a:gd name="T11" fmla="*/ 28 h 28"/>
                  <a:gd name="T12" fmla="*/ 22 w 38"/>
                  <a:gd name="T13" fmla="*/ 24 h 28"/>
                  <a:gd name="T14" fmla="*/ 14 w 38"/>
                  <a:gd name="T15" fmla="*/ 14 h 28"/>
                  <a:gd name="T16" fmla="*/ 6 w 38"/>
                  <a:gd name="T17" fmla="*/ 10 h 28"/>
                  <a:gd name="T18" fmla="*/ 0 w 38"/>
                  <a:gd name="T19" fmla="*/ 4 h 28"/>
                  <a:gd name="T20" fmla="*/ 6 w 3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6" y="0"/>
                    </a:moveTo>
                    <a:lnTo>
                      <a:pt x="22" y="0"/>
                    </a:lnTo>
                    <a:lnTo>
                      <a:pt x="36" y="0"/>
                    </a:lnTo>
                    <a:lnTo>
                      <a:pt x="38" y="8"/>
                    </a:lnTo>
                    <a:lnTo>
                      <a:pt x="34" y="20"/>
                    </a:lnTo>
                    <a:lnTo>
                      <a:pt x="28" y="28"/>
                    </a:lnTo>
                    <a:lnTo>
                      <a:pt x="22" y="24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153"/>
              <p:cNvSpPr>
                <a:spLocks/>
              </p:cNvSpPr>
              <p:nvPr/>
            </p:nvSpPr>
            <p:spPr bwMode="auto">
              <a:xfrm>
                <a:off x="754" y="987"/>
                <a:ext cx="112" cy="58"/>
              </a:xfrm>
              <a:custGeom>
                <a:avLst/>
                <a:gdLst>
                  <a:gd name="T0" fmla="*/ 0 w 112"/>
                  <a:gd name="T1" fmla="*/ 50 h 58"/>
                  <a:gd name="T2" fmla="*/ 4 w 112"/>
                  <a:gd name="T3" fmla="*/ 40 h 58"/>
                  <a:gd name="T4" fmla="*/ 16 w 112"/>
                  <a:gd name="T5" fmla="*/ 38 h 58"/>
                  <a:gd name="T6" fmla="*/ 26 w 112"/>
                  <a:gd name="T7" fmla="*/ 32 h 58"/>
                  <a:gd name="T8" fmla="*/ 36 w 112"/>
                  <a:gd name="T9" fmla="*/ 26 h 58"/>
                  <a:gd name="T10" fmla="*/ 50 w 112"/>
                  <a:gd name="T11" fmla="*/ 18 h 58"/>
                  <a:gd name="T12" fmla="*/ 58 w 112"/>
                  <a:gd name="T13" fmla="*/ 10 h 58"/>
                  <a:gd name="T14" fmla="*/ 76 w 112"/>
                  <a:gd name="T15" fmla="*/ 8 h 58"/>
                  <a:gd name="T16" fmla="*/ 86 w 112"/>
                  <a:gd name="T17" fmla="*/ 8 h 58"/>
                  <a:gd name="T18" fmla="*/ 92 w 112"/>
                  <a:gd name="T19" fmla="*/ 12 h 58"/>
                  <a:gd name="T20" fmla="*/ 96 w 112"/>
                  <a:gd name="T21" fmla="*/ 0 h 58"/>
                  <a:gd name="T22" fmla="*/ 106 w 112"/>
                  <a:gd name="T23" fmla="*/ 4 h 58"/>
                  <a:gd name="T24" fmla="*/ 112 w 112"/>
                  <a:gd name="T25" fmla="*/ 8 h 58"/>
                  <a:gd name="T26" fmla="*/ 108 w 112"/>
                  <a:gd name="T27" fmla="*/ 14 h 58"/>
                  <a:gd name="T28" fmla="*/ 100 w 112"/>
                  <a:gd name="T29" fmla="*/ 16 h 58"/>
                  <a:gd name="T30" fmla="*/ 106 w 112"/>
                  <a:gd name="T31" fmla="*/ 24 h 58"/>
                  <a:gd name="T32" fmla="*/ 104 w 112"/>
                  <a:gd name="T33" fmla="*/ 30 h 58"/>
                  <a:gd name="T34" fmla="*/ 96 w 112"/>
                  <a:gd name="T35" fmla="*/ 32 h 58"/>
                  <a:gd name="T36" fmla="*/ 90 w 112"/>
                  <a:gd name="T37" fmla="*/ 38 h 58"/>
                  <a:gd name="T38" fmla="*/ 84 w 112"/>
                  <a:gd name="T39" fmla="*/ 44 h 58"/>
                  <a:gd name="T40" fmla="*/ 74 w 112"/>
                  <a:gd name="T41" fmla="*/ 42 h 58"/>
                  <a:gd name="T42" fmla="*/ 76 w 112"/>
                  <a:gd name="T43" fmla="*/ 32 h 58"/>
                  <a:gd name="T44" fmla="*/ 72 w 112"/>
                  <a:gd name="T45" fmla="*/ 28 h 58"/>
                  <a:gd name="T46" fmla="*/ 66 w 112"/>
                  <a:gd name="T47" fmla="*/ 30 h 58"/>
                  <a:gd name="T48" fmla="*/ 64 w 112"/>
                  <a:gd name="T49" fmla="*/ 34 h 58"/>
                  <a:gd name="T50" fmla="*/ 64 w 112"/>
                  <a:gd name="T51" fmla="*/ 40 h 58"/>
                  <a:gd name="T52" fmla="*/ 60 w 112"/>
                  <a:gd name="T53" fmla="*/ 48 h 58"/>
                  <a:gd name="T54" fmla="*/ 54 w 112"/>
                  <a:gd name="T55" fmla="*/ 50 h 58"/>
                  <a:gd name="T56" fmla="*/ 48 w 112"/>
                  <a:gd name="T57" fmla="*/ 48 h 58"/>
                  <a:gd name="T58" fmla="*/ 48 w 112"/>
                  <a:gd name="T59" fmla="*/ 58 h 58"/>
                  <a:gd name="T60" fmla="*/ 34 w 112"/>
                  <a:gd name="T61" fmla="*/ 58 h 58"/>
                  <a:gd name="T62" fmla="*/ 32 w 112"/>
                  <a:gd name="T63" fmla="*/ 50 h 58"/>
                  <a:gd name="T64" fmla="*/ 24 w 112"/>
                  <a:gd name="T65" fmla="*/ 50 h 58"/>
                  <a:gd name="T66" fmla="*/ 24 w 112"/>
                  <a:gd name="T67" fmla="*/ 54 h 58"/>
                  <a:gd name="T68" fmla="*/ 8 w 112"/>
                  <a:gd name="T69" fmla="*/ 54 h 58"/>
                  <a:gd name="T70" fmla="*/ 0 w 112"/>
                  <a:gd name="T71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58">
                    <a:moveTo>
                      <a:pt x="0" y="50"/>
                    </a:moveTo>
                    <a:lnTo>
                      <a:pt x="4" y="40"/>
                    </a:lnTo>
                    <a:lnTo>
                      <a:pt x="16" y="38"/>
                    </a:lnTo>
                    <a:lnTo>
                      <a:pt x="26" y="32"/>
                    </a:lnTo>
                    <a:lnTo>
                      <a:pt x="36" y="26"/>
                    </a:lnTo>
                    <a:lnTo>
                      <a:pt x="50" y="18"/>
                    </a:lnTo>
                    <a:lnTo>
                      <a:pt x="58" y="10"/>
                    </a:lnTo>
                    <a:lnTo>
                      <a:pt x="76" y="8"/>
                    </a:lnTo>
                    <a:lnTo>
                      <a:pt x="86" y="8"/>
                    </a:lnTo>
                    <a:lnTo>
                      <a:pt x="92" y="12"/>
                    </a:lnTo>
                    <a:lnTo>
                      <a:pt x="96" y="0"/>
                    </a:lnTo>
                    <a:lnTo>
                      <a:pt x="106" y="4"/>
                    </a:lnTo>
                    <a:lnTo>
                      <a:pt x="112" y="8"/>
                    </a:lnTo>
                    <a:lnTo>
                      <a:pt x="108" y="14"/>
                    </a:lnTo>
                    <a:lnTo>
                      <a:pt x="100" y="16"/>
                    </a:lnTo>
                    <a:lnTo>
                      <a:pt x="106" y="24"/>
                    </a:lnTo>
                    <a:lnTo>
                      <a:pt x="104" y="30"/>
                    </a:lnTo>
                    <a:lnTo>
                      <a:pt x="96" y="32"/>
                    </a:lnTo>
                    <a:lnTo>
                      <a:pt x="90" y="38"/>
                    </a:lnTo>
                    <a:lnTo>
                      <a:pt x="84" y="44"/>
                    </a:lnTo>
                    <a:lnTo>
                      <a:pt x="74" y="42"/>
                    </a:lnTo>
                    <a:lnTo>
                      <a:pt x="76" y="32"/>
                    </a:lnTo>
                    <a:lnTo>
                      <a:pt x="72" y="28"/>
                    </a:lnTo>
                    <a:lnTo>
                      <a:pt x="66" y="30"/>
                    </a:lnTo>
                    <a:lnTo>
                      <a:pt x="64" y="34"/>
                    </a:lnTo>
                    <a:lnTo>
                      <a:pt x="64" y="40"/>
                    </a:lnTo>
                    <a:lnTo>
                      <a:pt x="60" y="48"/>
                    </a:lnTo>
                    <a:lnTo>
                      <a:pt x="54" y="50"/>
                    </a:lnTo>
                    <a:lnTo>
                      <a:pt x="48" y="48"/>
                    </a:lnTo>
                    <a:lnTo>
                      <a:pt x="48" y="58"/>
                    </a:lnTo>
                    <a:lnTo>
                      <a:pt x="34" y="58"/>
                    </a:lnTo>
                    <a:lnTo>
                      <a:pt x="32" y="50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8" y="54"/>
                    </a:lnTo>
                    <a:lnTo>
                      <a:pt x="0" y="5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154"/>
              <p:cNvSpPr>
                <a:spLocks/>
              </p:cNvSpPr>
              <p:nvPr/>
            </p:nvSpPr>
            <p:spPr bwMode="auto">
              <a:xfrm>
                <a:off x="808" y="1037"/>
                <a:ext cx="28" cy="20"/>
              </a:xfrm>
              <a:custGeom>
                <a:avLst/>
                <a:gdLst>
                  <a:gd name="T0" fmla="*/ 18 w 28"/>
                  <a:gd name="T1" fmla="*/ 0 h 20"/>
                  <a:gd name="T2" fmla="*/ 28 w 28"/>
                  <a:gd name="T3" fmla="*/ 2 h 20"/>
                  <a:gd name="T4" fmla="*/ 26 w 28"/>
                  <a:gd name="T5" fmla="*/ 8 h 20"/>
                  <a:gd name="T6" fmla="*/ 20 w 28"/>
                  <a:gd name="T7" fmla="*/ 18 h 20"/>
                  <a:gd name="T8" fmla="*/ 12 w 28"/>
                  <a:gd name="T9" fmla="*/ 20 h 20"/>
                  <a:gd name="T10" fmla="*/ 0 w 28"/>
                  <a:gd name="T11" fmla="*/ 16 h 20"/>
                  <a:gd name="T12" fmla="*/ 4 w 28"/>
                  <a:gd name="T13" fmla="*/ 8 h 20"/>
                  <a:gd name="T14" fmla="*/ 14 w 28"/>
                  <a:gd name="T15" fmla="*/ 2 h 20"/>
                  <a:gd name="T16" fmla="*/ 18 w 28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0">
                    <a:moveTo>
                      <a:pt x="18" y="0"/>
                    </a:moveTo>
                    <a:lnTo>
                      <a:pt x="28" y="2"/>
                    </a:lnTo>
                    <a:lnTo>
                      <a:pt x="26" y="8"/>
                    </a:lnTo>
                    <a:lnTo>
                      <a:pt x="20" y="18"/>
                    </a:lnTo>
                    <a:lnTo>
                      <a:pt x="12" y="20"/>
                    </a:lnTo>
                    <a:lnTo>
                      <a:pt x="0" y="16"/>
                    </a:lnTo>
                    <a:lnTo>
                      <a:pt x="4" y="8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155"/>
              <p:cNvSpPr>
                <a:spLocks/>
              </p:cNvSpPr>
              <p:nvPr/>
            </p:nvSpPr>
            <p:spPr bwMode="auto">
              <a:xfrm>
                <a:off x="904" y="971"/>
                <a:ext cx="56" cy="26"/>
              </a:xfrm>
              <a:custGeom>
                <a:avLst/>
                <a:gdLst>
                  <a:gd name="T0" fmla="*/ 0 w 56"/>
                  <a:gd name="T1" fmla="*/ 6 h 26"/>
                  <a:gd name="T2" fmla="*/ 14 w 56"/>
                  <a:gd name="T3" fmla="*/ 0 h 26"/>
                  <a:gd name="T4" fmla="*/ 32 w 56"/>
                  <a:gd name="T5" fmla="*/ 0 h 26"/>
                  <a:gd name="T6" fmla="*/ 54 w 56"/>
                  <a:gd name="T7" fmla="*/ 0 h 26"/>
                  <a:gd name="T8" fmla="*/ 56 w 56"/>
                  <a:gd name="T9" fmla="*/ 6 h 26"/>
                  <a:gd name="T10" fmla="*/ 44 w 56"/>
                  <a:gd name="T11" fmla="*/ 8 h 26"/>
                  <a:gd name="T12" fmla="*/ 40 w 56"/>
                  <a:gd name="T13" fmla="*/ 12 h 26"/>
                  <a:gd name="T14" fmla="*/ 50 w 56"/>
                  <a:gd name="T15" fmla="*/ 12 h 26"/>
                  <a:gd name="T16" fmla="*/ 50 w 56"/>
                  <a:gd name="T17" fmla="*/ 18 h 26"/>
                  <a:gd name="T18" fmla="*/ 44 w 56"/>
                  <a:gd name="T19" fmla="*/ 24 h 26"/>
                  <a:gd name="T20" fmla="*/ 32 w 56"/>
                  <a:gd name="T21" fmla="*/ 24 h 26"/>
                  <a:gd name="T22" fmla="*/ 22 w 56"/>
                  <a:gd name="T23" fmla="*/ 24 h 26"/>
                  <a:gd name="T24" fmla="*/ 16 w 56"/>
                  <a:gd name="T25" fmla="*/ 26 h 26"/>
                  <a:gd name="T26" fmla="*/ 4 w 56"/>
                  <a:gd name="T27" fmla="*/ 20 h 26"/>
                  <a:gd name="T28" fmla="*/ 0 w 56"/>
                  <a:gd name="T2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6">
                    <a:moveTo>
                      <a:pt x="0" y="6"/>
                    </a:moveTo>
                    <a:lnTo>
                      <a:pt x="14" y="0"/>
                    </a:lnTo>
                    <a:lnTo>
                      <a:pt x="32" y="0"/>
                    </a:lnTo>
                    <a:lnTo>
                      <a:pt x="54" y="0"/>
                    </a:lnTo>
                    <a:lnTo>
                      <a:pt x="56" y="6"/>
                    </a:lnTo>
                    <a:lnTo>
                      <a:pt x="44" y="8"/>
                    </a:lnTo>
                    <a:lnTo>
                      <a:pt x="40" y="12"/>
                    </a:lnTo>
                    <a:lnTo>
                      <a:pt x="50" y="12"/>
                    </a:lnTo>
                    <a:lnTo>
                      <a:pt x="50" y="18"/>
                    </a:lnTo>
                    <a:lnTo>
                      <a:pt x="44" y="24"/>
                    </a:lnTo>
                    <a:lnTo>
                      <a:pt x="32" y="24"/>
                    </a:lnTo>
                    <a:lnTo>
                      <a:pt x="22" y="24"/>
                    </a:lnTo>
                    <a:lnTo>
                      <a:pt x="16" y="26"/>
                    </a:lnTo>
                    <a:lnTo>
                      <a:pt x="4" y="2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156"/>
              <p:cNvSpPr>
                <a:spLocks/>
              </p:cNvSpPr>
              <p:nvPr/>
            </p:nvSpPr>
            <p:spPr bwMode="auto">
              <a:xfrm>
                <a:off x="904" y="947"/>
                <a:ext cx="64" cy="18"/>
              </a:xfrm>
              <a:custGeom>
                <a:avLst/>
                <a:gdLst>
                  <a:gd name="T0" fmla="*/ 8 w 64"/>
                  <a:gd name="T1" fmla="*/ 12 h 18"/>
                  <a:gd name="T2" fmla="*/ 24 w 64"/>
                  <a:gd name="T3" fmla="*/ 6 h 18"/>
                  <a:gd name="T4" fmla="*/ 42 w 64"/>
                  <a:gd name="T5" fmla="*/ 0 h 18"/>
                  <a:gd name="T6" fmla="*/ 56 w 64"/>
                  <a:gd name="T7" fmla="*/ 2 h 18"/>
                  <a:gd name="T8" fmla="*/ 64 w 64"/>
                  <a:gd name="T9" fmla="*/ 8 h 18"/>
                  <a:gd name="T10" fmla="*/ 62 w 64"/>
                  <a:gd name="T11" fmla="*/ 14 h 18"/>
                  <a:gd name="T12" fmla="*/ 52 w 64"/>
                  <a:gd name="T13" fmla="*/ 16 h 18"/>
                  <a:gd name="T14" fmla="*/ 34 w 64"/>
                  <a:gd name="T15" fmla="*/ 16 h 18"/>
                  <a:gd name="T16" fmla="*/ 14 w 64"/>
                  <a:gd name="T17" fmla="*/ 18 h 18"/>
                  <a:gd name="T18" fmla="*/ 0 w 64"/>
                  <a:gd name="T19" fmla="*/ 18 h 18"/>
                  <a:gd name="T20" fmla="*/ 8 w 64"/>
                  <a:gd name="T21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18">
                    <a:moveTo>
                      <a:pt x="8" y="12"/>
                    </a:moveTo>
                    <a:lnTo>
                      <a:pt x="24" y="6"/>
                    </a:lnTo>
                    <a:lnTo>
                      <a:pt x="42" y="0"/>
                    </a:lnTo>
                    <a:lnTo>
                      <a:pt x="56" y="2"/>
                    </a:lnTo>
                    <a:lnTo>
                      <a:pt x="64" y="8"/>
                    </a:lnTo>
                    <a:lnTo>
                      <a:pt x="62" y="14"/>
                    </a:lnTo>
                    <a:lnTo>
                      <a:pt x="52" y="16"/>
                    </a:lnTo>
                    <a:lnTo>
                      <a:pt x="34" y="16"/>
                    </a:lnTo>
                    <a:lnTo>
                      <a:pt x="14" y="18"/>
                    </a:lnTo>
                    <a:lnTo>
                      <a:pt x="0" y="18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157"/>
              <p:cNvSpPr>
                <a:spLocks/>
              </p:cNvSpPr>
              <p:nvPr/>
            </p:nvSpPr>
            <p:spPr bwMode="auto">
              <a:xfrm>
                <a:off x="1074" y="1109"/>
                <a:ext cx="96" cy="78"/>
              </a:xfrm>
              <a:custGeom>
                <a:avLst/>
                <a:gdLst>
                  <a:gd name="T0" fmla="*/ 62 w 96"/>
                  <a:gd name="T1" fmla="*/ 78 h 78"/>
                  <a:gd name="T2" fmla="*/ 50 w 96"/>
                  <a:gd name="T3" fmla="*/ 66 h 78"/>
                  <a:gd name="T4" fmla="*/ 34 w 96"/>
                  <a:gd name="T5" fmla="*/ 56 h 78"/>
                  <a:gd name="T6" fmla="*/ 26 w 96"/>
                  <a:gd name="T7" fmla="*/ 48 h 78"/>
                  <a:gd name="T8" fmla="*/ 10 w 96"/>
                  <a:gd name="T9" fmla="*/ 46 h 78"/>
                  <a:gd name="T10" fmla="*/ 2 w 96"/>
                  <a:gd name="T11" fmla="*/ 40 h 78"/>
                  <a:gd name="T12" fmla="*/ 0 w 96"/>
                  <a:gd name="T13" fmla="*/ 32 h 78"/>
                  <a:gd name="T14" fmla="*/ 4 w 96"/>
                  <a:gd name="T15" fmla="*/ 22 h 78"/>
                  <a:gd name="T16" fmla="*/ 12 w 96"/>
                  <a:gd name="T17" fmla="*/ 24 h 78"/>
                  <a:gd name="T18" fmla="*/ 18 w 96"/>
                  <a:gd name="T19" fmla="*/ 32 h 78"/>
                  <a:gd name="T20" fmla="*/ 28 w 96"/>
                  <a:gd name="T21" fmla="*/ 30 h 78"/>
                  <a:gd name="T22" fmla="*/ 38 w 96"/>
                  <a:gd name="T23" fmla="*/ 24 h 78"/>
                  <a:gd name="T24" fmla="*/ 34 w 96"/>
                  <a:gd name="T25" fmla="*/ 18 h 78"/>
                  <a:gd name="T26" fmla="*/ 20 w 96"/>
                  <a:gd name="T27" fmla="*/ 12 h 78"/>
                  <a:gd name="T28" fmla="*/ 32 w 96"/>
                  <a:gd name="T29" fmla="*/ 2 h 78"/>
                  <a:gd name="T30" fmla="*/ 46 w 96"/>
                  <a:gd name="T31" fmla="*/ 0 h 78"/>
                  <a:gd name="T32" fmla="*/ 50 w 96"/>
                  <a:gd name="T33" fmla="*/ 4 h 78"/>
                  <a:gd name="T34" fmla="*/ 58 w 96"/>
                  <a:gd name="T35" fmla="*/ 4 h 78"/>
                  <a:gd name="T36" fmla="*/ 66 w 96"/>
                  <a:gd name="T37" fmla="*/ 0 h 78"/>
                  <a:gd name="T38" fmla="*/ 92 w 96"/>
                  <a:gd name="T39" fmla="*/ 2 h 78"/>
                  <a:gd name="T40" fmla="*/ 86 w 96"/>
                  <a:gd name="T41" fmla="*/ 6 h 78"/>
                  <a:gd name="T42" fmla="*/ 78 w 96"/>
                  <a:gd name="T43" fmla="*/ 14 h 78"/>
                  <a:gd name="T44" fmla="*/ 68 w 96"/>
                  <a:gd name="T45" fmla="*/ 20 h 78"/>
                  <a:gd name="T46" fmla="*/ 64 w 96"/>
                  <a:gd name="T47" fmla="*/ 26 h 78"/>
                  <a:gd name="T48" fmla="*/ 74 w 96"/>
                  <a:gd name="T49" fmla="*/ 26 h 78"/>
                  <a:gd name="T50" fmla="*/ 80 w 96"/>
                  <a:gd name="T51" fmla="*/ 26 h 78"/>
                  <a:gd name="T52" fmla="*/ 86 w 96"/>
                  <a:gd name="T53" fmla="*/ 34 h 78"/>
                  <a:gd name="T54" fmla="*/ 94 w 96"/>
                  <a:gd name="T55" fmla="*/ 28 h 78"/>
                  <a:gd name="T56" fmla="*/ 96 w 96"/>
                  <a:gd name="T57" fmla="*/ 38 h 78"/>
                  <a:gd name="T58" fmla="*/ 92 w 96"/>
                  <a:gd name="T59" fmla="*/ 54 h 78"/>
                  <a:gd name="T60" fmla="*/ 84 w 96"/>
                  <a:gd name="T61" fmla="*/ 66 h 78"/>
                  <a:gd name="T62" fmla="*/ 78 w 96"/>
                  <a:gd name="T63" fmla="*/ 68 h 78"/>
                  <a:gd name="T64" fmla="*/ 70 w 96"/>
                  <a:gd name="T65" fmla="*/ 64 h 78"/>
                  <a:gd name="T66" fmla="*/ 68 w 96"/>
                  <a:gd name="T67" fmla="*/ 68 h 78"/>
                  <a:gd name="T68" fmla="*/ 62 w 96"/>
                  <a:gd name="T6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78">
                    <a:moveTo>
                      <a:pt x="62" y="78"/>
                    </a:moveTo>
                    <a:lnTo>
                      <a:pt x="50" y="66"/>
                    </a:lnTo>
                    <a:lnTo>
                      <a:pt x="34" y="56"/>
                    </a:lnTo>
                    <a:lnTo>
                      <a:pt x="26" y="48"/>
                    </a:lnTo>
                    <a:lnTo>
                      <a:pt x="10" y="46"/>
                    </a:lnTo>
                    <a:lnTo>
                      <a:pt x="2" y="40"/>
                    </a:lnTo>
                    <a:lnTo>
                      <a:pt x="0" y="32"/>
                    </a:lnTo>
                    <a:lnTo>
                      <a:pt x="4" y="22"/>
                    </a:lnTo>
                    <a:lnTo>
                      <a:pt x="12" y="24"/>
                    </a:lnTo>
                    <a:lnTo>
                      <a:pt x="18" y="32"/>
                    </a:lnTo>
                    <a:lnTo>
                      <a:pt x="28" y="30"/>
                    </a:lnTo>
                    <a:lnTo>
                      <a:pt x="38" y="24"/>
                    </a:lnTo>
                    <a:lnTo>
                      <a:pt x="34" y="18"/>
                    </a:lnTo>
                    <a:lnTo>
                      <a:pt x="20" y="12"/>
                    </a:lnTo>
                    <a:lnTo>
                      <a:pt x="32" y="2"/>
                    </a:lnTo>
                    <a:lnTo>
                      <a:pt x="46" y="0"/>
                    </a:lnTo>
                    <a:lnTo>
                      <a:pt x="50" y="4"/>
                    </a:lnTo>
                    <a:lnTo>
                      <a:pt x="58" y="4"/>
                    </a:lnTo>
                    <a:lnTo>
                      <a:pt x="66" y="0"/>
                    </a:lnTo>
                    <a:lnTo>
                      <a:pt x="92" y="2"/>
                    </a:lnTo>
                    <a:lnTo>
                      <a:pt x="86" y="6"/>
                    </a:lnTo>
                    <a:lnTo>
                      <a:pt x="78" y="14"/>
                    </a:lnTo>
                    <a:lnTo>
                      <a:pt x="68" y="20"/>
                    </a:lnTo>
                    <a:lnTo>
                      <a:pt x="64" y="26"/>
                    </a:lnTo>
                    <a:lnTo>
                      <a:pt x="74" y="26"/>
                    </a:lnTo>
                    <a:lnTo>
                      <a:pt x="80" y="26"/>
                    </a:lnTo>
                    <a:lnTo>
                      <a:pt x="86" y="34"/>
                    </a:lnTo>
                    <a:lnTo>
                      <a:pt x="94" y="28"/>
                    </a:lnTo>
                    <a:lnTo>
                      <a:pt x="96" y="38"/>
                    </a:lnTo>
                    <a:lnTo>
                      <a:pt x="92" y="54"/>
                    </a:lnTo>
                    <a:lnTo>
                      <a:pt x="84" y="66"/>
                    </a:lnTo>
                    <a:lnTo>
                      <a:pt x="78" y="68"/>
                    </a:lnTo>
                    <a:lnTo>
                      <a:pt x="70" y="64"/>
                    </a:lnTo>
                    <a:lnTo>
                      <a:pt x="68" y="68"/>
                    </a:lnTo>
                    <a:lnTo>
                      <a:pt x="62" y="7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158"/>
              <p:cNvSpPr>
                <a:spLocks/>
              </p:cNvSpPr>
              <p:nvPr/>
            </p:nvSpPr>
            <p:spPr bwMode="auto">
              <a:xfrm>
                <a:off x="1170" y="1047"/>
                <a:ext cx="46" cy="34"/>
              </a:xfrm>
              <a:custGeom>
                <a:avLst/>
                <a:gdLst>
                  <a:gd name="T0" fmla="*/ 46 w 46"/>
                  <a:gd name="T1" fmla="*/ 34 h 34"/>
                  <a:gd name="T2" fmla="*/ 28 w 46"/>
                  <a:gd name="T3" fmla="*/ 32 h 34"/>
                  <a:gd name="T4" fmla="*/ 12 w 46"/>
                  <a:gd name="T5" fmla="*/ 30 h 34"/>
                  <a:gd name="T6" fmla="*/ 0 w 46"/>
                  <a:gd name="T7" fmla="*/ 22 h 34"/>
                  <a:gd name="T8" fmla="*/ 8 w 46"/>
                  <a:gd name="T9" fmla="*/ 12 h 34"/>
                  <a:gd name="T10" fmla="*/ 18 w 46"/>
                  <a:gd name="T11" fmla="*/ 6 h 34"/>
                  <a:gd name="T12" fmla="*/ 26 w 46"/>
                  <a:gd name="T13" fmla="*/ 0 h 34"/>
                  <a:gd name="T14" fmla="*/ 34 w 46"/>
                  <a:gd name="T15" fmla="*/ 6 h 34"/>
                  <a:gd name="T16" fmla="*/ 44 w 46"/>
                  <a:gd name="T17" fmla="*/ 14 h 34"/>
                  <a:gd name="T18" fmla="*/ 46 w 46"/>
                  <a:gd name="T19" fmla="*/ 22 h 34"/>
                  <a:gd name="T20" fmla="*/ 46 w 46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34">
                    <a:moveTo>
                      <a:pt x="46" y="34"/>
                    </a:moveTo>
                    <a:lnTo>
                      <a:pt x="28" y="32"/>
                    </a:lnTo>
                    <a:lnTo>
                      <a:pt x="12" y="30"/>
                    </a:lnTo>
                    <a:lnTo>
                      <a:pt x="0" y="22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6" y="0"/>
                    </a:lnTo>
                    <a:lnTo>
                      <a:pt x="34" y="6"/>
                    </a:lnTo>
                    <a:lnTo>
                      <a:pt x="44" y="14"/>
                    </a:lnTo>
                    <a:lnTo>
                      <a:pt x="46" y="22"/>
                    </a:lnTo>
                    <a:lnTo>
                      <a:pt x="46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159"/>
              <p:cNvSpPr>
                <a:spLocks/>
              </p:cNvSpPr>
              <p:nvPr/>
            </p:nvSpPr>
            <p:spPr bwMode="auto">
              <a:xfrm>
                <a:off x="1142" y="945"/>
                <a:ext cx="54" cy="32"/>
              </a:xfrm>
              <a:custGeom>
                <a:avLst/>
                <a:gdLst>
                  <a:gd name="T0" fmla="*/ 4 w 54"/>
                  <a:gd name="T1" fmla="*/ 0 h 32"/>
                  <a:gd name="T2" fmla="*/ 22 w 54"/>
                  <a:gd name="T3" fmla="*/ 4 h 32"/>
                  <a:gd name="T4" fmla="*/ 36 w 54"/>
                  <a:gd name="T5" fmla="*/ 10 h 32"/>
                  <a:gd name="T6" fmla="*/ 48 w 54"/>
                  <a:gd name="T7" fmla="*/ 14 h 32"/>
                  <a:gd name="T8" fmla="*/ 54 w 54"/>
                  <a:gd name="T9" fmla="*/ 20 h 32"/>
                  <a:gd name="T10" fmla="*/ 48 w 54"/>
                  <a:gd name="T11" fmla="*/ 30 h 32"/>
                  <a:gd name="T12" fmla="*/ 36 w 54"/>
                  <a:gd name="T13" fmla="*/ 32 h 32"/>
                  <a:gd name="T14" fmla="*/ 20 w 54"/>
                  <a:gd name="T15" fmla="*/ 32 h 32"/>
                  <a:gd name="T16" fmla="*/ 16 w 54"/>
                  <a:gd name="T17" fmla="*/ 22 h 32"/>
                  <a:gd name="T18" fmla="*/ 6 w 54"/>
                  <a:gd name="T19" fmla="*/ 18 h 32"/>
                  <a:gd name="T20" fmla="*/ 0 w 54"/>
                  <a:gd name="T21" fmla="*/ 12 h 32"/>
                  <a:gd name="T22" fmla="*/ 0 w 54"/>
                  <a:gd name="T23" fmla="*/ 4 h 32"/>
                  <a:gd name="T24" fmla="*/ 4 w 54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2">
                    <a:moveTo>
                      <a:pt x="4" y="0"/>
                    </a:moveTo>
                    <a:lnTo>
                      <a:pt x="22" y="4"/>
                    </a:lnTo>
                    <a:lnTo>
                      <a:pt x="36" y="10"/>
                    </a:lnTo>
                    <a:lnTo>
                      <a:pt x="48" y="14"/>
                    </a:lnTo>
                    <a:lnTo>
                      <a:pt x="54" y="20"/>
                    </a:lnTo>
                    <a:lnTo>
                      <a:pt x="48" y="30"/>
                    </a:lnTo>
                    <a:lnTo>
                      <a:pt x="36" y="32"/>
                    </a:lnTo>
                    <a:lnTo>
                      <a:pt x="20" y="32"/>
                    </a:lnTo>
                    <a:lnTo>
                      <a:pt x="16" y="22"/>
                    </a:lnTo>
                    <a:lnTo>
                      <a:pt x="6" y="18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160"/>
              <p:cNvSpPr>
                <a:spLocks/>
              </p:cNvSpPr>
              <p:nvPr/>
            </p:nvSpPr>
            <p:spPr bwMode="auto">
              <a:xfrm>
                <a:off x="1166" y="853"/>
                <a:ext cx="182" cy="116"/>
              </a:xfrm>
              <a:custGeom>
                <a:avLst/>
                <a:gdLst>
                  <a:gd name="T0" fmla="*/ 116 w 182"/>
                  <a:gd name="T1" fmla="*/ 110 h 116"/>
                  <a:gd name="T2" fmla="*/ 102 w 182"/>
                  <a:gd name="T3" fmla="*/ 104 h 116"/>
                  <a:gd name="T4" fmla="*/ 96 w 182"/>
                  <a:gd name="T5" fmla="*/ 112 h 116"/>
                  <a:gd name="T6" fmla="*/ 66 w 182"/>
                  <a:gd name="T7" fmla="*/ 110 h 116"/>
                  <a:gd name="T8" fmla="*/ 78 w 182"/>
                  <a:gd name="T9" fmla="*/ 102 h 116"/>
                  <a:gd name="T10" fmla="*/ 62 w 182"/>
                  <a:gd name="T11" fmla="*/ 96 h 116"/>
                  <a:gd name="T12" fmla="*/ 40 w 182"/>
                  <a:gd name="T13" fmla="*/ 86 h 116"/>
                  <a:gd name="T14" fmla="*/ 70 w 182"/>
                  <a:gd name="T15" fmla="*/ 82 h 116"/>
                  <a:gd name="T16" fmla="*/ 96 w 182"/>
                  <a:gd name="T17" fmla="*/ 80 h 116"/>
                  <a:gd name="T18" fmla="*/ 78 w 182"/>
                  <a:gd name="T19" fmla="*/ 72 h 116"/>
                  <a:gd name="T20" fmla="*/ 50 w 182"/>
                  <a:gd name="T21" fmla="*/ 74 h 116"/>
                  <a:gd name="T22" fmla="*/ 24 w 182"/>
                  <a:gd name="T23" fmla="*/ 74 h 116"/>
                  <a:gd name="T24" fmla="*/ 0 w 182"/>
                  <a:gd name="T25" fmla="*/ 44 h 116"/>
                  <a:gd name="T26" fmla="*/ 14 w 182"/>
                  <a:gd name="T27" fmla="*/ 48 h 116"/>
                  <a:gd name="T28" fmla="*/ 36 w 182"/>
                  <a:gd name="T29" fmla="*/ 42 h 116"/>
                  <a:gd name="T30" fmla="*/ 16 w 182"/>
                  <a:gd name="T31" fmla="*/ 38 h 116"/>
                  <a:gd name="T32" fmla="*/ 24 w 182"/>
                  <a:gd name="T33" fmla="*/ 28 h 116"/>
                  <a:gd name="T34" fmla="*/ 42 w 182"/>
                  <a:gd name="T35" fmla="*/ 26 h 116"/>
                  <a:gd name="T36" fmla="*/ 24 w 182"/>
                  <a:gd name="T37" fmla="*/ 18 h 116"/>
                  <a:gd name="T38" fmla="*/ 34 w 182"/>
                  <a:gd name="T39" fmla="*/ 10 h 116"/>
                  <a:gd name="T40" fmla="*/ 58 w 182"/>
                  <a:gd name="T41" fmla="*/ 10 h 116"/>
                  <a:gd name="T42" fmla="*/ 42 w 182"/>
                  <a:gd name="T43" fmla="*/ 4 h 116"/>
                  <a:gd name="T44" fmla="*/ 70 w 182"/>
                  <a:gd name="T45" fmla="*/ 2 h 116"/>
                  <a:gd name="T46" fmla="*/ 118 w 182"/>
                  <a:gd name="T47" fmla="*/ 34 h 116"/>
                  <a:gd name="T48" fmla="*/ 126 w 182"/>
                  <a:gd name="T49" fmla="*/ 48 h 116"/>
                  <a:gd name="T50" fmla="*/ 138 w 182"/>
                  <a:gd name="T51" fmla="*/ 34 h 116"/>
                  <a:gd name="T52" fmla="*/ 142 w 182"/>
                  <a:gd name="T53" fmla="*/ 46 h 116"/>
                  <a:gd name="T54" fmla="*/ 152 w 182"/>
                  <a:gd name="T55" fmla="*/ 58 h 116"/>
                  <a:gd name="T56" fmla="*/ 164 w 182"/>
                  <a:gd name="T57" fmla="*/ 66 h 116"/>
                  <a:gd name="T58" fmla="*/ 176 w 182"/>
                  <a:gd name="T59" fmla="*/ 68 h 116"/>
                  <a:gd name="T60" fmla="*/ 178 w 182"/>
                  <a:gd name="T61" fmla="*/ 80 h 116"/>
                  <a:gd name="T62" fmla="*/ 162 w 182"/>
                  <a:gd name="T63" fmla="*/ 82 h 116"/>
                  <a:gd name="T64" fmla="*/ 140 w 182"/>
                  <a:gd name="T65" fmla="*/ 98 h 116"/>
                  <a:gd name="T66" fmla="*/ 144 w 182"/>
                  <a:gd name="T67" fmla="*/ 82 h 116"/>
                  <a:gd name="T68" fmla="*/ 134 w 182"/>
                  <a:gd name="T69" fmla="*/ 92 h 116"/>
                  <a:gd name="T70" fmla="*/ 136 w 182"/>
                  <a:gd name="T71" fmla="*/ 102 h 116"/>
                  <a:gd name="T72" fmla="*/ 136 w 182"/>
                  <a:gd name="T73" fmla="*/ 108 h 116"/>
                  <a:gd name="T74" fmla="*/ 128 w 182"/>
                  <a:gd name="T75" fmla="*/ 106 h 116"/>
                  <a:gd name="T76" fmla="*/ 124 w 182"/>
                  <a:gd name="T7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2" h="116">
                    <a:moveTo>
                      <a:pt x="124" y="116"/>
                    </a:moveTo>
                    <a:lnTo>
                      <a:pt x="116" y="110"/>
                    </a:lnTo>
                    <a:lnTo>
                      <a:pt x="108" y="100"/>
                    </a:lnTo>
                    <a:lnTo>
                      <a:pt x="102" y="104"/>
                    </a:lnTo>
                    <a:lnTo>
                      <a:pt x="104" y="110"/>
                    </a:lnTo>
                    <a:lnTo>
                      <a:pt x="96" y="112"/>
                    </a:lnTo>
                    <a:lnTo>
                      <a:pt x="84" y="116"/>
                    </a:lnTo>
                    <a:lnTo>
                      <a:pt x="66" y="110"/>
                    </a:lnTo>
                    <a:lnTo>
                      <a:pt x="64" y="100"/>
                    </a:lnTo>
                    <a:lnTo>
                      <a:pt x="78" y="102"/>
                    </a:lnTo>
                    <a:lnTo>
                      <a:pt x="76" y="98"/>
                    </a:lnTo>
                    <a:lnTo>
                      <a:pt x="62" y="96"/>
                    </a:lnTo>
                    <a:lnTo>
                      <a:pt x="56" y="98"/>
                    </a:lnTo>
                    <a:lnTo>
                      <a:pt x="40" y="86"/>
                    </a:lnTo>
                    <a:lnTo>
                      <a:pt x="52" y="82"/>
                    </a:lnTo>
                    <a:lnTo>
                      <a:pt x="70" y="82"/>
                    </a:lnTo>
                    <a:lnTo>
                      <a:pt x="84" y="82"/>
                    </a:lnTo>
                    <a:lnTo>
                      <a:pt x="96" y="80"/>
                    </a:lnTo>
                    <a:lnTo>
                      <a:pt x="90" y="74"/>
                    </a:lnTo>
                    <a:lnTo>
                      <a:pt x="78" y="72"/>
                    </a:lnTo>
                    <a:lnTo>
                      <a:pt x="62" y="72"/>
                    </a:lnTo>
                    <a:lnTo>
                      <a:pt x="50" y="74"/>
                    </a:lnTo>
                    <a:lnTo>
                      <a:pt x="34" y="72"/>
                    </a:lnTo>
                    <a:lnTo>
                      <a:pt x="24" y="74"/>
                    </a:lnTo>
                    <a:lnTo>
                      <a:pt x="6" y="54"/>
                    </a:lnTo>
                    <a:lnTo>
                      <a:pt x="0" y="44"/>
                    </a:lnTo>
                    <a:lnTo>
                      <a:pt x="8" y="44"/>
                    </a:lnTo>
                    <a:lnTo>
                      <a:pt x="14" y="48"/>
                    </a:lnTo>
                    <a:lnTo>
                      <a:pt x="30" y="50"/>
                    </a:lnTo>
                    <a:lnTo>
                      <a:pt x="36" y="42"/>
                    </a:lnTo>
                    <a:lnTo>
                      <a:pt x="24" y="40"/>
                    </a:lnTo>
                    <a:lnTo>
                      <a:pt x="16" y="38"/>
                    </a:lnTo>
                    <a:lnTo>
                      <a:pt x="14" y="28"/>
                    </a:lnTo>
                    <a:lnTo>
                      <a:pt x="24" y="28"/>
                    </a:lnTo>
                    <a:lnTo>
                      <a:pt x="36" y="30"/>
                    </a:lnTo>
                    <a:lnTo>
                      <a:pt x="42" y="26"/>
                    </a:lnTo>
                    <a:lnTo>
                      <a:pt x="34" y="22"/>
                    </a:lnTo>
                    <a:lnTo>
                      <a:pt x="24" y="18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2" y="12"/>
                    </a:lnTo>
                    <a:lnTo>
                      <a:pt x="58" y="10"/>
                    </a:lnTo>
                    <a:lnTo>
                      <a:pt x="56" y="6"/>
                    </a:lnTo>
                    <a:lnTo>
                      <a:pt x="42" y="4"/>
                    </a:lnTo>
                    <a:lnTo>
                      <a:pt x="46" y="0"/>
                    </a:lnTo>
                    <a:lnTo>
                      <a:pt x="70" y="2"/>
                    </a:lnTo>
                    <a:lnTo>
                      <a:pt x="98" y="30"/>
                    </a:lnTo>
                    <a:lnTo>
                      <a:pt x="118" y="34"/>
                    </a:lnTo>
                    <a:lnTo>
                      <a:pt x="118" y="42"/>
                    </a:lnTo>
                    <a:lnTo>
                      <a:pt x="126" y="48"/>
                    </a:lnTo>
                    <a:lnTo>
                      <a:pt x="130" y="38"/>
                    </a:lnTo>
                    <a:lnTo>
                      <a:pt x="138" y="34"/>
                    </a:lnTo>
                    <a:lnTo>
                      <a:pt x="144" y="36"/>
                    </a:lnTo>
                    <a:lnTo>
                      <a:pt x="142" y="46"/>
                    </a:lnTo>
                    <a:lnTo>
                      <a:pt x="150" y="52"/>
                    </a:lnTo>
                    <a:lnTo>
                      <a:pt x="152" y="58"/>
                    </a:lnTo>
                    <a:lnTo>
                      <a:pt x="150" y="68"/>
                    </a:lnTo>
                    <a:lnTo>
                      <a:pt x="164" y="66"/>
                    </a:lnTo>
                    <a:lnTo>
                      <a:pt x="172" y="68"/>
                    </a:lnTo>
                    <a:lnTo>
                      <a:pt x="176" y="68"/>
                    </a:lnTo>
                    <a:lnTo>
                      <a:pt x="182" y="74"/>
                    </a:lnTo>
                    <a:lnTo>
                      <a:pt x="178" y="80"/>
                    </a:lnTo>
                    <a:lnTo>
                      <a:pt x="172" y="84"/>
                    </a:lnTo>
                    <a:lnTo>
                      <a:pt x="162" y="82"/>
                    </a:lnTo>
                    <a:lnTo>
                      <a:pt x="156" y="84"/>
                    </a:lnTo>
                    <a:lnTo>
                      <a:pt x="140" y="98"/>
                    </a:lnTo>
                    <a:lnTo>
                      <a:pt x="140" y="92"/>
                    </a:lnTo>
                    <a:lnTo>
                      <a:pt x="144" y="82"/>
                    </a:lnTo>
                    <a:lnTo>
                      <a:pt x="138" y="82"/>
                    </a:lnTo>
                    <a:lnTo>
                      <a:pt x="134" y="92"/>
                    </a:lnTo>
                    <a:lnTo>
                      <a:pt x="134" y="96"/>
                    </a:lnTo>
                    <a:lnTo>
                      <a:pt x="136" y="102"/>
                    </a:lnTo>
                    <a:lnTo>
                      <a:pt x="136" y="106"/>
                    </a:lnTo>
                    <a:lnTo>
                      <a:pt x="136" y="108"/>
                    </a:lnTo>
                    <a:lnTo>
                      <a:pt x="134" y="110"/>
                    </a:lnTo>
                    <a:lnTo>
                      <a:pt x="128" y="106"/>
                    </a:lnTo>
                    <a:lnTo>
                      <a:pt x="126" y="104"/>
                    </a:lnTo>
                    <a:lnTo>
                      <a:pt x="124" y="1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161"/>
              <p:cNvSpPr>
                <a:spLocks/>
              </p:cNvSpPr>
              <p:nvPr/>
            </p:nvSpPr>
            <p:spPr bwMode="auto">
              <a:xfrm>
                <a:off x="1108" y="897"/>
                <a:ext cx="26" cy="16"/>
              </a:xfrm>
              <a:custGeom>
                <a:avLst/>
                <a:gdLst>
                  <a:gd name="T0" fmla="*/ 8 w 26"/>
                  <a:gd name="T1" fmla="*/ 0 h 16"/>
                  <a:gd name="T2" fmla="*/ 18 w 26"/>
                  <a:gd name="T3" fmla="*/ 0 h 16"/>
                  <a:gd name="T4" fmla="*/ 26 w 26"/>
                  <a:gd name="T5" fmla="*/ 6 h 16"/>
                  <a:gd name="T6" fmla="*/ 26 w 26"/>
                  <a:gd name="T7" fmla="*/ 16 h 16"/>
                  <a:gd name="T8" fmla="*/ 18 w 26"/>
                  <a:gd name="T9" fmla="*/ 16 h 16"/>
                  <a:gd name="T10" fmla="*/ 14 w 26"/>
                  <a:gd name="T11" fmla="*/ 12 h 16"/>
                  <a:gd name="T12" fmla="*/ 4 w 26"/>
                  <a:gd name="T13" fmla="*/ 12 h 16"/>
                  <a:gd name="T14" fmla="*/ 0 w 26"/>
                  <a:gd name="T15" fmla="*/ 4 h 16"/>
                  <a:gd name="T16" fmla="*/ 8 w 2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8" y="0"/>
                    </a:moveTo>
                    <a:lnTo>
                      <a:pt x="18" y="0"/>
                    </a:lnTo>
                    <a:lnTo>
                      <a:pt x="26" y="6"/>
                    </a:lnTo>
                    <a:lnTo>
                      <a:pt x="26" y="16"/>
                    </a:lnTo>
                    <a:lnTo>
                      <a:pt x="18" y="16"/>
                    </a:lnTo>
                    <a:lnTo>
                      <a:pt x="14" y="12"/>
                    </a:lnTo>
                    <a:lnTo>
                      <a:pt x="4" y="12"/>
                    </a:lnTo>
                    <a:lnTo>
                      <a:pt x="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162"/>
              <p:cNvSpPr>
                <a:spLocks/>
              </p:cNvSpPr>
              <p:nvPr/>
            </p:nvSpPr>
            <p:spPr bwMode="auto">
              <a:xfrm>
                <a:off x="1420" y="1113"/>
                <a:ext cx="70" cy="28"/>
              </a:xfrm>
              <a:custGeom>
                <a:avLst/>
                <a:gdLst>
                  <a:gd name="T0" fmla="*/ 4 w 70"/>
                  <a:gd name="T1" fmla="*/ 0 h 28"/>
                  <a:gd name="T2" fmla="*/ 22 w 70"/>
                  <a:gd name="T3" fmla="*/ 0 h 28"/>
                  <a:gd name="T4" fmla="*/ 42 w 70"/>
                  <a:gd name="T5" fmla="*/ 2 h 28"/>
                  <a:gd name="T6" fmla="*/ 62 w 70"/>
                  <a:gd name="T7" fmla="*/ 12 h 28"/>
                  <a:gd name="T8" fmla="*/ 70 w 70"/>
                  <a:gd name="T9" fmla="*/ 22 h 28"/>
                  <a:gd name="T10" fmla="*/ 60 w 70"/>
                  <a:gd name="T11" fmla="*/ 24 h 28"/>
                  <a:gd name="T12" fmla="*/ 46 w 70"/>
                  <a:gd name="T13" fmla="*/ 24 h 28"/>
                  <a:gd name="T14" fmla="*/ 32 w 70"/>
                  <a:gd name="T15" fmla="*/ 24 h 28"/>
                  <a:gd name="T16" fmla="*/ 26 w 70"/>
                  <a:gd name="T17" fmla="*/ 28 h 28"/>
                  <a:gd name="T18" fmla="*/ 14 w 70"/>
                  <a:gd name="T19" fmla="*/ 26 h 28"/>
                  <a:gd name="T20" fmla="*/ 10 w 70"/>
                  <a:gd name="T21" fmla="*/ 16 h 28"/>
                  <a:gd name="T22" fmla="*/ 0 w 70"/>
                  <a:gd name="T23" fmla="*/ 10 h 28"/>
                  <a:gd name="T24" fmla="*/ 0 w 70"/>
                  <a:gd name="T25" fmla="*/ 0 h 28"/>
                  <a:gd name="T26" fmla="*/ 4 w 7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8">
                    <a:moveTo>
                      <a:pt x="4" y="0"/>
                    </a:moveTo>
                    <a:lnTo>
                      <a:pt x="22" y="0"/>
                    </a:lnTo>
                    <a:lnTo>
                      <a:pt x="42" y="2"/>
                    </a:lnTo>
                    <a:lnTo>
                      <a:pt x="62" y="12"/>
                    </a:lnTo>
                    <a:lnTo>
                      <a:pt x="70" y="22"/>
                    </a:lnTo>
                    <a:lnTo>
                      <a:pt x="60" y="24"/>
                    </a:lnTo>
                    <a:lnTo>
                      <a:pt x="46" y="24"/>
                    </a:lnTo>
                    <a:lnTo>
                      <a:pt x="32" y="24"/>
                    </a:lnTo>
                    <a:lnTo>
                      <a:pt x="26" y="28"/>
                    </a:lnTo>
                    <a:lnTo>
                      <a:pt x="14" y="26"/>
                    </a:lnTo>
                    <a:lnTo>
                      <a:pt x="10" y="16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163"/>
              <p:cNvSpPr>
                <a:spLocks/>
              </p:cNvSpPr>
              <p:nvPr/>
            </p:nvSpPr>
            <p:spPr bwMode="auto">
              <a:xfrm>
                <a:off x="1474" y="1269"/>
                <a:ext cx="36" cy="30"/>
              </a:xfrm>
              <a:custGeom>
                <a:avLst/>
                <a:gdLst>
                  <a:gd name="T0" fmla="*/ 36 w 36"/>
                  <a:gd name="T1" fmla="*/ 4 h 30"/>
                  <a:gd name="T2" fmla="*/ 36 w 36"/>
                  <a:gd name="T3" fmla="*/ 10 h 30"/>
                  <a:gd name="T4" fmla="*/ 34 w 36"/>
                  <a:gd name="T5" fmla="*/ 20 h 30"/>
                  <a:gd name="T6" fmla="*/ 26 w 36"/>
                  <a:gd name="T7" fmla="*/ 26 h 30"/>
                  <a:gd name="T8" fmla="*/ 14 w 36"/>
                  <a:gd name="T9" fmla="*/ 30 h 30"/>
                  <a:gd name="T10" fmla="*/ 0 w 36"/>
                  <a:gd name="T11" fmla="*/ 26 h 30"/>
                  <a:gd name="T12" fmla="*/ 2 w 36"/>
                  <a:gd name="T13" fmla="*/ 12 h 30"/>
                  <a:gd name="T14" fmla="*/ 6 w 36"/>
                  <a:gd name="T15" fmla="*/ 4 h 30"/>
                  <a:gd name="T16" fmla="*/ 12 w 36"/>
                  <a:gd name="T17" fmla="*/ 2 h 30"/>
                  <a:gd name="T18" fmla="*/ 24 w 36"/>
                  <a:gd name="T19" fmla="*/ 0 h 30"/>
                  <a:gd name="T20" fmla="*/ 36 w 36"/>
                  <a:gd name="T21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0">
                    <a:moveTo>
                      <a:pt x="36" y="4"/>
                    </a:moveTo>
                    <a:lnTo>
                      <a:pt x="36" y="10"/>
                    </a:lnTo>
                    <a:lnTo>
                      <a:pt x="34" y="20"/>
                    </a:lnTo>
                    <a:lnTo>
                      <a:pt x="26" y="26"/>
                    </a:lnTo>
                    <a:lnTo>
                      <a:pt x="14" y="30"/>
                    </a:lnTo>
                    <a:lnTo>
                      <a:pt x="0" y="26"/>
                    </a:lnTo>
                    <a:lnTo>
                      <a:pt x="2" y="12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24" y="0"/>
                    </a:lnTo>
                    <a:lnTo>
                      <a:pt x="36" y="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164"/>
              <p:cNvSpPr>
                <a:spLocks/>
              </p:cNvSpPr>
              <p:nvPr/>
            </p:nvSpPr>
            <p:spPr bwMode="auto">
              <a:xfrm>
                <a:off x="1316" y="1335"/>
                <a:ext cx="110" cy="70"/>
              </a:xfrm>
              <a:custGeom>
                <a:avLst/>
                <a:gdLst>
                  <a:gd name="T0" fmla="*/ 18 w 110"/>
                  <a:gd name="T1" fmla="*/ 16 h 70"/>
                  <a:gd name="T2" fmla="*/ 18 w 110"/>
                  <a:gd name="T3" fmla="*/ 6 h 70"/>
                  <a:gd name="T4" fmla="*/ 28 w 110"/>
                  <a:gd name="T5" fmla="*/ 0 h 70"/>
                  <a:gd name="T6" fmla="*/ 40 w 110"/>
                  <a:gd name="T7" fmla="*/ 0 h 70"/>
                  <a:gd name="T8" fmla="*/ 40 w 110"/>
                  <a:gd name="T9" fmla="*/ 8 h 70"/>
                  <a:gd name="T10" fmla="*/ 42 w 110"/>
                  <a:gd name="T11" fmla="*/ 12 h 70"/>
                  <a:gd name="T12" fmla="*/ 52 w 110"/>
                  <a:gd name="T13" fmla="*/ 14 h 70"/>
                  <a:gd name="T14" fmla="*/ 54 w 110"/>
                  <a:gd name="T15" fmla="*/ 16 h 70"/>
                  <a:gd name="T16" fmla="*/ 56 w 110"/>
                  <a:gd name="T17" fmla="*/ 20 h 70"/>
                  <a:gd name="T18" fmla="*/ 62 w 110"/>
                  <a:gd name="T19" fmla="*/ 22 h 70"/>
                  <a:gd name="T20" fmla="*/ 70 w 110"/>
                  <a:gd name="T21" fmla="*/ 30 h 70"/>
                  <a:gd name="T22" fmla="*/ 84 w 110"/>
                  <a:gd name="T23" fmla="*/ 32 h 70"/>
                  <a:gd name="T24" fmla="*/ 86 w 110"/>
                  <a:gd name="T25" fmla="*/ 38 h 70"/>
                  <a:gd name="T26" fmla="*/ 88 w 110"/>
                  <a:gd name="T27" fmla="*/ 46 h 70"/>
                  <a:gd name="T28" fmla="*/ 98 w 110"/>
                  <a:gd name="T29" fmla="*/ 46 h 70"/>
                  <a:gd name="T30" fmla="*/ 108 w 110"/>
                  <a:gd name="T31" fmla="*/ 48 h 70"/>
                  <a:gd name="T32" fmla="*/ 110 w 110"/>
                  <a:gd name="T33" fmla="*/ 52 h 70"/>
                  <a:gd name="T34" fmla="*/ 110 w 110"/>
                  <a:gd name="T35" fmla="*/ 56 h 70"/>
                  <a:gd name="T36" fmla="*/ 108 w 110"/>
                  <a:gd name="T37" fmla="*/ 56 h 70"/>
                  <a:gd name="T38" fmla="*/ 106 w 110"/>
                  <a:gd name="T39" fmla="*/ 60 h 70"/>
                  <a:gd name="T40" fmla="*/ 102 w 110"/>
                  <a:gd name="T41" fmla="*/ 60 h 70"/>
                  <a:gd name="T42" fmla="*/ 100 w 110"/>
                  <a:gd name="T43" fmla="*/ 62 h 70"/>
                  <a:gd name="T44" fmla="*/ 90 w 110"/>
                  <a:gd name="T45" fmla="*/ 60 h 70"/>
                  <a:gd name="T46" fmla="*/ 84 w 110"/>
                  <a:gd name="T47" fmla="*/ 58 h 70"/>
                  <a:gd name="T48" fmla="*/ 76 w 110"/>
                  <a:gd name="T49" fmla="*/ 52 h 70"/>
                  <a:gd name="T50" fmla="*/ 68 w 110"/>
                  <a:gd name="T51" fmla="*/ 46 h 70"/>
                  <a:gd name="T52" fmla="*/ 64 w 110"/>
                  <a:gd name="T53" fmla="*/ 42 h 70"/>
                  <a:gd name="T54" fmla="*/ 60 w 110"/>
                  <a:gd name="T55" fmla="*/ 44 h 70"/>
                  <a:gd name="T56" fmla="*/ 58 w 110"/>
                  <a:gd name="T57" fmla="*/ 48 h 70"/>
                  <a:gd name="T58" fmla="*/ 52 w 110"/>
                  <a:gd name="T59" fmla="*/ 56 h 70"/>
                  <a:gd name="T60" fmla="*/ 40 w 110"/>
                  <a:gd name="T61" fmla="*/ 68 h 70"/>
                  <a:gd name="T62" fmla="*/ 24 w 110"/>
                  <a:gd name="T63" fmla="*/ 70 h 70"/>
                  <a:gd name="T64" fmla="*/ 26 w 110"/>
                  <a:gd name="T65" fmla="*/ 56 h 70"/>
                  <a:gd name="T66" fmla="*/ 14 w 110"/>
                  <a:gd name="T67" fmla="*/ 56 h 70"/>
                  <a:gd name="T68" fmla="*/ 10 w 110"/>
                  <a:gd name="T69" fmla="*/ 56 h 70"/>
                  <a:gd name="T70" fmla="*/ 6 w 110"/>
                  <a:gd name="T71" fmla="*/ 62 h 70"/>
                  <a:gd name="T72" fmla="*/ 0 w 110"/>
                  <a:gd name="T73" fmla="*/ 56 h 70"/>
                  <a:gd name="T74" fmla="*/ 6 w 110"/>
                  <a:gd name="T75" fmla="*/ 48 h 70"/>
                  <a:gd name="T76" fmla="*/ 16 w 110"/>
                  <a:gd name="T77" fmla="*/ 38 h 70"/>
                  <a:gd name="T78" fmla="*/ 16 w 110"/>
                  <a:gd name="T79" fmla="*/ 26 h 70"/>
                  <a:gd name="T80" fmla="*/ 18 w 110"/>
                  <a:gd name="T81" fmla="*/ 22 h 70"/>
                  <a:gd name="T82" fmla="*/ 18 w 110"/>
                  <a:gd name="T83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70">
                    <a:moveTo>
                      <a:pt x="18" y="16"/>
                    </a:moveTo>
                    <a:lnTo>
                      <a:pt x="18" y="6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52" y="14"/>
                    </a:lnTo>
                    <a:lnTo>
                      <a:pt x="54" y="16"/>
                    </a:lnTo>
                    <a:lnTo>
                      <a:pt x="56" y="20"/>
                    </a:lnTo>
                    <a:lnTo>
                      <a:pt x="62" y="22"/>
                    </a:lnTo>
                    <a:lnTo>
                      <a:pt x="70" y="30"/>
                    </a:lnTo>
                    <a:lnTo>
                      <a:pt x="84" y="32"/>
                    </a:lnTo>
                    <a:lnTo>
                      <a:pt x="86" y="38"/>
                    </a:lnTo>
                    <a:lnTo>
                      <a:pt x="88" y="46"/>
                    </a:lnTo>
                    <a:lnTo>
                      <a:pt x="98" y="46"/>
                    </a:lnTo>
                    <a:lnTo>
                      <a:pt x="108" y="48"/>
                    </a:lnTo>
                    <a:lnTo>
                      <a:pt x="110" y="52"/>
                    </a:lnTo>
                    <a:lnTo>
                      <a:pt x="110" y="56"/>
                    </a:lnTo>
                    <a:lnTo>
                      <a:pt x="108" y="56"/>
                    </a:lnTo>
                    <a:lnTo>
                      <a:pt x="106" y="60"/>
                    </a:lnTo>
                    <a:lnTo>
                      <a:pt x="102" y="60"/>
                    </a:lnTo>
                    <a:lnTo>
                      <a:pt x="100" y="62"/>
                    </a:lnTo>
                    <a:lnTo>
                      <a:pt x="90" y="60"/>
                    </a:lnTo>
                    <a:lnTo>
                      <a:pt x="84" y="58"/>
                    </a:lnTo>
                    <a:lnTo>
                      <a:pt x="76" y="52"/>
                    </a:lnTo>
                    <a:lnTo>
                      <a:pt x="68" y="46"/>
                    </a:lnTo>
                    <a:lnTo>
                      <a:pt x="64" y="42"/>
                    </a:lnTo>
                    <a:lnTo>
                      <a:pt x="60" y="44"/>
                    </a:lnTo>
                    <a:lnTo>
                      <a:pt x="58" y="48"/>
                    </a:lnTo>
                    <a:lnTo>
                      <a:pt x="52" y="56"/>
                    </a:lnTo>
                    <a:lnTo>
                      <a:pt x="40" y="68"/>
                    </a:lnTo>
                    <a:lnTo>
                      <a:pt x="24" y="70"/>
                    </a:lnTo>
                    <a:lnTo>
                      <a:pt x="26" y="56"/>
                    </a:lnTo>
                    <a:lnTo>
                      <a:pt x="14" y="56"/>
                    </a:lnTo>
                    <a:lnTo>
                      <a:pt x="10" y="56"/>
                    </a:lnTo>
                    <a:lnTo>
                      <a:pt x="6" y="62"/>
                    </a:lnTo>
                    <a:lnTo>
                      <a:pt x="0" y="56"/>
                    </a:lnTo>
                    <a:lnTo>
                      <a:pt x="6" y="48"/>
                    </a:lnTo>
                    <a:lnTo>
                      <a:pt x="16" y="38"/>
                    </a:lnTo>
                    <a:lnTo>
                      <a:pt x="16" y="26"/>
                    </a:lnTo>
                    <a:lnTo>
                      <a:pt x="18" y="22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165"/>
              <p:cNvSpPr>
                <a:spLocks/>
              </p:cNvSpPr>
              <p:nvPr/>
            </p:nvSpPr>
            <p:spPr bwMode="auto">
              <a:xfrm>
                <a:off x="1124" y="1227"/>
                <a:ext cx="68" cy="36"/>
              </a:xfrm>
              <a:custGeom>
                <a:avLst/>
                <a:gdLst>
                  <a:gd name="T0" fmla="*/ 6 w 68"/>
                  <a:gd name="T1" fmla="*/ 26 h 36"/>
                  <a:gd name="T2" fmla="*/ 0 w 68"/>
                  <a:gd name="T3" fmla="*/ 24 h 36"/>
                  <a:gd name="T4" fmla="*/ 10 w 68"/>
                  <a:gd name="T5" fmla="*/ 16 h 36"/>
                  <a:gd name="T6" fmla="*/ 18 w 68"/>
                  <a:gd name="T7" fmla="*/ 10 h 36"/>
                  <a:gd name="T8" fmla="*/ 20 w 68"/>
                  <a:gd name="T9" fmla="*/ 0 h 36"/>
                  <a:gd name="T10" fmla="*/ 28 w 68"/>
                  <a:gd name="T11" fmla="*/ 2 h 36"/>
                  <a:gd name="T12" fmla="*/ 38 w 68"/>
                  <a:gd name="T13" fmla="*/ 6 h 36"/>
                  <a:gd name="T14" fmla="*/ 48 w 68"/>
                  <a:gd name="T15" fmla="*/ 14 h 36"/>
                  <a:gd name="T16" fmla="*/ 60 w 68"/>
                  <a:gd name="T17" fmla="*/ 18 h 36"/>
                  <a:gd name="T18" fmla="*/ 66 w 68"/>
                  <a:gd name="T19" fmla="*/ 24 h 36"/>
                  <a:gd name="T20" fmla="*/ 68 w 68"/>
                  <a:gd name="T21" fmla="*/ 32 h 36"/>
                  <a:gd name="T22" fmla="*/ 64 w 68"/>
                  <a:gd name="T23" fmla="*/ 34 h 36"/>
                  <a:gd name="T24" fmla="*/ 56 w 68"/>
                  <a:gd name="T25" fmla="*/ 36 h 36"/>
                  <a:gd name="T26" fmla="*/ 44 w 68"/>
                  <a:gd name="T27" fmla="*/ 36 h 36"/>
                  <a:gd name="T28" fmla="*/ 28 w 68"/>
                  <a:gd name="T29" fmla="*/ 34 h 36"/>
                  <a:gd name="T30" fmla="*/ 18 w 68"/>
                  <a:gd name="T31" fmla="*/ 30 h 36"/>
                  <a:gd name="T32" fmla="*/ 6 w 68"/>
                  <a:gd name="T33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36">
                    <a:moveTo>
                      <a:pt x="6" y="26"/>
                    </a:moveTo>
                    <a:lnTo>
                      <a:pt x="0" y="24"/>
                    </a:lnTo>
                    <a:lnTo>
                      <a:pt x="10" y="16"/>
                    </a:lnTo>
                    <a:lnTo>
                      <a:pt x="18" y="10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8" y="6"/>
                    </a:lnTo>
                    <a:lnTo>
                      <a:pt x="48" y="14"/>
                    </a:lnTo>
                    <a:lnTo>
                      <a:pt x="60" y="18"/>
                    </a:lnTo>
                    <a:lnTo>
                      <a:pt x="66" y="24"/>
                    </a:lnTo>
                    <a:lnTo>
                      <a:pt x="68" y="32"/>
                    </a:lnTo>
                    <a:lnTo>
                      <a:pt x="64" y="34"/>
                    </a:lnTo>
                    <a:lnTo>
                      <a:pt x="56" y="36"/>
                    </a:lnTo>
                    <a:lnTo>
                      <a:pt x="44" y="36"/>
                    </a:lnTo>
                    <a:lnTo>
                      <a:pt x="28" y="34"/>
                    </a:lnTo>
                    <a:lnTo>
                      <a:pt x="18" y="30"/>
                    </a:lnTo>
                    <a:lnTo>
                      <a:pt x="6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66"/>
              <p:cNvSpPr>
                <a:spLocks/>
              </p:cNvSpPr>
              <p:nvPr/>
            </p:nvSpPr>
            <p:spPr bwMode="auto">
              <a:xfrm>
                <a:off x="1274" y="1109"/>
                <a:ext cx="460" cy="328"/>
              </a:xfrm>
              <a:custGeom>
                <a:avLst/>
                <a:gdLst>
                  <a:gd name="T0" fmla="*/ 148 w 460"/>
                  <a:gd name="T1" fmla="*/ 30 h 328"/>
                  <a:gd name="T2" fmla="*/ 154 w 460"/>
                  <a:gd name="T3" fmla="*/ 52 h 328"/>
                  <a:gd name="T4" fmla="*/ 184 w 460"/>
                  <a:gd name="T5" fmla="*/ 36 h 328"/>
                  <a:gd name="T6" fmla="*/ 238 w 460"/>
                  <a:gd name="T7" fmla="*/ 44 h 328"/>
                  <a:gd name="T8" fmla="*/ 250 w 460"/>
                  <a:gd name="T9" fmla="*/ 54 h 328"/>
                  <a:gd name="T10" fmla="*/ 258 w 460"/>
                  <a:gd name="T11" fmla="*/ 58 h 328"/>
                  <a:gd name="T12" fmla="*/ 280 w 460"/>
                  <a:gd name="T13" fmla="*/ 68 h 328"/>
                  <a:gd name="T14" fmla="*/ 284 w 460"/>
                  <a:gd name="T15" fmla="*/ 86 h 328"/>
                  <a:gd name="T16" fmla="*/ 306 w 460"/>
                  <a:gd name="T17" fmla="*/ 90 h 328"/>
                  <a:gd name="T18" fmla="*/ 332 w 460"/>
                  <a:gd name="T19" fmla="*/ 92 h 328"/>
                  <a:gd name="T20" fmla="*/ 324 w 460"/>
                  <a:gd name="T21" fmla="*/ 108 h 328"/>
                  <a:gd name="T22" fmla="*/ 360 w 460"/>
                  <a:gd name="T23" fmla="*/ 116 h 328"/>
                  <a:gd name="T24" fmla="*/ 342 w 460"/>
                  <a:gd name="T25" fmla="*/ 122 h 328"/>
                  <a:gd name="T26" fmla="*/ 368 w 460"/>
                  <a:gd name="T27" fmla="*/ 134 h 328"/>
                  <a:gd name="T28" fmla="*/ 346 w 460"/>
                  <a:gd name="T29" fmla="*/ 136 h 328"/>
                  <a:gd name="T30" fmla="*/ 346 w 460"/>
                  <a:gd name="T31" fmla="*/ 150 h 328"/>
                  <a:gd name="T32" fmla="*/ 382 w 460"/>
                  <a:gd name="T33" fmla="*/ 160 h 328"/>
                  <a:gd name="T34" fmla="*/ 404 w 460"/>
                  <a:gd name="T35" fmla="*/ 174 h 328"/>
                  <a:gd name="T36" fmla="*/ 434 w 460"/>
                  <a:gd name="T37" fmla="*/ 190 h 328"/>
                  <a:gd name="T38" fmla="*/ 460 w 460"/>
                  <a:gd name="T39" fmla="*/ 208 h 328"/>
                  <a:gd name="T40" fmla="*/ 434 w 460"/>
                  <a:gd name="T41" fmla="*/ 216 h 328"/>
                  <a:gd name="T42" fmla="*/ 420 w 460"/>
                  <a:gd name="T43" fmla="*/ 240 h 328"/>
                  <a:gd name="T44" fmla="*/ 386 w 460"/>
                  <a:gd name="T45" fmla="*/ 222 h 328"/>
                  <a:gd name="T46" fmla="*/ 358 w 460"/>
                  <a:gd name="T47" fmla="*/ 230 h 328"/>
                  <a:gd name="T48" fmla="*/ 408 w 460"/>
                  <a:gd name="T49" fmla="*/ 284 h 328"/>
                  <a:gd name="T50" fmla="*/ 394 w 460"/>
                  <a:gd name="T51" fmla="*/ 290 h 328"/>
                  <a:gd name="T52" fmla="*/ 356 w 460"/>
                  <a:gd name="T53" fmla="*/ 290 h 328"/>
                  <a:gd name="T54" fmla="*/ 366 w 460"/>
                  <a:gd name="T55" fmla="*/ 306 h 328"/>
                  <a:gd name="T56" fmla="*/ 354 w 460"/>
                  <a:gd name="T57" fmla="*/ 322 h 328"/>
                  <a:gd name="T58" fmla="*/ 310 w 460"/>
                  <a:gd name="T59" fmla="*/ 314 h 328"/>
                  <a:gd name="T60" fmla="*/ 288 w 460"/>
                  <a:gd name="T61" fmla="*/ 280 h 328"/>
                  <a:gd name="T62" fmla="*/ 256 w 460"/>
                  <a:gd name="T63" fmla="*/ 258 h 328"/>
                  <a:gd name="T64" fmla="*/ 238 w 460"/>
                  <a:gd name="T65" fmla="*/ 260 h 328"/>
                  <a:gd name="T66" fmla="*/ 208 w 460"/>
                  <a:gd name="T67" fmla="*/ 270 h 328"/>
                  <a:gd name="T68" fmla="*/ 202 w 460"/>
                  <a:gd name="T69" fmla="*/ 236 h 328"/>
                  <a:gd name="T70" fmla="*/ 238 w 460"/>
                  <a:gd name="T71" fmla="*/ 240 h 328"/>
                  <a:gd name="T72" fmla="*/ 246 w 460"/>
                  <a:gd name="T73" fmla="*/ 222 h 328"/>
                  <a:gd name="T74" fmla="*/ 272 w 460"/>
                  <a:gd name="T75" fmla="*/ 172 h 328"/>
                  <a:gd name="T76" fmla="*/ 246 w 460"/>
                  <a:gd name="T77" fmla="*/ 156 h 328"/>
                  <a:gd name="T78" fmla="*/ 218 w 460"/>
                  <a:gd name="T79" fmla="*/ 150 h 328"/>
                  <a:gd name="T80" fmla="*/ 212 w 460"/>
                  <a:gd name="T81" fmla="*/ 124 h 328"/>
                  <a:gd name="T82" fmla="*/ 186 w 460"/>
                  <a:gd name="T83" fmla="*/ 106 h 328"/>
                  <a:gd name="T84" fmla="*/ 178 w 460"/>
                  <a:gd name="T85" fmla="*/ 112 h 328"/>
                  <a:gd name="T86" fmla="*/ 130 w 460"/>
                  <a:gd name="T87" fmla="*/ 116 h 328"/>
                  <a:gd name="T88" fmla="*/ 56 w 460"/>
                  <a:gd name="T89" fmla="*/ 110 h 328"/>
                  <a:gd name="T90" fmla="*/ 20 w 460"/>
                  <a:gd name="T91" fmla="*/ 102 h 328"/>
                  <a:gd name="T92" fmla="*/ 32 w 460"/>
                  <a:gd name="T93" fmla="*/ 86 h 328"/>
                  <a:gd name="T94" fmla="*/ 0 w 460"/>
                  <a:gd name="T95" fmla="*/ 72 h 328"/>
                  <a:gd name="T96" fmla="*/ 38 w 460"/>
                  <a:gd name="T97" fmla="*/ 2 h 328"/>
                  <a:gd name="T98" fmla="*/ 64 w 460"/>
                  <a:gd name="T99" fmla="*/ 12 h 328"/>
                  <a:gd name="T100" fmla="*/ 68 w 460"/>
                  <a:gd name="T101" fmla="*/ 76 h 328"/>
                  <a:gd name="T102" fmla="*/ 78 w 460"/>
                  <a:gd name="T103" fmla="*/ 46 h 328"/>
                  <a:gd name="T104" fmla="*/ 108 w 460"/>
                  <a:gd name="T105" fmla="*/ 4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0" h="328">
                    <a:moveTo>
                      <a:pt x="134" y="6"/>
                    </a:moveTo>
                    <a:lnTo>
                      <a:pt x="140" y="14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48" y="38"/>
                    </a:lnTo>
                    <a:lnTo>
                      <a:pt x="144" y="42"/>
                    </a:lnTo>
                    <a:lnTo>
                      <a:pt x="144" y="52"/>
                    </a:lnTo>
                    <a:lnTo>
                      <a:pt x="154" y="52"/>
                    </a:lnTo>
                    <a:lnTo>
                      <a:pt x="158" y="42"/>
                    </a:lnTo>
                    <a:lnTo>
                      <a:pt x="168" y="42"/>
                    </a:lnTo>
                    <a:lnTo>
                      <a:pt x="180" y="50"/>
                    </a:lnTo>
                    <a:lnTo>
                      <a:pt x="184" y="36"/>
                    </a:lnTo>
                    <a:lnTo>
                      <a:pt x="198" y="34"/>
                    </a:lnTo>
                    <a:lnTo>
                      <a:pt x="214" y="34"/>
                    </a:lnTo>
                    <a:lnTo>
                      <a:pt x="230" y="40"/>
                    </a:lnTo>
                    <a:lnTo>
                      <a:pt x="238" y="44"/>
                    </a:lnTo>
                    <a:lnTo>
                      <a:pt x="228" y="50"/>
                    </a:lnTo>
                    <a:lnTo>
                      <a:pt x="226" y="58"/>
                    </a:lnTo>
                    <a:lnTo>
                      <a:pt x="240" y="52"/>
                    </a:lnTo>
                    <a:lnTo>
                      <a:pt x="250" y="54"/>
                    </a:lnTo>
                    <a:lnTo>
                      <a:pt x="244" y="60"/>
                    </a:lnTo>
                    <a:lnTo>
                      <a:pt x="238" y="68"/>
                    </a:lnTo>
                    <a:lnTo>
                      <a:pt x="246" y="66"/>
                    </a:lnTo>
                    <a:lnTo>
                      <a:pt x="258" y="58"/>
                    </a:lnTo>
                    <a:lnTo>
                      <a:pt x="260" y="66"/>
                    </a:lnTo>
                    <a:lnTo>
                      <a:pt x="254" y="74"/>
                    </a:lnTo>
                    <a:lnTo>
                      <a:pt x="264" y="74"/>
                    </a:lnTo>
                    <a:lnTo>
                      <a:pt x="280" y="68"/>
                    </a:lnTo>
                    <a:lnTo>
                      <a:pt x="290" y="70"/>
                    </a:lnTo>
                    <a:lnTo>
                      <a:pt x="296" y="76"/>
                    </a:lnTo>
                    <a:lnTo>
                      <a:pt x="292" y="80"/>
                    </a:lnTo>
                    <a:lnTo>
                      <a:pt x="284" y="86"/>
                    </a:lnTo>
                    <a:lnTo>
                      <a:pt x="290" y="90"/>
                    </a:lnTo>
                    <a:lnTo>
                      <a:pt x="300" y="86"/>
                    </a:lnTo>
                    <a:lnTo>
                      <a:pt x="306" y="84"/>
                    </a:lnTo>
                    <a:lnTo>
                      <a:pt x="306" y="90"/>
                    </a:lnTo>
                    <a:lnTo>
                      <a:pt x="298" y="98"/>
                    </a:lnTo>
                    <a:lnTo>
                      <a:pt x="304" y="98"/>
                    </a:lnTo>
                    <a:lnTo>
                      <a:pt x="320" y="92"/>
                    </a:lnTo>
                    <a:lnTo>
                      <a:pt x="332" y="92"/>
                    </a:lnTo>
                    <a:lnTo>
                      <a:pt x="342" y="96"/>
                    </a:lnTo>
                    <a:lnTo>
                      <a:pt x="342" y="100"/>
                    </a:lnTo>
                    <a:lnTo>
                      <a:pt x="334" y="104"/>
                    </a:lnTo>
                    <a:lnTo>
                      <a:pt x="324" y="108"/>
                    </a:lnTo>
                    <a:lnTo>
                      <a:pt x="332" y="112"/>
                    </a:lnTo>
                    <a:lnTo>
                      <a:pt x="350" y="108"/>
                    </a:lnTo>
                    <a:lnTo>
                      <a:pt x="356" y="110"/>
                    </a:lnTo>
                    <a:lnTo>
                      <a:pt x="360" y="116"/>
                    </a:lnTo>
                    <a:lnTo>
                      <a:pt x="362" y="122"/>
                    </a:lnTo>
                    <a:lnTo>
                      <a:pt x="354" y="122"/>
                    </a:lnTo>
                    <a:lnTo>
                      <a:pt x="348" y="122"/>
                    </a:lnTo>
                    <a:lnTo>
                      <a:pt x="342" y="122"/>
                    </a:lnTo>
                    <a:lnTo>
                      <a:pt x="342" y="128"/>
                    </a:lnTo>
                    <a:lnTo>
                      <a:pt x="352" y="128"/>
                    </a:lnTo>
                    <a:lnTo>
                      <a:pt x="362" y="128"/>
                    </a:lnTo>
                    <a:lnTo>
                      <a:pt x="368" y="134"/>
                    </a:lnTo>
                    <a:lnTo>
                      <a:pt x="370" y="138"/>
                    </a:lnTo>
                    <a:lnTo>
                      <a:pt x="368" y="138"/>
                    </a:lnTo>
                    <a:lnTo>
                      <a:pt x="362" y="138"/>
                    </a:lnTo>
                    <a:lnTo>
                      <a:pt x="346" y="136"/>
                    </a:lnTo>
                    <a:lnTo>
                      <a:pt x="344" y="138"/>
                    </a:lnTo>
                    <a:lnTo>
                      <a:pt x="342" y="140"/>
                    </a:lnTo>
                    <a:lnTo>
                      <a:pt x="342" y="144"/>
                    </a:lnTo>
                    <a:lnTo>
                      <a:pt x="346" y="150"/>
                    </a:lnTo>
                    <a:lnTo>
                      <a:pt x="354" y="156"/>
                    </a:lnTo>
                    <a:lnTo>
                      <a:pt x="362" y="156"/>
                    </a:lnTo>
                    <a:lnTo>
                      <a:pt x="370" y="154"/>
                    </a:lnTo>
                    <a:lnTo>
                      <a:pt x="382" y="160"/>
                    </a:lnTo>
                    <a:lnTo>
                      <a:pt x="382" y="166"/>
                    </a:lnTo>
                    <a:lnTo>
                      <a:pt x="388" y="168"/>
                    </a:lnTo>
                    <a:lnTo>
                      <a:pt x="398" y="170"/>
                    </a:lnTo>
                    <a:lnTo>
                      <a:pt x="404" y="174"/>
                    </a:lnTo>
                    <a:lnTo>
                      <a:pt x="406" y="180"/>
                    </a:lnTo>
                    <a:lnTo>
                      <a:pt x="416" y="180"/>
                    </a:lnTo>
                    <a:lnTo>
                      <a:pt x="424" y="182"/>
                    </a:lnTo>
                    <a:lnTo>
                      <a:pt x="434" y="190"/>
                    </a:lnTo>
                    <a:lnTo>
                      <a:pt x="438" y="194"/>
                    </a:lnTo>
                    <a:lnTo>
                      <a:pt x="450" y="196"/>
                    </a:lnTo>
                    <a:lnTo>
                      <a:pt x="460" y="204"/>
                    </a:lnTo>
                    <a:lnTo>
                      <a:pt x="460" y="208"/>
                    </a:lnTo>
                    <a:lnTo>
                      <a:pt x="460" y="212"/>
                    </a:lnTo>
                    <a:lnTo>
                      <a:pt x="458" y="214"/>
                    </a:lnTo>
                    <a:lnTo>
                      <a:pt x="444" y="216"/>
                    </a:lnTo>
                    <a:lnTo>
                      <a:pt x="434" y="216"/>
                    </a:lnTo>
                    <a:lnTo>
                      <a:pt x="436" y="226"/>
                    </a:lnTo>
                    <a:lnTo>
                      <a:pt x="430" y="232"/>
                    </a:lnTo>
                    <a:lnTo>
                      <a:pt x="420" y="232"/>
                    </a:lnTo>
                    <a:lnTo>
                      <a:pt x="420" y="240"/>
                    </a:lnTo>
                    <a:lnTo>
                      <a:pt x="414" y="248"/>
                    </a:lnTo>
                    <a:lnTo>
                      <a:pt x="398" y="240"/>
                    </a:lnTo>
                    <a:lnTo>
                      <a:pt x="390" y="230"/>
                    </a:lnTo>
                    <a:lnTo>
                      <a:pt x="386" y="222"/>
                    </a:lnTo>
                    <a:lnTo>
                      <a:pt x="364" y="208"/>
                    </a:lnTo>
                    <a:lnTo>
                      <a:pt x="356" y="212"/>
                    </a:lnTo>
                    <a:lnTo>
                      <a:pt x="360" y="222"/>
                    </a:lnTo>
                    <a:lnTo>
                      <a:pt x="358" y="230"/>
                    </a:lnTo>
                    <a:lnTo>
                      <a:pt x="364" y="244"/>
                    </a:lnTo>
                    <a:lnTo>
                      <a:pt x="376" y="256"/>
                    </a:lnTo>
                    <a:lnTo>
                      <a:pt x="394" y="270"/>
                    </a:lnTo>
                    <a:lnTo>
                      <a:pt x="408" y="284"/>
                    </a:lnTo>
                    <a:lnTo>
                      <a:pt x="406" y="290"/>
                    </a:lnTo>
                    <a:lnTo>
                      <a:pt x="400" y="288"/>
                    </a:lnTo>
                    <a:lnTo>
                      <a:pt x="396" y="288"/>
                    </a:lnTo>
                    <a:lnTo>
                      <a:pt x="394" y="290"/>
                    </a:lnTo>
                    <a:lnTo>
                      <a:pt x="400" y="304"/>
                    </a:lnTo>
                    <a:lnTo>
                      <a:pt x="394" y="310"/>
                    </a:lnTo>
                    <a:lnTo>
                      <a:pt x="378" y="302"/>
                    </a:lnTo>
                    <a:lnTo>
                      <a:pt x="356" y="290"/>
                    </a:lnTo>
                    <a:lnTo>
                      <a:pt x="344" y="278"/>
                    </a:lnTo>
                    <a:lnTo>
                      <a:pt x="338" y="282"/>
                    </a:lnTo>
                    <a:lnTo>
                      <a:pt x="348" y="292"/>
                    </a:lnTo>
                    <a:lnTo>
                      <a:pt x="366" y="306"/>
                    </a:lnTo>
                    <a:lnTo>
                      <a:pt x="370" y="312"/>
                    </a:lnTo>
                    <a:lnTo>
                      <a:pt x="374" y="320"/>
                    </a:lnTo>
                    <a:lnTo>
                      <a:pt x="378" y="328"/>
                    </a:lnTo>
                    <a:lnTo>
                      <a:pt x="354" y="322"/>
                    </a:lnTo>
                    <a:lnTo>
                      <a:pt x="334" y="314"/>
                    </a:lnTo>
                    <a:lnTo>
                      <a:pt x="320" y="304"/>
                    </a:lnTo>
                    <a:lnTo>
                      <a:pt x="312" y="304"/>
                    </a:lnTo>
                    <a:lnTo>
                      <a:pt x="310" y="314"/>
                    </a:lnTo>
                    <a:lnTo>
                      <a:pt x="296" y="298"/>
                    </a:lnTo>
                    <a:lnTo>
                      <a:pt x="290" y="290"/>
                    </a:lnTo>
                    <a:lnTo>
                      <a:pt x="294" y="286"/>
                    </a:lnTo>
                    <a:lnTo>
                      <a:pt x="288" y="280"/>
                    </a:lnTo>
                    <a:lnTo>
                      <a:pt x="280" y="282"/>
                    </a:lnTo>
                    <a:lnTo>
                      <a:pt x="272" y="274"/>
                    </a:lnTo>
                    <a:lnTo>
                      <a:pt x="262" y="264"/>
                    </a:lnTo>
                    <a:lnTo>
                      <a:pt x="256" y="258"/>
                    </a:lnTo>
                    <a:lnTo>
                      <a:pt x="244" y="254"/>
                    </a:lnTo>
                    <a:lnTo>
                      <a:pt x="238" y="250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6" y="262"/>
                    </a:lnTo>
                    <a:lnTo>
                      <a:pt x="224" y="262"/>
                    </a:lnTo>
                    <a:lnTo>
                      <a:pt x="218" y="266"/>
                    </a:lnTo>
                    <a:lnTo>
                      <a:pt x="208" y="270"/>
                    </a:lnTo>
                    <a:lnTo>
                      <a:pt x="194" y="268"/>
                    </a:lnTo>
                    <a:lnTo>
                      <a:pt x="186" y="258"/>
                    </a:lnTo>
                    <a:lnTo>
                      <a:pt x="188" y="246"/>
                    </a:lnTo>
                    <a:lnTo>
                      <a:pt x="202" y="236"/>
                    </a:lnTo>
                    <a:lnTo>
                      <a:pt x="214" y="238"/>
                    </a:lnTo>
                    <a:lnTo>
                      <a:pt x="226" y="242"/>
                    </a:lnTo>
                    <a:lnTo>
                      <a:pt x="232" y="246"/>
                    </a:lnTo>
                    <a:lnTo>
                      <a:pt x="238" y="240"/>
                    </a:lnTo>
                    <a:lnTo>
                      <a:pt x="246" y="236"/>
                    </a:lnTo>
                    <a:lnTo>
                      <a:pt x="258" y="232"/>
                    </a:lnTo>
                    <a:lnTo>
                      <a:pt x="254" y="228"/>
                    </a:lnTo>
                    <a:lnTo>
                      <a:pt x="246" y="222"/>
                    </a:lnTo>
                    <a:lnTo>
                      <a:pt x="254" y="210"/>
                    </a:lnTo>
                    <a:lnTo>
                      <a:pt x="268" y="202"/>
                    </a:lnTo>
                    <a:lnTo>
                      <a:pt x="280" y="190"/>
                    </a:lnTo>
                    <a:lnTo>
                      <a:pt x="272" y="172"/>
                    </a:lnTo>
                    <a:lnTo>
                      <a:pt x="264" y="160"/>
                    </a:lnTo>
                    <a:lnTo>
                      <a:pt x="256" y="160"/>
                    </a:lnTo>
                    <a:lnTo>
                      <a:pt x="254" y="152"/>
                    </a:lnTo>
                    <a:lnTo>
                      <a:pt x="246" y="156"/>
                    </a:lnTo>
                    <a:lnTo>
                      <a:pt x="240" y="148"/>
                    </a:lnTo>
                    <a:lnTo>
                      <a:pt x="240" y="142"/>
                    </a:lnTo>
                    <a:lnTo>
                      <a:pt x="228" y="142"/>
                    </a:lnTo>
                    <a:lnTo>
                      <a:pt x="218" y="150"/>
                    </a:lnTo>
                    <a:lnTo>
                      <a:pt x="210" y="142"/>
                    </a:lnTo>
                    <a:lnTo>
                      <a:pt x="222" y="134"/>
                    </a:lnTo>
                    <a:lnTo>
                      <a:pt x="218" y="128"/>
                    </a:lnTo>
                    <a:lnTo>
                      <a:pt x="212" y="124"/>
                    </a:lnTo>
                    <a:lnTo>
                      <a:pt x="202" y="114"/>
                    </a:lnTo>
                    <a:lnTo>
                      <a:pt x="196" y="120"/>
                    </a:lnTo>
                    <a:lnTo>
                      <a:pt x="190" y="112"/>
                    </a:lnTo>
                    <a:lnTo>
                      <a:pt x="186" y="106"/>
                    </a:lnTo>
                    <a:lnTo>
                      <a:pt x="178" y="98"/>
                    </a:lnTo>
                    <a:lnTo>
                      <a:pt x="172" y="100"/>
                    </a:lnTo>
                    <a:lnTo>
                      <a:pt x="176" y="106"/>
                    </a:lnTo>
                    <a:lnTo>
                      <a:pt x="178" y="112"/>
                    </a:lnTo>
                    <a:lnTo>
                      <a:pt x="172" y="116"/>
                    </a:lnTo>
                    <a:lnTo>
                      <a:pt x="158" y="116"/>
                    </a:lnTo>
                    <a:lnTo>
                      <a:pt x="136" y="110"/>
                    </a:lnTo>
                    <a:lnTo>
                      <a:pt x="130" y="116"/>
                    </a:lnTo>
                    <a:lnTo>
                      <a:pt x="118" y="118"/>
                    </a:lnTo>
                    <a:lnTo>
                      <a:pt x="90" y="114"/>
                    </a:lnTo>
                    <a:lnTo>
                      <a:pt x="74" y="110"/>
                    </a:lnTo>
                    <a:lnTo>
                      <a:pt x="56" y="110"/>
                    </a:lnTo>
                    <a:lnTo>
                      <a:pt x="48" y="104"/>
                    </a:lnTo>
                    <a:lnTo>
                      <a:pt x="40" y="100"/>
                    </a:lnTo>
                    <a:lnTo>
                      <a:pt x="32" y="106"/>
                    </a:lnTo>
                    <a:lnTo>
                      <a:pt x="20" y="102"/>
                    </a:lnTo>
                    <a:lnTo>
                      <a:pt x="8" y="94"/>
                    </a:lnTo>
                    <a:lnTo>
                      <a:pt x="8" y="84"/>
                    </a:lnTo>
                    <a:lnTo>
                      <a:pt x="16" y="84"/>
                    </a:lnTo>
                    <a:lnTo>
                      <a:pt x="32" y="86"/>
                    </a:lnTo>
                    <a:lnTo>
                      <a:pt x="38" y="82"/>
                    </a:lnTo>
                    <a:lnTo>
                      <a:pt x="32" y="76"/>
                    </a:lnTo>
                    <a:lnTo>
                      <a:pt x="16" y="78"/>
                    </a:lnTo>
                    <a:lnTo>
                      <a:pt x="0" y="72"/>
                    </a:lnTo>
                    <a:lnTo>
                      <a:pt x="0" y="50"/>
                    </a:lnTo>
                    <a:lnTo>
                      <a:pt x="8" y="30"/>
                    </a:lnTo>
                    <a:lnTo>
                      <a:pt x="20" y="14"/>
                    </a:lnTo>
                    <a:lnTo>
                      <a:pt x="38" y="2"/>
                    </a:lnTo>
                    <a:lnTo>
                      <a:pt x="52" y="0"/>
                    </a:lnTo>
                    <a:lnTo>
                      <a:pt x="82" y="2"/>
                    </a:lnTo>
                    <a:lnTo>
                      <a:pt x="76" y="8"/>
                    </a:lnTo>
                    <a:lnTo>
                      <a:pt x="64" y="12"/>
                    </a:lnTo>
                    <a:lnTo>
                      <a:pt x="54" y="28"/>
                    </a:lnTo>
                    <a:lnTo>
                      <a:pt x="54" y="40"/>
                    </a:lnTo>
                    <a:lnTo>
                      <a:pt x="54" y="50"/>
                    </a:lnTo>
                    <a:lnTo>
                      <a:pt x="68" y="76"/>
                    </a:lnTo>
                    <a:lnTo>
                      <a:pt x="82" y="72"/>
                    </a:lnTo>
                    <a:lnTo>
                      <a:pt x="76" y="64"/>
                    </a:lnTo>
                    <a:lnTo>
                      <a:pt x="66" y="50"/>
                    </a:lnTo>
                    <a:lnTo>
                      <a:pt x="78" y="46"/>
                    </a:lnTo>
                    <a:lnTo>
                      <a:pt x="70" y="38"/>
                    </a:lnTo>
                    <a:lnTo>
                      <a:pt x="72" y="26"/>
                    </a:lnTo>
                    <a:lnTo>
                      <a:pt x="84" y="1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4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7"/>
              <p:cNvSpPr>
                <a:spLocks/>
              </p:cNvSpPr>
              <p:nvPr/>
            </p:nvSpPr>
            <p:spPr bwMode="auto">
              <a:xfrm>
                <a:off x="1364" y="1409"/>
                <a:ext cx="36" cy="22"/>
              </a:xfrm>
              <a:custGeom>
                <a:avLst/>
                <a:gdLst>
                  <a:gd name="T0" fmla="*/ 34 w 36"/>
                  <a:gd name="T1" fmla="*/ 0 h 22"/>
                  <a:gd name="T2" fmla="*/ 22 w 36"/>
                  <a:gd name="T3" fmla="*/ 0 h 22"/>
                  <a:gd name="T4" fmla="*/ 8 w 36"/>
                  <a:gd name="T5" fmla="*/ 6 h 22"/>
                  <a:gd name="T6" fmla="*/ 4 w 36"/>
                  <a:gd name="T7" fmla="*/ 10 h 22"/>
                  <a:gd name="T8" fmla="*/ 2 w 36"/>
                  <a:gd name="T9" fmla="*/ 12 h 22"/>
                  <a:gd name="T10" fmla="*/ 0 w 36"/>
                  <a:gd name="T11" fmla="*/ 14 h 22"/>
                  <a:gd name="T12" fmla="*/ 6 w 36"/>
                  <a:gd name="T13" fmla="*/ 18 h 22"/>
                  <a:gd name="T14" fmla="*/ 10 w 36"/>
                  <a:gd name="T15" fmla="*/ 22 h 22"/>
                  <a:gd name="T16" fmla="*/ 22 w 36"/>
                  <a:gd name="T17" fmla="*/ 18 h 22"/>
                  <a:gd name="T18" fmla="*/ 30 w 36"/>
                  <a:gd name="T19" fmla="*/ 12 h 22"/>
                  <a:gd name="T20" fmla="*/ 36 w 36"/>
                  <a:gd name="T21" fmla="*/ 4 h 22"/>
                  <a:gd name="T22" fmla="*/ 34 w 36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22">
                    <a:moveTo>
                      <a:pt x="34" y="0"/>
                    </a:moveTo>
                    <a:lnTo>
                      <a:pt x="22" y="0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0" y="22"/>
                    </a:lnTo>
                    <a:lnTo>
                      <a:pt x="22" y="18"/>
                    </a:lnTo>
                    <a:lnTo>
                      <a:pt x="30" y="12"/>
                    </a:lnTo>
                    <a:lnTo>
                      <a:pt x="36" y="4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68"/>
              <p:cNvSpPr>
                <a:spLocks/>
              </p:cNvSpPr>
              <p:nvPr/>
            </p:nvSpPr>
            <p:spPr bwMode="auto">
              <a:xfrm>
                <a:off x="1426" y="1423"/>
                <a:ext cx="18" cy="22"/>
              </a:xfrm>
              <a:custGeom>
                <a:avLst/>
                <a:gdLst>
                  <a:gd name="T0" fmla="*/ 8 w 18"/>
                  <a:gd name="T1" fmla="*/ 0 h 22"/>
                  <a:gd name="T2" fmla="*/ 2 w 18"/>
                  <a:gd name="T3" fmla="*/ 6 h 22"/>
                  <a:gd name="T4" fmla="*/ 0 w 18"/>
                  <a:gd name="T5" fmla="*/ 14 h 22"/>
                  <a:gd name="T6" fmla="*/ 8 w 18"/>
                  <a:gd name="T7" fmla="*/ 22 h 22"/>
                  <a:gd name="T8" fmla="*/ 18 w 18"/>
                  <a:gd name="T9" fmla="*/ 10 h 22"/>
                  <a:gd name="T10" fmla="*/ 16 w 18"/>
                  <a:gd name="T11" fmla="*/ 2 h 22"/>
                  <a:gd name="T12" fmla="*/ 8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8" y="0"/>
                    </a:moveTo>
                    <a:lnTo>
                      <a:pt x="2" y="6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18" y="10"/>
                    </a:lnTo>
                    <a:lnTo>
                      <a:pt x="16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69"/>
              <p:cNvSpPr>
                <a:spLocks/>
              </p:cNvSpPr>
              <p:nvPr/>
            </p:nvSpPr>
            <p:spPr bwMode="auto">
              <a:xfrm>
                <a:off x="876" y="971"/>
                <a:ext cx="22" cy="14"/>
              </a:xfrm>
              <a:custGeom>
                <a:avLst/>
                <a:gdLst>
                  <a:gd name="T0" fmla="*/ 8 w 22"/>
                  <a:gd name="T1" fmla="*/ 0 h 14"/>
                  <a:gd name="T2" fmla="*/ 16 w 22"/>
                  <a:gd name="T3" fmla="*/ 2 h 14"/>
                  <a:gd name="T4" fmla="*/ 22 w 22"/>
                  <a:gd name="T5" fmla="*/ 8 h 14"/>
                  <a:gd name="T6" fmla="*/ 20 w 22"/>
                  <a:gd name="T7" fmla="*/ 12 h 14"/>
                  <a:gd name="T8" fmla="*/ 10 w 22"/>
                  <a:gd name="T9" fmla="*/ 14 h 14"/>
                  <a:gd name="T10" fmla="*/ 2 w 22"/>
                  <a:gd name="T11" fmla="*/ 8 h 14"/>
                  <a:gd name="T12" fmla="*/ 0 w 22"/>
                  <a:gd name="T13" fmla="*/ 2 h 14"/>
                  <a:gd name="T14" fmla="*/ 8 w 22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8" y="0"/>
                    </a:moveTo>
                    <a:lnTo>
                      <a:pt x="16" y="2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70"/>
              <p:cNvSpPr>
                <a:spLocks/>
              </p:cNvSpPr>
              <p:nvPr/>
            </p:nvSpPr>
            <p:spPr bwMode="auto">
              <a:xfrm>
                <a:off x="1516" y="1271"/>
                <a:ext cx="20" cy="16"/>
              </a:xfrm>
              <a:custGeom>
                <a:avLst/>
                <a:gdLst>
                  <a:gd name="T0" fmla="*/ 8 w 20"/>
                  <a:gd name="T1" fmla="*/ 0 h 16"/>
                  <a:gd name="T2" fmla="*/ 16 w 20"/>
                  <a:gd name="T3" fmla="*/ 6 h 16"/>
                  <a:gd name="T4" fmla="*/ 20 w 20"/>
                  <a:gd name="T5" fmla="*/ 12 h 16"/>
                  <a:gd name="T6" fmla="*/ 16 w 20"/>
                  <a:gd name="T7" fmla="*/ 16 h 16"/>
                  <a:gd name="T8" fmla="*/ 6 w 20"/>
                  <a:gd name="T9" fmla="*/ 14 h 16"/>
                  <a:gd name="T10" fmla="*/ 0 w 20"/>
                  <a:gd name="T11" fmla="*/ 10 h 16"/>
                  <a:gd name="T12" fmla="*/ 0 w 20"/>
                  <a:gd name="T13" fmla="*/ 2 h 16"/>
                  <a:gd name="T14" fmla="*/ 8 w 20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6">
                    <a:moveTo>
                      <a:pt x="8" y="0"/>
                    </a:moveTo>
                    <a:lnTo>
                      <a:pt x="16" y="6"/>
                    </a:lnTo>
                    <a:lnTo>
                      <a:pt x="20" y="12"/>
                    </a:lnTo>
                    <a:lnTo>
                      <a:pt x="16" y="16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71"/>
              <p:cNvSpPr>
                <a:spLocks/>
              </p:cNvSpPr>
              <p:nvPr/>
            </p:nvSpPr>
            <p:spPr bwMode="auto">
              <a:xfrm>
                <a:off x="1682" y="1705"/>
                <a:ext cx="38" cy="18"/>
              </a:xfrm>
              <a:custGeom>
                <a:avLst/>
                <a:gdLst>
                  <a:gd name="T0" fmla="*/ 0 w 38"/>
                  <a:gd name="T1" fmla="*/ 2 h 18"/>
                  <a:gd name="T2" fmla="*/ 8 w 38"/>
                  <a:gd name="T3" fmla="*/ 8 h 18"/>
                  <a:gd name="T4" fmla="*/ 18 w 38"/>
                  <a:gd name="T5" fmla="*/ 14 h 18"/>
                  <a:gd name="T6" fmla="*/ 34 w 38"/>
                  <a:gd name="T7" fmla="*/ 18 h 18"/>
                  <a:gd name="T8" fmla="*/ 38 w 38"/>
                  <a:gd name="T9" fmla="*/ 12 h 18"/>
                  <a:gd name="T10" fmla="*/ 30 w 38"/>
                  <a:gd name="T11" fmla="*/ 6 h 18"/>
                  <a:gd name="T12" fmla="*/ 22 w 38"/>
                  <a:gd name="T13" fmla="*/ 2 h 18"/>
                  <a:gd name="T14" fmla="*/ 14 w 38"/>
                  <a:gd name="T15" fmla="*/ 0 h 18"/>
                  <a:gd name="T16" fmla="*/ 8 w 38"/>
                  <a:gd name="T17" fmla="*/ 0 h 18"/>
                  <a:gd name="T18" fmla="*/ 0 w 38"/>
                  <a:gd name="T1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0" y="2"/>
                    </a:moveTo>
                    <a:lnTo>
                      <a:pt x="8" y="8"/>
                    </a:lnTo>
                    <a:lnTo>
                      <a:pt x="18" y="14"/>
                    </a:lnTo>
                    <a:lnTo>
                      <a:pt x="34" y="18"/>
                    </a:lnTo>
                    <a:lnTo>
                      <a:pt x="38" y="12"/>
                    </a:lnTo>
                    <a:lnTo>
                      <a:pt x="30" y="6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2"/>
              <p:cNvSpPr>
                <a:spLocks/>
              </p:cNvSpPr>
              <p:nvPr/>
            </p:nvSpPr>
            <p:spPr bwMode="auto">
              <a:xfrm>
                <a:off x="668" y="1685"/>
                <a:ext cx="72" cy="50"/>
              </a:xfrm>
              <a:custGeom>
                <a:avLst/>
                <a:gdLst>
                  <a:gd name="T0" fmla="*/ 0 w 72"/>
                  <a:gd name="T1" fmla="*/ 0 h 50"/>
                  <a:gd name="T2" fmla="*/ 12 w 72"/>
                  <a:gd name="T3" fmla="*/ 2 h 50"/>
                  <a:gd name="T4" fmla="*/ 24 w 72"/>
                  <a:gd name="T5" fmla="*/ 6 h 50"/>
                  <a:gd name="T6" fmla="*/ 32 w 72"/>
                  <a:gd name="T7" fmla="*/ 10 h 50"/>
                  <a:gd name="T8" fmla="*/ 42 w 72"/>
                  <a:gd name="T9" fmla="*/ 16 h 50"/>
                  <a:gd name="T10" fmla="*/ 50 w 72"/>
                  <a:gd name="T11" fmla="*/ 26 h 50"/>
                  <a:gd name="T12" fmla="*/ 56 w 72"/>
                  <a:gd name="T13" fmla="*/ 30 h 50"/>
                  <a:gd name="T14" fmla="*/ 66 w 72"/>
                  <a:gd name="T15" fmla="*/ 36 h 50"/>
                  <a:gd name="T16" fmla="*/ 70 w 72"/>
                  <a:gd name="T17" fmla="*/ 42 h 50"/>
                  <a:gd name="T18" fmla="*/ 72 w 72"/>
                  <a:gd name="T19" fmla="*/ 46 h 50"/>
                  <a:gd name="T20" fmla="*/ 66 w 72"/>
                  <a:gd name="T21" fmla="*/ 48 h 50"/>
                  <a:gd name="T22" fmla="*/ 56 w 72"/>
                  <a:gd name="T23" fmla="*/ 50 h 50"/>
                  <a:gd name="T24" fmla="*/ 46 w 72"/>
                  <a:gd name="T25" fmla="*/ 46 h 50"/>
                  <a:gd name="T26" fmla="*/ 46 w 72"/>
                  <a:gd name="T27" fmla="*/ 38 h 50"/>
                  <a:gd name="T28" fmla="*/ 40 w 72"/>
                  <a:gd name="T29" fmla="*/ 38 h 50"/>
                  <a:gd name="T30" fmla="*/ 34 w 72"/>
                  <a:gd name="T31" fmla="*/ 32 h 50"/>
                  <a:gd name="T32" fmla="*/ 28 w 72"/>
                  <a:gd name="T33" fmla="*/ 24 h 50"/>
                  <a:gd name="T34" fmla="*/ 22 w 72"/>
                  <a:gd name="T35" fmla="*/ 24 h 50"/>
                  <a:gd name="T36" fmla="*/ 20 w 72"/>
                  <a:gd name="T37" fmla="*/ 18 h 50"/>
                  <a:gd name="T38" fmla="*/ 14 w 72"/>
                  <a:gd name="T39" fmla="*/ 18 h 50"/>
                  <a:gd name="T40" fmla="*/ 6 w 72"/>
                  <a:gd name="T41" fmla="*/ 14 h 50"/>
                  <a:gd name="T42" fmla="*/ 0 w 72"/>
                  <a:gd name="T43" fmla="*/ 10 h 50"/>
                  <a:gd name="T44" fmla="*/ 0 w 72"/>
                  <a:gd name="T4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50">
                    <a:moveTo>
                      <a:pt x="0" y="0"/>
                    </a:moveTo>
                    <a:lnTo>
                      <a:pt x="12" y="2"/>
                    </a:lnTo>
                    <a:lnTo>
                      <a:pt x="24" y="6"/>
                    </a:lnTo>
                    <a:lnTo>
                      <a:pt x="32" y="10"/>
                    </a:lnTo>
                    <a:lnTo>
                      <a:pt x="42" y="16"/>
                    </a:lnTo>
                    <a:lnTo>
                      <a:pt x="50" y="26"/>
                    </a:lnTo>
                    <a:lnTo>
                      <a:pt x="56" y="30"/>
                    </a:lnTo>
                    <a:lnTo>
                      <a:pt x="66" y="36"/>
                    </a:lnTo>
                    <a:lnTo>
                      <a:pt x="70" y="42"/>
                    </a:lnTo>
                    <a:lnTo>
                      <a:pt x="72" y="46"/>
                    </a:lnTo>
                    <a:lnTo>
                      <a:pt x="66" y="48"/>
                    </a:lnTo>
                    <a:lnTo>
                      <a:pt x="56" y="50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0" y="38"/>
                    </a:lnTo>
                    <a:lnTo>
                      <a:pt x="34" y="32"/>
                    </a:lnTo>
                    <a:lnTo>
                      <a:pt x="28" y="24"/>
                    </a:lnTo>
                    <a:lnTo>
                      <a:pt x="22" y="24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0" name="Freeform 165"/>
            <p:cNvSpPr>
              <a:spLocks/>
            </p:cNvSpPr>
            <p:nvPr/>
          </p:nvSpPr>
          <p:spPr bwMode="auto">
            <a:xfrm>
              <a:off x="4697312" y="4549596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1" name="Freeform 198"/>
            <p:cNvSpPr>
              <a:spLocks/>
            </p:cNvSpPr>
            <p:nvPr/>
          </p:nvSpPr>
          <p:spPr bwMode="auto">
            <a:xfrm>
              <a:off x="4018103" y="2455563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2" name="Freeform 205"/>
            <p:cNvSpPr>
              <a:spLocks/>
            </p:cNvSpPr>
            <p:nvPr/>
          </p:nvSpPr>
          <p:spPr bwMode="auto">
            <a:xfrm>
              <a:off x="4351270" y="2562775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3" name="Freeform 196"/>
            <p:cNvSpPr>
              <a:spLocks/>
            </p:cNvSpPr>
            <p:nvPr/>
          </p:nvSpPr>
          <p:spPr bwMode="auto">
            <a:xfrm>
              <a:off x="4128370" y="2299938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88C00"/>
                </a:solidFill>
              </a:endParaRPr>
            </a:p>
          </p:txBody>
        </p:sp>
        <p:sp>
          <p:nvSpPr>
            <p:cNvPr id="184" name="Freeform 200"/>
            <p:cNvSpPr>
              <a:spLocks/>
            </p:cNvSpPr>
            <p:nvPr/>
          </p:nvSpPr>
          <p:spPr bwMode="auto">
            <a:xfrm>
              <a:off x="4158724" y="2567649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1" name="Freeform 136"/>
            <p:cNvSpPr>
              <a:spLocks/>
            </p:cNvSpPr>
            <p:nvPr/>
          </p:nvSpPr>
          <p:spPr bwMode="auto">
            <a:xfrm>
              <a:off x="4899166" y="3152596"/>
              <a:ext cx="273050" cy="273050"/>
            </a:xfrm>
            <a:custGeom>
              <a:avLst/>
              <a:gdLst>
                <a:gd name="T0" fmla="*/ 6 w 172"/>
                <a:gd name="T1" fmla="*/ 0 h 172"/>
                <a:gd name="T2" fmla="*/ 16 w 172"/>
                <a:gd name="T3" fmla="*/ 4 h 172"/>
                <a:gd name="T4" fmla="*/ 24 w 172"/>
                <a:gd name="T5" fmla="*/ 2 h 172"/>
                <a:gd name="T6" fmla="*/ 48 w 172"/>
                <a:gd name="T7" fmla="*/ 12 h 172"/>
                <a:gd name="T8" fmla="*/ 66 w 172"/>
                <a:gd name="T9" fmla="*/ 16 h 172"/>
                <a:gd name="T10" fmla="*/ 80 w 172"/>
                <a:gd name="T11" fmla="*/ 14 h 172"/>
                <a:gd name="T12" fmla="*/ 90 w 172"/>
                <a:gd name="T13" fmla="*/ 8 h 172"/>
                <a:gd name="T14" fmla="*/ 112 w 172"/>
                <a:gd name="T15" fmla="*/ 6 h 172"/>
                <a:gd name="T16" fmla="*/ 122 w 172"/>
                <a:gd name="T17" fmla="*/ 12 h 172"/>
                <a:gd name="T18" fmla="*/ 134 w 172"/>
                <a:gd name="T19" fmla="*/ 10 h 172"/>
                <a:gd name="T20" fmla="*/ 150 w 172"/>
                <a:gd name="T21" fmla="*/ 12 h 172"/>
                <a:gd name="T22" fmla="*/ 154 w 172"/>
                <a:gd name="T23" fmla="*/ 20 h 172"/>
                <a:gd name="T24" fmla="*/ 162 w 172"/>
                <a:gd name="T25" fmla="*/ 40 h 172"/>
                <a:gd name="T26" fmla="*/ 158 w 172"/>
                <a:gd name="T27" fmla="*/ 44 h 172"/>
                <a:gd name="T28" fmla="*/ 152 w 172"/>
                <a:gd name="T29" fmla="*/ 56 h 172"/>
                <a:gd name="T30" fmla="*/ 150 w 172"/>
                <a:gd name="T31" fmla="*/ 66 h 172"/>
                <a:gd name="T32" fmla="*/ 146 w 172"/>
                <a:gd name="T33" fmla="*/ 70 h 172"/>
                <a:gd name="T34" fmla="*/ 140 w 172"/>
                <a:gd name="T35" fmla="*/ 60 h 172"/>
                <a:gd name="T36" fmla="*/ 136 w 172"/>
                <a:gd name="T37" fmla="*/ 48 h 172"/>
                <a:gd name="T38" fmla="*/ 130 w 172"/>
                <a:gd name="T39" fmla="*/ 40 h 172"/>
                <a:gd name="T40" fmla="*/ 126 w 172"/>
                <a:gd name="T41" fmla="*/ 28 h 172"/>
                <a:gd name="T42" fmla="*/ 122 w 172"/>
                <a:gd name="T43" fmla="*/ 16 h 172"/>
                <a:gd name="T44" fmla="*/ 122 w 172"/>
                <a:gd name="T45" fmla="*/ 24 h 172"/>
                <a:gd name="T46" fmla="*/ 124 w 172"/>
                <a:gd name="T47" fmla="*/ 42 h 172"/>
                <a:gd name="T48" fmla="*/ 128 w 172"/>
                <a:gd name="T49" fmla="*/ 54 h 172"/>
                <a:gd name="T50" fmla="*/ 136 w 172"/>
                <a:gd name="T51" fmla="*/ 64 h 172"/>
                <a:gd name="T52" fmla="*/ 142 w 172"/>
                <a:gd name="T53" fmla="*/ 72 h 172"/>
                <a:gd name="T54" fmla="*/ 150 w 172"/>
                <a:gd name="T55" fmla="*/ 96 h 172"/>
                <a:gd name="T56" fmla="*/ 170 w 172"/>
                <a:gd name="T57" fmla="*/ 130 h 172"/>
                <a:gd name="T58" fmla="*/ 172 w 172"/>
                <a:gd name="T59" fmla="*/ 136 h 172"/>
                <a:gd name="T60" fmla="*/ 172 w 172"/>
                <a:gd name="T61" fmla="*/ 152 h 172"/>
                <a:gd name="T62" fmla="*/ 164 w 172"/>
                <a:gd name="T63" fmla="*/ 152 h 172"/>
                <a:gd name="T64" fmla="*/ 144 w 172"/>
                <a:gd name="T65" fmla="*/ 172 h 172"/>
                <a:gd name="T66" fmla="*/ 134 w 172"/>
                <a:gd name="T67" fmla="*/ 166 h 172"/>
                <a:gd name="T68" fmla="*/ 6 w 172"/>
                <a:gd name="T69" fmla="*/ 164 h 172"/>
                <a:gd name="T70" fmla="*/ 6 w 172"/>
                <a:gd name="T71" fmla="*/ 38 h 172"/>
                <a:gd name="T72" fmla="*/ 2 w 172"/>
                <a:gd name="T73" fmla="*/ 36 h 172"/>
                <a:gd name="T74" fmla="*/ 0 w 172"/>
                <a:gd name="T75" fmla="*/ 24 h 172"/>
                <a:gd name="T76" fmla="*/ 6 w 172"/>
                <a:gd name="T77" fmla="*/ 20 h 172"/>
                <a:gd name="T78" fmla="*/ 6 w 172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72">
                  <a:moveTo>
                    <a:pt x="6" y="0"/>
                  </a:moveTo>
                  <a:lnTo>
                    <a:pt x="16" y="4"/>
                  </a:lnTo>
                  <a:lnTo>
                    <a:pt x="24" y="2"/>
                  </a:lnTo>
                  <a:lnTo>
                    <a:pt x="48" y="12"/>
                  </a:lnTo>
                  <a:lnTo>
                    <a:pt x="66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112" y="6"/>
                  </a:lnTo>
                  <a:lnTo>
                    <a:pt x="122" y="12"/>
                  </a:lnTo>
                  <a:lnTo>
                    <a:pt x="134" y="10"/>
                  </a:lnTo>
                  <a:lnTo>
                    <a:pt x="150" y="12"/>
                  </a:lnTo>
                  <a:lnTo>
                    <a:pt x="154" y="20"/>
                  </a:lnTo>
                  <a:lnTo>
                    <a:pt x="162" y="40"/>
                  </a:lnTo>
                  <a:lnTo>
                    <a:pt x="158" y="44"/>
                  </a:lnTo>
                  <a:lnTo>
                    <a:pt x="152" y="56"/>
                  </a:lnTo>
                  <a:lnTo>
                    <a:pt x="150" y="66"/>
                  </a:lnTo>
                  <a:lnTo>
                    <a:pt x="146" y="70"/>
                  </a:lnTo>
                  <a:lnTo>
                    <a:pt x="140" y="60"/>
                  </a:lnTo>
                  <a:lnTo>
                    <a:pt x="136" y="48"/>
                  </a:lnTo>
                  <a:lnTo>
                    <a:pt x="130" y="40"/>
                  </a:lnTo>
                  <a:lnTo>
                    <a:pt x="126" y="28"/>
                  </a:lnTo>
                  <a:lnTo>
                    <a:pt x="122" y="16"/>
                  </a:lnTo>
                  <a:lnTo>
                    <a:pt x="122" y="24"/>
                  </a:lnTo>
                  <a:lnTo>
                    <a:pt x="124" y="42"/>
                  </a:lnTo>
                  <a:lnTo>
                    <a:pt x="128" y="54"/>
                  </a:lnTo>
                  <a:lnTo>
                    <a:pt x="136" y="64"/>
                  </a:lnTo>
                  <a:lnTo>
                    <a:pt x="142" y="72"/>
                  </a:lnTo>
                  <a:lnTo>
                    <a:pt x="150" y="96"/>
                  </a:lnTo>
                  <a:lnTo>
                    <a:pt x="170" y="130"/>
                  </a:lnTo>
                  <a:lnTo>
                    <a:pt x="172" y="136"/>
                  </a:lnTo>
                  <a:lnTo>
                    <a:pt x="172" y="152"/>
                  </a:lnTo>
                  <a:lnTo>
                    <a:pt x="164" y="152"/>
                  </a:lnTo>
                  <a:lnTo>
                    <a:pt x="144" y="172"/>
                  </a:lnTo>
                  <a:lnTo>
                    <a:pt x="134" y="166"/>
                  </a:lnTo>
                  <a:lnTo>
                    <a:pt x="6" y="164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24"/>
                  </a:lnTo>
                  <a:lnTo>
                    <a:pt x="6" y="2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2" name="Freeform 137"/>
            <p:cNvSpPr>
              <a:spLocks/>
            </p:cNvSpPr>
            <p:nvPr/>
          </p:nvSpPr>
          <p:spPr bwMode="auto">
            <a:xfrm>
              <a:off x="4513403" y="3114496"/>
              <a:ext cx="395288" cy="352425"/>
            </a:xfrm>
            <a:custGeom>
              <a:avLst/>
              <a:gdLst>
                <a:gd name="T0" fmla="*/ 35 w 249"/>
                <a:gd name="T1" fmla="*/ 0 h 222"/>
                <a:gd name="T2" fmla="*/ 51 w 249"/>
                <a:gd name="T3" fmla="*/ 4 h 222"/>
                <a:gd name="T4" fmla="*/ 79 w 249"/>
                <a:gd name="T5" fmla="*/ 8 h 222"/>
                <a:gd name="T6" fmla="*/ 93 w 249"/>
                <a:gd name="T7" fmla="*/ 16 h 222"/>
                <a:gd name="T8" fmla="*/ 99 w 249"/>
                <a:gd name="T9" fmla="*/ 28 h 222"/>
                <a:gd name="T10" fmla="*/ 107 w 249"/>
                <a:gd name="T11" fmla="*/ 34 h 222"/>
                <a:gd name="T12" fmla="*/ 125 w 249"/>
                <a:gd name="T13" fmla="*/ 34 h 222"/>
                <a:gd name="T14" fmla="*/ 137 w 249"/>
                <a:gd name="T15" fmla="*/ 42 h 222"/>
                <a:gd name="T16" fmla="*/ 157 w 249"/>
                <a:gd name="T17" fmla="*/ 54 h 222"/>
                <a:gd name="T18" fmla="*/ 171 w 249"/>
                <a:gd name="T19" fmla="*/ 40 h 222"/>
                <a:gd name="T20" fmla="*/ 173 w 249"/>
                <a:gd name="T21" fmla="*/ 30 h 222"/>
                <a:gd name="T22" fmla="*/ 167 w 249"/>
                <a:gd name="T23" fmla="*/ 22 h 222"/>
                <a:gd name="T24" fmla="*/ 177 w 249"/>
                <a:gd name="T25" fmla="*/ 12 h 222"/>
                <a:gd name="T26" fmla="*/ 191 w 249"/>
                <a:gd name="T27" fmla="*/ 6 h 222"/>
                <a:gd name="T28" fmla="*/ 209 w 249"/>
                <a:gd name="T29" fmla="*/ 8 h 222"/>
                <a:gd name="T30" fmla="*/ 223 w 249"/>
                <a:gd name="T31" fmla="*/ 16 h 222"/>
                <a:gd name="T32" fmla="*/ 237 w 249"/>
                <a:gd name="T33" fmla="*/ 22 h 222"/>
                <a:gd name="T34" fmla="*/ 249 w 249"/>
                <a:gd name="T35" fmla="*/ 24 h 222"/>
                <a:gd name="T36" fmla="*/ 249 w 249"/>
                <a:gd name="T37" fmla="*/ 44 h 222"/>
                <a:gd name="T38" fmla="*/ 243 w 249"/>
                <a:gd name="T39" fmla="*/ 48 h 222"/>
                <a:gd name="T40" fmla="*/ 245 w 249"/>
                <a:gd name="T41" fmla="*/ 60 h 222"/>
                <a:gd name="T42" fmla="*/ 249 w 249"/>
                <a:gd name="T43" fmla="*/ 62 h 222"/>
                <a:gd name="T44" fmla="*/ 249 w 249"/>
                <a:gd name="T45" fmla="*/ 188 h 222"/>
                <a:gd name="T46" fmla="*/ 249 w 249"/>
                <a:gd name="T47" fmla="*/ 222 h 222"/>
                <a:gd name="T48" fmla="*/ 231 w 249"/>
                <a:gd name="T49" fmla="*/ 222 h 222"/>
                <a:gd name="T50" fmla="*/ 97 w 249"/>
                <a:gd name="T51" fmla="*/ 168 h 222"/>
                <a:gd name="T52" fmla="*/ 91 w 249"/>
                <a:gd name="T53" fmla="*/ 174 h 222"/>
                <a:gd name="T54" fmla="*/ 79 w 249"/>
                <a:gd name="T55" fmla="*/ 180 h 222"/>
                <a:gd name="T56" fmla="*/ 69 w 249"/>
                <a:gd name="T57" fmla="*/ 172 h 222"/>
                <a:gd name="T58" fmla="*/ 59 w 249"/>
                <a:gd name="T59" fmla="*/ 168 h 222"/>
                <a:gd name="T60" fmla="*/ 43 w 249"/>
                <a:gd name="T61" fmla="*/ 164 h 222"/>
                <a:gd name="T62" fmla="*/ 37 w 249"/>
                <a:gd name="T63" fmla="*/ 158 h 222"/>
                <a:gd name="T64" fmla="*/ 33 w 249"/>
                <a:gd name="T65" fmla="*/ 150 h 222"/>
                <a:gd name="T66" fmla="*/ 14 w 249"/>
                <a:gd name="T67" fmla="*/ 148 h 222"/>
                <a:gd name="T68" fmla="*/ 8 w 249"/>
                <a:gd name="T69" fmla="*/ 136 h 222"/>
                <a:gd name="T70" fmla="*/ 4 w 249"/>
                <a:gd name="T71" fmla="*/ 126 h 222"/>
                <a:gd name="T72" fmla="*/ 0 w 249"/>
                <a:gd name="T73" fmla="*/ 116 h 222"/>
                <a:gd name="T74" fmla="*/ 8 w 249"/>
                <a:gd name="T75" fmla="*/ 112 h 222"/>
                <a:gd name="T76" fmla="*/ 8 w 249"/>
                <a:gd name="T77" fmla="*/ 66 h 222"/>
                <a:gd name="T78" fmla="*/ 4 w 249"/>
                <a:gd name="T79" fmla="*/ 48 h 222"/>
                <a:gd name="T80" fmla="*/ 12 w 249"/>
                <a:gd name="T81" fmla="*/ 42 h 222"/>
                <a:gd name="T82" fmla="*/ 12 w 249"/>
                <a:gd name="T83" fmla="*/ 26 h 222"/>
                <a:gd name="T84" fmla="*/ 33 w 249"/>
                <a:gd name="T85" fmla="*/ 12 h 222"/>
                <a:gd name="T86" fmla="*/ 35 w 249"/>
                <a:gd name="T87" fmla="*/ 10 h 222"/>
                <a:gd name="T88" fmla="*/ 35 w 249"/>
                <a:gd name="T8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9" h="222">
                  <a:moveTo>
                    <a:pt x="35" y="0"/>
                  </a:moveTo>
                  <a:lnTo>
                    <a:pt x="51" y="4"/>
                  </a:lnTo>
                  <a:lnTo>
                    <a:pt x="79" y="8"/>
                  </a:lnTo>
                  <a:lnTo>
                    <a:pt x="93" y="16"/>
                  </a:lnTo>
                  <a:lnTo>
                    <a:pt x="99" y="28"/>
                  </a:lnTo>
                  <a:lnTo>
                    <a:pt x="107" y="34"/>
                  </a:lnTo>
                  <a:lnTo>
                    <a:pt x="125" y="34"/>
                  </a:lnTo>
                  <a:lnTo>
                    <a:pt x="137" y="42"/>
                  </a:lnTo>
                  <a:lnTo>
                    <a:pt x="157" y="54"/>
                  </a:lnTo>
                  <a:lnTo>
                    <a:pt x="171" y="40"/>
                  </a:lnTo>
                  <a:lnTo>
                    <a:pt x="173" y="30"/>
                  </a:lnTo>
                  <a:lnTo>
                    <a:pt x="167" y="22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9" y="8"/>
                  </a:lnTo>
                  <a:lnTo>
                    <a:pt x="223" y="16"/>
                  </a:lnTo>
                  <a:lnTo>
                    <a:pt x="237" y="22"/>
                  </a:lnTo>
                  <a:lnTo>
                    <a:pt x="249" y="24"/>
                  </a:lnTo>
                  <a:lnTo>
                    <a:pt x="249" y="44"/>
                  </a:lnTo>
                  <a:lnTo>
                    <a:pt x="243" y="48"/>
                  </a:lnTo>
                  <a:lnTo>
                    <a:pt x="245" y="60"/>
                  </a:lnTo>
                  <a:lnTo>
                    <a:pt x="249" y="62"/>
                  </a:lnTo>
                  <a:lnTo>
                    <a:pt x="249" y="188"/>
                  </a:lnTo>
                  <a:lnTo>
                    <a:pt x="249" y="222"/>
                  </a:lnTo>
                  <a:lnTo>
                    <a:pt x="231" y="222"/>
                  </a:lnTo>
                  <a:lnTo>
                    <a:pt x="97" y="168"/>
                  </a:lnTo>
                  <a:lnTo>
                    <a:pt x="91" y="174"/>
                  </a:lnTo>
                  <a:lnTo>
                    <a:pt x="79" y="180"/>
                  </a:lnTo>
                  <a:lnTo>
                    <a:pt x="69" y="172"/>
                  </a:lnTo>
                  <a:lnTo>
                    <a:pt x="59" y="168"/>
                  </a:lnTo>
                  <a:lnTo>
                    <a:pt x="43" y="164"/>
                  </a:lnTo>
                  <a:lnTo>
                    <a:pt x="37" y="158"/>
                  </a:lnTo>
                  <a:lnTo>
                    <a:pt x="33" y="150"/>
                  </a:lnTo>
                  <a:lnTo>
                    <a:pt x="14" y="148"/>
                  </a:lnTo>
                  <a:lnTo>
                    <a:pt x="8" y="136"/>
                  </a:lnTo>
                  <a:lnTo>
                    <a:pt x="4" y="126"/>
                  </a:lnTo>
                  <a:lnTo>
                    <a:pt x="0" y="116"/>
                  </a:lnTo>
                  <a:lnTo>
                    <a:pt x="8" y="112"/>
                  </a:lnTo>
                  <a:lnTo>
                    <a:pt x="8" y="66"/>
                  </a:lnTo>
                  <a:lnTo>
                    <a:pt x="4" y="4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33" y="12"/>
                  </a:lnTo>
                  <a:lnTo>
                    <a:pt x="35" y="10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3" name="Freeform 138"/>
            <p:cNvSpPr>
              <a:spLocks/>
            </p:cNvSpPr>
            <p:nvPr/>
          </p:nvSpPr>
          <p:spPr bwMode="auto">
            <a:xfrm>
              <a:off x="4465778" y="2997021"/>
              <a:ext cx="103188" cy="193675"/>
            </a:xfrm>
            <a:custGeom>
              <a:avLst/>
              <a:gdLst>
                <a:gd name="T0" fmla="*/ 16 w 65"/>
                <a:gd name="T1" fmla="*/ 6 h 122"/>
                <a:gd name="T2" fmla="*/ 30 w 65"/>
                <a:gd name="T3" fmla="*/ 0 h 122"/>
                <a:gd name="T4" fmla="*/ 38 w 65"/>
                <a:gd name="T5" fmla="*/ 0 h 122"/>
                <a:gd name="T6" fmla="*/ 42 w 65"/>
                <a:gd name="T7" fmla="*/ 8 h 122"/>
                <a:gd name="T8" fmla="*/ 48 w 65"/>
                <a:gd name="T9" fmla="*/ 10 h 122"/>
                <a:gd name="T10" fmla="*/ 54 w 65"/>
                <a:gd name="T11" fmla="*/ 6 h 122"/>
                <a:gd name="T12" fmla="*/ 58 w 65"/>
                <a:gd name="T13" fmla="*/ 8 h 122"/>
                <a:gd name="T14" fmla="*/ 56 w 65"/>
                <a:gd name="T15" fmla="*/ 14 h 122"/>
                <a:gd name="T16" fmla="*/ 50 w 65"/>
                <a:gd name="T17" fmla="*/ 16 h 122"/>
                <a:gd name="T18" fmla="*/ 46 w 65"/>
                <a:gd name="T19" fmla="*/ 24 h 122"/>
                <a:gd name="T20" fmla="*/ 50 w 65"/>
                <a:gd name="T21" fmla="*/ 28 h 122"/>
                <a:gd name="T22" fmla="*/ 58 w 65"/>
                <a:gd name="T23" fmla="*/ 32 h 122"/>
                <a:gd name="T24" fmla="*/ 58 w 65"/>
                <a:gd name="T25" fmla="*/ 38 h 122"/>
                <a:gd name="T26" fmla="*/ 52 w 65"/>
                <a:gd name="T27" fmla="*/ 44 h 122"/>
                <a:gd name="T28" fmla="*/ 46 w 65"/>
                <a:gd name="T29" fmla="*/ 46 h 122"/>
                <a:gd name="T30" fmla="*/ 40 w 65"/>
                <a:gd name="T31" fmla="*/ 54 h 122"/>
                <a:gd name="T32" fmla="*/ 44 w 65"/>
                <a:gd name="T33" fmla="*/ 64 h 122"/>
                <a:gd name="T34" fmla="*/ 54 w 65"/>
                <a:gd name="T35" fmla="*/ 64 h 122"/>
                <a:gd name="T36" fmla="*/ 58 w 65"/>
                <a:gd name="T37" fmla="*/ 70 h 122"/>
                <a:gd name="T38" fmla="*/ 65 w 65"/>
                <a:gd name="T39" fmla="*/ 74 h 122"/>
                <a:gd name="T40" fmla="*/ 65 w 65"/>
                <a:gd name="T41" fmla="*/ 84 h 122"/>
                <a:gd name="T42" fmla="*/ 42 w 65"/>
                <a:gd name="T43" fmla="*/ 100 h 122"/>
                <a:gd name="T44" fmla="*/ 42 w 65"/>
                <a:gd name="T45" fmla="*/ 116 h 122"/>
                <a:gd name="T46" fmla="*/ 34 w 65"/>
                <a:gd name="T47" fmla="*/ 122 h 122"/>
                <a:gd name="T48" fmla="*/ 28 w 65"/>
                <a:gd name="T49" fmla="*/ 120 h 122"/>
                <a:gd name="T50" fmla="*/ 26 w 65"/>
                <a:gd name="T51" fmla="*/ 108 h 122"/>
                <a:gd name="T52" fmla="*/ 24 w 65"/>
                <a:gd name="T53" fmla="*/ 92 h 122"/>
                <a:gd name="T54" fmla="*/ 10 w 65"/>
                <a:gd name="T55" fmla="*/ 76 h 122"/>
                <a:gd name="T56" fmla="*/ 0 w 65"/>
                <a:gd name="T57" fmla="*/ 64 h 122"/>
                <a:gd name="T58" fmla="*/ 0 w 65"/>
                <a:gd name="T59" fmla="*/ 56 h 122"/>
                <a:gd name="T60" fmla="*/ 12 w 65"/>
                <a:gd name="T61" fmla="*/ 46 h 122"/>
                <a:gd name="T62" fmla="*/ 12 w 65"/>
                <a:gd name="T63" fmla="*/ 10 h 122"/>
                <a:gd name="T64" fmla="*/ 16 w 65"/>
                <a:gd name="T65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122">
                  <a:moveTo>
                    <a:pt x="16" y="6"/>
                  </a:move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50" y="16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8" y="32"/>
                  </a:lnTo>
                  <a:lnTo>
                    <a:pt x="58" y="38"/>
                  </a:lnTo>
                  <a:lnTo>
                    <a:pt x="52" y="44"/>
                  </a:lnTo>
                  <a:lnTo>
                    <a:pt x="46" y="46"/>
                  </a:lnTo>
                  <a:lnTo>
                    <a:pt x="40" y="54"/>
                  </a:lnTo>
                  <a:lnTo>
                    <a:pt x="44" y="64"/>
                  </a:lnTo>
                  <a:lnTo>
                    <a:pt x="54" y="64"/>
                  </a:lnTo>
                  <a:lnTo>
                    <a:pt x="58" y="70"/>
                  </a:lnTo>
                  <a:lnTo>
                    <a:pt x="65" y="74"/>
                  </a:lnTo>
                  <a:lnTo>
                    <a:pt x="65" y="84"/>
                  </a:lnTo>
                  <a:lnTo>
                    <a:pt x="42" y="100"/>
                  </a:lnTo>
                  <a:lnTo>
                    <a:pt x="42" y="116"/>
                  </a:lnTo>
                  <a:lnTo>
                    <a:pt x="34" y="122"/>
                  </a:lnTo>
                  <a:lnTo>
                    <a:pt x="28" y="120"/>
                  </a:lnTo>
                  <a:lnTo>
                    <a:pt x="26" y="108"/>
                  </a:lnTo>
                  <a:lnTo>
                    <a:pt x="24" y="92"/>
                  </a:lnTo>
                  <a:lnTo>
                    <a:pt x="10" y="76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2" y="46"/>
                  </a:lnTo>
                  <a:lnTo>
                    <a:pt x="12" y="10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4" name="Freeform 139"/>
            <p:cNvSpPr>
              <a:spLocks/>
            </p:cNvSpPr>
            <p:nvPr/>
          </p:nvSpPr>
          <p:spPr bwMode="auto">
            <a:xfrm>
              <a:off x="4058584" y="3006366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5" name="Freeform 140"/>
            <p:cNvSpPr>
              <a:spLocks/>
            </p:cNvSpPr>
            <p:nvPr/>
          </p:nvSpPr>
          <p:spPr bwMode="auto">
            <a:xfrm>
              <a:off x="3948253" y="3038296"/>
              <a:ext cx="298450" cy="228600"/>
            </a:xfrm>
            <a:custGeom>
              <a:avLst/>
              <a:gdLst>
                <a:gd name="T0" fmla="*/ 68 w 188"/>
                <a:gd name="T1" fmla="*/ 144 h 144"/>
                <a:gd name="T2" fmla="*/ 0 w 188"/>
                <a:gd name="T3" fmla="*/ 144 h 144"/>
                <a:gd name="T4" fmla="*/ 10 w 188"/>
                <a:gd name="T5" fmla="*/ 138 h 144"/>
                <a:gd name="T6" fmla="*/ 28 w 188"/>
                <a:gd name="T7" fmla="*/ 128 h 144"/>
                <a:gd name="T8" fmla="*/ 50 w 188"/>
                <a:gd name="T9" fmla="*/ 110 h 144"/>
                <a:gd name="T10" fmla="*/ 52 w 188"/>
                <a:gd name="T11" fmla="*/ 104 h 144"/>
                <a:gd name="T12" fmla="*/ 52 w 188"/>
                <a:gd name="T13" fmla="*/ 68 h 144"/>
                <a:gd name="T14" fmla="*/ 62 w 188"/>
                <a:gd name="T15" fmla="*/ 56 h 144"/>
                <a:gd name="T16" fmla="*/ 74 w 188"/>
                <a:gd name="T17" fmla="*/ 44 h 144"/>
                <a:gd name="T18" fmla="*/ 88 w 188"/>
                <a:gd name="T19" fmla="*/ 40 h 144"/>
                <a:gd name="T20" fmla="*/ 102 w 188"/>
                <a:gd name="T21" fmla="*/ 30 h 144"/>
                <a:gd name="T22" fmla="*/ 108 w 188"/>
                <a:gd name="T23" fmla="*/ 14 h 144"/>
                <a:gd name="T24" fmla="*/ 112 w 188"/>
                <a:gd name="T25" fmla="*/ 4 h 144"/>
                <a:gd name="T26" fmla="*/ 116 w 188"/>
                <a:gd name="T27" fmla="*/ 0 h 144"/>
                <a:gd name="T28" fmla="*/ 122 w 188"/>
                <a:gd name="T29" fmla="*/ 0 h 144"/>
                <a:gd name="T30" fmla="*/ 126 w 188"/>
                <a:gd name="T31" fmla="*/ 8 h 144"/>
                <a:gd name="T32" fmla="*/ 132 w 188"/>
                <a:gd name="T33" fmla="*/ 12 h 144"/>
                <a:gd name="T34" fmla="*/ 154 w 188"/>
                <a:gd name="T35" fmla="*/ 10 h 144"/>
                <a:gd name="T36" fmla="*/ 164 w 188"/>
                <a:gd name="T37" fmla="*/ 10 h 144"/>
                <a:gd name="T38" fmla="*/ 168 w 188"/>
                <a:gd name="T39" fmla="*/ 14 h 144"/>
                <a:gd name="T40" fmla="*/ 178 w 188"/>
                <a:gd name="T41" fmla="*/ 14 h 144"/>
                <a:gd name="T42" fmla="*/ 180 w 188"/>
                <a:gd name="T43" fmla="*/ 20 h 144"/>
                <a:gd name="T44" fmla="*/ 180 w 188"/>
                <a:gd name="T45" fmla="*/ 46 h 144"/>
                <a:gd name="T46" fmla="*/ 188 w 188"/>
                <a:gd name="T47" fmla="*/ 56 h 144"/>
                <a:gd name="T48" fmla="*/ 188 w 188"/>
                <a:gd name="T49" fmla="*/ 64 h 144"/>
                <a:gd name="T50" fmla="*/ 164 w 188"/>
                <a:gd name="T51" fmla="*/ 66 h 144"/>
                <a:gd name="T52" fmla="*/ 148 w 188"/>
                <a:gd name="T53" fmla="*/ 76 h 144"/>
                <a:gd name="T54" fmla="*/ 146 w 188"/>
                <a:gd name="T55" fmla="*/ 84 h 144"/>
                <a:gd name="T56" fmla="*/ 122 w 188"/>
                <a:gd name="T57" fmla="*/ 104 h 144"/>
                <a:gd name="T58" fmla="*/ 100 w 188"/>
                <a:gd name="T59" fmla="*/ 106 h 144"/>
                <a:gd name="T60" fmla="*/ 68 w 188"/>
                <a:gd name="T61" fmla="*/ 126 h 144"/>
                <a:gd name="T62" fmla="*/ 68 w 188"/>
                <a:gd name="T6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144">
                  <a:moveTo>
                    <a:pt x="68" y="144"/>
                  </a:moveTo>
                  <a:lnTo>
                    <a:pt x="0" y="144"/>
                  </a:lnTo>
                  <a:lnTo>
                    <a:pt x="10" y="138"/>
                  </a:lnTo>
                  <a:lnTo>
                    <a:pt x="28" y="128"/>
                  </a:lnTo>
                  <a:lnTo>
                    <a:pt x="50" y="110"/>
                  </a:lnTo>
                  <a:lnTo>
                    <a:pt x="52" y="104"/>
                  </a:lnTo>
                  <a:lnTo>
                    <a:pt x="52" y="68"/>
                  </a:lnTo>
                  <a:lnTo>
                    <a:pt x="62" y="56"/>
                  </a:lnTo>
                  <a:lnTo>
                    <a:pt x="74" y="44"/>
                  </a:lnTo>
                  <a:lnTo>
                    <a:pt x="88" y="40"/>
                  </a:lnTo>
                  <a:lnTo>
                    <a:pt x="102" y="30"/>
                  </a:lnTo>
                  <a:lnTo>
                    <a:pt x="108" y="14"/>
                  </a:lnTo>
                  <a:lnTo>
                    <a:pt x="112" y="4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26" y="8"/>
                  </a:lnTo>
                  <a:lnTo>
                    <a:pt x="132" y="12"/>
                  </a:lnTo>
                  <a:lnTo>
                    <a:pt x="154" y="10"/>
                  </a:lnTo>
                  <a:lnTo>
                    <a:pt x="164" y="10"/>
                  </a:lnTo>
                  <a:lnTo>
                    <a:pt x="168" y="14"/>
                  </a:lnTo>
                  <a:lnTo>
                    <a:pt x="178" y="14"/>
                  </a:lnTo>
                  <a:lnTo>
                    <a:pt x="180" y="20"/>
                  </a:lnTo>
                  <a:lnTo>
                    <a:pt x="180" y="46"/>
                  </a:lnTo>
                  <a:lnTo>
                    <a:pt x="188" y="56"/>
                  </a:lnTo>
                  <a:lnTo>
                    <a:pt x="188" y="64"/>
                  </a:lnTo>
                  <a:lnTo>
                    <a:pt x="164" y="66"/>
                  </a:lnTo>
                  <a:lnTo>
                    <a:pt x="148" y="76"/>
                  </a:lnTo>
                  <a:lnTo>
                    <a:pt x="146" y="84"/>
                  </a:lnTo>
                  <a:lnTo>
                    <a:pt x="122" y="104"/>
                  </a:lnTo>
                  <a:lnTo>
                    <a:pt x="100" y="106"/>
                  </a:lnTo>
                  <a:lnTo>
                    <a:pt x="68" y="126"/>
                  </a:lnTo>
                  <a:lnTo>
                    <a:pt x="68" y="14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6" name="Freeform 141"/>
            <p:cNvSpPr>
              <a:spLocks/>
            </p:cNvSpPr>
            <p:nvPr/>
          </p:nvSpPr>
          <p:spPr bwMode="auto">
            <a:xfrm>
              <a:off x="3846653" y="3266896"/>
              <a:ext cx="209550" cy="168275"/>
            </a:xfrm>
            <a:custGeom>
              <a:avLst/>
              <a:gdLst>
                <a:gd name="T0" fmla="*/ 0 w 132"/>
                <a:gd name="T1" fmla="*/ 106 h 106"/>
                <a:gd name="T2" fmla="*/ 4 w 132"/>
                <a:gd name="T3" fmla="*/ 94 h 106"/>
                <a:gd name="T4" fmla="*/ 14 w 132"/>
                <a:gd name="T5" fmla="*/ 78 h 106"/>
                <a:gd name="T6" fmla="*/ 20 w 132"/>
                <a:gd name="T7" fmla="*/ 62 h 106"/>
                <a:gd name="T8" fmla="*/ 30 w 132"/>
                <a:gd name="T9" fmla="*/ 54 h 106"/>
                <a:gd name="T10" fmla="*/ 36 w 132"/>
                <a:gd name="T11" fmla="*/ 38 h 106"/>
                <a:gd name="T12" fmla="*/ 46 w 132"/>
                <a:gd name="T13" fmla="*/ 24 h 106"/>
                <a:gd name="T14" fmla="*/ 52 w 132"/>
                <a:gd name="T15" fmla="*/ 18 h 106"/>
                <a:gd name="T16" fmla="*/ 60 w 132"/>
                <a:gd name="T17" fmla="*/ 8 h 106"/>
                <a:gd name="T18" fmla="*/ 64 w 132"/>
                <a:gd name="T19" fmla="*/ 0 h 106"/>
                <a:gd name="T20" fmla="*/ 132 w 132"/>
                <a:gd name="T21" fmla="*/ 0 h 106"/>
                <a:gd name="T22" fmla="*/ 132 w 132"/>
                <a:gd name="T23" fmla="*/ 28 h 106"/>
                <a:gd name="T24" fmla="*/ 82 w 132"/>
                <a:gd name="T25" fmla="*/ 28 h 106"/>
                <a:gd name="T26" fmla="*/ 82 w 132"/>
                <a:gd name="T27" fmla="*/ 70 h 106"/>
                <a:gd name="T28" fmla="*/ 72 w 132"/>
                <a:gd name="T29" fmla="*/ 70 h 106"/>
                <a:gd name="T30" fmla="*/ 64 w 132"/>
                <a:gd name="T31" fmla="*/ 74 h 106"/>
                <a:gd name="T32" fmla="*/ 64 w 132"/>
                <a:gd name="T33" fmla="*/ 82 h 106"/>
                <a:gd name="T34" fmla="*/ 64 w 132"/>
                <a:gd name="T35" fmla="*/ 106 h 106"/>
                <a:gd name="T36" fmla="*/ 0 w 132"/>
                <a:gd name="T3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06">
                  <a:moveTo>
                    <a:pt x="0" y="106"/>
                  </a:moveTo>
                  <a:lnTo>
                    <a:pt x="4" y="94"/>
                  </a:lnTo>
                  <a:lnTo>
                    <a:pt x="14" y="78"/>
                  </a:lnTo>
                  <a:lnTo>
                    <a:pt x="20" y="62"/>
                  </a:lnTo>
                  <a:lnTo>
                    <a:pt x="30" y="54"/>
                  </a:lnTo>
                  <a:lnTo>
                    <a:pt x="36" y="38"/>
                  </a:lnTo>
                  <a:lnTo>
                    <a:pt x="46" y="24"/>
                  </a:lnTo>
                  <a:lnTo>
                    <a:pt x="52" y="18"/>
                  </a:lnTo>
                  <a:lnTo>
                    <a:pt x="60" y="8"/>
                  </a:lnTo>
                  <a:lnTo>
                    <a:pt x="64" y="0"/>
                  </a:lnTo>
                  <a:lnTo>
                    <a:pt x="132" y="0"/>
                  </a:lnTo>
                  <a:lnTo>
                    <a:pt x="132" y="28"/>
                  </a:lnTo>
                  <a:lnTo>
                    <a:pt x="82" y="28"/>
                  </a:lnTo>
                  <a:lnTo>
                    <a:pt x="82" y="70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64" y="82"/>
                  </a:lnTo>
                  <a:lnTo>
                    <a:pt x="64" y="106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7" name="Freeform 142"/>
            <p:cNvSpPr>
              <a:spLocks/>
            </p:cNvSpPr>
            <p:nvPr/>
          </p:nvSpPr>
          <p:spPr bwMode="auto">
            <a:xfrm>
              <a:off x="3859353" y="3657421"/>
              <a:ext cx="76200" cy="44450"/>
            </a:xfrm>
            <a:custGeom>
              <a:avLst/>
              <a:gdLst>
                <a:gd name="T0" fmla="*/ 0 w 48"/>
                <a:gd name="T1" fmla="*/ 6 h 28"/>
                <a:gd name="T2" fmla="*/ 18 w 48"/>
                <a:gd name="T3" fmla="*/ 4 h 28"/>
                <a:gd name="T4" fmla="*/ 22 w 48"/>
                <a:gd name="T5" fmla="*/ 0 h 28"/>
                <a:gd name="T6" fmla="*/ 48 w 48"/>
                <a:gd name="T7" fmla="*/ 0 h 28"/>
                <a:gd name="T8" fmla="*/ 44 w 48"/>
                <a:gd name="T9" fmla="*/ 10 h 28"/>
                <a:gd name="T10" fmla="*/ 42 w 48"/>
                <a:gd name="T11" fmla="*/ 16 h 28"/>
                <a:gd name="T12" fmla="*/ 30 w 48"/>
                <a:gd name="T13" fmla="*/ 20 h 28"/>
                <a:gd name="T14" fmla="*/ 22 w 48"/>
                <a:gd name="T15" fmla="*/ 28 h 28"/>
                <a:gd name="T16" fmla="*/ 16 w 48"/>
                <a:gd name="T17" fmla="*/ 22 h 28"/>
                <a:gd name="T18" fmla="*/ 8 w 48"/>
                <a:gd name="T19" fmla="*/ 14 h 28"/>
                <a:gd name="T20" fmla="*/ 6 w 48"/>
                <a:gd name="T21" fmla="*/ 12 h 28"/>
                <a:gd name="T22" fmla="*/ 0 w 48"/>
                <a:gd name="T23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28">
                  <a:moveTo>
                    <a:pt x="0" y="6"/>
                  </a:moveTo>
                  <a:lnTo>
                    <a:pt x="18" y="4"/>
                  </a:lnTo>
                  <a:lnTo>
                    <a:pt x="22" y="0"/>
                  </a:lnTo>
                  <a:lnTo>
                    <a:pt x="48" y="0"/>
                  </a:lnTo>
                  <a:lnTo>
                    <a:pt x="44" y="10"/>
                  </a:lnTo>
                  <a:lnTo>
                    <a:pt x="42" y="16"/>
                  </a:lnTo>
                  <a:lnTo>
                    <a:pt x="30" y="20"/>
                  </a:lnTo>
                  <a:lnTo>
                    <a:pt x="22" y="28"/>
                  </a:lnTo>
                  <a:lnTo>
                    <a:pt x="16" y="22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8" name="Freeform 143"/>
            <p:cNvSpPr>
              <a:spLocks/>
            </p:cNvSpPr>
            <p:nvPr/>
          </p:nvSpPr>
          <p:spPr bwMode="auto">
            <a:xfrm>
              <a:off x="3945078" y="3727271"/>
              <a:ext cx="69850" cy="76200"/>
            </a:xfrm>
            <a:custGeom>
              <a:avLst/>
              <a:gdLst>
                <a:gd name="T0" fmla="*/ 0 w 44"/>
                <a:gd name="T1" fmla="*/ 16 h 48"/>
                <a:gd name="T2" fmla="*/ 8 w 44"/>
                <a:gd name="T3" fmla="*/ 8 h 48"/>
                <a:gd name="T4" fmla="*/ 16 w 44"/>
                <a:gd name="T5" fmla="*/ 2 h 48"/>
                <a:gd name="T6" fmla="*/ 30 w 44"/>
                <a:gd name="T7" fmla="*/ 0 h 48"/>
                <a:gd name="T8" fmla="*/ 38 w 44"/>
                <a:gd name="T9" fmla="*/ 8 h 48"/>
                <a:gd name="T10" fmla="*/ 44 w 44"/>
                <a:gd name="T11" fmla="*/ 16 h 48"/>
                <a:gd name="T12" fmla="*/ 42 w 44"/>
                <a:gd name="T13" fmla="*/ 24 h 48"/>
                <a:gd name="T14" fmla="*/ 40 w 44"/>
                <a:gd name="T15" fmla="*/ 32 h 48"/>
                <a:gd name="T16" fmla="*/ 34 w 44"/>
                <a:gd name="T17" fmla="*/ 40 h 48"/>
                <a:gd name="T18" fmla="*/ 24 w 44"/>
                <a:gd name="T19" fmla="*/ 48 h 48"/>
                <a:gd name="T20" fmla="*/ 16 w 44"/>
                <a:gd name="T21" fmla="*/ 44 h 48"/>
                <a:gd name="T22" fmla="*/ 4 w 44"/>
                <a:gd name="T23" fmla="*/ 32 h 48"/>
                <a:gd name="T24" fmla="*/ 0 w 44"/>
                <a:gd name="T25" fmla="*/ 24 h 48"/>
                <a:gd name="T26" fmla="*/ 0 w 44"/>
                <a:gd name="T27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8">
                  <a:moveTo>
                    <a:pt x="0" y="16"/>
                  </a:moveTo>
                  <a:lnTo>
                    <a:pt x="8" y="8"/>
                  </a:lnTo>
                  <a:lnTo>
                    <a:pt x="16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6"/>
                  </a:lnTo>
                  <a:lnTo>
                    <a:pt x="42" y="24"/>
                  </a:lnTo>
                  <a:lnTo>
                    <a:pt x="40" y="32"/>
                  </a:lnTo>
                  <a:lnTo>
                    <a:pt x="34" y="40"/>
                  </a:lnTo>
                  <a:lnTo>
                    <a:pt x="24" y="48"/>
                  </a:lnTo>
                  <a:lnTo>
                    <a:pt x="16" y="44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9" name="Freeform 144"/>
            <p:cNvSpPr>
              <a:spLocks/>
            </p:cNvSpPr>
            <p:nvPr/>
          </p:nvSpPr>
          <p:spPr bwMode="auto">
            <a:xfrm>
              <a:off x="3846653" y="3266896"/>
              <a:ext cx="314325" cy="339725"/>
            </a:xfrm>
            <a:custGeom>
              <a:avLst/>
              <a:gdLst>
                <a:gd name="T0" fmla="*/ 0 w 198"/>
                <a:gd name="T1" fmla="*/ 106 h 214"/>
                <a:gd name="T2" fmla="*/ 64 w 198"/>
                <a:gd name="T3" fmla="*/ 106 h 214"/>
                <a:gd name="T4" fmla="*/ 64 w 198"/>
                <a:gd name="T5" fmla="*/ 82 h 214"/>
                <a:gd name="T6" fmla="*/ 64 w 198"/>
                <a:gd name="T7" fmla="*/ 74 h 214"/>
                <a:gd name="T8" fmla="*/ 68 w 198"/>
                <a:gd name="T9" fmla="*/ 72 h 214"/>
                <a:gd name="T10" fmla="*/ 72 w 198"/>
                <a:gd name="T11" fmla="*/ 70 h 214"/>
                <a:gd name="T12" fmla="*/ 82 w 198"/>
                <a:gd name="T13" fmla="*/ 70 h 214"/>
                <a:gd name="T14" fmla="*/ 82 w 198"/>
                <a:gd name="T15" fmla="*/ 28 h 214"/>
                <a:gd name="T16" fmla="*/ 132 w 198"/>
                <a:gd name="T17" fmla="*/ 28 h 214"/>
                <a:gd name="T18" fmla="*/ 132 w 198"/>
                <a:gd name="T19" fmla="*/ 0 h 214"/>
                <a:gd name="T20" fmla="*/ 198 w 198"/>
                <a:gd name="T21" fmla="*/ 48 h 214"/>
                <a:gd name="T22" fmla="*/ 168 w 198"/>
                <a:gd name="T23" fmla="*/ 48 h 214"/>
                <a:gd name="T24" fmla="*/ 180 w 198"/>
                <a:gd name="T25" fmla="*/ 184 h 214"/>
                <a:gd name="T26" fmla="*/ 186 w 198"/>
                <a:gd name="T27" fmla="*/ 192 h 214"/>
                <a:gd name="T28" fmla="*/ 184 w 198"/>
                <a:gd name="T29" fmla="*/ 202 h 214"/>
                <a:gd name="T30" fmla="*/ 84 w 198"/>
                <a:gd name="T31" fmla="*/ 200 h 214"/>
                <a:gd name="T32" fmla="*/ 78 w 198"/>
                <a:gd name="T33" fmla="*/ 214 h 214"/>
                <a:gd name="T34" fmla="*/ 68 w 198"/>
                <a:gd name="T35" fmla="*/ 206 h 214"/>
                <a:gd name="T36" fmla="*/ 60 w 198"/>
                <a:gd name="T37" fmla="*/ 194 h 214"/>
                <a:gd name="T38" fmla="*/ 52 w 198"/>
                <a:gd name="T39" fmla="*/ 188 h 214"/>
                <a:gd name="T40" fmla="*/ 40 w 198"/>
                <a:gd name="T41" fmla="*/ 182 h 214"/>
                <a:gd name="T42" fmla="*/ 26 w 198"/>
                <a:gd name="T43" fmla="*/ 182 h 214"/>
                <a:gd name="T44" fmla="*/ 12 w 198"/>
                <a:gd name="T45" fmla="*/ 184 h 214"/>
                <a:gd name="T46" fmla="*/ 12 w 198"/>
                <a:gd name="T47" fmla="*/ 172 h 214"/>
                <a:gd name="T48" fmla="*/ 18 w 198"/>
                <a:gd name="T49" fmla="*/ 152 h 214"/>
                <a:gd name="T50" fmla="*/ 12 w 198"/>
                <a:gd name="T51" fmla="*/ 144 h 214"/>
                <a:gd name="T52" fmla="*/ 8 w 198"/>
                <a:gd name="T53" fmla="*/ 138 h 214"/>
                <a:gd name="T54" fmla="*/ 12 w 198"/>
                <a:gd name="T55" fmla="*/ 130 h 214"/>
                <a:gd name="T56" fmla="*/ 12 w 198"/>
                <a:gd name="T57" fmla="*/ 122 h 214"/>
                <a:gd name="T58" fmla="*/ 8 w 198"/>
                <a:gd name="T59" fmla="*/ 116 h 214"/>
                <a:gd name="T60" fmla="*/ 0 w 198"/>
                <a:gd name="T61" fmla="*/ 112 h 214"/>
                <a:gd name="T62" fmla="*/ 0 w 198"/>
                <a:gd name="T63" fmla="*/ 10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8" h="214">
                  <a:moveTo>
                    <a:pt x="0" y="106"/>
                  </a:moveTo>
                  <a:lnTo>
                    <a:pt x="64" y="106"/>
                  </a:lnTo>
                  <a:lnTo>
                    <a:pt x="64" y="82"/>
                  </a:lnTo>
                  <a:lnTo>
                    <a:pt x="64" y="74"/>
                  </a:lnTo>
                  <a:lnTo>
                    <a:pt x="68" y="72"/>
                  </a:lnTo>
                  <a:lnTo>
                    <a:pt x="72" y="70"/>
                  </a:lnTo>
                  <a:lnTo>
                    <a:pt x="82" y="70"/>
                  </a:lnTo>
                  <a:lnTo>
                    <a:pt x="82" y="28"/>
                  </a:lnTo>
                  <a:lnTo>
                    <a:pt x="132" y="28"/>
                  </a:lnTo>
                  <a:lnTo>
                    <a:pt x="132" y="0"/>
                  </a:lnTo>
                  <a:lnTo>
                    <a:pt x="198" y="48"/>
                  </a:lnTo>
                  <a:lnTo>
                    <a:pt x="168" y="48"/>
                  </a:lnTo>
                  <a:lnTo>
                    <a:pt x="180" y="184"/>
                  </a:lnTo>
                  <a:lnTo>
                    <a:pt x="186" y="192"/>
                  </a:lnTo>
                  <a:lnTo>
                    <a:pt x="184" y="202"/>
                  </a:lnTo>
                  <a:lnTo>
                    <a:pt x="84" y="200"/>
                  </a:lnTo>
                  <a:lnTo>
                    <a:pt x="78" y="214"/>
                  </a:lnTo>
                  <a:lnTo>
                    <a:pt x="68" y="206"/>
                  </a:lnTo>
                  <a:lnTo>
                    <a:pt x="60" y="194"/>
                  </a:lnTo>
                  <a:lnTo>
                    <a:pt x="52" y="188"/>
                  </a:lnTo>
                  <a:lnTo>
                    <a:pt x="40" y="182"/>
                  </a:lnTo>
                  <a:lnTo>
                    <a:pt x="26" y="182"/>
                  </a:lnTo>
                  <a:lnTo>
                    <a:pt x="12" y="184"/>
                  </a:lnTo>
                  <a:lnTo>
                    <a:pt x="12" y="172"/>
                  </a:lnTo>
                  <a:lnTo>
                    <a:pt x="18" y="152"/>
                  </a:lnTo>
                  <a:lnTo>
                    <a:pt x="12" y="144"/>
                  </a:lnTo>
                  <a:lnTo>
                    <a:pt x="8" y="138"/>
                  </a:lnTo>
                  <a:lnTo>
                    <a:pt x="12" y="130"/>
                  </a:lnTo>
                  <a:lnTo>
                    <a:pt x="12" y="122"/>
                  </a:lnTo>
                  <a:lnTo>
                    <a:pt x="8" y="116"/>
                  </a:lnTo>
                  <a:lnTo>
                    <a:pt x="0" y="112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0" name="Freeform 145"/>
            <p:cNvSpPr>
              <a:spLocks/>
            </p:cNvSpPr>
            <p:nvPr/>
          </p:nvSpPr>
          <p:spPr bwMode="auto">
            <a:xfrm>
              <a:off x="3894278" y="365742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1" name="Freeform 146"/>
            <p:cNvSpPr>
              <a:spLocks/>
            </p:cNvSpPr>
            <p:nvPr/>
          </p:nvSpPr>
          <p:spPr bwMode="auto">
            <a:xfrm>
              <a:off x="3983178" y="3765371"/>
              <a:ext cx="104775" cy="104775"/>
            </a:xfrm>
            <a:custGeom>
              <a:avLst/>
              <a:gdLst>
                <a:gd name="T0" fmla="*/ 50 w 66"/>
                <a:gd name="T1" fmla="*/ 16 h 66"/>
                <a:gd name="T2" fmla="*/ 50 w 66"/>
                <a:gd name="T3" fmla="*/ 26 h 66"/>
                <a:gd name="T4" fmla="*/ 50 w 66"/>
                <a:gd name="T5" fmla="*/ 34 h 66"/>
                <a:gd name="T6" fmla="*/ 58 w 66"/>
                <a:gd name="T7" fmla="*/ 36 h 66"/>
                <a:gd name="T8" fmla="*/ 64 w 66"/>
                <a:gd name="T9" fmla="*/ 40 h 66"/>
                <a:gd name="T10" fmla="*/ 66 w 66"/>
                <a:gd name="T11" fmla="*/ 46 h 66"/>
                <a:gd name="T12" fmla="*/ 66 w 66"/>
                <a:gd name="T13" fmla="*/ 54 h 66"/>
                <a:gd name="T14" fmla="*/ 62 w 66"/>
                <a:gd name="T15" fmla="*/ 66 h 66"/>
                <a:gd name="T16" fmla="*/ 50 w 66"/>
                <a:gd name="T17" fmla="*/ 62 h 66"/>
                <a:gd name="T18" fmla="*/ 38 w 66"/>
                <a:gd name="T19" fmla="*/ 54 h 66"/>
                <a:gd name="T20" fmla="*/ 30 w 66"/>
                <a:gd name="T21" fmla="*/ 44 h 66"/>
                <a:gd name="T22" fmla="*/ 18 w 66"/>
                <a:gd name="T23" fmla="*/ 36 h 66"/>
                <a:gd name="T24" fmla="*/ 8 w 66"/>
                <a:gd name="T25" fmla="*/ 32 h 66"/>
                <a:gd name="T26" fmla="*/ 0 w 66"/>
                <a:gd name="T27" fmla="*/ 24 h 66"/>
                <a:gd name="T28" fmla="*/ 16 w 66"/>
                <a:gd name="T29" fmla="*/ 8 h 66"/>
                <a:gd name="T30" fmla="*/ 18 w 66"/>
                <a:gd name="T31" fmla="*/ 0 h 66"/>
                <a:gd name="T32" fmla="*/ 24 w 66"/>
                <a:gd name="T33" fmla="*/ 0 h 66"/>
                <a:gd name="T34" fmla="*/ 32 w 66"/>
                <a:gd name="T35" fmla="*/ 4 h 66"/>
                <a:gd name="T36" fmla="*/ 34 w 66"/>
                <a:gd name="T37" fmla="*/ 18 h 66"/>
                <a:gd name="T38" fmla="*/ 40 w 66"/>
                <a:gd name="T39" fmla="*/ 20 h 66"/>
                <a:gd name="T40" fmla="*/ 44 w 66"/>
                <a:gd name="T41" fmla="*/ 14 h 66"/>
                <a:gd name="T42" fmla="*/ 50 w 66"/>
                <a:gd name="T43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66">
                  <a:moveTo>
                    <a:pt x="50" y="16"/>
                  </a:moveTo>
                  <a:lnTo>
                    <a:pt x="50" y="26"/>
                  </a:lnTo>
                  <a:lnTo>
                    <a:pt x="50" y="34"/>
                  </a:lnTo>
                  <a:lnTo>
                    <a:pt x="58" y="36"/>
                  </a:lnTo>
                  <a:lnTo>
                    <a:pt x="64" y="40"/>
                  </a:lnTo>
                  <a:lnTo>
                    <a:pt x="66" y="46"/>
                  </a:lnTo>
                  <a:lnTo>
                    <a:pt x="66" y="54"/>
                  </a:lnTo>
                  <a:lnTo>
                    <a:pt x="62" y="66"/>
                  </a:lnTo>
                  <a:lnTo>
                    <a:pt x="50" y="62"/>
                  </a:lnTo>
                  <a:lnTo>
                    <a:pt x="38" y="54"/>
                  </a:lnTo>
                  <a:lnTo>
                    <a:pt x="30" y="44"/>
                  </a:lnTo>
                  <a:lnTo>
                    <a:pt x="18" y="36"/>
                  </a:lnTo>
                  <a:lnTo>
                    <a:pt x="8" y="32"/>
                  </a:lnTo>
                  <a:lnTo>
                    <a:pt x="0" y="24"/>
                  </a:lnTo>
                  <a:lnTo>
                    <a:pt x="16" y="8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2" y="4"/>
                  </a:lnTo>
                  <a:lnTo>
                    <a:pt x="34" y="18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2" name="Freeform 147"/>
            <p:cNvSpPr>
              <a:spLocks/>
            </p:cNvSpPr>
            <p:nvPr/>
          </p:nvSpPr>
          <p:spPr bwMode="auto">
            <a:xfrm>
              <a:off x="4613416" y="338119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3" name="Freeform 148"/>
            <p:cNvSpPr>
              <a:spLocks/>
            </p:cNvSpPr>
            <p:nvPr/>
          </p:nvSpPr>
          <p:spPr bwMode="auto">
            <a:xfrm>
              <a:off x="4278453" y="3374846"/>
              <a:ext cx="398463" cy="307975"/>
            </a:xfrm>
            <a:custGeom>
              <a:avLst/>
              <a:gdLst>
                <a:gd name="T0" fmla="*/ 4 w 251"/>
                <a:gd name="T1" fmla="*/ 142 h 194"/>
                <a:gd name="T2" fmla="*/ 18 w 251"/>
                <a:gd name="T3" fmla="*/ 142 h 194"/>
                <a:gd name="T4" fmla="*/ 52 w 251"/>
                <a:gd name="T5" fmla="*/ 136 h 194"/>
                <a:gd name="T6" fmla="*/ 64 w 251"/>
                <a:gd name="T7" fmla="*/ 118 h 194"/>
                <a:gd name="T8" fmla="*/ 66 w 251"/>
                <a:gd name="T9" fmla="*/ 76 h 194"/>
                <a:gd name="T10" fmla="*/ 86 w 251"/>
                <a:gd name="T11" fmla="*/ 72 h 194"/>
                <a:gd name="T12" fmla="*/ 124 w 251"/>
                <a:gd name="T13" fmla="*/ 40 h 194"/>
                <a:gd name="T14" fmla="*/ 191 w 251"/>
                <a:gd name="T15" fmla="*/ 0 h 194"/>
                <a:gd name="T16" fmla="*/ 199 w 251"/>
                <a:gd name="T17" fmla="*/ 2 h 194"/>
                <a:gd name="T18" fmla="*/ 207 w 251"/>
                <a:gd name="T19" fmla="*/ 4 h 194"/>
                <a:gd name="T20" fmla="*/ 217 w 251"/>
                <a:gd name="T21" fmla="*/ 8 h 194"/>
                <a:gd name="T22" fmla="*/ 227 w 251"/>
                <a:gd name="T23" fmla="*/ 16 h 194"/>
                <a:gd name="T24" fmla="*/ 239 w 251"/>
                <a:gd name="T25" fmla="*/ 10 h 194"/>
                <a:gd name="T26" fmla="*/ 251 w 251"/>
                <a:gd name="T27" fmla="*/ 54 h 194"/>
                <a:gd name="T28" fmla="*/ 247 w 251"/>
                <a:gd name="T29" fmla="*/ 70 h 194"/>
                <a:gd name="T30" fmla="*/ 243 w 251"/>
                <a:gd name="T31" fmla="*/ 110 h 194"/>
                <a:gd name="T32" fmla="*/ 211 w 251"/>
                <a:gd name="T33" fmla="*/ 148 h 194"/>
                <a:gd name="T34" fmla="*/ 213 w 251"/>
                <a:gd name="T35" fmla="*/ 160 h 194"/>
                <a:gd name="T36" fmla="*/ 191 w 251"/>
                <a:gd name="T37" fmla="*/ 174 h 194"/>
                <a:gd name="T38" fmla="*/ 156 w 251"/>
                <a:gd name="T39" fmla="*/ 170 h 194"/>
                <a:gd name="T40" fmla="*/ 150 w 251"/>
                <a:gd name="T41" fmla="*/ 178 h 194"/>
                <a:gd name="T42" fmla="*/ 122 w 251"/>
                <a:gd name="T43" fmla="*/ 168 h 194"/>
                <a:gd name="T44" fmla="*/ 112 w 251"/>
                <a:gd name="T45" fmla="*/ 174 h 194"/>
                <a:gd name="T46" fmla="*/ 96 w 251"/>
                <a:gd name="T47" fmla="*/ 162 h 194"/>
                <a:gd name="T48" fmla="*/ 66 w 251"/>
                <a:gd name="T49" fmla="*/ 162 h 194"/>
                <a:gd name="T50" fmla="*/ 54 w 251"/>
                <a:gd name="T51" fmla="*/ 194 h 194"/>
                <a:gd name="T52" fmla="*/ 44 w 251"/>
                <a:gd name="T53" fmla="*/ 184 h 194"/>
                <a:gd name="T54" fmla="*/ 30 w 251"/>
                <a:gd name="T55" fmla="*/ 186 h 194"/>
                <a:gd name="T56" fmla="*/ 16 w 251"/>
                <a:gd name="T57" fmla="*/ 178 h 194"/>
                <a:gd name="T58" fmla="*/ 12 w 251"/>
                <a:gd name="T59" fmla="*/ 176 h 194"/>
                <a:gd name="T60" fmla="*/ 14 w 251"/>
                <a:gd name="T61" fmla="*/ 170 h 194"/>
                <a:gd name="T62" fmla="*/ 4 w 251"/>
                <a:gd name="T63" fmla="*/ 158 h 194"/>
                <a:gd name="T64" fmla="*/ 0 w 251"/>
                <a:gd name="T65" fmla="*/ 150 h 194"/>
                <a:gd name="T66" fmla="*/ 4 w 251"/>
                <a:gd name="T67" fmla="*/ 14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1" h="194">
                  <a:moveTo>
                    <a:pt x="4" y="142"/>
                  </a:moveTo>
                  <a:lnTo>
                    <a:pt x="18" y="142"/>
                  </a:lnTo>
                  <a:lnTo>
                    <a:pt x="52" y="136"/>
                  </a:lnTo>
                  <a:lnTo>
                    <a:pt x="64" y="118"/>
                  </a:lnTo>
                  <a:lnTo>
                    <a:pt x="66" y="76"/>
                  </a:lnTo>
                  <a:lnTo>
                    <a:pt x="86" y="72"/>
                  </a:lnTo>
                  <a:lnTo>
                    <a:pt x="124" y="40"/>
                  </a:lnTo>
                  <a:lnTo>
                    <a:pt x="191" y="0"/>
                  </a:lnTo>
                  <a:lnTo>
                    <a:pt x="199" y="2"/>
                  </a:lnTo>
                  <a:lnTo>
                    <a:pt x="207" y="4"/>
                  </a:lnTo>
                  <a:lnTo>
                    <a:pt x="217" y="8"/>
                  </a:lnTo>
                  <a:lnTo>
                    <a:pt x="227" y="16"/>
                  </a:lnTo>
                  <a:lnTo>
                    <a:pt x="239" y="10"/>
                  </a:lnTo>
                  <a:lnTo>
                    <a:pt x="251" y="54"/>
                  </a:lnTo>
                  <a:lnTo>
                    <a:pt x="247" y="70"/>
                  </a:lnTo>
                  <a:lnTo>
                    <a:pt x="243" y="110"/>
                  </a:lnTo>
                  <a:lnTo>
                    <a:pt x="211" y="148"/>
                  </a:lnTo>
                  <a:lnTo>
                    <a:pt x="213" y="160"/>
                  </a:lnTo>
                  <a:lnTo>
                    <a:pt x="191" y="174"/>
                  </a:lnTo>
                  <a:lnTo>
                    <a:pt x="156" y="170"/>
                  </a:lnTo>
                  <a:lnTo>
                    <a:pt x="150" y="178"/>
                  </a:lnTo>
                  <a:lnTo>
                    <a:pt x="122" y="168"/>
                  </a:lnTo>
                  <a:lnTo>
                    <a:pt x="112" y="174"/>
                  </a:lnTo>
                  <a:lnTo>
                    <a:pt x="96" y="162"/>
                  </a:lnTo>
                  <a:lnTo>
                    <a:pt x="66" y="162"/>
                  </a:lnTo>
                  <a:lnTo>
                    <a:pt x="54" y="194"/>
                  </a:lnTo>
                  <a:lnTo>
                    <a:pt x="44" y="184"/>
                  </a:lnTo>
                  <a:lnTo>
                    <a:pt x="30" y="186"/>
                  </a:lnTo>
                  <a:lnTo>
                    <a:pt x="16" y="178"/>
                  </a:lnTo>
                  <a:lnTo>
                    <a:pt x="12" y="176"/>
                  </a:lnTo>
                  <a:lnTo>
                    <a:pt x="14" y="170"/>
                  </a:lnTo>
                  <a:lnTo>
                    <a:pt x="4" y="158"/>
                  </a:lnTo>
                  <a:lnTo>
                    <a:pt x="0" y="150"/>
                  </a:lnTo>
                  <a:lnTo>
                    <a:pt x="4" y="14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4" name="Freeform 149"/>
            <p:cNvSpPr>
              <a:spLocks/>
            </p:cNvSpPr>
            <p:nvPr/>
          </p:nvSpPr>
          <p:spPr bwMode="auto">
            <a:xfrm>
              <a:off x="4645166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5" name="Freeform 150"/>
            <p:cNvSpPr>
              <a:spLocks/>
            </p:cNvSpPr>
            <p:nvPr/>
          </p:nvSpPr>
          <p:spPr bwMode="auto">
            <a:xfrm>
              <a:off x="4829316" y="3393896"/>
              <a:ext cx="419100" cy="488950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4" h="308">
                  <a:moveTo>
                    <a:pt x="188" y="20"/>
                  </a:moveTo>
                  <a:lnTo>
                    <a:pt x="208" y="0"/>
                  </a:lnTo>
                  <a:lnTo>
                    <a:pt x="216" y="0"/>
                  </a:lnTo>
                  <a:lnTo>
                    <a:pt x="238" y="18"/>
                  </a:lnTo>
                  <a:lnTo>
                    <a:pt x="242" y="32"/>
                  </a:lnTo>
                  <a:lnTo>
                    <a:pt x="240" y="60"/>
                  </a:lnTo>
                  <a:lnTo>
                    <a:pt x="264" y="86"/>
                  </a:lnTo>
                  <a:lnTo>
                    <a:pt x="236" y="98"/>
                  </a:lnTo>
                  <a:lnTo>
                    <a:pt x="230" y="128"/>
                  </a:lnTo>
                  <a:lnTo>
                    <a:pt x="230" y="142"/>
                  </a:lnTo>
                  <a:lnTo>
                    <a:pt x="206" y="180"/>
                  </a:lnTo>
                  <a:lnTo>
                    <a:pt x="206" y="196"/>
                  </a:lnTo>
                  <a:lnTo>
                    <a:pt x="194" y="198"/>
                  </a:lnTo>
                  <a:lnTo>
                    <a:pt x="194" y="234"/>
                  </a:lnTo>
                  <a:lnTo>
                    <a:pt x="174" y="234"/>
                  </a:lnTo>
                  <a:lnTo>
                    <a:pt x="178" y="248"/>
                  </a:lnTo>
                  <a:lnTo>
                    <a:pt x="188" y="250"/>
                  </a:lnTo>
                  <a:lnTo>
                    <a:pt x="212" y="282"/>
                  </a:lnTo>
                  <a:lnTo>
                    <a:pt x="218" y="282"/>
                  </a:lnTo>
                  <a:lnTo>
                    <a:pt x="218" y="296"/>
                  </a:lnTo>
                  <a:lnTo>
                    <a:pt x="198" y="296"/>
                  </a:lnTo>
                  <a:lnTo>
                    <a:pt x="190" y="304"/>
                  </a:lnTo>
                  <a:lnTo>
                    <a:pt x="138" y="308"/>
                  </a:lnTo>
                  <a:lnTo>
                    <a:pt x="122" y="296"/>
                  </a:lnTo>
                  <a:lnTo>
                    <a:pt x="94" y="298"/>
                  </a:lnTo>
                  <a:lnTo>
                    <a:pt x="86" y="288"/>
                  </a:lnTo>
                  <a:lnTo>
                    <a:pt x="64" y="256"/>
                  </a:lnTo>
                  <a:lnTo>
                    <a:pt x="26" y="230"/>
                  </a:lnTo>
                  <a:lnTo>
                    <a:pt x="24" y="204"/>
                  </a:lnTo>
                  <a:lnTo>
                    <a:pt x="12" y="196"/>
                  </a:lnTo>
                  <a:lnTo>
                    <a:pt x="8" y="170"/>
                  </a:lnTo>
                  <a:lnTo>
                    <a:pt x="0" y="162"/>
                  </a:lnTo>
                  <a:lnTo>
                    <a:pt x="16" y="122"/>
                  </a:lnTo>
                  <a:lnTo>
                    <a:pt x="30" y="120"/>
                  </a:lnTo>
                  <a:lnTo>
                    <a:pt x="32" y="46"/>
                  </a:lnTo>
                  <a:lnTo>
                    <a:pt x="50" y="46"/>
                  </a:lnTo>
                  <a:lnTo>
                    <a:pt x="50" y="12"/>
                  </a:lnTo>
                  <a:lnTo>
                    <a:pt x="178" y="14"/>
                  </a:lnTo>
                  <a:lnTo>
                    <a:pt x="188" y="20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6" name="Freeform 151"/>
            <p:cNvSpPr>
              <a:spLocks/>
            </p:cNvSpPr>
            <p:nvPr/>
          </p:nvSpPr>
          <p:spPr bwMode="auto">
            <a:xfrm>
              <a:off x="5194441" y="3530421"/>
              <a:ext cx="158750" cy="136525"/>
            </a:xfrm>
            <a:custGeom>
              <a:avLst/>
              <a:gdLst>
                <a:gd name="T0" fmla="*/ 34 w 100"/>
                <a:gd name="T1" fmla="*/ 0 h 86"/>
                <a:gd name="T2" fmla="*/ 42 w 100"/>
                <a:gd name="T3" fmla="*/ 12 h 86"/>
                <a:gd name="T4" fmla="*/ 48 w 100"/>
                <a:gd name="T5" fmla="*/ 26 h 86"/>
                <a:gd name="T6" fmla="*/ 50 w 100"/>
                <a:gd name="T7" fmla="*/ 44 h 86"/>
                <a:gd name="T8" fmla="*/ 64 w 100"/>
                <a:gd name="T9" fmla="*/ 44 h 86"/>
                <a:gd name="T10" fmla="*/ 100 w 100"/>
                <a:gd name="T11" fmla="*/ 76 h 86"/>
                <a:gd name="T12" fmla="*/ 94 w 100"/>
                <a:gd name="T13" fmla="*/ 86 h 86"/>
                <a:gd name="T14" fmla="*/ 76 w 100"/>
                <a:gd name="T15" fmla="*/ 68 h 86"/>
                <a:gd name="T16" fmla="*/ 58 w 100"/>
                <a:gd name="T17" fmla="*/ 52 h 86"/>
                <a:gd name="T18" fmla="*/ 24 w 100"/>
                <a:gd name="T19" fmla="*/ 50 h 86"/>
                <a:gd name="T20" fmla="*/ 22 w 100"/>
                <a:gd name="T21" fmla="*/ 56 h 86"/>
                <a:gd name="T22" fmla="*/ 0 w 100"/>
                <a:gd name="T23" fmla="*/ 56 h 86"/>
                <a:gd name="T24" fmla="*/ 0 w 100"/>
                <a:gd name="T25" fmla="*/ 42 h 86"/>
                <a:gd name="T26" fmla="*/ 4 w 100"/>
                <a:gd name="T27" fmla="*/ 28 h 86"/>
                <a:gd name="T28" fmla="*/ 6 w 100"/>
                <a:gd name="T29" fmla="*/ 12 h 86"/>
                <a:gd name="T30" fmla="*/ 34 w 100"/>
                <a:gd name="T3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86">
                  <a:moveTo>
                    <a:pt x="34" y="0"/>
                  </a:moveTo>
                  <a:lnTo>
                    <a:pt x="42" y="12"/>
                  </a:lnTo>
                  <a:lnTo>
                    <a:pt x="48" y="26"/>
                  </a:lnTo>
                  <a:lnTo>
                    <a:pt x="50" y="44"/>
                  </a:lnTo>
                  <a:lnTo>
                    <a:pt x="64" y="44"/>
                  </a:lnTo>
                  <a:lnTo>
                    <a:pt x="100" y="76"/>
                  </a:lnTo>
                  <a:lnTo>
                    <a:pt x="94" y="86"/>
                  </a:lnTo>
                  <a:lnTo>
                    <a:pt x="76" y="68"/>
                  </a:lnTo>
                  <a:lnTo>
                    <a:pt x="58" y="52"/>
                  </a:lnTo>
                  <a:lnTo>
                    <a:pt x="24" y="50"/>
                  </a:lnTo>
                  <a:lnTo>
                    <a:pt x="22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4" y="28"/>
                  </a:lnTo>
                  <a:lnTo>
                    <a:pt x="6" y="12"/>
                  </a:lnTo>
                  <a:lnTo>
                    <a:pt x="3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7" name="Freeform 152"/>
            <p:cNvSpPr>
              <a:spLocks/>
            </p:cNvSpPr>
            <p:nvPr/>
          </p:nvSpPr>
          <p:spPr bwMode="auto">
            <a:xfrm>
              <a:off x="5330966" y="3651071"/>
              <a:ext cx="34925" cy="53975"/>
            </a:xfrm>
            <a:custGeom>
              <a:avLst/>
              <a:gdLst>
                <a:gd name="T0" fmla="*/ 22 w 22"/>
                <a:gd name="T1" fmla="*/ 16 h 34"/>
                <a:gd name="T2" fmla="*/ 14 w 22"/>
                <a:gd name="T3" fmla="*/ 22 h 34"/>
                <a:gd name="T4" fmla="*/ 16 w 22"/>
                <a:gd name="T5" fmla="*/ 34 h 34"/>
                <a:gd name="T6" fmla="*/ 0 w 22"/>
                <a:gd name="T7" fmla="*/ 32 h 34"/>
                <a:gd name="T8" fmla="*/ 0 w 22"/>
                <a:gd name="T9" fmla="*/ 20 h 34"/>
                <a:gd name="T10" fmla="*/ 8 w 22"/>
                <a:gd name="T11" fmla="*/ 10 h 34"/>
                <a:gd name="T12" fmla="*/ 14 w 22"/>
                <a:gd name="T13" fmla="*/ 0 h 34"/>
                <a:gd name="T14" fmla="*/ 22 w 22"/>
                <a:gd name="T1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4">
                  <a:moveTo>
                    <a:pt x="22" y="16"/>
                  </a:moveTo>
                  <a:lnTo>
                    <a:pt x="14" y="22"/>
                  </a:lnTo>
                  <a:lnTo>
                    <a:pt x="16" y="34"/>
                  </a:lnTo>
                  <a:lnTo>
                    <a:pt x="0" y="32"/>
                  </a:lnTo>
                  <a:lnTo>
                    <a:pt x="0" y="20"/>
                  </a:lnTo>
                  <a:lnTo>
                    <a:pt x="8" y="10"/>
                  </a:lnTo>
                  <a:lnTo>
                    <a:pt x="14" y="0"/>
                  </a:lnTo>
                  <a:lnTo>
                    <a:pt x="22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8" name="Freeform 153"/>
            <p:cNvSpPr>
              <a:spLocks/>
            </p:cNvSpPr>
            <p:nvPr/>
          </p:nvSpPr>
          <p:spPr bwMode="auto">
            <a:xfrm>
              <a:off x="5305566" y="3679646"/>
              <a:ext cx="263525" cy="342900"/>
            </a:xfrm>
            <a:custGeom>
              <a:avLst/>
              <a:gdLst>
                <a:gd name="T0" fmla="*/ 60 w 166"/>
                <a:gd name="T1" fmla="*/ 26 h 216"/>
                <a:gd name="T2" fmla="*/ 78 w 166"/>
                <a:gd name="T3" fmla="*/ 18 h 216"/>
                <a:gd name="T4" fmla="*/ 146 w 166"/>
                <a:gd name="T5" fmla="*/ 8 h 216"/>
                <a:gd name="T6" fmla="*/ 164 w 166"/>
                <a:gd name="T7" fmla="*/ 0 h 216"/>
                <a:gd name="T8" fmla="*/ 166 w 166"/>
                <a:gd name="T9" fmla="*/ 22 h 216"/>
                <a:gd name="T10" fmla="*/ 158 w 166"/>
                <a:gd name="T11" fmla="*/ 30 h 216"/>
                <a:gd name="T12" fmla="*/ 132 w 166"/>
                <a:gd name="T13" fmla="*/ 80 h 216"/>
                <a:gd name="T14" fmla="*/ 80 w 166"/>
                <a:gd name="T15" fmla="*/ 152 h 216"/>
                <a:gd name="T16" fmla="*/ 12 w 166"/>
                <a:gd name="T17" fmla="*/ 216 h 216"/>
                <a:gd name="T18" fmla="*/ 2 w 166"/>
                <a:gd name="T19" fmla="*/ 202 h 216"/>
                <a:gd name="T20" fmla="*/ 0 w 166"/>
                <a:gd name="T21" fmla="*/ 146 h 216"/>
                <a:gd name="T22" fmla="*/ 16 w 166"/>
                <a:gd name="T23" fmla="*/ 136 h 216"/>
                <a:gd name="T24" fmla="*/ 16 w 166"/>
                <a:gd name="T25" fmla="*/ 126 h 216"/>
                <a:gd name="T26" fmla="*/ 40 w 166"/>
                <a:gd name="T27" fmla="*/ 112 h 216"/>
                <a:gd name="T28" fmla="*/ 66 w 166"/>
                <a:gd name="T29" fmla="*/ 108 h 216"/>
                <a:gd name="T30" fmla="*/ 108 w 166"/>
                <a:gd name="T31" fmla="*/ 62 h 216"/>
                <a:gd name="T32" fmla="*/ 52 w 166"/>
                <a:gd name="T33" fmla="*/ 48 h 216"/>
                <a:gd name="T34" fmla="*/ 32 w 166"/>
                <a:gd name="T35" fmla="*/ 26 h 216"/>
                <a:gd name="T36" fmla="*/ 32 w 166"/>
                <a:gd name="T37" fmla="*/ 16 h 216"/>
                <a:gd name="T38" fmla="*/ 40 w 166"/>
                <a:gd name="T39" fmla="*/ 8 h 216"/>
                <a:gd name="T40" fmla="*/ 60 w 166"/>
                <a:gd name="T41" fmla="*/ 2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216">
                  <a:moveTo>
                    <a:pt x="60" y="26"/>
                  </a:moveTo>
                  <a:lnTo>
                    <a:pt x="78" y="18"/>
                  </a:lnTo>
                  <a:lnTo>
                    <a:pt x="146" y="8"/>
                  </a:lnTo>
                  <a:lnTo>
                    <a:pt x="164" y="0"/>
                  </a:lnTo>
                  <a:lnTo>
                    <a:pt x="166" y="22"/>
                  </a:lnTo>
                  <a:lnTo>
                    <a:pt x="158" y="30"/>
                  </a:lnTo>
                  <a:lnTo>
                    <a:pt x="132" y="80"/>
                  </a:lnTo>
                  <a:lnTo>
                    <a:pt x="80" y="152"/>
                  </a:lnTo>
                  <a:lnTo>
                    <a:pt x="12" y="216"/>
                  </a:lnTo>
                  <a:lnTo>
                    <a:pt x="2" y="202"/>
                  </a:lnTo>
                  <a:lnTo>
                    <a:pt x="0" y="146"/>
                  </a:lnTo>
                  <a:lnTo>
                    <a:pt x="16" y="136"/>
                  </a:lnTo>
                  <a:lnTo>
                    <a:pt x="16" y="126"/>
                  </a:lnTo>
                  <a:lnTo>
                    <a:pt x="40" y="112"/>
                  </a:lnTo>
                  <a:lnTo>
                    <a:pt x="66" y="108"/>
                  </a:lnTo>
                  <a:lnTo>
                    <a:pt x="108" y="62"/>
                  </a:lnTo>
                  <a:lnTo>
                    <a:pt x="52" y="48"/>
                  </a:lnTo>
                  <a:lnTo>
                    <a:pt x="32" y="26"/>
                  </a:lnTo>
                  <a:lnTo>
                    <a:pt x="32" y="16"/>
                  </a:lnTo>
                  <a:lnTo>
                    <a:pt x="40" y="8"/>
                  </a:lnTo>
                  <a:lnTo>
                    <a:pt x="60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9" name="Freeform 154"/>
            <p:cNvSpPr>
              <a:spLocks/>
            </p:cNvSpPr>
            <p:nvPr/>
          </p:nvSpPr>
          <p:spPr bwMode="auto">
            <a:xfrm>
              <a:off x="5105541" y="3609796"/>
              <a:ext cx="371475" cy="282575"/>
            </a:xfrm>
            <a:custGeom>
              <a:avLst/>
              <a:gdLst>
                <a:gd name="T0" fmla="*/ 56 w 234"/>
                <a:gd name="T1" fmla="*/ 6 h 178"/>
                <a:gd name="T2" fmla="*/ 78 w 234"/>
                <a:gd name="T3" fmla="*/ 6 h 178"/>
                <a:gd name="T4" fmla="*/ 80 w 234"/>
                <a:gd name="T5" fmla="*/ 0 h 178"/>
                <a:gd name="T6" fmla="*/ 114 w 234"/>
                <a:gd name="T7" fmla="*/ 2 h 178"/>
                <a:gd name="T8" fmla="*/ 150 w 234"/>
                <a:gd name="T9" fmla="*/ 36 h 178"/>
                <a:gd name="T10" fmla="*/ 142 w 234"/>
                <a:gd name="T11" fmla="*/ 46 h 178"/>
                <a:gd name="T12" fmla="*/ 142 w 234"/>
                <a:gd name="T13" fmla="*/ 58 h 178"/>
                <a:gd name="T14" fmla="*/ 158 w 234"/>
                <a:gd name="T15" fmla="*/ 60 h 178"/>
                <a:gd name="T16" fmla="*/ 158 w 234"/>
                <a:gd name="T17" fmla="*/ 70 h 178"/>
                <a:gd name="T18" fmla="*/ 178 w 234"/>
                <a:gd name="T19" fmla="*/ 92 h 178"/>
                <a:gd name="T20" fmla="*/ 234 w 234"/>
                <a:gd name="T21" fmla="*/ 106 h 178"/>
                <a:gd name="T22" fmla="*/ 192 w 234"/>
                <a:gd name="T23" fmla="*/ 152 h 178"/>
                <a:gd name="T24" fmla="*/ 166 w 234"/>
                <a:gd name="T25" fmla="*/ 156 h 178"/>
                <a:gd name="T26" fmla="*/ 142 w 234"/>
                <a:gd name="T27" fmla="*/ 170 h 178"/>
                <a:gd name="T28" fmla="*/ 130 w 234"/>
                <a:gd name="T29" fmla="*/ 174 h 178"/>
                <a:gd name="T30" fmla="*/ 124 w 234"/>
                <a:gd name="T31" fmla="*/ 166 h 178"/>
                <a:gd name="T32" fmla="*/ 104 w 234"/>
                <a:gd name="T33" fmla="*/ 178 h 178"/>
                <a:gd name="T34" fmla="*/ 80 w 234"/>
                <a:gd name="T35" fmla="*/ 176 h 178"/>
                <a:gd name="T36" fmla="*/ 44 w 234"/>
                <a:gd name="T37" fmla="*/ 160 h 178"/>
                <a:gd name="T38" fmla="*/ 44 w 234"/>
                <a:gd name="T39" fmla="*/ 146 h 178"/>
                <a:gd name="T40" fmla="*/ 38 w 234"/>
                <a:gd name="T41" fmla="*/ 146 h 178"/>
                <a:gd name="T42" fmla="*/ 14 w 234"/>
                <a:gd name="T43" fmla="*/ 114 h 178"/>
                <a:gd name="T44" fmla="*/ 4 w 234"/>
                <a:gd name="T45" fmla="*/ 112 h 178"/>
                <a:gd name="T46" fmla="*/ 0 w 234"/>
                <a:gd name="T47" fmla="*/ 98 h 178"/>
                <a:gd name="T48" fmla="*/ 20 w 234"/>
                <a:gd name="T49" fmla="*/ 98 h 178"/>
                <a:gd name="T50" fmla="*/ 20 w 234"/>
                <a:gd name="T51" fmla="*/ 62 h 178"/>
                <a:gd name="T52" fmla="*/ 32 w 234"/>
                <a:gd name="T53" fmla="*/ 60 h 178"/>
                <a:gd name="T54" fmla="*/ 32 w 234"/>
                <a:gd name="T55" fmla="*/ 44 h 178"/>
                <a:gd name="T56" fmla="*/ 56 w 234"/>
                <a:gd name="T57" fmla="*/ 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4" h="178">
                  <a:moveTo>
                    <a:pt x="56" y="6"/>
                  </a:moveTo>
                  <a:lnTo>
                    <a:pt x="78" y="6"/>
                  </a:lnTo>
                  <a:lnTo>
                    <a:pt x="80" y="0"/>
                  </a:lnTo>
                  <a:lnTo>
                    <a:pt x="114" y="2"/>
                  </a:lnTo>
                  <a:lnTo>
                    <a:pt x="150" y="36"/>
                  </a:lnTo>
                  <a:lnTo>
                    <a:pt x="142" y="46"/>
                  </a:lnTo>
                  <a:lnTo>
                    <a:pt x="142" y="58"/>
                  </a:lnTo>
                  <a:lnTo>
                    <a:pt x="158" y="60"/>
                  </a:lnTo>
                  <a:lnTo>
                    <a:pt x="158" y="70"/>
                  </a:lnTo>
                  <a:lnTo>
                    <a:pt x="178" y="92"/>
                  </a:lnTo>
                  <a:lnTo>
                    <a:pt x="234" y="106"/>
                  </a:lnTo>
                  <a:lnTo>
                    <a:pt x="192" y="152"/>
                  </a:lnTo>
                  <a:lnTo>
                    <a:pt x="166" y="156"/>
                  </a:lnTo>
                  <a:lnTo>
                    <a:pt x="142" y="170"/>
                  </a:lnTo>
                  <a:lnTo>
                    <a:pt x="130" y="174"/>
                  </a:lnTo>
                  <a:lnTo>
                    <a:pt x="124" y="166"/>
                  </a:lnTo>
                  <a:lnTo>
                    <a:pt x="104" y="178"/>
                  </a:lnTo>
                  <a:lnTo>
                    <a:pt x="80" y="176"/>
                  </a:lnTo>
                  <a:lnTo>
                    <a:pt x="44" y="160"/>
                  </a:lnTo>
                  <a:lnTo>
                    <a:pt x="44" y="146"/>
                  </a:lnTo>
                  <a:lnTo>
                    <a:pt x="38" y="146"/>
                  </a:lnTo>
                  <a:lnTo>
                    <a:pt x="14" y="114"/>
                  </a:lnTo>
                  <a:lnTo>
                    <a:pt x="4" y="112"/>
                  </a:lnTo>
                  <a:lnTo>
                    <a:pt x="0" y="98"/>
                  </a:lnTo>
                  <a:lnTo>
                    <a:pt x="20" y="98"/>
                  </a:lnTo>
                  <a:lnTo>
                    <a:pt x="20" y="62"/>
                  </a:lnTo>
                  <a:lnTo>
                    <a:pt x="32" y="60"/>
                  </a:lnTo>
                  <a:lnTo>
                    <a:pt x="32" y="44"/>
                  </a:lnTo>
                  <a:lnTo>
                    <a:pt x="5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0" name="Freeform 155"/>
            <p:cNvSpPr>
              <a:spLocks/>
            </p:cNvSpPr>
            <p:nvPr/>
          </p:nvSpPr>
          <p:spPr bwMode="auto">
            <a:xfrm>
              <a:off x="4494353" y="3651071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1" name="Freeform 156"/>
            <p:cNvSpPr>
              <a:spLocks/>
            </p:cNvSpPr>
            <p:nvPr/>
          </p:nvSpPr>
          <p:spPr bwMode="auto">
            <a:xfrm>
              <a:off x="4345128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2" name="Freeform 157"/>
            <p:cNvSpPr>
              <a:spLocks/>
            </p:cNvSpPr>
            <p:nvPr/>
          </p:nvSpPr>
          <p:spPr bwMode="auto">
            <a:xfrm>
              <a:off x="4294328" y="3666946"/>
              <a:ext cx="85725" cy="152400"/>
            </a:xfrm>
            <a:custGeom>
              <a:avLst/>
              <a:gdLst>
                <a:gd name="T0" fmla="*/ 20 w 54"/>
                <a:gd name="T1" fmla="*/ 2 h 96"/>
                <a:gd name="T2" fmla="*/ 34 w 54"/>
                <a:gd name="T3" fmla="*/ 0 h 96"/>
                <a:gd name="T4" fmla="*/ 44 w 54"/>
                <a:gd name="T5" fmla="*/ 10 h 96"/>
                <a:gd name="T6" fmla="*/ 42 w 54"/>
                <a:gd name="T7" fmla="*/ 18 h 96"/>
                <a:gd name="T8" fmla="*/ 54 w 54"/>
                <a:gd name="T9" fmla="*/ 28 h 96"/>
                <a:gd name="T10" fmla="*/ 32 w 54"/>
                <a:gd name="T11" fmla="*/ 54 h 96"/>
                <a:gd name="T12" fmla="*/ 34 w 54"/>
                <a:gd name="T13" fmla="*/ 92 h 96"/>
                <a:gd name="T14" fmla="*/ 12 w 54"/>
                <a:gd name="T15" fmla="*/ 96 h 96"/>
                <a:gd name="T16" fmla="*/ 12 w 54"/>
                <a:gd name="T17" fmla="*/ 48 h 96"/>
                <a:gd name="T18" fmla="*/ 0 w 54"/>
                <a:gd name="T19" fmla="*/ 32 h 96"/>
                <a:gd name="T20" fmla="*/ 4 w 54"/>
                <a:gd name="T21" fmla="*/ 20 h 96"/>
                <a:gd name="T22" fmla="*/ 20 w 54"/>
                <a:gd name="T23" fmla="*/ 16 h 96"/>
                <a:gd name="T24" fmla="*/ 20 w 54"/>
                <a:gd name="T25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96">
                  <a:moveTo>
                    <a:pt x="20" y="2"/>
                  </a:moveTo>
                  <a:lnTo>
                    <a:pt x="34" y="0"/>
                  </a:lnTo>
                  <a:lnTo>
                    <a:pt x="44" y="10"/>
                  </a:lnTo>
                  <a:lnTo>
                    <a:pt x="42" y="18"/>
                  </a:lnTo>
                  <a:lnTo>
                    <a:pt x="54" y="28"/>
                  </a:lnTo>
                  <a:lnTo>
                    <a:pt x="32" y="54"/>
                  </a:lnTo>
                  <a:lnTo>
                    <a:pt x="34" y="92"/>
                  </a:lnTo>
                  <a:lnTo>
                    <a:pt x="12" y="96"/>
                  </a:lnTo>
                  <a:lnTo>
                    <a:pt x="12" y="48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20" y="16"/>
                  </a:lnTo>
                  <a:lnTo>
                    <a:pt x="2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3" name="Freeform 158"/>
            <p:cNvSpPr>
              <a:spLocks/>
            </p:cNvSpPr>
            <p:nvPr/>
          </p:nvSpPr>
          <p:spPr bwMode="auto">
            <a:xfrm>
              <a:off x="4265753" y="3698696"/>
              <a:ext cx="47625" cy="127000"/>
            </a:xfrm>
            <a:custGeom>
              <a:avLst/>
              <a:gdLst>
                <a:gd name="T0" fmla="*/ 30 w 30"/>
                <a:gd name="T1" fmla="*/ 76 h 80"/>
                <a:gd name="T2" fmla="*/ 16 w 30"/>
                <a:gd name="T3" fmla="*/ 80 h 80"/>
                <a:gd name="T4" fmla="*/ 12 w 30"/>
                <a:gd name="T5" fmla="*/ 48 h 80"/>
                <a:gd name="T6" fmla="*/ 8 w 30"/>
                <a:gd name="T7" fmla="*/ 34 h 80"/>
                <a:gd name="T8" fmla="*/ 12 w 30"/>
                <a:gd name="T9" fmla="*/ 18 h 80"/>
                <a:gd name="T10" fmla="*/ 0 w 30"/>
                <a:gd name="T11" fmla="*/ 0 h 80"/>
                <a:gd name="T12" fmla="*/ 22 w 30"/>
                <a:gd name="T13" fmla="*/ 0 h 80"/>
                <a:gd name="T14" fmla="*/ 18 w 30"/>
                <a:gd name="T15" fmla="*/ 12 h 80"/>
                <a:gd name="T16" fmla="*/ 30 w 30"/>
                <a:gd name="T17" fmla="*/ 28 h 80"/>
                <a:gd name="T18" fmla="*/ 30 w 30"/>
                <a:gd name="T1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80">
                  <a:moveTo>
                    <a:pt x="30" y="76"/>
                  </a:moveTo>
                  <a:lnTo>
                    <a:pt x="16" y="80"/>
                  </a:lnTo>
                  <a:lnTo>
                    <a:pt x="12" y="48"/>
                  </a:lnTo>
                  <a:lnTo>
                    <a:pt x="8" y="34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22" y="0"/>
                  </a:lnTo>
                  <a:lnTo>
                    <a:pt x="18" y="12"/>
                  </a:lnTo>
                  <a:lnTo>
                    <a:pt x="30" y="28"/>
                  </a:lnTo>
                  <a:lnTo>
                    <a:pt x="30" y="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4" name="Freeform 159"/>
            <p:cNvSpPr>
              <a:spLocks/>
            </p:cNvSpPr>
            <p:nvPr/>
          </p:nvSpPr>
          <p:spPr bwMode="auto">
            <a:xfrm>
              <a:off x="3970478" y="3343096"/>
              <a:ext cx="409575" cy="374650"/>
            </a:xfrm>
            <a:custGeom>
              <a:avLst/>
              <a:gdLst>
                <a:gd name="T0" fmla="*/ 120 w 258"/>
                <a:gd name="T1" fmla="*/ 0 h 236"/>
                <a:gd name="T2" fmla="*/ 210 w 258"/>
                <a:gd name="T3" fmla="*/ 60 h 236"/>
                <a:gd name="T4" fmla="*/ 224 w 258"/>
                <a:gd name="T5" fmla="*/ 74 h 236"/>
                <a:gd name="T6" fmla="*/ 244 w 258"/>
                <a:gd name="T7" fmla="*/ 82 h 236"/>
                <a:gd name="T8" fmla="*/ 242 w 258"/>
                <a:gd name="T9" fmla="*/ 98 h 236"/>
                <a:gd name="T10" fmla="*/ 258 w 258"/>
                <a:gd name="T11" fmla="*/ 96 h 236"/>
                <a:gd name="T12" fmla="*/ 258 w 258"/>
                <a:gd name="T13" fmla="*/ 138 h 236"/>
                <a:gd name="T14" fmla="*/ 246 w 258"/>
                <a:gd name="T15" fmla="*/ 156 h 236"/>
                <a:gd name="T16" fmla="*/ 212 w 258"/>
                <a:gd name="T17" fmla="*/ 162 h 236"/>
                <a:gd name="T18" fmla="*/ 198 w 258"/>
                <a:gd name="T19" fmla="*/ 162 h 236"/>
                <a:gd name="T20" fmla="*/ 178 w 258"/>
                <a:gd name="T21" fmla="*/ 162 h 236"/>
                <a:gd name="T22" fmla="*/ 154 w 258"/>
                <a:gd name="T23" fmla="*/ 172 h 236"/>
                <a:gd name="T24" fmla="*/ 136 w 258"/>
                <a:gd name="T25" fmla="*/ 190 h 236"/>
                <a:gd name="T26" fmla="*/ 128 w 258"/>
                <a:gd name="T27" fmla="*/ 186 h 236"/>
                <a:gd name="T28" fmla="*/ 118 w 258"/>
                <a:gd name="T29" fmla="*/ 210 h 236"/>
                <a:gd name="T30" fmla="*/ 108 w 258"/>
                <a:gd name="T31" fmla="*/ 212 h 236"/>
                <a:gd name="T32" fmla="*/ 104 w 258"/>
                <a:gd name="T33" fmla="*/ 234 h 236"/>
                <a:gd name="T34" fmla="*/ 64 w 258"/>
                <a:gd name="T35" fmla="*/ 236 h 236"/>
                <a:gd name="T36" fmla="*/ 56 w 258"/>
                <a:gd name="T37" fmla="*/ 218 h 236"/>
                <a:gd name="T38" fmla="*/ 50 w 258"/>
                <a:gd name="T39" fmla="*/ 204 h 236"/>
                <a:gd name="T40" fmla="*/ 24 w 258"/>
                <a:gd name="T41" fmla="*/ 210 h 236"/>
                <a:gd name="T42" fmla="*/ 12 w 258"/>
                <a:gd name="T43" fmla="*/ 206 h 236"/>
                <a:gd name="T44" fmla="*/ 12 w 258"/>
                <a:gd name="T45" fmla="*/ 204 h 236"/>
                <a:gd name="T46" fmla="*/ 12 w 258"/>
                <a:gd name="T47" fmla="*/ 200 h 236"/>
                <a:gd name="T48" fmla="*/ 10 w 258"/>
                <a:gd name="T49" fmla="*/ 192 h 236"/>
                <a:gd name="T50" fmla="*/ 4 w 258"/>
                <a:gd name="T51" fmla="*/ 184 h 236"/>
                <a:gd name="T52" fmla="*/ 2 w 258"/>
                <a:gd name="T53" fmla="*/ 172 h 236"/>
                <a:gd name="T54" fmla="*/ 0 w 258"/>
                <a:gd name="T55" fmla="*/ 166 h 236"/>
                <a:gd name="T56" fmla="*/ 6 w 258"/>
                <a:gd name="T57" fmla="*/ 152 h 236"/>
                <a:gd name="T58" fmla="*/ 106 w 258"/>
                <a:gd name="T59" fmla="*/ 154 h 236"/>
                <a:gd name="T60" fmla="*/ 108 w 258"/>
                <a:gd name="T61" fmla="*/ 144 h 236"/>
                <a:gd name="T62" fmla="*/ 102 w 258"/>
                <a:gd name="T63" fmla="*/ 136 h 236"/>
                <a:gd name="T64" fmla="*/ 90 w 258"/>
                <a:gd name="T65" fmla="*/ 0 h 236"/>
                <a:gd name="T66" fmla="*/ 120 w 258"/>
                <a:gd name="T6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8" h="236">
                  <a:moveTo>
                    <a:pt x="120" y="0"/>
                  </a:moveTo>
                  <a:lnTo>
                    <a:pt x="210" y="60"/>
                  </a:lnTo>
                  <a:lnTo>
                    <a:pt x="224" y="74"/>
                  </a:lnTo>
                  <a:lnTo>
                    <a:pt x="244" y="82"/>
                  </a:lnTo>
                  <a:lnTo>
                    <a:pt x="242" y="98"/>
                  </a:lnTo>
                  <a:lnTo>
                    <a:pt x="258" y="96"/>
                  </a:lnTo>
                  <a:lnTo>
                    <a:pt x="258" y="138"/>
                  </a:lnTo>
                  <a:lnTo>
                    <a:pt x="246" y="156"/>
                  </a:lnTo>
                  <a:lnTo>
                    <a:pt x="212" y="162"/>
                  </a:lnTo>
                  <a:lnTo>
                    <a:pt x="198" y="162"/>
                  </a:lnTo>
                  <a:lnTo>
                    <a:pt x="178" y="162"/>
                  </a:lnTo>
                  <a:lnTo>
                    <a:pt x="154" y="172"/>
                  </a:lnTo>
                  <a:lnTo>
                    <a:pt x="136" y="190"/>
                  </a:lnTo>
                  <a:lnTo>
                    <a:pt x="128" y="186"/>
                  </a:lnTo>
                  <a:lnTo>
                    <a:pt x="118" y="210"/>
                  </a:lnTo>
                  <a:lnTo>
                    <a:pt x="108" y="212"/>
                  </a:lnTo>
                  <a:lnTo>
                    <a:pt x="104" y="234"/>
                  </a:lnTo>
                  <a:lnTo>
                    <a:pt x="64" y="236"/>
                  </a:lnTo>
                  <a:lnTo>
                    <a:pt x="56" y="218"/>
                  </a:lnTo>
                  <a:lnTo>
                    <a:pt x="50" y="204"/>
                  </a:lnTo>
                  <a:lnTo>
                    <a:pt x="24" y="210"/>
                  </a:lnTo>
                  <a:lnTo>
                    <a:pt x="12" y="206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0" y="192"/>
                  </a:lnTo>
                  <a:lnTo>
                    <a:pt x="4" y="184"/>
                  </a:lnTo>
                  <a:lnTo>
                    <a:pt x="2" y="172"/>
                  </a:lnTo>
                  <a:lnTo>
                    <a:pt x="0" y="166"/>
                  </a:lnTo>
                  <a:lnTo>
                    <a:pt x="6" y="152"/>
                  </a:lnTo>
                  <a:lnTo>
                    <a:pt x="106" y="154"/>
                  </a:lnTo>
                  <a:lnTo>
                    <a:pt x="108" y="144"/>
                  </a:lnTo>
                  <a:lnTo>
                    <a:pt x="102" y="136"/>
                  </a:lnTo>
                  <a:lnTo>
                    <a:pt x="90" y="0"/>
                  </a:lnTo>
                  <a:lnTo>
                    <a:pt x="12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5" name="Freeform 160"/>
            <p:cNvSpPr>
              <a:spLocks/>
            </p:cNvSpPr>
            <p:nvPr/>
          </p:nvSpPr>
          <p:spPr bwMode="auto">
            <a:xfrm>
              <a:off x="4135578" y="3600271"/>
              <a:ext cx="190500" cy="136525"/>
            </a:xfrm>
            <a:custGeom>
              <a:avLst/>
              <a:gdLst>
                <a:gd name="T0" fmla="*/ 44 w 120"/>
                <a:gd name="T1" fmla="*/ 62 h 86"/>
                <a:gd name="T2" fmla="*/ 44 w 120"/>
                <a:gd name="T3" fmla="*/ 84 h 86"/>
                <a:gd name="T4" fmla="*/ 30 w 120"/>
                <a:gd name="T5" fmla="*/ 78 h 86"/>
                <a:gd name="T6" fmla="*/ 20 w 120"/>
                <a:gd name="T7" fmla="*/ 86 h 86"/>
                <a:gd name="T8" fmla="*/ 0 w 120"/>
                <a:gd name="T9" fmla="*/ 72 h 86"/>
                <a:gd name="T10" fmla="*/ 4 w 120"/>
                <a:gd name="T11" fmla="*/ 50 h 86"/>
                <a:gd name="T12" fmla="*/ 14 w 120"/>
                <a:gd name="T13" fmla="*/ 48 h 86"/>
                <a:gd name="T14" fmla="*/ 24 w 120"/>
                <a:gd name="T15" fmla="*/ 24 h 86"/>
                <a:gd name="T16" fmla="*/ 32 w 120"/>
                <a:gd name="T17" fmla="*/ 28 h 86"/>
                <a:gd name="T18" fmla="*/ 50 w 120"/>
                <a:gd name="T19" fmla="*/ 10 h 86"/>
                <a:gd name="T20" fmla="*/ 74 w 120"/>
                <a:gd name="T21" fmla="*/ 0 h 86"/>
                <a:gd name="T22" fmla="*/ 94 w 120"/>
                <a:gd name="T23" fmla="*/ 0 h 86"/>
                <a:gd name="T24" fmla="*/ 90 w 120"/>
                <a:gd name="T25" fmla="*/ 8 h 86"/>
                <a:gd name="T26" fmla="*/ 92 w 120"/>
                <a:gd name="T27" fmla="*/ 14 h 86"/>
                <a:gd name="T28" fmla="*/ 104 w 120"/>
                <a:gd name="T29" fmla="*/ 28 h 86"/>
                <a:gd name="T30" fmla="*/ 102 w 120"/>
                <a:gd name="T31" fmla="*/ 34 h 86"/>
                <a:gd name="T32" fmla="*/ 120 w 120"/>
                <a:gd name="T33" fmla="*/ 44 h 86"/>
                <a:gd name="T34" fmla="*/ 120 w 120"/>
                <a:gd name="T35" fmla="*/ 58 h 86"/>
                <a:gd name="T36" fmla="*/ 104 w 120"/>
                <a:gd name="T37" fmla="*/ 62 h 86"/>
                <a:gd name="T38" fmla="*/ 82 w 120"/>
                <a:gd name="T39" fmla="*/ 62 h 86"/>
                <a:gd name="T40" fmla="*/ 44 w 120"/>
                <a:gd name="T41" fmla="*/ 6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" h="86">
                  <a:moveTo>
                    <a:pt x="44" y="62"/>
                  </a:moveTo>
                  <a:lnTo>
                    <a:pt x="44" y="84"/>
                  </a:lnTo>
                  <a:lnTo>
                    <a:pt x="30" y="78"/>
                  </a:lnTo>
                  <a:lnTo>
                    <a:pt x="20" y="86"/>
                  </a:lnTo>
                  <a:lnTo>
                    <a:pt x="0" y="72"/>
                  </a:lnTo>
                  <a:lnTo>
                    <a:pt x="4" y="50"/>
                  </a:lnTo>
                  <a:lnTo>
                    <a:pt x="14" y="48"/>
                  </a:lnTo>
                  <a:lnTo>
                    <a:pt x="24" y="24"/>
                  </a:lnTo>
                  <a:lnTo>
                    <a:pt x="32" y="28"/>
                  </a:lnTo>
                  <a:lnTo>
                    <a:pt x="50" y="10"/>
                  </a:lnTo>
                  <a:lnTo>
                    <a:pt x="74" y="0"/>
                  </a:lnTo>
                  <a:lnTo>
                    <a:pt x="94" y="0"/>
                  </a:lnTo>
                  <a:lnTo>
                    <a:pt x="90" y="8"/>
                  </a:lnTo>
                  <a:lnTo>
                    <a:pt x="92" y="14"/>
                  </a:lnTo>
                  <a:lnTo>
                    <a:pt x="104" y="28"/>
                  </a:lnTo>
                  <a:lnTo>
                    <a:pt x="102" y="34"/>
                  </a:lnTo>
                  <a:lnTo>
                    <a:pt x="120" y="44"/>
                  </a:lnTo>
                  <a:lnTo>
                    <a:pt x="120" y="58"/>
                  </a:lnTo>
                  <a:lnTo>
                    <a:pt x="104" y="62"/>
                  </a:lnTo>
                  <a:lnTo>
                    <a:pt x="82" y="62"/>
                  </a:lnTo>
                  <a:lnTo>
                    <a:pt x="44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6" name="Freeform 161"/>
            <p:cNvSpPr>
              <a:spLocks/>
            </p:cNvSpPr>
            <p:nvPr/>
          </p:nvSpPr>
          <p:spPr bwMode="auto">
            <a:xfrm>
              <a:off x="4195903" y="3698696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7" name="Freeform 162"/>
            <p:cNvSpPr>
              <a:spLocks/>
            </p:cNvSpPr>
            <p:nvPr/>
          </p:nvSpPr>
          <p:spPr bwMode="auto">
            <a:xfrm>
              <a:off x="4062553" y="3714571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8" name="Freeform 163"/>
            <p:cNvSpPr>
              <a:spLocks/>
            </p:cNvSpPr>
            <p:nvPr/>
          </p:nvSpPr>
          <p:spPr bwMode="auto">
            <a:xfrm>
              <a:off x="4516578" y="3920946"/>
              <a:ext cx="46038" cy="38100"/>
            </a:xfrm>
            <a:custGeom>
              <a:avLst/>
              <a:gdLst>
                <a:gd name="T0" fmla="*/ 4 w 29"/>
                <a:gd name="T1" fmla="*/ 0 h 24"/>
                <a:gd name="T2" fmla="*/ 29 w 29"/>
                <a:gd name="T3" fmla="*/ 0 h 24"/>
                <a:gd name="T4" fmla="*/ 26 w 29"/>
                <a:gd name="T5" fmla="*/ 22 h 24"/>
                <a:gd name="T6" fmla="*/ 2 w 29"/>
                <a:gd name="T7" fmla="*/ 24 h 24"/>
                <a:gd name="T8" fmla="*/ 0 w 29"/>
                <a:gd name="T9" fmla="*/ 10 h 24"/>
                <a:gd name="T10" fmla="*/ 4 w 2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4">
                  <a:moveTo>
                    <a:pt x="4" y="0"/>
                  </a:moveTo>
                  <a:lnTo>
                    <a:pt x="29" y="0"/>
                  </a:lnTo>
                  <a:lnTo>
                    <a:pt x="26" y="22"/>
                  </a:lnTo>
                  <a:lnTo>
                    <a:pt x="2" y="24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9" name="Freeform 164"/>
            <p:cNvSpPr>
              <a:spLocks/>
            </p:cNvSpPr>
            <p:nvPr/>
          </p:nvSpPr>
          <p:spPr bwMode="auto">
            <a:xfrm>
              <a:off x="5365891" y="4282896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0" name="Freeform 165"/>
            <p:cNvSpPr>
              <a:spLocks/>
            </p:cNvSpPr>
            <p:nvPr/>
          </p:nvSpPr>
          <p:spPr bwMode="auto">
            <a:xfrm>
              <a:off x="4695966" y="4546421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1" name="Freeform 166"/>
            <p:cNvSpPr>
              <a:spLocks/>
            </p:cNvSpPr>
            <p:nvPr/>
          </p:nvSpPr>
          <p:spPr bwMode="auto">
            <a:xfrm>
              <a:off x="4915041" y="4381321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2" name="Freeform 167"/>
            <p:cNvSpPr>
              <a:spLocks/>
            </p:cNvSpPr>
            <p:nvPr/>
          </p:nvSpPr>
          <p:spPr bwMode="auto">
            <a:xfrm>
              <a:off x="4781691" y="4438471"/>
              <a:ext cx="228600" cy="231775"/>
            </a:xfrm>
            <a:custGeom>
              <a:avLst/>
              <a:gdLst>
                <a:gd name="T0" fmla="*/ 0 w 144"/>
                <a:gd name="T1" fmla="*/ 114 h 146"/>
                <a:gd name="T2" fmla="*/ 0 w 144"/>
                <a:gd name="T3" fmla="*/ 66 h 146"/>
                <a:gd name="T4" fmla="*/ 14 w 144"/>
                <a:gd name="T5" fmla="*/ 66 h 146"/>
                <a:gd name="T6" fmla="*/ 16 w 144"/>
                <a:gd name="T7" fmla="*/ 4 h 146"/>
                <a:gd name="T8" fmla="*/ 50 w 144"/>
                <a:gd name="T9" fmla="*/ 0 h 146"/>
                <a:gd name="T10" fmla="*/ 56 w 144"/>
                <a:gd name="T11" fmla="*/ 8 h 146"/>
                <a:gd name="T12" fmla="*/ 84 w 144"/>
                <a:gd name="T13" fmla="*/ 0 h 146"/>
                <a:gd name="T14" fmla="*/ 92 w 144"/>
                <a:gd name="T15" fmla="*/ 12 h 146"/>
                <a:gd name="T16" fmla="*/ 96 w 144"/>
                <a:gd name="T17" fmla="*/ 28 h 146"/>
                <a:gd name="T18" fmla="*/ 120 w 144"/>
                <a:gd name="T19" fmla="*/ 40 h 146"/>
                <a:gd name="T20" fmla="*/ 128 w 144"/>
                <a:gd name="T21" fmla="*/ 60 h 146"/>
                <a:gd name="T22" fmla="*/ 142 w 144"/>
                <a:gd name="T23" fmla="*/ 62 h 146"/>
                <a:gd name="T24" fmla="*/ 144 w 144"/>
                <a:gd name="T25" fmla="*/ 70 h 146"/>
                <a:gd name="T26" fmla="*/ 142 w 144"/>
                <a:gd name="T27" fmla="*/ 74 h 146"/>
                <a:gd name="T28" fmla="*/ 132 w 144"/>
                <a:gd name="T29" fmla="*/ 74 h 146"/>
                <a:gd name="T30" fmla="*/ 94 w 144"/>
                <a:gd name="T31" fmla="*/ 114 h 146"/>
                <a:gd name="T32" fmla="*/ 86 w 144"/>
                <a:gd name="T33" fmla="*/ 128 h 146"/>
                <a:gd name="T34" fmla="*/ 66 w 144"/>
                <a:gd name="T35" fmla="*/ 130 h 146"/>
                <a:gd name="T36" fmla="*/ 56 w 144"/>
                <a:gd name="T37" fmla="*/ 122 h 146"/>
                <a:gd name="T38" fmla="*/ 46 w 144"/>
                <a:gd name="T39" fmla="*/ 122 h 146"/>
                <a:gd name="T40" fmla="*/ 42 w 144"/>
                <a:gd name="T41" fmla="*/ 134 h 146"/>
                <a:gd name="T42" fmla="*/ 28 w 144"/>
                <a:gd name="T43" fmla="*/ 146 h 146"/>
                <a:gd name="T44" fmla="*/ 12 w 144"/>
                <a:gd name="T45" fmla="*/ 146 h 146"/>
                <a:gd name="T46" fmla="*/ 12 w 144"/>
                <a:gd name="T47" fmla="*/ 126 h 146"/>
                <a:gd name="T48" fmla="*/ 0 w 144"/>
                <a:gd name="T49" fmla="*/ 1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4" h="146">
                  <a:moveTo>
                    <a:pt x="0" y="114"/>
                  </a:moveTo>
                  <a:lnTo>
                    <a:pt x="0" y="66"/>
                  </a:lnTo>
                  <a:lnTo>
                    <a:pt x="14" y="66"/>
                  </a:lnTo>
                  <a:lnTo>
                    <a:pt x="16" y="4"/>
                  </a:lnTo>
                  <a:lnTo>
                    <a:pt x="50" y="0"/>
                  </a:lnTo>
                  <a:lnTo>
                    <a:pt x="56" y="8"/>
                  </a:lnTo>
                  <a:lnTo>
                    <a:pt x="84" y="0"/>
                  </a:lnTo>
                  <a:lnTo>
                    <a:pt x="92" y="12"/>
                  </a:lnTo>
                  <a:lnTo>
                    <a:pt x="96" y="28"/>
                  </a:lnTo>
                  <a:lnTo>
                    <a:pt x="120" y="40"/>
                  </a:lnTo>
                  <a:lnTo>
                    <a:pt x="128" y="60"/>
                  </a:lnTo>
                  <a:lnTo>
                    <a:pt x="142" y="62"/>
                  </a:lnTo>
                  <a:lnTo>
                    <a:pt x="144" y="70"/>
                  </a:lnTo>
                  <a:lnTo>
                    <a:pt x="142" y="74"/>
                  </a:lnTo>
                  <a:lnTo>
                    <a:pt x="132" y="74"/>
                  </a:lnTo>
                  <a:lnTo>
                    <a:pt x="94" y="114"/>
                  </a:lnTo>
                  <a:lnTo>
                    <a:pt x="86" y="128"/>
                  </a:lnTo>
                  <a:lnTo>
                    <a:pt x="66" y="130"/>
                  </a:lnTo>
                  <a:lnTo>
                    <a:pt x="56" y="122"/>
                  </a:lnTo>
                  <a:lnTo>
                    <a:pt x="46" y="122"/>
                  </a:lnTo>
                  <a:lnTo>
                    <a:pt x="42" y="134"/>
                  </a:lnTo>
                  <a:lnTo>
                    <a:pt x="28" y="146"/>
                  </a:lnTo>
                  <a:lnTo>
                    <a:pt x="12" y="146"/>
                  </a:lnTo>
                  <a:lnTo>
                    <a:pt x="12" y="126"/>
                  </a:lnTo>
                  <a:lnTo>
                    <a:pt x="0" y="1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3" name="Freeform 168"/>
            <p:cNvSpPr>
              <a:spLocks/>
            </p:cNvSpPr>
            <p:nvPr/>
          </p:nvSpPr>
          <p:spPr bwMode="auto">
            <a:xfrm>
              <a:off x="4581666" y="4422596"/>
              <a:ext cx="225425" cy="304800"/>
            </a:xfrm>
            <a:custGeom>
              <a:avLst/>
              <a:gdLst>
                <a:gd name="T0" fmla="*/ 0 w 142"/>
                <a:gd name="T1" fmla="*/ 0 h 192"/>
                <a:gd name="T2" fmla="*/ 98 w 142"/>
                <a:gd name="T3" fmla="*/ 0 h 192"/>
                <a:gd name="T4" fmla="*/ 106 w 142"/>
                <a:gd name="T5" fmla="*/ 6 h 192"/>
                <a:gd name="T6" fmla="*/ 134 w 142"/>
                <a:gd name="T7" fmla="*/ 8 h 192"/>
                <a:gd name="T8" fmla="*/ 142 w 142"/>
                <a:gd name="T9" fmla="*/ 14 h 192"/>
                <a:gd name="T10" fmla="*/ 140 w 142"/>
                <a:gd name="T11" fmla="*/ 76 h 192"/>
                <a:gd name="T12" fmla="*/ 126 w 142"/>
                <a:gd name="T13" fmla="*/ 76 h 192"/>
                <a:gd name="T14" fmla="*/ 126 w 142"/>
                <a:gd name="T15" fmla="*/ 182 h 192"/>
                <a:gd name="T16" fmla="*/ 110 w 142"/>
                <a:gd name="T17" fmla="*/ 192 h 192"/>
                <a:gd name="T18" fmla="*/ 94 w 142"/>
                <a:gd name="T19" fmla="*/ 192 h 192"/>
                <a:gd name="T20" fmla="*/ 86 w 142"/>
                <a:gd name="T21" fmla="*/ 188 h 192"/>
                <a:gd name="T22" fmla="*/ 80 w 142"/>
                <a:gd name="T23" fmla="*/ 180 h 192"/>
                <a:gd name="T24" fmla="*/ 72 w 142"/>
                <a:gd name="T25" fmla="*/ 186 h 192"/>
                <a:gd name="T26" fmla="*/ 52 w 142"/>
                <a:gd name="T27" fmla="*/ 164 h 192"/>
                <a:gd name="T28" fmla="*/ 44 w 142"/>
                <a:gd name="T29" fmla="*/ 126 h 192"/>
                <a:gd name="T30" fmla="*/ 38 w 142"/>
                <a:gd name="T31" fmla="*/ 114 h 192"/>
                <a:gd name="T32" fmla="*/ 38 w 142"/>
                <a:gd name="T33" fmla="*/ 82 h 192"/>
                <a:gd name="T34" fmla="*/ 12 w 142"/>
                <a:gd name="T35" fmla="*/ 36 h 192"/>
                <a:gd name="T36" fmla="*/ 0 w 142"/>
                <a:gd name="T37" fmla="*/ 16 h 192"/>
                <a:gd name="T38" fmla="*/ 0 w 142"/>
                <a:gd name="T3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92">
                  <a:moveTo>
                    <a:pt x="0" y="0"/>
                  </a:moveTo>
                  <a:lnTo>
                    <a:pt x="98" y="0"/>
                  </a:lnTo>
                  <a:lnTo>
                    <a:pt x="106" y="6"/>
                  </a:lnTo>
                  <a:lnTo>
                    <a:pt x="134" y="8"/>
                  </a:lnTo>
                  <a:lnTo>
                    <a:pt x="142" y="14"/>
                  </a:lnTo>
                  <a:lnTo>
                    <a:pt x="140" y="76"/>
                  </a:lnTo>
                  <a:lnTo>
                    <a:pt x="126" y="76"/>
                  </a:lnTo>
                  <a:lnTo>
                    <a:pt x="126" y="182"/>
                  </a:lnTo>
                  <a:lnTo>
                    <a:pt x="110" y="192"/>
                  </a:lnTo>
                  <a:lnTo>
                    <a:pt x="94" y="192"/>
                  </a:lnTo>
                  <a:lnTo>
                    <a:pt x="86" y="188"/>
                  </a:lnTo>
                  <a:lnTo>
                    <a:pt x="80" y="180"/>
                  </a:lnTo>
                  <a:lnTo>
                    <a:pt x="72" y="186"/>
                  </a:lnTo>
                  <a:lnTo>
                    <a:pt x="52" y="164"/>
                  </a:lnTo>
                  <a:lnTo>
                    <a:pt x="44" y="126"/>
                  </a:lnTo>
                  <a:lnTo>
                    <a:pt x="38" y="114"/>
                  </a:lnTo>
                  <a:lnTo>
                    <a:pt x="38" y="82"/>
                  </a:lnTo>
                  <a:lnTo>
                    <a:pt x="12" y="3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4" name="Freeform 169"/>
            <p:cNvSpPr>
              <a:spLocks/>
            </p:cNvSpPr>
            <p:nvPr/>
          </p:nvSpPr>
          <p:spPr bwMode="auto">
            <a:xfrm>
              <a:off x="504521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5" name="Freeform 170"/>
            <p:cNvSpPr>
              <a:spLocks/>
            </p:cNvSpPr>
            <p:nvPr/>
          </p:nvSpPr>
          <p:spPr bwMode="auto">
            <a:xfrm>
              <a:off x="5102366" y="4222571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6" name="Freeform 171"/>
            <p:cNvSpPr>
              <a:spLocks/>
            </p:cNvSpPr>
            <p:nvPr/>
          </p:nvSpPr>
          <p:spPr bwMode="auto">
            <a:xfrm>
              <a:off x="4832491" y="4190821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7" name="Freeform 172"/>
            <p:cNvSpPr>
              <a:spLocks/>
            </p:cNvSpPr>
            <p:nvPr/>
          </p:nvSpPr>
          <p:spPr bwMode="auto">
            <a:xfrm>
              <a:off x="5019816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8" name="Freeform 173"/>
            <p:cNvSpPr>
              <a:spLocks/>
            </p:cNvSpPr>
            <p:nvPr/>
          </p:nvSpPr>
          <p:spPr bwMode="auto">
            <a:xfrm>
              <a:off x="5016641" y="4038421"/>
              <a:ext cx="34925" cy="57150"/>
            </a:xfrm>
            <a:custGeom>
              <a:avLst/>
              <a:gdLst>
                <a:gd name="T0" fmla="*/ 18 w 22"/>
                <a:gd name="T1" fmla="*/ 0 h 36"/>
                <a:gd name="T2" fmla="*/ 10 w 22"/>
                <a:gd name="T3" fmla="*/ 2 h 36"/>
                <a:gd name="T4" fmla="*/ 0 w 22"/>
                <a:gd name="T5" fmla="*/ 12 h 36"/>
                <a:gd name="T6" fmla="*/ 2 w 22"/>
                <a:gd name="T7" fmla="*/ 36 h 36"/>
                <a:gd name="T8" fmla="*/ 22 w 22"/>
                <a:gd name="T9" fmla="*/ 14 h 36"/>
                <a:gd name="T10" fmla="*/ 18 w 22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6">
                  <a:moveTo>
                    <a:pt x="18" y="0"/>
                  </a:moveTo>
                  <a:lnTo>
                    <a:pt x="10" y="2"/>
                  </a:lnTo>
                  <a:lnTo>
                    <a:pt x="0" y="12"/>
                  </a:lnTo>
                  <a:lnTo>
                    <a:pt x="2" y="36"/>
                  </a:lnTo>
                  <a:lnTo>
                    <a:pt x="22" y="1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9" name="Freeform 174"/>
            <p:cNvSpPr>
              <a:spLocks/>
            </p:cNvSpPr>
            <p:nvPr/>
          </p:nvSpPr>
          <p:spPr bwMode="auto">
            <a:xfrm>
              <a:off x="5007116" y="4006671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0" name="Freeform 175"/>
            <p:cNvSpPr>
              <a:spLocks/>
            </p:cNvSpPr>
            <p:nvPr/>
          </p:nvSpPr>
          <p:spPr bwMode="auto">
            <a:xfrm>
              <a:off x="5022991" y="3876496"/>
              <a:ext cx="136525" cy="133350"/>
            </a:xfrm>
            <a:custGeom>
              <a:avLst/>
              <a:gdLst>
                <a:gd name="T0" fmla="*/ 0 w 86"/>
                <a:gd name="T1" fmla="*/ 84 h 84"/>
                <a:gd name="T2" fmla="*/ 2 w 86"/>
                <a:gd name="T3" fmla="*/ 64 h 84"/>
                <a:gd name="T4" fmla="*/ 6 w 86"/>
                <a:gd name="T5" fmla="*/ 52 h 84"/>
                <a:gd name="T6" fmla="*/ 26 w 86"/>
                <a:gd name="T7" fmla="*/ 34 h 84"/>
                <a:gd name="T8" fmla="*/ 26 w 86"/>
                <a:gd name="T9" fmla="*/ 30 h 84"/>
                <a:gd name="T10" fmla="*/ 20 w 86"/>
                <a:gd name="T11" fmla="*/ 28 h 84"/>
                <a:gd name="T12" fmla="*/ 16 w 86"/>
                <a:gd name="T13" fmla="*/ 4 h 84"/>
                <a:gd name="T14" fmla="*/ 68 w 86"/>
                <a:gd name="T15" fmla="*/ 0 h 84"/>
                <a:gd name="T16" fmla="*/ 80 w 86"/>
                <a:gd name="T17" fmla="*/ 20 h 84"/>
                <a:gd name="T18" fmla="*/ 86 w 86"/>
                <a:gd name="T19" fmla="*/ 42 h 84"/>
                <a:gd name="T20" fmla="*/ 72 w 86"/>
                <a:gd name="T21" fmla="*/ 58 h 84"/>
                <a:gd name="T22" fmla="*/ 76 w 86"/>
                <a:gd name="T23" fmla="*/ 72 h 84"/>
                <a:gd name="T24" fmla="*/ 70 w 86"/>
                <a:gd name="T25" fmla="*/ 84 h 84"/>
                <a:gd name="T26" fmla="*/ 36 w 86"/>
                <a:gd name="T27" fmla="*/ 82 h 84"/>
                <a:gd name="T28" fmla="*/ 14 w 86"/>
                <a:gd name="T29" fmla="*/ 82 h 84"/>
                <a:gd name="T30" fmla="*/ 0 w 86"/>
                <a:gd name="T3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6" h="84">
                  <a:moveTo>
                    <a:pt x="0" y="84"/>
                  </a:moveTo>
                  <a:lnTo>
                    <a:pt x="2" y="64"/>
                  </a:lnTo>
                  <a:lnTo>
                    <a:pt x="6" y="52"/>
                  </a:lnTo>
                  <a:lnTo>
                    <a:pt x="26" y="34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16" y="4"/>
                  </a:lnTo>
                  <a:lnTo>
                    <a:pt x="68" y="0"/>
                  </a:lnTo>
                  <a:lnTo>
                    <a:pt x="80" y="20"/>
                  </a:lnTo>
                  <a:lnTo>
                    <a:pt x="86" y="42"/>
                  </a:lnTo>
                  <a:lnTo>
                    <a:pt x="72" y="58"/>
                  </a:lnTo>
                  <a:lnTo>
                    <a:pt x="76" y="72"/>
                  </a:lnTo>
                  <a:lnTo>
                    <a:pt x="70" y="84"/>
                  </a:lnTo>
                  <a:lnTo>
                    <a:pt x="36" y="82"/>
                  </a:lnTo>
                  <a:lnTo>
                    <a:pt x="14" y="82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1" name="Freeform 176"/>
            <p:cNvSpPr>
              <a:spLocks/>
            </p:cNvSpPr>
            <p:nvPr/>
          </p:nvSpPr>
          <p:spPr bwMode="auto">
            <a:xfrm>
              <a:off x="4581666" y="4127321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2" name="Freeform 177"/>
            <p:cNvSpPr>
              <a:spLocks/>
            </p:cNvSpPr>
            <p:nvPr/>
          </p:nvSpPr>
          <p:spPr bwMode="auto">
            <a:xfrm>
              <a:off x="4591191" y="3844746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3" name="Freeform 178"/>
            <p:cNvSpPr>
              <a:spLocks/>
            </p:cNvSpPr>
            <p:nvPr/>
          </p:nvSpPr>
          <p:spPr bwMode="auto">
            <a:xfrm>
              <a:off x="4581666" y="4092396"/>
              <a:ext cx="19050" cy="31750"/>
            </a:xfrm>
            <a:custGeom>
              <a:avLst/>
              <a:gdLst>
                <a:gd name="T0" fmla="*/ 0 w 12"/>
                <a:gd name="T1" fmla="*/ 4 h 20"/>
                <a:gd name="T2" fmla="*/ 10 w 12"/>
                <a:gd name="T3" fmla="*/ 0 h 20"/>
                <a:gd name="T4" fmla="*/ 12 w 12"/>
                <a:gd name="T5" fmla="*/ 4 h 20"/>
                <a:gd name="T6" fmla="*/ 10 w 12"/>
                <a:gd name="T7" fmla="*/ 12 h 20"/>
                <a:gd name="T8" fmla="*/ 0 w 12"/>
                <a:gd name="T9" fmla="*/ 20 h 20"/>
                <a:gd name="T10" fmla="*/ 0 w 12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0" y="4"/>
                  </a:moveTo>
                  <a:lnTo>
                    <a:pt x="10" y="0"/>
                  </a:lnTo>
                  <a:lnTo>
                    <a:pt x="12" y="4"/>
                  </a:lnTo>
                  <a:lnTo>
                    <a:pt x="10" y="12"/>
                  </a:lnTo>
                  <a:lnTo>
                    <a:pt x="0" y="2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4" name="Freeform 179"/>
            <p:cNvSpPr>
              <a:spLocks/>
            </p:cNvSpPr>
            <p:nvPr/>
          </p:nvSpPr>
          <p:spPr bwMode="auto">
            <a:xfrm>
              <a:off x="4557853" y="3889196"/>
              <a:ext cx="185738" cy="209550"/>
            </a:xfrm>
            <a:custGeom>
              <a:avLst/>
              <a:gdLst>
                <a:gd name="T0" fmla="*/ 0 w 117"/>
                <a:gd name="T1" fmla="*/ 116 h 132"/>
                <a:gd name="T2" fmla="*/ 15 w 117"/>
                <a:gd name="T3" fmla="*/ 116 h 132"/>
                <a:gd name="T4" fmla="*/ 15 w 117"/>
                <a:gd name="T5" fmla="*/ 106 h 132"/>
                <a:gd name="T6" fmla="*/ 7 w 117"/>
                <a:gd name="T7" fmla="*/ 106 h 132"/>
                <a:gd name="T8" fmla="*/ 7 w 117"/>
                <a:gd name="T9" fmla="*/ 94 h 132"/>
                <a:gd name="T10" fmla="*/ 15 w 117"/>
                <a:gd name="T11" fmla="*/ 94 h 132"/>
                <a:gd name="T12" fmla="*/ 25 w 117"/>
                <a:gd name="T13" fmla="*/ 86 h 132"/>
                <a:gd name="T14" fmla="*/ 31 w 117"/>
                <a:gd name="T15" fmla="*/ 94 h 132"/>
                <a:gd name="T16" fmla="*/ 49 w 117"/>
                <a:gd name="T17" fmla="*/ 96 h 132"/>
                <a:gd name="T18" fmla="*/ 53 w 117"/>
                <a:gd name="T19" fmla="*/ 88 h 132"/>
                <a:gd name="T20" fmla="*/ 53 w 117"/>
                <a:gd name="T21" fmla="*/ 68 h 132"/>
                <a:gd name="T22" fmla="*/ 45 w 117"/>
                <a:gd name="T23" fmla="*/ 62 h 132"/>
                <a:gd name="T24" fmla="*/ 45 w 117"/>
                <a:gd name="T25" fmla="*/ 50 h 132"/>
                <a:gd name="T26" fmla="*/ 53 w 117"/>
                <a:gd name="T27" fmla="*/ 44 h 132"/>
                <a:gd name="T28" fmla="*/ 49 w 117"/>
                <a:gd name="T29" fmla="*/ 34 h 132"/>
                <a:gd name="T30" fmla="*/ 35 w 117"/>
                <a:gd name="T31" fmla="*/ 36 h 132"/>
                <a:gd name="T32" fmla="*/ 31 w 117"/>
                <a:gd name="T33" fmla="*/ 20 h 132"/>
                <a:gd name="T34" fmla="*/ 59 w 117"/>
                <a:gd name="T35" fmla="*/ 20 h 132"/>
                <a:gd name="T36" fmla="*/ 59 w 117"/>
                <a:gd name="T37" fmla="*/ 28 h 132"/>
                <a:gd name="T38" fmla="*/ 77 w 117"/>
                <a:gd name="T39" fmla="*/ 26 h 132"/>
                <a:gd name="T40" fmla="*/ 79 w 117"/>
                <a:gd name="T41" fmla="*/ 12 h 132"/>
                <a:gd name="T42" fmla="*/ 87 w 117"/>
                <a:gd name="T43" fmla="*/ 0 h 132"/>
                <a:gd name="T44" fmla="*/ 117 w 117"/>
                <a:gd name="T45" fmla="*/ 2 h 132"/>
                <a:gd name="T46" fmla="*/ 109 w 117"/>
                <a:gd name="T47" fmla="*/ 46 h 132"/>
                <a:gd name="T48" fmla="*/ 85 w 117"/>
                <a:gd name="T49" fmla="*/ 84 h 132"/>
                <a:gd name="T50" fmla="*/ 81 w 117"/>
                <a:gd name="T51" fmla="*/ 116 h 132"/>
                <a:gd name="T52" fmla="*/ 55 w 117"/>
                <a:gd name="T53" fmla="*/ 128 h 132"/>
                <a:gd name="T54" fmla="*/ 27 w 117"/>
                <a:gd name="T55" fmla="*/ 132 h 132"/>
                <a:gd name="T56" fmla="*/ 25 w 117"/>
                <a:gd name="T57" fmla="*/ 128 h 132"/>
                <a:gd name="T58" fmla="*/ 15 w 117"/>
                <a:gd name="T59" fmla="*/ 132 h 132"/>
                <a:gd name="T60" fmla="*/ 0 w 117"/>
                <a:gd name="T61" fmla="*/ 1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7" h="132">
                  <a:moveTo>
                    <a:pt x="0" y="116"/>
                  </a:moveTo>
                  <a:lnTo>
                    <a:pt x="15" y="116"/>
                  </a:lnTo>
                  <a:lnTo>
                    <a:pt x="15" y="106"/>
                  </a:lnTo>
                  <a:lnTo>
                    <a:pt x="7" y="106"/>
                  </a:lnTo>
                  <a:lnTo>
                    <a:pt x="7" y="94"/>
                  </a:lnTo>
                  <a:lnTo>
                    <a:pt x="15" y="94"/>
                  </a:lnTo>
                  <a:lnTo>
                    <a:pt x="25" y="86"/>
                  </a:lnTo>
                  <a:lnTo>
                    <a:pt x="31" y="94"/>
                  </a:lnTo>
                  <a:lnTo>
                    <a:pt x="49" y="96"/>
                  </a:lnTo>
                  <a:lnTo>
                    <a:pt x="53" y="88"/>
                  </a:lnTo>
                  <a:lnTo>
                    <a:pt x="53" y="68"/>
                  </a:lnTo>
                  <a:lnTo>
                    <a:pt x="45" y="62"/>
                  </a:lnTo>
                  <a:lnTo>
                    <a:pt x="45" y="50"/>
                  </a:lnTo>
                  <a:lnTo>
                    <a:pt x="53" y="44"/>
                  </a:lnTo>
                  <a:lnTo>
                    <a:pt x="49" y="34"/>
                  </a:lnTo>
                  <a:lnTo>
                    <a:pt x="35" y="36"/>
                  </a:lnTo>
                  <a:lnTo>
                    <a:pt x="31" y="20"/>
                  </a:lnTo>
                  <a:lnTo>
                    <a:pt x="59" y="20"/>
                  </a:lnTo>
                  <a:lnTo>
                    <a:pt x="59" y="28"/>
                  </a:lnTo>
                  <a:lnTo>
                    <a:pt x="77" y="26"/>
                  </a:lnTo>
                  <a:lnTo>
                    <a:pt x="79" y="12"/>
                  </a:lnTo>
                  <a:lnTo>
                    <a:pt x="87" y="0"/>
                  </a:lnTo>
                  <a:lnTo>
                    <a:pt x="117" y="2"/>
                  </a:lnTo>
                  <a:lnTo>
                    <a:pt x="109" y="46"/>
                  </a:lnTo>
                  <a:lnTo>
                    <a:pt x="85" y="84"/>
                  </a:lnTo>
                  <a:lnTo>
                    <a:pt x="81" y="116"/>
                  </a:lnTo>
                  <a:lnTo>
                    <a:pt x="55" y="128"/>
                  </a:lnTo>
                  <a:lnTo>
                    <a:pt x="27" y="132"/>
                  </a:lnTo>
                  <a:lnTo>
                    <a:pt x="25" y="128"/>
                  </a:lnTo>
                  <a:lnTo>
                    <a:pt x="15" y="132"/>
                  </a:lnTo>
                  <a:lnTo>
                    <a:pt x="0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5" name="Freeform 180"/>
            <p:cNvSpPr>
              <a:spLocks/>
            </p:cNvSpPr>
            <p:nvPr/>
          </p:nvSpPr>
          <p:spPr bwMode="auto">
            <a:xfrm>
              <a:off x="5130941" y="3863796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6" name="Freeform 181"/>
            <p:cNvSpPr>
              <a:spLocks/>
            </p:cNvSpPr>
            <p:nvPr/>
          </p:nvSpPr>
          <p:spPr bwMode="auto">
            <a:xfrm>
              <a:off x="4500703" y="3920946"/>
              <a:ext cx="141288" cy="152400"/>
            </a:xfrm>
            <a:custGeom>
              <a:avLst/>
              <a:gdLst>
                <a:gd name="T0" fmla="*/ 39 w 89"/>
                <a:gd name="T1" fmla="*/ 0 h 96"/>
                <a:gd name="T2" fmla="*/ 67 w 89"/>
                <a:gd name="T3" fmla="*/ 0 h 96"/>
                <a:gd name="T4" fmla="*/ 71 w 89"/>
                <a:gd name="T5" fmla="*/ 16 h 96"/>
                <a:gd name="T6" fmla="*/ 85 w 89"/>
                <a:gd name="T7" fmla="*/ 14 h 96"/>
                <a:gd name="T8" fmla="*/ 89 w 89"/>
                <a:gd name="T9" fmla="*/ 24 h 96"/>
                <a:gd name="T10" fmla="*/ 81 w 89"/>
                <a:gd name="T11" fmla="*/ 30 h 96"/>
                <a:gd name="T12" fmla="*/ 81 w 89"/>
                <a:gd name="T13" fmla="*/ 42 h 96"/>
                <a:gd name="T14" fmla="*/ 89 w 89"/>
                <a:gd name="T15" fmla="*/ 48 h 96"/>
                <a:gd name="T16" fmla="*/ 89 w 89"/>
                <a:gd name="T17" fmla="*/ 68 h 96"/>
                <a:gd name="T18" fmla="*/ 85 w 89"/>
                <a:gd name="T19" fmla="*/ 76 h 96"/>
                <a:gd name="T20" fmla="*/ 67 w 89"/>
                <a:gd name="T21" fmla="*/ 74 h 96"/>
                <a:gd name="T22" fmla="*/ 61 w 89"/>
                <a:gd name="T23" fmla="*/ 66 h 96"/>
                <a:gd name="T24" fmla="*/ 51 w 89"/>
                <a:gd name="T25" fmla="*/ 74 h 96"/>
                <a:gd name="T26" fmla="*/ 43 w 89"/>
                <a:gd name="T27" fmla="*/ 74 h 96"/>
                <a:gd name="T28" fmla="*/ 43 w 89"/>
                <a:gd name="T29" fmla="*/ 86 h 96"/>
                <a:gd name="T30" fmla="*/ 51 w 89"/>
                <a:gd name="T31" fmla="*/ 86 h 96"/>
                <a:gd name="T32" fmla="*/ 51 w 89"/>
                <a:gd name="T33" fmla="*/ 96 h 96"/>
                <a:gd name="T34" fmla="*/ 36 w 89"/>
                <a:gd name="T35" fmla="*/ 96 h 96"/>
                <a:gd name="T36" fmla="*/ 18 w 89"/>
                <a:gd name="T37" fmla="*/ 82 h 96"/>
                <a:gd name="T38" fmla="*/ 10 w 89"/>
                <a:gd name="T39" fmla="*/ 68 h 96"/>
                <a:gd name="T40" fmla="*/ 0 w 89"/>
                <a:gd name="T41" fmla="*/ 48 h 96"/>
                <a:gd name="T42" fmla="*/ 10 w 89"/>
                <a:gd name="T43" fmla="*/ 32 h 96"/>
                <a:gd name="T44" fmla="*/ 12 w 89"/>
                <a:gd name="T45" fmla="*/ 24 h 96"/>
                <a:gd name="T46" fmla="*/ 36 w 89"/>
                <a:gd name="T47" fmla="*/ 22 h 96"/>
                <a:gd name="T48" fmla="*/ 39 w 89"/>
                <a:gd name="T4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96">
                  <a:moveTo>
                    <a:pt x="39" y="0"/>
                  </a:moveTo>
                  <a:lnTo>
                    <a:pt x="67" y="0"/>
                  </a:lnTo>
                  <a:lnTo>
                    <a:pt x="71" y="16"/>
                  </a:lnTo>
                  <a:lnTo>
                    <a:pt x="85" y="14"/>
                  </a:lnTo>
                  <a:lnTo>
                    <a:pt x="89" y="24"/>
                  </a:lnTo>
                  <a:lnTo>
                    <a:pt x="81" y="30"/>
                  </a:lnTo>
                  <a:lnTo>
                    <a:pt x="81" y="42"/>
                  </a:lnTo>
                  <a:lnTo>
                    <a:pt x="89" y="48"/>
                  </a:lnTo>
                  <a:lnTo>
                    <a:pt x="89" y="68"/>
                  </a:lnTo>
                  <a:lnTo>
                    <a:pt x="85" y="76"/>
                  </a:lnTo>
                  <a:lnTo>
                    <a:pt x="67" y="74"/>
                  </a:lnTo>
                  <a:lnTo>
                    <a:pt x="61" y="66"/>
                  </a:lnTo>
                  <a:lnTo>
                    <a:pt x="51" y="74"/>
                  </a:lnTo>
                  <a:lnTo>
                    <a:pt x="43" y="74"/>
                  </a:lnTo>
                  <a:lnTo>
                    <a:pt x="43" y="86"/>
                  </a:lnTo>
                  <a:lnTo>
                    <a:pt x="51" y="86"/>
                  </a:lnTo>
                  <a:lnTo>
                    <a:pt x="51" y="96"/>
                  </a:lnTo>
                  <a:lnTo>
                    <a:pt x="36" y="96"/>
                  </a:lnTo>
                  <a:lnTo>
                    <a:pt x="18" y="82"/>
                  </a:lnTo>
                  <a:lnTo>
                    <a:pt x="10" y="68"/>
                  </a:lnTo>
                  <a:lnTo>
                    <a:pt x="0" y="48"/>
                  </a:lnTo>
                  <a:lnTo>
                    <a:pt x="10" y="32"/>
                  </a:lnTo>
                  <a:lnTo>
                    <a:pt x="12" y="24"/>
                  </a:lnTo>
                  <a:lnTo>
                    <a:pt x="36" y="22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7" name="Freeform 182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8" name="Freeform 183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9" name="Freeform 184"/>
            <p:cNvSpPr>
              <a:spLocks/>
            </p:cNvSpPr>
            <p:nvPr/>
          </p:nvSpPr>
          <p:spPr bwMode="auto">
            <a:xfrm>
              <a:off x="3843478" y="3558673"/>
              <a:ext cx="146050" cy="111125"/>
            </a:xfrm>
            <a:custGeom>
              <a:avLst/>
              <a:gdLst>
                <a:gd name="T0" fmla="*/ 2 w 92"/>
                <a:gd name="T1" fmla="*/ 34 h 70"/>
                <a:gd name="T2" fmla="*/ 0 w 92"/>
                <a:gd name="T3" fmla="*/ 28 h 70"/>
                <a:gd name="T4" fmla="*/ 6 w 92"/>
                <a:gd name="T5" fmla="*/ 20 h 70"/>
                <a:gd name="T6" fmla="*/ 12 w 92"/>
                <a:gd name="T7" fmla="*/ 12 h 70"/>
                <a:gd name="T8" fmla="*/ 14 w 92"/>
                <a:gd name="T9" fmla="*/ 2 h 70"/>
                <a:gd name="T10" fmla="*/ 28 w 92"/>
                <a:gd name="T11" fmla="*/ 0 h 70"/>
                <a:gd name="T12" fmla="*/ 42 w 92"/>
                <a:gd name="T13" fmla="*/ 0 h 70"/>
                <a:gd name="T14" fmla="*/ 54 w 92"/>
                <a:gd name="T15" fmla="*/ 6 h 70"/>
                <a:gd name="T16" fmla="*/ 62 w 92"/>
                <a:gd name="T17" fmla="*/ 12 h 70"/>
                <a:gd name="T18" fmla="*/ 70 w 92"/>
                <a:gd name="T19" fmla="*/ 24 h 70"/>
                <a:gd name="T20" fmla="*/ 80 w 92"/>
                <a:gd name="T21" fmla="*/ 32 h 70"/>
                <a:gd name="T22" fmla="*/ 82 w 92"/>
                <a:gd name="T23" fmla="*/ 38 h 70"/>
                <a:gd name="T24" fmla="*/ 84 w 92"/>
                <a:gd name="T25" fmla="*/ 50 h 70"/>
                <a:gd name="T26" fmla="*/ 90 w 92"/>
                <a:gd name="T27" fmla="*/ 58 h 70"/>
                <a:gd name="T28" fmla="*/ 92 w 92"/>
                <a:gd name="T29" fmla="*/ 66 h 70"/>
                <a:gd name="T30" fmla="*/ 92 w 92"/>
                <a:gd name="T31" fmla="*/ 70 h 70"/>
                <a:gd name="T32" fmla="*/ 70 w 92"/>
                <a:gd name="T33" fmla="*/ 68 h 70"/>
                <a:gd name="T34" fmla="*/ 64 w 92"/>
                <a:gd name="T35" fmla="*/ 64 h 70"/>
                <a:gd name="T36" fmla="*/ 58 w 92"/>
                <a:gd name="T37" fmla="*/ 64 h 70"/>
                <a:gd name="T38" fmla="*/ 50 w 92"/>
                <a:gd name="T39" fmla="*/ 64 h 70"/>
                <a:gd name="T40" fmla="*/ 38 w 92"/>
                <a:gd name="T41" fmla="*/ 64 h 70"/>
                <a:gd name="T42" fmla="*/ 32 w 92"/>
                <a:gd name="T43" fmla="*/ 64 h 70"/>
                <a:gd name="T44" fmla="*/ 28 w 92"/>
                <a:gd name="T45" fmla="*/ 68 h 70"/>
                <a:gd name="T46" fmla="*/ 10 w 92"/>
                <a:gd name="T47" fmla="*/ 70 h 70"/>
                <a:gd name="T48" fmla="*/ 10 w 92"/>
                <a:gd name="T49" fmla="*/ 60 h 70"/>
                <a:gd name="T50" fmla="*/ 20 w 92"/>
                <a:gd name="T51" fmla="*/ 56 h 70"/>
                <a:gd name="T52" fmla="*/ 30 w 92"/>
                <a:gd name="T53" fmla="*/ 56 h 70"/>
                <a:gd name="T54" fmla="*/ 38 w 92"/>
                <a:gd name="T55" fmla="*/ 56 h 70"/>
                <a:gd name="T56" fmla="*/ 50 w 92"/>
                <a:gd name="T57" fmla="*/ 56 h 70"/>
                <a:gd name="T58" fmla="*/ 54 w 92"/>
                <a:gd name="T59" fmla="*/ 54 h 70"/>
                <a:gd name="T60" fmla="*/ 40 w 92"/>
                <a:gd name="T61" fmla="*/ 50 h 70"/>
                <a:gd name="T62" fmla="*/ 36 w 92"/>
                <a:gd name="T63" fmla="*/ 50 h 70"/>
                <a:gd name="T64" fmla="*/ 22 w 92"/>
                <a:gd name="T65" fmla="*/ 48 h 70"/>
                <a:gd name="T66" fmla="*/ 12 w 92"/>
                <a:gd name="T67" fmla="*/ 48 h 70"/>
                <a:gd name="T68" fmla="*/ 8 w 92"/>
                <a:gd name="T69" fmla="*/ 48 h 70"/>
                <a:gd name="T70" fmla="*/ 4 w 92"/>
                <a:gd name="T71" fmla="*/ 40 h 70"/>
                <a:gd name="T72" fmla="*/ 2 w 92"/>
                <a:gd name="T73" fmla="*/ 3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70">
                  <a:moveTo>
                    <a:pt x="2" y="34"/>
                  </a:moveTo>
                  <a:lnTo>
                    <a:pt x="0" y="28"/>
                  </a:lnTo>
                  <a:lnTo>
                    <a:pt x="6" y="20"/>
                  </a:lnTo>
                  <a:lnTo>
                    <a:pt x="12" y="12"/>
                  </a:lnTo>
                  <a:lnTo>
                    <a:pt x="14" y="2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62" y="12"/>
                  </a:lnTo>
                  <a:lnTo>
                    <a:pt x="70" y="24"/>
                  </a:lnTo>
                  <a:lnTo>
                    <a:pt x="80" y="32"/>
                  </a:lnTo>
                  <a:lnTo>
                    <a:pt x="82" y="38"/>
                  </a:lnTo>
                  <a:lnTo>
                    <a:pt x="84" y="50"/>
                  </a:lnTo>
                  <a:lnTo>
                    <a:pt x="90" y="58"/>
                  </a:lnTo>
                  <a:lnTo>
                    <a:pt x="92" y="66"/>
                  </a:lnTo>
                  <a:lnTo>
                    <a:pt x="92" y="70"/>
                  </a:lnTo>
                  <a:lnTo>
                    <a:pt x="70" y="68"/>
                  </a:lnTo>
                  <a:lnTo>
                    <a:pt x="64" y="64"/>
                  </a:lnTo>
                  <a:lnTo>
                    <a:pt x="58" y="64"/>
                  </a:lnTo>
                  <a:lnTo>
                    <a:pt x="50" y="64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20" y="56"/>
                  </a:lnTo>
                  <a:lnTo>
                    <a:pt x="30" y="56"/>
                  </a:lnTo>
                  <a:lnTo>
                    <a:pt x="38" y="56"/>
                  </a:lnTo>
                  <a:lnTo>
                    <a:pt x="50" y="56"/>
                  </a:lnTo>
                  <a:lnTo>
                    <a:pt x="54" y="54"/>
                  </a:lnTo>
                  <a:lnTo>
                    <a:pt x="40" y="50"/>
                  </a:lnTo>
                  <a:lnTo>
                    <a:pt x="36" y="50"/>
                  </a:lnTo>
                  <a:lnTo>
                    <a:pt x="2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4" y="40"/>
                  </a:lnTo>
                  <a:lnTo>
                    <a:pt x="2" y="3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0" name="Freeform 185"/>
            <p:cNvSpPr>
              <a:spLocks/>
            </p:cNvSpPr>
            <p:nvPr/>
          </p:nvSpPr>
          <p:spPr bwMode="auto">
            <a:xfrm>
              <a:off x="5040453" y="4636909"/>
              <a:ext cx="60325" cy="57150"/>
            </a:xfrm>
            <a:custGeom>
              <a:avLst/>
              <a:gdLst>
                <a:gd name="T0" fmla="*/ 28 w 38"/>
                <a:gd name="T1" fmla="*/ 0 h 36"/>
                <a:gd name="T2" fmla="*/ 0 w 38"/>
                <a:gd name="T3" fmla="*/ 10 h 36"/>
                <a:gd name="T4" fmla="*/ 8 w 38"/>
                <a:gd name="T5" fmla="*/ 36 h 36"/>
                <a:gd name="T6" fmla="*/ 38 w 38"/>
                <a:gd name="T7" fmla="*/ 26 h 36"/>
                <a:gd name="T8" fmla="*/ 26 w 38"/>
                <a:gd name="T9" fmla="*/ 18 h 36"/>
                <a:gd name="T10" fmla="*/ 28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28" y="0"/>
                  </a:moveTo>
                  <a:lnTo>
                    <a:pt x="0" y="10"/>
                  </a:lnTo>
                  <a:lnTo>
                    <a:pt x="8" y="36"/>
                  </a:lnTo>
                  <a:lnTo>
                    <a:pt x="38" y="26"/>
                  </a:lnTo>
                  <a:lnTo>
                    <a:pt x="26" y="18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1" name="Freeform 186"/>
            <p:cNvSpPr>
              <a:spLocks/>
            </p:cNvSpPr>
            <p:nvPr/>
          </p:nvSpPr>
          <p:spPr bwMode="auto">
            <a:xfrm>
              <a:off x="4957903" y="4694059"/>
              <a:ext cx="50800" cy="69850"/>
            </a:xfrm>
            <a:custGeom>
              <a:avLst/>
              <a:gdLst>
                <a:gd name="T0" fmla="*/ 32 w 32"/>
                <a:gd name="T1" fmla="*/ 28 h 44"/>
                <a:gd name="T2" fmla="*/ 16 w 32"/>
                <a:gd name="T3" fmla="*/ 0 h 44"/>
                <a:gd name="T4" fmla="*/ 0 w 32"/>
                <a:gd name="T5" fmla="*/ 22 h 44"/>
                <a:gd name="T6" fmla="*/ 10 w 32"/>
                <a:gd name="T7" fmla="*/ 44 h 44"/>
                <a:gd name="T8" fmla="*/ 18 w 32"/>
                <a:gd name="T9" fmla="*/ 32 h 44"/>
                <a:gd name="T10" fmla="*/ 32 w 32"/>
                <a:gd name="T11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4">
                  <a:moveTo>
                    <a:pt x="32" y="28"/>
                  </a:moveTo>
                  <a:lnTo>
                    <a:pt x="16" y="0"/>
                  </a:lnTo>
                  <a:lnTo>
                    <a:pt x="0" y="22"/>
                  </a:lnTo>
                  <a:lnTo>
                    <a:pt x="10" y="44"/>
                  </a:lnTo>
                  <a:lnTo>
                    <a:pt x="18" y="32"/>
                  </a:lnTo>
                  <a:lnTo>
                    <a:pt x="32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2" name="Freeform 117"/>
            <p:cNvSpPr>
              <a:spLocks/>
            </p:cNvSpPr>
            <p:nvPr/>
          </p:nvSpPr>
          <p:spPr bwMode="auto">
            <a:xfrm>
              <a:off x="5096016" y="3047821"/>
              <a:ext cx="47625" cy="25400"/>
            </a:xfrm>
            <a:custGeom>
              <a:avLst/>
              <a:gdLst>
                <a:gd name="T0" fmla="*/ 8 w 30"/>
                <a:gd name="T1" fmla="*/ 6 h 16"/>
                <a:gd name="T2" fmla="*/ 16 w 30"/>
                <a:gd name="T3" fmla="*/ 4 h 16"/>
                <a:gd name="T4" fmla="*/ 24 w 30"/>
                <a:gd name="T5" fmla="*/ 4 h 16"/>
                <a:gd name="T6" fmla="*/ 30 w 30"/>
                <a:gd name="T7" fmla="*/ 0 h 16"/>
                <a:gd name="T8" fmla="*/ 22 w 30"/>
                <a:gd name="T9" fmla="*/ 8 h 16"/>
                <a:gd name="T10" fmla="*/ 18 w 30"/>
                <a:gd name="T11" fmla="*/ 12 h 16"/>
                <a:gd name="T12" fmla="*/ 12 w 30"/>
                <a:gd name="T13" fmla="*/ 16 h 16"/>
                <a:gd name="T14" fmla="*/ 4 w 30"/>
                <a:gd name="T15" fmla="*/ 16 h 16"/>
                <a:gd name="T16" fmla="*/ 0 w 30"/>
                <a:gd name="T17" fmla="*/ 12 h 16"/>
                <a:gd name="T18" fmla="*/ 0 w 30"/>
                <a:gd name="T19" fmla="*/ 6 h 16"/>
                <a:gd name="T20" fmla="*/ 8 w 30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6">
                  <a:moveTo>
                    <a:pt x="8" y="6"/>
                  </a:moveTo>
                  <a:lnTo>
                    <a:pt x="16" y="4"/>
                  </a:lnTo>
                  <a:lnTo>
                    <a:pt x="24" y="4"/>
                  </a:lnTo>
                  <a:lnTo>
                    <a:pt x="30" y="0"/>
                  </a:lnTo>
                  <a:lnTo>
                    <a:pt x="22" y="8"/>
                  </a:lnTo>
                  <a:lnTo>
                    <a:pt x="18" y="12"/>
                  </a:lnTo>
                  <a:lnTo>
                    <a:pt x="12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8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3" name="Freeform 118"/>
            <p:cNvSpPr>
              <a:spLocks/>
            </p:cNvSpPr>
            <p:nvPr/>
          </p:nvSpPr>
          <p:spPr bwMode="auto">
            <a:xfrm>
              <a:off x="4940441" y="2854146"/>
              <a:ext cx="463550" cy="177800"/>
            </a:xfrm>
            <a:custGeom>
              <a:avLst/>
              <a:gdLst>
                <a:gd name="T0" fmla="*/ 0 w 292"/>
                <a:gd name="T1" fmla="*/ 46 h 112"/>
                <a:gd name="T2" fmla="*/ 6 w 292"/>
                <a:gd name="T3" fmla="*/ 34 h 112"/>
                <a:gd name="T4" fmla="*/ 26 w 292"/>
                <a:gd name="T5" fmla="*/ 34 h 112"/>
                <a:gd name="T6" fmla="*/ 46 w 292"/>
                <a:gd name="T7" fmla="*/ 34 h 112"/>
                <a:gd name="T8" fmla="*/ 52 w 292"/>
                <a:gd name="T9" fmla="*/ 26 h 112"/>
                <a:gd name="T10" fmla="*/ 52 w 292"/>
                <a:gd name="T11" fmla="*/ 22 h 112"/>
                <a:gd name="T12" fmla="*/ 46 w 292"/>
                <a:gd name="T13" fmla="*/ 16 h 112"/>
                <a:gd name="T14" fmla="*/ 82 w 292"/>
                <a:gd name="T15" fmla="*/ 18 h 112"/>
                <a:gd name="T16" fmla="*/ 110 w 292"/>
                <a:gd name="T17" fmla="*/ 0 h 112"/>
                <a:gd name="T18" fmla="*/ 146 w 292"/>
                <a:gd name="T19" fmla="*/ 12 h 112"/>
                <a:gd name="T20" fmla="*/ 160 w 292"/>
                <a:gd name="T21" fmla="*/ 16 h 112"/>
                <a:gd name="T22" fmla="*/ 182 w 292"/>
                <a:gd name="T23" fmla="*/ 22 h 112"/>
                <a:gd name="T24" fmla="*/ 218 w 292"/>
                <a:gd name="T25" fmla="*/ 22 h 112"/>
                <a:gd name="T26" fmla="*/ 242 w 292"/>
                <a:gd name="T27" fmla="*/ 10 h 112"/>
                <a:gd name="T28" fmla="*/ 252 w 292"/>
                <a:gd name="T29" fmla="*/ 14 h 112"/>
                <a:gd name="T30" fmla="*/ 262 w 292"/>
                <a:gd name="T31" fmla="*/ 10 h 112"/>
                <a:gd name="T32" fmla="*/ 274 w 292"/>
                <a:gd name="T33" fmla="*/ 20 h 112"/>
                <a:gd name="T34" fmla="*/ 274 w 292"/>
                <a:gd name="T35" fmla="*/ 42 h 112"/>
                <a:gd name="T36" fmla="*/ 292 w 292"/>
                <a:gd name="T37" fmla="*/ 46 h 112"/>
                <a:gd name="T38" fmla="*/ 282 w 292"/>
                <a:gd name="T39" fmla="*/ 52 h 112"/>
                <a:gd name="T40" fmla="*/ 286 w 292"/>
                <a:gd name="T41" fmla="*/ 68 h 112"/>
                <a:gd name="T42" fmla="*/ 292 w 292"/>
                <a:gd name="T43" fmla="*/ 88 h 112"/>
                <a:gd name="T44" fmla="*/ 282 w 292"/>
                <a:gd name="T45" fmla="*/ 90 h 112"/>
                <a:gd name="T46" fmla="*/ 252 w 292"/>
                <a:gd name="T47" fmla="*/ 92 h 112"/>
                <a:gd name="T48" fmla="*/ 214 w 292"/>
                <a:gd name="T49" fmla="*/ 100 h 112"/>
                <a:gd name="T50" fmla="*/ 190 w 292"/>
                <a:gd name="T51" fmla="*/ 96 h 112"/>
                <a:gd name="T52" fmla="*/ 182 w 292"/>
                <a:gd name="T53" fmla="*/ 100 h 112"/>
                <a:gd name="T54" fmla="*/ 164 w 292"/>
                <a:gd name="T55" fmla="*/ 96 h 112"/>
                <a:gd name="T56" fmla="*/ 154 w 292"/>
                <a:gd name="T57" fmla="*/ 112 h 112"/>
                <a:gd name="T58" fmla="*/ 156 w 292"/>
                <a:gd name="T59" fmla="*/ 96 h 112"/>
                <a:gd name="T60" fmla="*/ 146 w 292"/>
                <a:gd name="T61" fmla="*/ 100 h 112"/>
                <a:gd name="T62" fmla="*/ 128 w 292"/>
                <a:gd name="T63" fmla="*/ 100 h 112"/>
                <a:gd name="T64" fmla="*/ 110 w 292"/>
                <a:gd name="T65" fmla="*/ 110 h 112"/>
                <a:gd name="T66" fmla="*/ 92 w 292"/>
                <a:gd name="T67" fmla="*/ 104 h 112"/>
                <a:gd name="T68" fmla="*/ 72 w 292"/>
                <a:gd name="T69" fmla="*/ 96 h 112"/>
                <a:gd name="T70" fmla="*/ 68 w 292"/>
                <a:gd name="T71" fmla="*/ 104 h 112"/>
                <a:gd name="T72" fmla="*/ 50 w 292"/>
                <a:gd name="T73" fmla="*/ 108 h 112"/>
                <a:gd name="T74" fmla="*/ 34 w 292"/>
                <a:gd name="T75" fmla="*/ 96 h 112"/>
                <a:gd name="T76" fmla="*/ 16 w 292"/>
                <a:gd name="T77" fmla="*/ 84 h 112"/>
                <a:gd name="T78" fmla="*/ 6 w 292"/>
                <a:gd name="T79" fmla="*/ 74 h 112"/>
                <a:gd name="T80" fmla="*/ 14 w 292"/>
                <a:gd name="T81" fmla="*/ 62 h 112"/>
                <a:gd name="T82" fmla="*/ 10 w 292"/>
                <a:gd name="T83" fmla="*/ 4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2" h="112">
                  <a:moveTo>
                    <a:pt x="10" y="48"/>
                  </a:moveTo>
                  <a:lnTo>
                    <a:pt x="0" y="46"/>
                  </a:lnTo>
                  <a:lnTo>
                    <a:pt x="0" y="42"/>
                  </a:lnTo>
                  <a:lnTo>
                    <a:pt x="6" y="34"/>
                  </a:lnTo>
                  <a:lnTo>
                    <a:pt x="12" y="32"/>
                  </a:lnTo>
                  <a:lnTo>
                    <a:pt x="26" y="34"/>
                  </a:lnTo>
                  <a:lnTo>
                    <a:pt x="38" y="34"/>
                  </a:lnTo>
                  <a:lnTo>
                    <a:pt x="46" y="34"/>
                  </a:lnTo>
                  <a:lnTo>
                    <a:pt x="46" y="28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52" y="22"/>
                  </a:lnTo>
                  <a:lnTo>
                    <a:pt x="46" y="22"/>
                  </a:lnTo>
                  <a:lnTo>
                    <a:pt x="46" y="16"/>
                  </a:lnTo>
                  <a:lnTo>
                    <a:pt x="68" y="18"/>
                  </a:lnTo>
                  <a:lnTo>
                    <a:pt x="82" y="18"/>
                  </a:lnTo>
                  <a:lnTo>
                    <a:pt x="90" y="10"/>
                  </a:lnTo>
                  <a:lnTo>
                    <a:pt x="110" y="0"/>
                  </a:lnTo>
                  <a:lnTo>
                    <a:pt x="140" y="0"/>
                  </a:lnTo>
                  <a:lnTo>
                    <a:pt x="146" y="12"/>
                  </a:lnTo>
                  <a:lnTo>
                    <a:pt x="154" y="10"/>
                  </a:lnTo>
                  <a:lnTo>
                    <a:pt x="160" y="16"/>
                  </a:lnTo>
                  <a:lnTo>
                    <a:pt x="168" y="18"/>
                  </a:lnTo>
                  <a:lnTo>
                    <a:pt x="182" y="22"/>
                  </a:lnTo>
                  <a:lnTo>
                    <a:pt x="200" y="22"/>
                  </a:lnTo>
                  <a:lnTo>
                    <a:pt x="218" y="22"/>
                  </a:lnTo>
                  <a:lnTo>
                    <a:pt x="234" y="18"/>
                  </a:lnTo>
                  <a:lnTo>
                    <a:pt x="242" y="10"/>
                  </a:lnTo>
                  <a:lnTo>
                    <a:pt x="248" y="12"/>
                  </a:lnTo>
                  <a:lnTo>
                    <a:pt x="252" y="14"/>
                  </a:lnTo>
                  <a:lnTo>
                    <a:pt x="254" y="8"/>
                  </a:lnTo>
                  <a:lnTo>
                    <a:pt x="262" y="10"/>
                  </a:lnTo>
                  <a:lnTo>
                    <a:pt x="268" y="16"/>
                  </a:lnTo>
                  <a:lnTo>
                    <a:pt x="274" y="20"/>
                  </a:lnTo>
                  <a:lnTo>
                    <a:pt x="274" y="30"/>
                  </a:lnTo>
                  <a:lnTo>
                    <a:pt x="274" y="42"/>
                  </a:lnTo>
                  <a:lnTo>
                    <a:pt x="286" y="42"/>
                  </a:lnTo>
                  <a:lnTo>
                    <a:pt x="292" y="46"/>
                  </a:lnTo>
                  <a:lnTo>
                    <a:pt x="284" y="48"/>
                  </a:lnTo>
                  <a:lnTo>
                    <a:pt x="282" y="52"/>
                  </a:lnTo>
                  <a:lnTo>
                    <a:pt x="284" y="60"/>
                  </a:lnTo>
                  <a:lnTo>
                    <a:pt x="286" y="68"/>
                  </a:lnTo>
                  <a:lnTo>
                    <a:pt x="288" y="78"/>
                  </a:lnTo>
                  <a:lnTo>
                    <a:pt x="292" y="88"/>
                  </a:lnTo>
                  <a:lnTo>
                    <a:pt x="290" y="92"/>
                  </a:lnTo>
                  <a:lnTo>
                    <a:pt x="282" y="90"/>
                  </a:lnTo>
                  <a:lnTo>
                    <a:pt x="262" y="86"/>
                  </a:lnTo>
                  <a:lnTo>
                    <a:pt x="252" y="92"/>
                  </a:lnTo>
                  <a:lnTo>
                    <a:pt x="226" y="92"/>
                  </a:lnTo>
                  <a:lnTo>
                    <a:pt x="214" y="100"/>
                  </a:lnTo>
                  <a:lnTo>
                    <a:pt x="196" y="102"/>
                  </a:lnTo>
                  <a:lnTo>
                    <a:pt x="190" y="96"/>
                  </a:lnTo>
                  <a:lnTo>
                    <a:pt x="184" y="96"/>
                  </a:lnTo>
                  <a:lnTo>
                    <a:pt x="182" y="100"/>
                  </a:lnTo>
                  <a:lnTo>
                    <a:pt x="170" y="100"/>
                  </a:lnTo>
                  <a:lnTo>
                    <a:pt x="164" y="96"/>
                  </a:lnTo>
                  <a:lnTo>
                    <a:pt x="162" y="104"/>
                  </a:lnTo>
                  <a:lnTo>
                    <a:pt x="154" y="112"/>
                  </a:lnTo>
                  <a:lnTo>
                    <a:pt x="152" y="104"/>
                  </a:lnTo>
                  <a:lnTo>
                    <a:pt x="156" y="96"/>
                  </a:lnTo>
                  <a:lnTo>
                    <a:pt x="150" y="96"/>
                  </a:lnTo>
                  <a:lnTo>
                    <a:pt x="146" y="100"/>
                  </a:lnTo>
                  <a:lnTo>
                    <a:pt x="132" y="98"/>
                  </a:lnTo>
                  <a:lnTo>
                    <a:pt x="128" y="100"/>
                  </a:lnTo>
                  <a:lnTo>
                    <a:pt x="120" y="108"/>
                  </a:lnTo>
                  <a:lnTo>
                    <a:pt x="110" y="110"/>
                  </a:lnTo>
                  <a:lnTo>
                    <a:pt x="100" y="110"/>
                  </a:lnTo>
                  <a:lnTo>
                    <a:pt x="92" y="104"/>
                  </a:lnTo>
                  <a:lnTo>
                    <a:pt x="80" y="100"/>
                  </a:lnTo>
                  <a:lnTo>
                    <a:pt x="72" y="96"/>
                  </a:lnTo>
                  <a:lnTo>
                    <a:pt x="66" y="98"/>
                  </a:lnTo>
                  <a:lnTo>
                    <a:pt x="68" y="104"/>
                  </a:lnTo>
                  <a:lnTo>
                    <a:pt x="66" y="108"/>
                  </a:lnTo>
                  <a:lnTo>
                    <a:pt x="50" y="108"/>
                  </a:lnTo>
                  <a:lnTo>
                    <a:pt x="40" y="100"/>
                  </a:lnTo>
                  <a:lnTo>
                    <a:pt x="34" y="96"/>
                  </a:lnTo>
                  <a:lnTo>
                    <a:pt x="20" y="92"/>
                  </a:lnTo>
                  <a:lnTo>
                    <a:pt x="16" y="84"/>
                  </a:lnTo>
                  <a:lnTo>
                    <a:pt x="16" y="78"/>
                  </a:lnTo>
                  <a:lnTo>
                    <a:pt x="6" y="74"/>
                  </a:lnTo>
                  <a:lnTo>
                    <a:pt x="10" y="68"/>
                  </a:lnTo>
                  <a:lnTo>
                    <a:pt x="14" y="62"/>
                  </a:lnTo>
                  <a:lnTo>
                    <a:pt x="12" y="54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4" name="Freeform 122"/>
            <p:cNvSpPr>
              <a:spLocks/>
            </p:cNvSpPr>
            <p:nvPr/>
          </p:nvSpPr>
          <p:spPr bwMode="auto">
            <a:xfrm>
              <a:off x="5261116" y="2990671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5" name="Freeform 123"/>
            <p:cNvSpPr>
              <a:spLocks/>
            </p:cNvSpPr>
            <p:nvPr/>
          </p:nvSpPr>
          <p:spPr bwMode="auto">
            <a:xfrm>
              <a:off x="5454791" y="3197046"/>
              <a:ext cx="44450" cy="44450"/>
            </a:xfrm>
            <a:custGeom>
              <a:avLst/>
              <a:gdLst>
                <a:gd name="T0" fmla="*/ 28 w 28"/>
                <a:gd name="T1" fmla="*/ 4 h 28"/>
                <a:gd name="T2" fmla="*/ 18 w 28"/>
                <a:gd name="T3" fmla="*/ 0 h 28"/>
                <a:gd name="T4" fmla="*/ 14 w 28"/>
                <a:gd name="T5" fmla="*/ 0 h 28"/>
                <a:gd name="T6" fmla="*/ 10 w 28"/>
                <a:gd name="T7" fmla="*/ 2 h 28"/>
                <a:gd name="T8" fmla="*/ 0 w 28"/>
                <a:gd name="T9" fmla="*/ 10 h 28"/>
                <a:gd name="T10" fmla="*/ 0 w 28"/>
                <a:gd name="T11" fmla="*/ 18 h 28"/>
                <a:gd name="T12" fmla="*/ 10 w 28"/>
                <a:gd name="T13" fmla="*/ 20 h 28"/>
                <a:gd name="T14" fmla="*/ 18 w 28"/>
                <a:gd name="T15" fmla="*/ 28 h 28"/>
                <a:gd name="T16" fmla="*/ 26 w 28"/>
                <a:gd name="T17" fmla="*/ 28 h 28"/>
                <a:gd name="T18" fmla="*/ 22 w 28"/>
                <a:gd name="T19" fmla="*/ 18 h 28"/>
                <a:gd name="T20" fmla="*/ 22 w 28"/>
                <a:gd name="T21" fmla="*/ 12 h 28"/>
                <a:gd name="T22" fmla="*/ 28 w 2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28" y="4"/>
                  </a:move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10" y="20"/>
                  </a:lnTo>
                  <a:lnTo>
                    <a:pt x="18" y="28"/>
                  </a:lnTo>
                  <a:lnTo>
                    <a:pt x="26" y="28"/>
                  </a:lnTo>
                  <a:lnTo>
                    <a:pt x="22" y="18"/>
                  </a:lnTo>
                  <a:lnTo>
                    <a:pt x="22" y="12"/>
                  </a:lnTo>
                  <a:lnTo>
                    <a:pt x="28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6" name="Freeform 124"/>
            <p:cNvSpPr>
              <a:spLocks/>
            </p:cNvSpPr>
            <p:nvPr/>
          </p:nvSpPr>
          <p:spPr bwMode="auto">
            <a:xfrm>
              <a:off x="5565916" y="3314521"/>
              <a:ext cx="133350" cy="88900"/>
            </a:xfrm>
            <a:custGeom>
              <a:avLst/>
              <a:gdLst>
                <a:gd name="T0" fmla="*/ 0 w 84"/>
                <a:gd name="T1" fmla="*/ 24 h 56"/>
                <a:gd name="T2" fmla="*/ 8 w 84"/>
                <a:gd name="T3" fmla="*/ 34 h 56"/>
                <a:gd name="T4" fmla="*/ 22 w 84"/>
                <a:gd name="T5" fmla="*/ 50 h 56"/>
                <a:gd name="T6" fmla="*/ 48 w 84"/>
                <a:gd name="T7" fmla="*/ 56 h 56"/>
                <a:gd name="T8" fmla="*/ 66 w 84"/>
                <a:gd name="T9" fmla="*/ 56 h 56"/>
                <a:gd name="T10" fmla="*/ 84 w 84"/>
                <a:gd name="T11" fmla="*/ 24 h 56"/>
                <a:gd name="T12" fmla="*/ 82 w 84"/>
                <a:gd name="T13" fmla="*/ 10 h 56"/>
                <a:gd name="T14" fmla="*/ 80 w 84"/>
                <a:gd name="T15" fmla="*/ 2 h 56"/>
                <a:gd name="T16" fmla="*/ 76 w 84"/>
                <a:gd name="T17" fmla="*/ 0 h 56"/>
                <a:gd name="T18" fmla="*/ 68 w 84"/>
                <a:gd name="T19" fmla="*/ 10 h 56"/>
                <a:gd name="T20" fmla="*/ 58 w 84"/>
                <a:gd name="T21" fmla="*/ 18 h 56"/>
                <a:gd name="T22" fmla="*/ 50 w 84"/>
                <a:gd name="T23" fmla="*/ 28 h 56"/>
                <a:gd name="T24" fmla="*/ 42 w 84"/>
                <a:gd name="T25" fmla="*/ 30 h 56"/>
                <a:gd name="T26" fmla="*/ 32 w 84"/>
                <a:gd name="T27" fmla="*/ 26 h 56"/>
                <a:gd name="T28" fmla="*/ 26 w 84"/>
                <a:gd name="T29" fmla="*/ 30 h 56"/>
                <a:gd name="T30" fmla="*/ 22 w 84"/>
                <a:gd name="T31" fmla="*/ 32 h 56"/>
                <a:gd name="T32" fmla="*/ 14 w 84"/>
                <a:gd name="T33" fmla="*/ 30 h 56"/>
                <a:gd name="T34" fmla="*/ 8 w 84"/>
                <a:gd name="T35" fmla="*/ 24 h 56"/>
                <a:gd name="T36" fmla="*/ 4 w 84"/>
                <a:gd name="T37" fmla="*/ 20 h 56"/>
                <a:gd name="T38" fmla="*/ 0 w 84"/>
                <a:gd name="T39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56">
                  <a:moveTo>
                    <a:pt x="0" y="24"/>
                  </a:moveTo>
                  <a:lnTo>
                    <a:pt x="8" y="34"/>
                  </a:lnTo>
                  <a:lnTo>
                    <a:pt x="22" y="50"/>
                  </a:lnTo>
                  <a:lnTo>
                    <a:pt x="48" y="56"/>
                  </a:lnTo>
                  <a:lnTo>
                    <a:pt x="66" y="56"/>
                  </a:lnTo>
                  <a:lnTo>
                    <a:pt x="84" y="24"/>
                  </a:lnTo>
                  <a:lnTo>
                    <a:pt x="82" y="10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68" y="10"/>
                  </a:lnTo>
                  <a:lnTo>
                    <a:pt x="58" y="18"/>
                  </a:lnTo>
                  <a:lnTo>
                    <a:pt x="50" y="28"/>
                  </a:lnTo>
                  <a:lnTo>
                    <a:pt x="42" y="30"/>
                  </a:lnTo>
                  <a:lnTo>
                    <a:pt x="32" y="26"/>
                  </a:lnTo>
                  <a:lnTo>
                    <a:pt x="26" y="30"/>
                  </a:lnTo>
                  <a:lnTo>
                    <a:pt x="22" y="32"/>
                  </a:lnTo>
                  <a:lnTo>
                    <a:pt x="14" y="30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7" name="Freeform 125"/>
            <p:cNvSpPr>
              <a:spLocks/>
            </p:cNvSpPr>
            <p:nvPr/>
          </p:nvSpPr>
          <p:spPr bwMode="auto">
            <a:xfrm>
              <a:off x="5588141" y="3352621"/>
              <a:ext cx="196850" cy="206375"/>
            </a:xfrm>
            <a:custGeom>
              <a:avLst/>
              <a:gdLst>
                <a:gd name="T0" fmla="*/ 52 w 124"/>
                <a:gd name="T1" fmla="*/ 30 h 130"/>
                <a:gd name="T2" fmla="*/ 70 w 124"/>
                <a:gd name="T3" fmla="*/ 0 h 130"/>
                <a:gd name="T4" fmla="*/ 82 w 124"/>
                <a:gd name="T5" fmla="*/ 8 h 130"/>
                <a:gd name="T6" fmla="*/ 90 w 124"/>
                <a:gd name="T7" fmla="*/ 14 h 130"/>
                <a:gd name="T8" fmla="*/ 102 w 124"/>
                <a:gd name="T9" fmla="*/ 16 h 130"/>
                <a:gd name="T10" fmla="*/ 124 w 124"/>
                <a:gd name="T11" fmla="*/ 36 h 130"/>
                <a:gd name="T12" fmla="*/ 116 w 124"/>
                <a:gd name="T13" fmla="*/ 50 h 130"/>
                <a:gd name="T14" fmla="*/ 104 w 124"/>
                <a:gd name="T15" fmla="*/ 64 h 130"/>
                <a:gd name="T16" fmla="*/ 98 w 124"/>
                <a:gd name="T17" fmla="*/ 66 h 130"/>
                <a:gd name="T18" fmla="*/ 86 w 124"/>
                <a:gd name="T19" fmla="*/ 70 h 130"/>
                <a:gd name="T20" fmla="*/ 88 w 124"/>
                <a:gd name="T21" fmla="*/ 80 h 130"/>
                <a:gd name="T22" fmla="*/ 90 w 124"/>
                <a:gd name="T23" fmla="*/ 90 h 130"/>
                <a:gd name="T24" fmla="*/ 80 w 124"/>
                <a:gd name="T25" fmla="*/ 92 h 130"/>
                <a:gd name="T26" fmla="*/ 72 w 124"/>
                <a:gd name="T27" fmla="*/ 98 h 130"/>
                <a:gd name="T28" fmla="*/ 68 w 124"/>
                <a:gd name="T29" fmla="*/ 104 h 130"/>
                <a:gd name="T30" fmla="*/ 68 w 124"/>
                <a:gd name="T31" fmla="*/ 110 h 130"/>
                <a:gd name="T32" fmla="*/ 54 w 124"/>
                <a:gd name="T33" fmla="*/ 112 h 130"/>
                <a:gd name="T34" fmla="*/ 52 w 124"/>
                <a:gd name="T35" fmla="*/ 118 h 130"/>
                <a:gd name="T36" fmla="*/ 46 w 124"/>
                <a:gd name="T37" fmla="*/ 128 h 130"/>
                <a:gd name="T38" fmla="*/ 26 w 124"/>
                <a:gd name="T39" fmla="*/ 126 h 130"/>
                <a:gd name="T40" fmla="*/ 16 w 124"/>
                <a:gd name="T41" fmla="*/ 130 h 130"/>
                <a:gd name="T42" fmla="*/ 0 w 124"/>
                <a:gd name="T43" fmla="*/ 94 h 130"/>
                <a:gd name="T44" fmla="*/ 12 w 124"/>
                <a:gd name="T45" fmla="*/ 84 h 130"/>
                <a:gd name="T46" fmla="*/ 48 w 124"/>
                <a:gd name="T47" fmla="*/ 72 h 130"/>
                <a:gd name="T48" fmla="*/ 56 w 124"/>
                <a:gd name="T49" fmla="*/ 54 h 130"/>
                <a:gd name="T50" fmla="*/ 56 w 124"/>
                <a:gd name="T51" fmla="*/ 40 h 130"/>
                <a:gd name="T52" fmla="*/ 52 w 124"/>
                <a:gd name="T53" fmla="*/ 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4" h="130">
                  <a:moveTo>
                    <a:pt x="52" y="30"/>
                  </a:moveTo>
                  <a:lnTo>
                    <a:pt x="70" y="0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102" y="16"/>
                  </a:lnTo>
                  <a:lnTo>
                    <a:pt x="124" y="36"/>
                  </a:lnTo>
                  <a:lnTo>
                    <a:pt x="116" y="50"/>
                  </a:lnTo>
                  <a:lnTo>
                    <a:pt x="104" y="64"/>
                  </a:lnTo>
                  <a:lnTo>
                    <a:pt x="98" y="66"/>
                  </a:lnTo>
                  <a:lnTo>
                    <a:pt x="86" y="70"/>
                  </a:lnTo>
                  <a:lnTo>
                    <a:pt x="88" y="80"/>
                  </a:lnTo>
                  <a:lnTo>
                    <a:pt x="90" y="90"/>
                  </a:lnTo>
                  <a:lnTo>
                    <a:pt x="80" y="92"/>
                  </a:lnTo>
                  <a:lnTo>
                    <a:pt x="72" y="98"/>
                  </a:lnTo>
                  <a:lnTo>
                    <a:pt x="68" y="104"/>
                  </a:lnTo>
                  <a:lnTo>
                    <a:pt x="68" y="110"/>
                  </a:lnTo>
                  <a:lnTo>
                    <a:pt x="54" y="112"/>
                  </a:lnTo>
                  <a:lnTo>
                    <a:pt x="52" y="118"/>
                  </a:lnTo>
                  <a:lnTo>
                    <a:pt x="46" y="128"/>
                  </a:lnTo>
                  <a:lnTo>
                    <a:pt x="26" y="126"/>
                  </a:lnTo>
                  <a:lnTo>
                    <a:pt x="16" y="130"/>
                  </a:lnTo>
                  <a:lnTo>
                    <a:pt x="0" y="94"/>
                  </a:lnTo>
                  <a:lnTo>
                    <a:pt x="12" y="84"/>
                  </a:lnTo>
                  <a:lnTo>
                    <a:pt x="48" y="72"/>
                  </a:lnTo>
                  <a:lnTo>
                    <a:pt x="56" y="54"/>
                  </a:lnTo>
                  <a:lnTo>
                    <a:pt x="56" y="40"/>
                  </a:lnTo>
                  <a:lnTo>
                    <a:pt x="52" y="3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8" name="Freeform 126"/>
            <p:cNvSpPr>
              <a:spLocks/>
            </p:cNvSpPr>
            <p:nvPr/>
          </p:nvSpPr>
          <p:spPr bwMode="auto">
            <a:xfrm>
              <a:off x="5356366" y="3501846"/>
              <a:ext cx="257175" cy="158750"/>
            </a:xfrm>
            <a:custGeom>
              <a:avLst/>
              <a:gdLst>
                <a:gd name="T0" fmla="*/ 50 w 162"/>
                <a:gd name="T1" fmla="*/ 86 h 100"/>
                <a:gd name="T2" fmla="*/ 42 w 162"/>
                <a:gd name="T3" fmla="*/ 92 h 100"/>
                <a:gd name="T4" fmla="*/ 36 w 162"/>
                <a:gd name="T5" fmla="*/ 100 h 100"/>
                <a:gd name="T6" fmla="*/ 16 w 162"/>
                <a:gd name="T7" fmla="*/ 100 h 100"/>
                <a:gd name="T8" fmla="*/ 8 w 162"/>
                <a:gd name="T9" fmla="*/ 96 h 100"/>
                <a:gd name="T10" fmla="*/ 0 w 162"/>
                <a:gd name="T11" fmla="*/ 66 h 100"/>
                <a:gd name="T12" fmla="*/ 0 w 162"/>
                <a:gd name="T13" fmla="*/ 42 h 100"/>
                <a:gd name="T14" fmla="*/ 8 w 162"/>
                <a:gd name="T15" fmla="*/ 24 h 100"/>
                <a:gd name="T16" fmla="*/ 42 w 162"/>
                <a:gd name="T17" fmla="*/ 22 h 100"/>
                <a:gd name="T18" fmla="*/ 72 w 162"/>
                <a:gd name="T19" fmla="*/ 28 h 100"/>
                <a:gd name="T20" fmla="*/ 98 w 162"/>
                <a:gd name="T21" fmla="*/ 4 h 100"/>
                <a:gd name="T22" fmla="*/ 128 w 162"/>
                <a:gd name="T23" fmla="*/ 0 h 100"/>
                <a:gd name="T24" fmla="*/ 146 w 162"/>
                <a:gd name="T25" fmla="*/ 0 h 100"/>
                <a:gd name="T26" fmla="*/ 162 w 162"/>
                <a:gd name="T27" fmla="*/ 36 h 100"/>
                <a:gd name="T28" fmla="*/ 150 w 162"/>
                <a:gd name="T29" fmla="*/ 42 h 100"/>
                <a:gd name="T30" fmla="*/ 142 w 162"/>
                <a:gd name="T31" fmla="*/ 48 h 100"/>
                <a:gd name="T32" fmla="*/ 142 w 162"/>
                <a:gd name="T33" fmla="*/ 56 h 100"/>
                <a:gd name="T34" fmla="*/ 136 w 162"/>
                <a:gd name="T35" fmla="*/ 60 h 100"/>
                <a:gd name="T36" fmla="*/ 114 w 162"/>
                <a:gd name="T37" fmla="*/ 66 h 100"/>
                <a:gd name="T38" fmla="*/ 104 w 162"/>
                <a:gd name="T39" fmla="*/ 68 h 100"/>
                <a:gd name="T40" fmla="*/ 96 w 162"/>
                <a:gd name="T41" fmla="*/ 80 h 100"/>
                <a:gd name="T42" fmla="*/ 78 w 162"/>
                <a:gd name="T43" fmla="*/ 78 h 100"/>
                <a:gd name="T44" fmla="*/ 70 w 162"/>
                <a:gd name="T45" fmla="*/ 88 h 100"/>
                <a:gd name="T46" fmla="*/ 56 w 162"/>
                <a:gd name="T47" fmla="*/ 88 h 100"/>
                <a:gd name="T48" fmla="*/ 50 w 162"/>
                <a:gd name="T49" fmla="*/ 8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00">
                  <a:moveTo>
                    <a:pt x="50" y="86"/>
                  </a:moveTo>
                  <a:lnTo>
                    <a:pt x="42" y="92"/>
                  </a:lnTo>
                  <a:lnTo>
                    <a:pt x="36" y="100"/>
                  </a:lnTo>
                  <a:lnTo>
                    <a:pt x="16" y="100"/>
                  </a:lnTo>
                  <a:lnTo>
                    <a:pt x="8" y="96"/>
                  </a:lnTo>
                  <a:lnTo>
                    <a:pt x="0" y="66"/>
                  </a:lnTo>
                  <a:lnTo>
                    <a:pt x="0" y="42"/>
                  </a:lnTo>
                  <a:lnTo>
                    <a:pt x="8" y="24"/>
                  </a:lnTo>
                  <a:lnTo>
                    <a:pt x="42" y="22"/>
                  </a:lnTo>
                  <a:lnTo>
                    <a:pt x="72" y="28"/>
                  </a:lnTo>
                  <a:lnTo>
                    <a:pt x="98" y="4"/>
                  </a:lnTo>
                  <a:lnTo>
                    <a:pt x="128" y="0"/>
                  </a:lnTo>
                  <a:lnTo>
                    <a:pt x="146" y="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42" y="48"/>
                  </a:lnTo>
                  <a:lnTo>
                    <a:pt x="142" y="56"/>
                  </a:lnTo>
                  <a:lnTo>
                    <a:pt x="136" y="60"/>
                  </a:lnTo>
                  <a:lnTo>
                    <a:pt x="114" y="66"/>
                  </a:lnTo>
                  <a:lnTo>
                    <a:pt x="104" y="68"/>
                  </a:lnTo>
                  <a:lnTo>
                    <a:pt x="96" y="80"/>
                  </a:lnTo>
                  <a:lnTo>
                    <a:pt x="78" y="78"/>
                  </a:lnTo>
                  <a:lnTo>
                    <a:pt x="70" y="88"/>
                  </a:lnTo>
                  <a:lnTo>
                    <a:pt x="56" y="88"/>
                  </a:lnTo>
                  <a:lnTo>
                    <a:pt x="50" y="8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9" name="Freeform 127"/>
            <p:cNvSpPr>
              <a:spLocks/>
            </p:cNvSpPr>
            <p:nvPr/>
          </p:nvSpPr>
          <p:spPr bwMode="auto">
            <a:xfrm>
              <a:off x="5388116" y="2923996"/>
              <a:ext cx="485775" cy="409575"/>
            </a:xfrm>
            <a:custGeom>
              <a:avLst/>
              <a:gdLst>
                <a:gd name="T0" fmla="*/ 80 w 306"/>
                <a:gd name="T1" fmla="*/ 38 h 258"/>
                <a:gd name="T2" fmla="*/ 112 w 306"/>
                <a:gd name="T3" fmla="*/ 56 h 258"/>
                <a:gd name="T4" fmla="*/ 156 w 306"/>
                <a:gd name="T5" fmla="*/ 48 h 258"/>
                <a:gd name="T6" fmla="*/ 204 w 306"/>
                <a:gd name="T7" fmla="*/ 28 h 258"/>
                <a:gd name="T8" fmla="*/ 256 w 306"/>
                <a:gd name="T9" fmla="*/ 52 h 258"/>
                <a:gd name="T10" fmla="*/ 274 w 306"/>
                <a:gd name="T11" fmla="*/ 78 h 258"/>
                <a:gd name="T12" fmla="*/ 262 w 306"/>
                <a:gd name="T13" fmla="*/ 126 h 258"/>
                <a:gd name="T14" fmla="*/ 282 w 306"/>
                <a:gd name="T15" fmla="*/ 150 h 258"/>
                <a:gd name="T16" fmla="*/ 266 w 306"/>
                <a:gd name="T17" fmla="*/ 176 h 258"/>
                <a:gd name="T18" fmla="*/ 286 w 306"/>
                <a:gd name="T19" fmla="*/ 202 h 258"/>
                <a:gd name="T20" fmla="*/ 298 w 306"/>
                <a:gd name="T21" fmla="*/ 224 h 258"/>
                <a:gd name="T22" fmla="*/ 306 w 306"/>
                <a:gd name="T23" fmla="*/ 232 h 258"/>
                <a:gd name="T24" fmla="*/ 278 w 306"/>
                <a:gd name="T25" fmla="*/ 242 h 258"/>
                <a:gd name="T26" fmla="*/ 236 w 306"/>
                <a:gd name="T27" fmla="*/ 254 h 258"/>
                <a:gd name="T28" fmla="*/ 206 w 306"/>
                <a:gd name="T29" fmla="*/ 230 h 258"/>
                <a:gd name="T30" fmla="*/ 188 w 306"/>
                <a:gd name="T31" fmla="*/ 224 h 258"/>
                <a:gd name="T32" fmla="*/ 164 w 306"/>
                <a:gd name="T33" fmla="*/ 234 h 258"/>
                <a:gd name="T34" fmla="*/ 118 w 306"/>
                <a:gd name="T35" fmla="*/ 206 h 258"/>
                <a:gd name="T36" fmla="*/ 98 w 306"/>
                <a:gd name="T37" fmla="*/ 176 h 258"/>
                <a:gd name="T38" fmla="*/ 70 w 306"/>
                <a:gd name="T39" fmla="*/ 176 h 258"/>
                <a:gd name="T40" fmla="*/ 62 w 306"/>
                <a:gd name="T41" fmla="*/ 166 h 258"/>
                <a:gd name="T42" fmla="*/ 60 w 306"/>
                <a:gd name="T43" fmla="*/ 140 h 258"/>
                <a:gd name="T44" fmla="*/ 38 w 306"/>
                <a:gd name="T45" fmla="*/ 126 h 258"/>
                <a:gd name="T46" fmla="*/ 26 w 306"/>
                <a:gd name="T47" fmla="*/ 90 h 258"/>
                <a:gd name="T48" fmla="*/ 30 w 306"/>
                <a:gd name="T49" fmla="*/ 78 h 258"/>
                <a:gd name="T50" fmla="*/ 26 w 306"/>
                <a:gd name="T51" fmla="*/ 70 h 258"/>
                <a:gd name="T52" fmla="*/ 10 w 306"/>
                <a:gd name="T53" fmla="*/ 44 h 258"/>
                <a:gd name="T54" fmla="*/ 4 w 306"/>
                <a:gd name="T55" fmla="*/ 24 h 258"/>
                <a:gd name="T56" fmla="*/ 0 w 306"/>
                <a:gd name="T57" fmla="*/ 8 h 258"/>
                <a:gd name="T58" fmla="*/ 10 w 306"/>
                <a:gd name="T59" fmla="*/ 2 h 258"/>
                <a:gd name="T60" fmla="*/ 32 w 306"/>
                <a:gd name="T61" fmla="*/ 18 h 258"/>
                <a:gd name="T62" fmla="*/ 42 w 306"/>
                <a:gd name="T63" fmla="*/ 14 h 258"/>
                <a:gd name="T64" fmla="*/ 60 w 306"/>
                <a:gd name="T65" fmla="*/ 0 h 258"/>
                <a:gd name="T66" fmla="*/ 64 w 306"/>
                <a:gd name="T67" fmla="*/ 10 h 258"/>
                <a:gd name="T68" fmla="*/ 62 w 306"/>
                <a:gd name="T69" fmla="*/ 18 h 258"/>
                <a:gd name="T70" fmla="*/ 76 w 306"/>
                <a:gd name="T71" fmla="*/ 2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6" h="258">
                  <a:moveTo>
                    <a:pt x="76" y="24"/>
                  </a:moveTo>
                  <a:lnTo>
                    <a:pt x="80" y="38"/>
                  </a:lnTo>
                  <a:lnTo>
                    <a:pt x="100" y="48"/>
                  </a:lnTo>
                  <a:lnTo>
                    <a:pt x="112" y="56"/>
                  </a:lnTo>
                  <a:lnTo>
                    <a:pt x="142" y="56"/>
                  </a:lnTo>
                  <a:lnTo>
                    <a:pt x="156" y="48"/>
                  </a:lnTo>
                  <a:lnTo>
                    <a:pt x="178" y="32"/>
                  </a:lnTo>
                  <a:lnTo>
                    <a:pt x="204" y="28"/>
                  </a:lnTo>
                  <a:lnTo>
                    <a:pt x="226" y="36"/>
                  </a:lnTo>
                  <a:lnTo>
                    <a:pt x="256" y="52"/>
                  </a:lnTo>
                  <a:lnTo>
                    <a:pt x="272" y="56"/>
                  </a:lnTo>
                  <a:lnTo>
                    <a:pt x="274" y="78"/>
                  </a:lnTo>
                  <a:lnTo>
                    <a:pt x="264" y="98"/>
                  </a:lnTo>
                  <a:lnTo>
                    <a:pt x="262" y="126"/>
                  </a:lnTo>
                  <a:lnTo>
                    <a:pt x="268" y="150"/>
                  </a:lnTo>
                  <a:lnTo>
                    <a:pt x="282" y="150"/>
                  </a:lnTo>
                  <a:lnTo>
                    <a:pt x="280" y="162"/>
                  </a:lnTo>
                  <a:lnTo>
                    <a:pt x="266" y="176"/>
                  </a:lnTo>
                  <a:lnTo>
                    <a:pt x="272" y="186"/>
                  </a:lnTo>
                  <a:lnTo>
                    <a:pt x="286" y="202"/>
                  </a:lnTo>
                  <a:lnTo>
                    <a:pt x="298" y="212"/>
                  </a:lnTo>
                  <a:lnTo>
                    <a:pt x="298" y="224"/>
                  </a:lnTo>
                  <a:lnTo>
                    <a:pt x="306" y="224"/>
                  </a:lnTo>
                  <a:lnTo>
                    <a:pt x="306" y="232"/>
                  </a:lnTo>
                  <a:lnTo>
                    <a:pt x="292" y="234"/>
                  </a:lnTo>
                  <a:lnTo>
                    <a:pt x="278" y="242"/>
                  </a:lnTo>
                  <a:lnTo>
                    <a:pt x="278" y="258"/>
                  </a:lnTo>
                  <a:lnTo>
                    <a:pt x="236" y="254"/>
                  </a:lnTo>
                  <a:lnTo>
                    <a:pt x="208" y="246"/>
                  </a:lnTo>
                  <a:lnTo>
                    <a:pt x="206" y="230"/>
                  </a:lnTo>
                  <a:lnTo>
                    <a:pt x="196" y="222"/>
                  </a:lnTo>
                  <a:lnTo>
                    <a:pt x="188" y="224"/>
                  </a:lnTo>
                  <a:lnTo>
                    <a:pt x="178" y="232"/>
                  </a:lnTo>
                  <a:lnTo>
                    <a:pt x="164" y="234"/>
                  </a:lnTo>
                  <a:lnTo>
                    <a:pt x="138" y="224"/>
                  </a:lnTo>
                  <a:lnTo>
                    <a:pt x="118" y="206"/>
                  </a:lnTo>
                  <a:lnTo>
                    <a:pt x="104" y="188"/>
                  </a:lnTo>
                  <a:lnTo>
                    <a:pt x="98" y="176"/>
                  </a:lnTo>
                  <a:lnTo>
                    <a:pt x="80" y="172"/>
                  </a:lnTo>
                  <a:lnTo>
                    <a:pt x="70" y="176"/>
                  </a:lnTo>
                  <a:lnTo>
                    <a:pt x="60" y="172"/>
                  </a:lnTo>
                  <a:lnTo>
                    <a:pt x="62" y="166"/>
                  </a:lnTo>
                  <a:lnTo>
                    <a:pt x="56" y="154"/>
                  </a:lnTo>
                  <a:lnTo>
                    <a:pt x="60" y="140"/>
                  </a:lnTo>
                  <a:lnTo>
                    <a:pt x="48" y="130"/>
                  </a:lnTo>
                  <a:lnTo>
                    <a:pt x="38" y="126"/>
                  </a:lnTo>
                  <a:lnTo>
                    <a:pt x="20" y="104"/>
                  </a:lnTo>
                  <a:lnTo>
                    <a:pt x="26" y="90"/>
                  </a:lnTo>
                  <a:lnTo>
                    <a:pt x="32" y="86"/>
                  </a:lnTo>
                  <a:lnTo>
                    <a:pt x="30" y="78"/>
                  </a:lnTo>
                  <a:lnTo>
                    <a:pt x="34" y="72"/>
                  </a:lnTo>
                  <a:lnTo>
                    <a:pt x="26" y="70"/>
                  </a:lnTo>
                  <a:lnTo>
                    <a:pt x="16" y="54"/>
                  </a:lnTo>
                  <a:lnTo>
                    <a:pt x="10" y="44"/>
                  </a:lnTo>
                  <a:lnTo>
                    <a:pt x="6" y="34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0" y="8"/>
                  </a:lnTo>
                  <a:lnTo>
                    <a:pt x="2" y="4"/>
                  </a:lnTo>
                  <a:lnTo>
                    <a:pt x="10" y="2"/>
                  </a:lnTo>
                  <a:lnTo>
                    <a:pt x="24" y="14"/>
                  </a:lnTo>
                  <a:lnTo>
                    <a:pt x="32" y="18"/>
                  </a:lnTo>
                  <a:lnTo>
                    <a:pt x="34" y="12"/>
                  </a:lnTo>
                  <a:lnTo>
                    <a:pt x="42" y="14"/>
                  </a:lnTo>
                  <a:lnTo>
                    <a:pt x="48" y="10"/>
                  </a:lnTo>
                  <a:lnTo>
                    <a:pt x="60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68" y="16"/>
                  </a:lnTo>
                  <a:lnTo>
                    <a:pt x="62" y="18"/>
                  </a:lnTo>
                  <a:lnTo>
                    <a:pt x="68" y="24"/>
                  </a:lnTo>
                  <a:lnTo>
                    <a:pt x="76" y="2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2" name="Freeform 130"/>
            <p:cNvSpPr>
              <a:spLocks/>
            </p:cNvSpPr>
            <p:nvPr/>
          </p:nvSpPr>
          <p:spPr bwMode="auto">
            <a:xfrm>
              <a:off x="5156341" y="3104971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3" name="Freeform 131"/>
            <p:cNvSpPr>
              <a:spLocks/>
            </p:cNvSpPr>
            <p:nvPr/>
          </p:nvSpPr>
          <p:spPr bwMode="auto">
            <a:xfrm>
              <a:off x="5164499" y="3141691"/>
              <a:ext cx="523875" cy="425450"/>
            </a:xfrm>
            <a:custGeom>
              <a:avLst/>
              <a:gdLst>
                <a:gd name="T0" fmla="*/ 0 w 330"/>
                <a:gd name="T1" fmla="*/ 68 h 268"/>
                <a:gd name="T2" fmla="*/ 4 w 330"/>
                <a:gd name="T3" fmla="*/ 46 h 268"/>
                <a:gd name="T4" fmla="*/ 22 w 330"/>
                <a:gd name="T5" fmla="*/ 52 h 268"/>
                <a:gd name="T6" fmla="*/ 26 w 330"/>
                <a:gd name="T7" fmla="*/ 48 h 268"/>
                <a:gd name="T8" fmla="*/ 32 w 330"/>
                <a:gd name="T9" fmla="*/ 40 h 268"/>
                <a:gd name="T10" fmla="*/ 44 w 330"/>
                <a:gd name="T11" fmla="*/ 38 h 268"/>
                <a:gd name="T12" fmla="*/ 46 w 330"/>
                <a:gd name="T13" fmla="*/ 32 h 268"/>
                <a:gd name="T14" fmla="*/ 52 w 330"/>
                <a:gd name="T15" fmla="*/ 26 h 268"/>
                <a:gd name="T16" fmla="*/ 40 w 330"/>
                <a:gd name="T17" fmla="*/ 10 h 268"/>
                <a:gd name="T18" fmla="*/ 68 w 330"/>
                <a:gd name="T19" fmla="*/ 6 h 268"/>
                <a:gd name="T20" fmla="*/ 70 w 330"/>
                <a:gd name="T21" fmla="*/ 0 h 268"/>
                <a:gd name="T22" fmla="*/ 90 w 330"/>
                <a:gd name="T23" fmla="*/ 4 h 268"/>
                <a:gd name="T24" fmla="*/ 126 w 330"/>
                <a:gd name="T25" fmla="*/ 24 h 268"/>
                <a:gd name="T26" fmla="*/ 134 w 330"/>
                <a:gd name="T27" fmla="*/ 36 h 268"/>
                <a:gd name="T28" fmla="*/ 136 w 330"/>
                <a:gd name="T29" fmla="*/ 40 h 268"/>
                <a:gd name="T30" fmla="*/ 144 w 330"/>
                <a:gd name="T31" fmla="*/ 42 h 268"/>
                <a:gd name="T32" fmla="*/ 158 w 330"/>
                <a:gd name="T33" fmla="*/ 52 h 268"/>
                <a:gd name="T34" fmla="*/ 174 w 330"/>
                <a:gd name="T35" fmla="*/ 52 h 268"/>
                <a:gd name="T36" fmla="*/ 190 w 330"/>
                <a:gd name="T37" fmla="*/ 52 h 268"/>
                <a:gd name="T38" fmla="*/ 200 w 330"/>
                <a:gd name="T39" fmla="*/ 54 h 268"/>
                <a:gd name="T40" fmla="*/ 208 w 330"/>
                <a:gd name="T41" fmla="*/ 62 h 268"/>
                <a:gd name="T42" fmla="*/ 216 w 330"/>
                <a:gd name="T43" fmla="*/ 62 h 268"/>
                <a:gd name="T44" fmla="*/ 226 w 330"/>
                <a:gd name="T45" fmla="*/ 82 h 268"/>
                <a:gd name="T46" fmla="*/ 234 w 330"/>
                <a:gd name="T47" fmla="*/ 88 h 268"/>
                <a:gd name="T48" fmla="*/ 242 w 330"/>
                <a:gd name="T49" fmla="*/ 96 h 268"/>
                <a:gd name="T50" fmla="*/ 244 w 330"/>
                <a:gd name="T51" fmla="*/ 110 h 268"/>
                <a:gd name="T52" fmla="*/ 248 w 330"/>
                <a:gd name="T53" fmla="*/ 118 h 268"/>
                <a:gd name="T54" fmla="*/ 256 w 330"/>
                <a:gd name="T55" fmla="*/ 128 h 268"/>
                <a:gd name="T56" fmla="*/ 260 w 330"/>
                <a:gd name="T57" fmla="*/ 132 h 268"/>
                <a:gd name="T58" fmla="*/ 282 w 330"/>
                <a:gd name="T59" fmla="*/ 158 h 268"/>
                <a:gd name="T60" fmla="*/ 290 w 330"/>
                <a:gd name="T61" fmla="*/ 160 h 268"/>
                <a:gd name="T62" fmla="*/ 302 w 330"/>
                <a:gd name="T63" fmla="*/ 164 h 268"/>
                <a:gd name="T64" fmla="*/ 308 w 330"/>
                <a:gd name="T65" fmla="*/ 166 h 268"/>
                <a:gd name="T66" fmla="*/ 326 w 330"/>
                <a:gd name="T67" fmla="*/ 164 h 268"/>
                <a:gd name="T68" fmla="*/ 330 w 330"/>
                <a:gd name="T69" fmla="*/ 172 h 268"/>
                <a:gd name="T70" fmla="*/ 330 w 330"/>
                <a:gd name="T71" fmla="*/ 186 h 268"/>
                <a:gd name="T72" fmla="*/ 322 w 330"/>
                <a:gd name="T73" fmla="*/ 204 h 268"/>
                <a:gd name="T74" fmla="*/ 306 w 330"/>
                <a:gd name="T75" fmla="*/ 208 h 268"/>
                <a:gd name="T76" fmla="*/ 290 w 330"/>
                <a:gd name="T77" fmla="*/ 216 h 268"/>
                <a:gd name="T78" fmla="*/ 274 w 330"/>
                <a:gd name="T79" fmla="*/ 226 h 268"/>
                <a:gd name="T80" fmla="*/ 258 w 330"/>
                <a:gd name="T81" fmla="*/ 224 h 268"/>
                <a:gd name="T82" fmla="*/ 226 w 330"/>
                <a:gd name="T83" fmla="*/ 230 h 268"/>
                <a:gd name="T84" fmla="*/ 200 w 330"/>
                <a:gd name="T85" fmla="*/ 254 h 268"/>
                <a:gd name="T86" fmla="*/ 170 w 330"/>
                <a:gd name="T87" fmla="*/ 248 h 268"/>
                <a:gd name="T88" fmla="*/ 136 w 330"/>
                <a:gd name="T89" fmla="*/ 250 h 268"/>
                <a:gd name="T90" fmla="*/ 128 w 330"/>
                <a:gd name="T91" fmla="*/ 268 h 268"/>
                <a:gd name="T92" fmla="*/ 120 w 330"/>
                <a:gd name="T93" fmla="*/ 250 h 268"/>
                <a:gd name="T94" fmla="*/ 106 w 330"/>
                <a:gd name="T95" fmla="*/ 232 h 268"/>
                <a:gd name="T96" fmla="*/ 96 w 330"/>
                <a:gd name="T97" fmla="*/ 212 h 268"/>
                <a:gd name="T98" fmla="*/ 88 w 330"/>
                <a:gd name="T99" fmla="*/ 202 h 268"/>
                <a:gd name="T100" fmla="*/ 76 w 330"/>
                <a:gd name="T101" fmla="*/ 200 h 268"/>
                <a:gd name="T102" fmla="*/ 68 w 330"/>
                <a:gd name="T103" fmla="*/ 184 h 268"/>
                <a:gd name="T104" fmla="*/ 68 w 330"/>
                <a:gd name="T105" fmla="*/ 160 h 268"/>
                <a:gd name="T106" fmla="*/ 56 w 330"/>
                <a:gd name="T107" fmla="*/ 142 h 268"/>
                <a:gd name="T108" fmla="*/ 42 w 330"/>
                <a:gd name="T109" fmla="*/ 136 h 268"/>
                <a:gd name="T110" fmla="*/ 38 w 330"/>
                <a:gd name="T111" fmla="*/ 126 h 268"/>
                <a:gd name="T112" fmla="*/ 38 w 330"/>
                <a:gd name="T113" fmla="*/ 114 h 268"/>
                <a:gd name="T114" fmla="*/ 18 w 330"/>
                <a:gd name="T115" fmla="*/ 90 h 268"/>
                <a:gd name="T116" fmla="*/ 8 w 330"/>
                <a:gd name="T117" fmla="*/ 70 h 268"/>
                <a:gd name="T118" fmla="*/ 0 w 330"/>
                <a:gd name="T119" fmla="*/ 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0" h="268">
                  <a:moveTo>
                    <a:pt x="0" y="68"/>
                  </a:moveTo>
                  <a:lnTo>
                    <a:pt x="4" y="46"/>
                  </a:lnTo>
                  <a:lnTo>
                    <a:pt x="22" y="52"/>
                  </a:lnTo>
                  <a:lnTo>
                    <a:pt x="26" y="48"/>
                  </a:lnTo>
                  <a:lnTo>
                    <a:pt x="32" y="40"/>
                  </a:lnTo>
                  <a:lnTo>
                    <a:pt x="44" y="38"/>
                  </a:lnTo>
                  <a:lnTo>
                    <a:pt x="46" y="32"/>
                  </a:lnTo>
                  <a:lnTo>
                    <a:pt x="52" y="26"/>
                  </a:lnTo>
                  <a:lnTo>
                    <a:pt x="40" y="10"/>
                  </a:lnTo>
                  <a:lnTo>
                    <a:pt x="68" y="6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126" y="24"/>
                  </a:lnTo>
                  <a:lnTo>
                    <a:pt x="134" y="36"/>
                  </a:lnTo>
                  <a:lnTo>
                    <a:pt x="136" y="40"/>
                  </a:lnTo>
                  <a:lnTo>
                    <a:pt x="144" y="42"/>
                  </a:lnTo>
                  <a:lnTo>
                    <a:pt x="158" y="52"/>
                  </a:lnTo>
                  <a:lnTo>
                    <a:pt x="174" y="52"/>
                  </a:lnTo>
                  <a:lnTo>
                    <a:pt x="190" y="52"/>
                  </a:lnTo>
                  <a:lnTo>
                    <a:pt x="200" y="54"/>
                  </a:lnTo>
                  <a:lnTo>
                    <a:pt x="208" y="62"/>
                  </a:lnTo>
                  <a:lnTo>
                    <a:pt x="216" y="62"/>
                  </a:lnTo>
                  <a:lnTo>
                    <a:pt x="226" y="82"/>
                  </a:lnTo>
                  <a:lnTo>
                    <a:pt x="234" y="88"/>
                  </a:lnTo>
                  <a:lnTo>
                    <a:pt x="242" y="96"/>
                  </a:lnTo>
                  <a:lnTo>
                    <a:pt x="244" y="110"/>
                  </a:lnTo>
                  <a:lnTo>
                    <a:pt x="248" y="118"/>
                  </a:lnTo>
                  <a:lnTo>
                    <a:pt x="256" y="128"/>
                  </a:lnTo>
                  <a:lnTo>
                    <a:pt x="260" y="132"/>
                  </a:lnTo>
                  <a:lnTo>
                    <a:pt x="282" y="158"/>
                  </a:lnTo>
                  <a:lnTo>
                    <a:pt x="290" y="160"/>
                  </a:lnTo>
                  <a:lnTo>
                    <a:pt x="302" y="164"/>
                  </a:lnTo>
                  <a:lnTo>
                    <a:pt x="308" y="166"/>
                  </a:lnTo>
                  <a:lnTo>
                    <a:pt x="326" y="164"/>
                  </a:lnTo>
                  <a:lnTo>
                    <a:pt x="330" y="172"/>
                  </a:lnTo>
                  <a:lnTo>
                    <a:pt x="330" y="186"/>
                  </a:lnTo>
                  <a:lnTo>
                    <a:pt x="322" y="204"/>
                  </a:lnTo>
                  <a:lnTo>
                    <a:pt x="306" y="208"/>
                  </a:lnTo>
                  <a:lnTo>
                    <a:pt x="290" y="216"/>
                  </a:lnTo>
                  <a:lnTo>
                    <a:pt x="274" y="226"/>
                  </a:lnTo>
                  <a:lnTo>
                    <a:pt x="258" y="224"/>
                  </a:lnTo>
                  <a:lnTo>
                    <a:pt x="226" y="230"/>
                  </a:lnTo>
                  <a:lnTo>
                    <a:pt x="200" y="254"/>
                  </a:lnTo>
                  <a:lnTo>
                    <a:pt x="170" y="248"/>
                  </a:lnTo>
                  <a:lnTo>
                    <a:pt x="136" y="250"/>
                  </a:lnTo>
                  <a:lnTo>
                    <a:pt x="128" y="268"/>
                  </a:lnTo>
                  <a:lnTo>
                    <a:pt x="120" y="250"/>
                  </a:lnTo>
                  <a:lnTo>
                    <a:pt x="106" y="232"/>
                  </a:lnTo>
                  <a:lnTo>
                    <a:pt x="96" y="212"/>
                  </a:lnTo>
                  <a:lnTo>
                    <a:pt x="88" y="202"/>
                  </a:lnTo>
                  <a:lnTo>
                    <a:pt x="76" y="200"/>
                  </a:lnTo>
                  <a:lnTo>
                    <a:pt x="68" y="184"/>
                  </a:lnTo>
                  <a:lnTo>
                    <a:pt x="68" y="160"/>
                  </a:lnTo>
                  <a:lnTo>
                    <a:pt x="56" y="142"/>
                  </a:lnTo>
                  <a:lnTo>
                    <a:pt x="42" y="136"/>
                  </a:lnTo>
                  <a:lnTo>
                    <a:pt x="38" y="126"/>
                  </a:lnTo>
                  <a:lnTo>
                    <a:pt x="38" y="114"/>
                  </a:lnTo>
                  <a:lnTo>
                    <a:pt x="18" y="90"/>
                  </a:lnTo>
                  <a:lnTo>
                    <a:pt x="8" y="70"/>
                  </a:lnTo>
                  <a:lnTo>
                    <a:pt x="0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4" name="Freeform 132"/>
            <p:cNvSpPr>
              <a:spLocks/>
            </p:cNvSpPr>
            <p:nvPr/>
          </p:nvSpPr>
          <p:spPr bwMode="auto">
            <a:xfrm>
              <a:off x="5173803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5" name="Freeform 133"/>
            <p:cNvSpPr>
              <a:spLocks/>
            </p:cNvSpPr>
            <p:nvPr/>
          </p:nvSpPr>
          <p:spPr bwMode="auto">
            <a:xfrm>
              <a:off x="5559566" y="3311346"/>
              <a:ext cx="15875" cy="41275"/>
            </a:xfrm>
            <a:custGeom>
              <a:avLst/>
              <a:gdLst>
                <a:gd name="T0" fmla="*/ 0 w 10"/>
                <a:gd name="T1" fmla="*/ 22 h 26"/>
                <a:gd name="T2" fmla="*/ 0 w 10"/>
                <a:gd name="T3" fmla="*/ 10 h 26"/>
                <a:gd name="T4" fmla="*/ 4 w 10"/>
                <a:gd name="T5" fmla="*/ 0 h 26"/>
                <a:gd name="T6" fmla="*/ 8 w 10"/>
                <a:gd name="T7" fmla="*/ 0 h 26"/>
                <a:gd name="T8" fmla="*/ 10 w 10"/>
                <a:gd name="T9" fmla="*/ 8 h 26"/>
                <a:gd name="T10" fmla="*/ 10 w 10"/>
                <a:gd name="T11" fmla="*/ 14 h 26"/>
                <a:gd name="T12" fmla="*/ 8 w 10"/>
                <a:gd name="T13" fmla="*/ 22 h 26"/>
                <a:gd name="T14" fmla="*/ 4 w 10"/>
                <a:gd name="T15" fmla="*/ 26 h 26"/>
                <a:gd name="T16" fmla="*/ 0 w 10"/>
                <a:gd name="T1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6">
                  <a:moveTo>
                    <a:pt x="0" y="22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8"/>
                  </a:lnTo>
                  <a:lnTo>
                    <a:pt x="10" y="14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6" name="Freeform 134"/>
            <p:cNvSpPr>
              <a:spLocks/>
            </p:cNvSpPr>
            <p:nvPr/>
          </p:nvSpPr>
          <p:spPr bwMode="auto">
            <a:xfrm>
              <a:off x="5546866" y="3298646"/>
              <a:ext cx="12700" cy="19050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2 h 12"/>
                <a:gd name="T4" fmla="*/ 4 w 8"/>
                <a:gd name="T5" fmla="*/ 12 h 12"/>
                <a:gd name="T6" fmla="*/ 0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lnTo>
                    <a:pt x="8" y="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7" name="Freeform 227"/>
            <p:cNvSpPr>
              <a:spLocks/>
            </p:cNvSpPr>
            <p:nvPr/>
          </p:nvSpPr>
          <p:spPr bwMode="auto">
            <a:xfrm>
              <a:off x="4934091" y="2854146"/>
              <a:ext cx="66675" cy="47625"/>
            </a:xfrm>
            <a:custGeom>
              <a:avLst/>
              <a:gdLst>
                <a:gd name="T0" fmla="*/ 0 w 42"/>
                <a:gd name="T1" fmla="*/ 14 h 30"/>
                <a:gd name="T2" fmla="*/ 0 w 42"/>
                <a:gd name="T3" fmla="*/ 20 h 30"/>
                <a:gd name="T4" fmla="*/ 2 w 42"/>
                <a:gd name="T5" fmla="*/ 26 h 30"/>
                <a:gd name="T6" fmla="*/ 10 w 42"/>
                <a:gd name="T7" fmla="*/ 26 h 30"/>
                <a:gd name="T8" fmla="*/ 4 w 42"/>
                <a:gd name="T9" fmla="*/ 30 h 30"/>
                <a:gd name="T10" fmla="*/ 14 w 42"/>
                <a:gd name="T11" fmla="*/ 28 h 30"/>
                <a:gd name="T12" fmla="*/ 26 w 42"/>
                <a:gd name="T13" fmla="*/ 20 h 30"/>
                <a:gd name="T14" fmla="*/ 34 w 42"/>
                <a:gd name="T15" fmla="*/ 16 h 30"/>
                <a:gd name="T16" fmla="*/ 42 w 42"/>
                <a:gd name="T17" fmla="*/ 18 h 30"/>
                <a:gd name="T18" fmla="*/ 38 w 42"/>
                <a:gd name="T19" fmla="*/ 14 h 30"/>
                <a:gd name="T20" fmla="*/ 32 w 42"/>
                <a:gd name="T21" fmla="*/ 10 h 30"/>
                <a:gd name="T22" fmla="*/ 30 w 42"/>
                <a:gd name="T23" fmla="*/ 4 h 30"/>
                <a:gd name="T24" fmla="*/ 22 w 42"/>
                <a:gd name="T25" fmla="*/ 4 h 30"/>
                <a:gd name="T26" fmla="*/ 12 w 42"/>
                <a:gd name="T27" fmla="*/ 0 h 30"/>
                <a:gd name="T28" fmla="*/ 4 w 42"/>
                <a:gd name="T29" fmla="*/ 4 h 30"/>
                <a:gd name="T30" fmla="*/ 0 w 42"/>
                <a:gd name="T31" fmla="*/ 10 h 30"/>
                <a:gd name="T32" fmla="*/ 0 w 42"/>
                <a:gd name="T33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0">
                  <a:moveTo>
                    <a:pt x="0" y="14"/>
                  </a:moveTo>
                  <a:lnTo>
                    <a:pt x="0" y="20"/>
                  </a:lnTo>
                  <a:lnTo>
                    <a:pt x="2" y="26"/>
                  </a:lnTo>
                  <a:lnTo>
                    <a:pt x="10" y="26"/>
                  </a:lnTo>
                  <a:lnTo>
                    <a:pt x="4" y="30"/>
                  </a:lnTo>
                  <a:lnTo>
                    <a:pt x="14" y="28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8" name="Freeform 188"/>
            <p:cNvSpPr>
              <a:spLocks/>
            </p:cNvSpPr>
            <p:nvPr/>
          </p:nvSpPr>
          <p:spPr bwMode="auto">
            <a:xfrm>
              <a:off x="4800741" y="1838146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9" name="Freeform 189"/>
            <p:cNvSpPr>
              <a:spLocks/>
            </p:cNvSpPr>
            <p:nvPr/>
          </p:nvSpPr>
          <p:spPr bwMode="auto">
            <a:xfrm>
              <a:off x="4554678" y="1885771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80" name="Group 296"/>
            <p:cNvGrpSpPr>
              <a:grpSpLocks/>
            </p:cNvGrpSpPr>
            <p:nvPr/>
          </p:nvGrpSpPr>
          <p:grpSpPr bwMode="auto">
            <a:xfrm>
              <a:off x="4402278" y="1307921"/>
              <a:ext cx="652463" cy="1019175"/>
              <a:chOff x="2780" y="885"/>
              <a:chExt cx="411" cy="642"/>
            </a:xfrm>
            <a:noFill/>
          </p:grpSpPr>
          <p:sp>
            <p:nvSpPr>
              <p:cNvPr id="281" name="Freeform 94"/>
              <p:cNvSpPr>
                <a:spLocks/>
              </p:cNvSpPr>
              <p:nvPr/>
            </p:nvSpPr>
            <p:spPr bwMode="auto">
              <a:xfrm>
                <a:off x="2874" y="903"/>
                <a:ext cx="167" cy="120"/>
              </a:xfrm>
              <a:custGeom>
                <a:avLst/>
                <a:gdLst>
                  <a:gd name="T0" fmla="*/ 55 w 167"/>
                  <a:gd name="T1" fmla="*/ 84 h 120"/>
                  <a:gd name="T2" fmla="*/ 71 w 167"/>
                  <a:gd name="T3" fmla="*/ 80 h 120"/>
                  <a:gd name="T4" fmla="*/ 43 w 167"/>
                  <a:gd name="T5" fmla="*/ 78 h 120"/>
                  <a:gd name="T6" fmla="*/ 55 w 167"/>
                  <a:gd name="T7" fmla="*/ 64 h 120"/>
                  <a:gd name="T8" fmla="*/ 85 w 167"/>
                  <a:gd name="T9" fmla="*/ 60 h 120"/>
                  <a:gd name="T10" fmla="*/ 89 w 167"/>
                  <a:gd name="T11" fmla="*/ 48 h 120"/>
                  <a:gd name="T12" fmla="*/ 71 w 167"/>
                  <a:gd name="T13" fmla="*/ 52 h 120"/>
                  <a:gd name="T14" fmla="*/ 65 w 167"/>
                  <a:gd name="T15" fmla="*/ 42 h 120"/>
                  <a:gd name="T16" fmla="*/ 55 w 167"/>
                  <a:gd name="T17" fmla="*/ 48 h 120"/>
                  <a:gd name="T18" fmla="*/ 37 w 167"/>
                  <a:gd name="T19" fmla="*/ 64 h 120"/>
                  <a:gd name="T20" fmla="*/ 11 w 167"/>
                  <a:gd name="T21" fmla="*/ 46 h 120"/>
                  <a:gd name="T22" fmla="*/ 19 w 167"/>
                  <a:gd name="T23" fmla="*/ 28 h 120"/>
                  <a:gd name="T24" fmla="*/ 11 w 167"/>
                  <a:gd name="T25" fmla="*/ 24 h 120"/>
                  <a:gd name="T26" fmla="*/ 0 w 167"/>
                  <a:gd name="T27" fmla="*/ 20 h 120"/>
                  <a:gd name="T28" fmla="*/ 19 w 167"/>
                  <a:gd name="T29" fmla="*/ 8 h 120"/>
                  <a:gd name="T30" fmla="*/ 47 w 167"/>
                  <a:gd name="T31" fmla="*/ 10 h 120"/>
                  <a:gd name="T32" fmla="*/ 55 w 167"/>
                  <a:gd name="T33" fmla="*/ 12 h 120"/>
                  <a:gd name="T34" fmla="*/ 73 w 167"/>
                  <a:gd name="T35" fmla="*/ 14 h 120"/>
                  <a:gd name="T36" fmla="*/ 77 w 167"/>
                  <a:gd name="T37" fmla="*/ 28 h 120"/>
                  <a:gd name="T38" fmla="*/ 89 w 167"/>
                  <a:gd name="T39" fmla="*/ 38 h 120"/>
                  <a:gd name="T40" fmla="*/ 83 w 167"/>
                  <a:gd name="T41" fmla="*/ 12 h 120"/>
                  <a:gd name="T42" fmla="*/ 85 w 167"/>
                  <a:gd name="T43" fmla="*/ 0 h 120"/>
                  <a:gd name="T44" fmla="*/ 107 w 167"/>
                  <a:gd name="T45" fmla="*/ 8 h 120"/>
                  <a:gd name="T46" fmla="*/ 111 w 167"/>
                  <a:gd name="T47" fmla="*/ 22 h 120"/>
                  <a:gd name="T48" fmla="*/ 127 w 167"/>
                  <a:gd name="T49" fmla="*/ 22 h 120"/>
                  <a:gd name="T50" fmla="*/ 151 w 167"/>
                  <a:gd name="T51" fmla="*/ 36 h 120"/>
                  <a:gd name="T52" fmla="*/ 159 w 167"/>
                  <a:gd name="T53" fmla="*/ 48 h 120"/>
                  <a:gd name="T54" fmla="*/ 123 w 167"/>
                  <a:gd name="T55" fmla="*/ 60 h 120"/>
                  <a:gd name="T56" fmla="*/ 117 w 167"/>
                  <a:gd name="T57" fmla="*/ 84 h 120"/>
                  <a:gd name="T58" fmla="*/ 101 w 167"/>
                  <a:gd name="T59" fmla="*/ 102 h 120"/>
                  <a:gd name="T60" fmla="*/ 81 w 167"/>
                  <a:gd name="T61" fmla="*/ 114 h 120"/>
                  <a:gd name="T62" fmla="*/ 67 w 167"/>
                  <a:gd name="T63" fmla="*/ 104 h 120"/>
                  <a:gd name="T64" fmla="*/ 45 w 167"/>
                  <a:gd name="T65" fmla="*/ 9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0">
                    <a:moveTo>
                      <a:pt x="45" y="92"/>
                    </a:moveTo>
                    <a:lnTo>
                      <a:pt x="55" y="84"/>
                    </a:lnTo>
                    <a:lnTo>
                      <a:pt x="83" y="88"/>
                    </a:lnTo>
                    <a:lnTo>
                      <a:pt x="71" y="80"/>
                    </a:lnTo>
                    <a:lnTo>
                      <a:pt x="59" y="76"/>
                    </a:lnTo>
                    <a:lnTo>
                      <a:pt x="43" y="78"/>
                    </a:lnTo>
                    <a:lnTo>
                      <a:pt x="43" y="68"/>
                    </a:lnTo>
                    <a:lnTo>
                      <a:pt x="55" y="64"/>
                    </a:lnTo>
                    <a:lnTo>
                      <a:pt x="69" y="60"/>
                    </a:lnTo>
                    <a:lnTo>
                      <a:pt x="85" y="60"/>
                    </a:lnTo>
                    <a:lnTo>
                      <a:pt x="97" y="56"/>
                    </a:lnTo>
                    <a:lnTo>
                      <a:pt x="89" y="48"/>
                    </a:lnTo>
                    <a:lnTo>
                      <a:pt x="83" y="52"/>
                    </a:lnTo>
                    <a:lnTo>
                      <a:pt x="71" y="52"/>
                    </a:lnTo>
                    <a:lnTo>
                      <a:pt x="71" y="44"/>
                    </a:lnTo>
                    <a:lnTo>
                      <a:pt x="65" y="42"/>
                    </a:lnTo>
                    <a:lnTo>
                      <a:pt x="61" y="48"/>
                    </a:lnTo>
                    <a:lnTo>
                      <a:pt x="55" y="48"/>
                    </a:lnTo>
                    <a:lnTo>
                      <a:pt x="51" y="56"/>
                    </a:lnTo>
                    <a:lnTo>
                      <a:pt x="37" y="64"/>
                    </a:lnTo>
                    <a:lnTo>
                      <a:pt x="27" y="58"/>
                    </a:lnTo>
                    <a:lnTo>
                      <a:pt x="11" y="46"/>
                    </a:lnTo>
                    <a:lnTo>
                      <a:pt x="7" y="36"/>
                    </a:lnTo>
                    <a:lnTo>
                      <a:pt x="19" y="28"/>
                    </a:lnTo>
                    <a:lnTo>
                      <a:pt x="19" y="24"/>
                    </a:lnTo>
                    <a:lnTo>
                      <a:pt x="11" y="24"/>
                    </a:lnTo>
                    <a:lnTo>
                      <a:pt x="2" y="30"/>
                    </a:lnTo>
                    <a:lnTo>
                      <a:pt x="0" y="20"/>
                    </a:lnTo>
                    <a:lnTo>
                      <a:pt x="4" y="12"/>
                    </a:lnTo>
                    <a:lnTo>
                      <a:pt x="19" y="8"/>
                    </a:lnTo>
                    <a:lnTo>
                      <a:pt x="33" y="8"/>
                    </a:lnTo>
                    <a:lnTo>
                      <a:pt x="47" y="10"/>
                    </a:lnTo>
                    <a:lnTo>
                      <a:pt x="51" y="26"/>
                    </a:lnTo>
                    <a:lnTo>
                      <a:pt x="55" y="12"/>
                    </a:lnTo>
                    <a:lnTo>
                      <a:pt x="63" y="10"/>
                    </a:lnTo>
                    <a:lnTo>
                      <a:pt x="73" y="14"/>
                    </a:lnTo>
                    <a:lnTo>
                      <a:pt x="75" y="22"/>
                    </a:lnTo>
                    <a:lnTo>
                      <a:pt x="77" y="28"/>
                    </a:lnTo>
                    <a:lnTo>
                      <a:pt x="83" y="36"/>
                    </a:lnTo>
                    <a:lnTo>
                      <a:pt x="89" y="38"/>
                    </a:lnTo>
                    <a:lnTo>
                      <a:pt x="87" y="24"/>
                    </a:lnTo>
                    <a:lnTo>
                      <a:pt x="83" y="12"/>
                    </a:lnTo>
                    <a:lnTo>
                      <a:pt x="81" y="4"/>
                    </a:lnTo>
                    <a:lnTo>
                      <a:pt x="85" y="0"/>
                    </a:lnTo>
                    <a:lnTo>
                      <a:pt x="95" y="4"/>
                    </a:lnTo>
                    <a:lnTo>
                      <a:pt x="107" y="8"/>
                    </a:lnTo>
                    <a:lnTo>
                      <a:pt x="103" y="20"/>
                    </a:lnTo>
                    <a:lnTo>
                      <a:pt x="111" y="22"/>
                    </a:lnTo>
                    <a:lnTo>
                      <a:pt x="115" y="16"/>
                    </a:lnTo>
                    <a:lnTo>
                      <a:pt x="127" y="22"/>
                    </a:lnTo>
                    <a:lnTo>
                      <a:pt x="127" y="30"/>
                    </a:lnTo>
                    <a:lnTo>
                      <a:pt x="151" y="36"/>
                    </a:lnTo>
                    <a:lnTo>
                      <a:pt x="167" y="44"/>
                    </a:lnTo>
                    <a:lnTo>
                      <a:pt x="159" y="48"/>
                    </a:lnTo>
                    <a:lnTo>
                      <a:pt x="137" y="52"/>
                    </a:lnTo>
                    <a:lnTo>
                      <a:pt x="123" y="60"/>
                    </a:lnTo>
                    <a:lnTo>
                      <a:pt x="119" y="68"/>
                    </a:lnTo>
                    <a:lnTo>
                      <a:pt x="117" y="84"/>
                    </a:lnTo>
                    <a:lnTo>
                      <a:pt x="107" y="88"/>
                    </a:lnTo>
                    <a:lnTo>
                      <a:pt x="101" y="102"/>
                    </a:lnTo>
                    <a:lnTo>
                      <a:pt x="93" y="120"/>
                    </a:lnTo>
                    <a:lnTo>
                      <a:pt x="81" y="114"/>
                    </a:lnTo>
                    <a:lnTo>
                      <a:pt x="81" y="102"/>
                    </a:lnTo>
                    <a:lnTo>
                      <a:pt x="67" y="104"/>
                    </a:lnTo>
                    <a:lnTo>
                      <a:pt x="59" y="98"/>
                    </a:lnTo>
                    <a:lnTo>
                      <a:pt x="45" y="9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95"/>
              <p:cNvSpPr>
                <a:spLocks/>
              </p:cNvSpPr>
              <p:nvPr/>
            </p:nvSpPr>
            <p:spPr bwMode="auto">
              <a:xfrm>
                <a:off x="2991" y="885"/>
                <a:ext cx="144" cy="50"/>
              </a:xfrm>
              <a:custGeom>
                <a:avLst/>
                <a:gdLst>
                  <a:gd name="T0" fmla="*/ 62 w 144"/>
                  <a:gd name="T1" fmla="*/ 38 h 50"/>
                  <a:gd name="T2" fmla="*/ 52 w 144"/>
                  <a:gd name="T3" fmla="*/ 38 h 50"/>
                  <a:gd name="T4" fmla="*/ 34 w 144"/>
                  <a:gd name="T5" fmla="*/ 38 h 50"/>
                  <a:gd name="T6" fmla="*/ 36 w 144"/>
                  <a:gd name="T7" fmla="*/ 30 h 50"/>
                  <a:gd name="T8" fmla="*/ 54 w 144"/>
                  <a:gd name="T9" fmla="*/ 28 h 50"/>
                  <a:gd name="T10" fmla="*/ 60 w 144"/>
                  <a:gd name="T11" fmla="*/ 24 h 50"/>
                  <a:gd name="T12" fmla="*/ 50 w 144"/>
                  <a:gd name="T13" fmla="*/ 22 h 50"/>
                  <a:gd name="T14" fmla="*/ 34 w 144"/>
                  <a:gd name="T15" fmla="*/ 22 h 50"/>
                  <a:gd name="T16" fmla="*/ 18 w 144"/>
                  <a:gd name="T17" fmla="*/ 26 h 50"/>
                  <a:gd name="T18" fmla="*/ 2 w 144"/>
                  <a:gd name="T19" fmla="*/ 24 h 50"/>
                  <a:gd name="T20" fmla="*/ 0 w 144"/>
                  <a:gd name="T21" fmla="*/ 18 h 50"/>
                  <a:gd name="T22" fmla="*/ 10 w 144"/>
                  <a:gd name="T23" fmla="*/ 14 h 50"/>
                  <a:gd name="T24" fmla="*/ 22 w 144"/>
                  <a:gd name="T25" fmla="*/ 6 h 50"/>
                  <a:gd name="T26" fmla="*/ 30 w 144"/>
                  <a:gd name="T27" fmla="*/ 6 h 50"/>
                  <a:gd name="T28" fmla="*/ 46 w 144"/>
                  <a:gd name="T29" fmla="*/ 10 h 50"/>
                  <a:gd name="T30" fmla="*/ 56 w 144"/>
                  <a:gd name="T31" fmla="*/ 10 h 50"/>
                  <a:gd name="T32" fmla="*/ 66 w 144"/>
                  <a:gd name="T33" fmla="*/ 12 h 50"/>
                  <a:gd name="T34" fmla="*/ 74 w 144"/>
                  <a:gd name="T35" fmla="*/ 0 h 50"/>
                  <a:gd name="T36" fmla="*/ 82 w 144"/>
                  <a:gd name="T37" fmla="*/ 14 h 50"/>
                  <a:gd name="T38" fmla="*/ 96 w 144"/>
                  <a:gd name="T39" fmla="*/ 8 h 50"/>
                  <a:gd name="T40" fmla="*/ 114 w 144"/>
                  <a:gd name="T41" fmla="*/ 10 h 50"/>
                  <a:gd name="T42" fmla="*/ 132 w 144"/>
                  <a:gd name="T43" fmla="*/ 14 h 50"/>
                  <a:gd name="T44" fmla="*/ 144 w 144"/>
                  <a:gd name="T45" fmla="*/ 16 h 50"/>
                  <a:gd name="T46" fmla="*/ 138 w 144"/>
                  <a:gd name="T47" fmla="*/ 22 h 50"/>
                  <a:gd name="T48" fmla="*/ 122 w 144"/>
                  <a:gd name="T49" fmla="*/ 30 h 50"/>
                  <a:gd name="T50" fmla="*/ 114 w 144"/>
                  <a:gd name="T51" fmla="*/ 38 h 50"/>
                  <a:gd name="T52" fmla="*/ 100 w 144"/>
                  <a:gd name="T53" fmla="*/ 38 h 50"/>
                  <a:gd name="T54" fmla="*/ 92 w 144"/>
                  <a:gd name="T55" fmla="*/ 50 h 50"/>
                  <a:gd name="T56" fmla="*/ 74 w 144"/>
                  <a:gd name="T57" fmla="*/ 46 h 50"/>
                  <a:gd name="T58" fmla="*/ 68 w 144"/>
                  <a:gd name="T59" fmla="*/ 38 h 50"/>
                  <a:gd name="T60" fmla="*/ 62 w 144"/>
                  <a:gd name="T61" fmla="*/ 3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50">
                    <a:moveTo>
                      <a:pt x="62" y="38"/>
                    </a:moveTo>
                    <a:lnTo>
                      <a:pt x="52" y="38"/>
                    </a:lnTo>
                    <a:lnTo>
                      <a:pt x="34" y="38"/>
                    </a:lnTo>
                    <a:lnTo>
                      <a:pt x="36" y="30"/>
                    </a:lnTo>
                    <a:lnTo>
                      <a:pt x="54" y="28"/>
                    </a:lnTo>
                    <a:lnTo>
                      <a:pt x="60" y="24"/>
                    </a:lnTo>
                    <a:lnTo>
                      <a:pt x="50" y="22"/>
                    </a:lnTo>
                    <a:lnTo>
                      <a:pt x="34" y="22"/>
                    </a:lnTo>
                    <a:lnTo>
                      <a:pt x="18" y="26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10" y="14"/>
                    </a:lnTo>
                    <a:lnTo>
                      <a:pt x="22" y="6"/>
                    </a:lnTo>
                    <a:lnTo>
                      <a:pt x="30" y="6"/>
                    </a:lnTo>
                    <a:lnTo>
                      <a:pt x="46" y="10"/>
                    </a:lnTo>
                    <a:lnTo>
                      <a:pt x="56" y="10"/>
                    </a:lnTo>
                    <a:lnTo>
                      <a:pt x="66" y="12"/>
                    </a:lnTo>
                    <a:lnTo>
                      <a:pt x="74" y="0"/>
                    </a:lnTo>
                    <a:lnTo>
                      <a:pt x="82" y="14"/>
                    </a:lnTo>
                    <a:lnTo>
                      <a:pt x="96" y="8"/>
                    </a:lnTo>
                    <a:lnTo>
                      <a:pt x="114" y="10"/>
                    </a:lnTo>
                    <a:lnTo>
                      <a:pt x="132" y="14"/>
                    </a:lnTo>
                    <a:lnTo>
                      <a:pt x="144" y="16"/>
                    </a:lnTo>
                    <a:lnTo>
                      <a:pt x="138" y="22"/>
                    </a:lnTo>
                    <a:lnTo>
                      <a:pt x="122" y="30"/>
                    </a:lnTo>
                    <a:lnTo>
                      <a:pt x="114" y="38"/>
                    </a:lnTo>
                    <a:lnTo>
                      <a:pt x="100" y="38"/>
                    </a:lnTo>
                    <a:lnTo>
                      <a:pt x="92" y="50"/>
                    </a:lnTo>
                    <a:lnTo>
                      <a:pt x="74" y="46"/>
                    </a:lnTo>
                    <a:lnTo>
                      <a:pt x="68" y="38"/>
                    </a:lnTo>
                    <a:lnTo>
                      <a:pt x="62" y="3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96"/>
              <p:cNvSpPr>
                <a:spLocks/>
              </p:cNvSpPr>
              <p:nvPr/>
            </p:nvSpPr>
            <p:spPr bwMode="auto">
              <a:xfrm>
                <a:off x="3031" y="967"/>
                <a:ext cx="58" cy="32"/>
              </a:xfrm>
              <a:custGeom>
                <a:avLst/>
                <a:gdLst>
                  <a:gd name="T0" fmla="*/ 10 w 58"/>
                  <a:gd name="T1" fmla="*/ 8 h 32"/>
                  <a:gd name="T2" fmla="*/ 14 w 58"/>
                  <a:gd name="T3" fmla="*/ 4 h 32"/>
                  <a:gd name="T4" fmla="*/ 30 w 58"/>
                  <a:gd name="T5" fmla="*/ 0 h 32"/>
                  <a:gd name="T6" fmla="*/ 38 w 58"/>
                  <a:gd name="T7" fmla="*/ 0 h 32"/>
                  <a:gd name="T8" fmla="*/ 42 w 58"/>
                  <a:gd name="T9" fmla="*/ 8 h 32"/>
                  <a:gd name="T10" fmla="*/ 48 w 58"/>
                  <a:gd name="T11" fmla="*/ 12 h 32"/>
                  <a:gd name="T12" fmla="*/ 58 w 58"/>
                  <a:gd name="T13" fmla="*/ 12 h 32"/>
                  <a:gd name="T14" fmla="*/ 52 w 58"/>
                  <a:gd name="T15" fmla="*/ 20 h 32"/>
                  <a:gd name="T16" fmla="*/ 38 w 58"/>
                  <a:gd name="T17" fmla="*/ 28 h 32"/>
                  <a:gd name="T18" fmla="*/ 26 w 58"/>
                  <a:gd name="T19" fmla="*/ 32 h 32"/>
                  <a:gd name="T20" fmla="*/ 26 w 58"/>
                  <a:gd name="T21" fmla="*/ 20 h 32"/>
                  <a:gd name="T22" fmla="*/ 18 w 58"/>
                  <a:gd name="T23" fmla="*/ 20 h 32"/>
                  <a:gd name="T24" fmla="*/ 10 w 58"/>
                  <a:gd name="T25" fmla="*/ 22 h 32"/>
                  <a:gd name="T26" fmla="*/ 4 w 58"/>
                  <a:gd name="T27" fmla="*/ 28 h 32"/>
                  <a:gd name="T28" fmla="*/ 0 w 58"/>
                  <a:gd name="T29" fmla="*/ 20 h 32"/>
                  <a:gd name="T30" fmla="*/ 6 w 58"/>
                  <a:gd name="T31" fmla="*/ 14 h 32"/>
                  <a:gd name="T32" fmla="*/ 10 w 58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32">
                    <a:moveTo>
                      <a:pt x="10" y="8"/>
                    </a:moveTo>
                    <a:lnTo>
                      <a:pt x="14" y="4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2" y="8"/>
                    </a:lnTo>
                    <a:lnTo>
                      <a:pt x="48" y="12"/>
                    </a:lnTo>
                    <a:lnTo>
                      <a:pt x="58" y="12"/>
                    </a:lnTo>
                    <a:lnTo>
                      <a:pt x="52" y="20"/>
                    </a:lnTo>
                    <a:lnTo>
                      <a:pt x="38" y="28"/>
                    </a:lnTo>
                    <a:lnTo>
                      <a:pt x="26" y="32"/>
                    </a:lnTo>
                    <a:lnTo>
                      <a:pt x="26" y="20"/>
                    </a:lnTo>
                    <a:lnTo>
                      <a:pt x="18" y="20"/>
                    </a:lnTo>
                    <a:lnTo>
                      <a:pt x="10" y="22"/>
                    </a:lnTo>
                    <a:lnTo>
                      <a:pt x="4" y="28"/>
                    </a:lnTo>
                    <a:lnTo>
                      <a:pt x="0" y="20"/>
                    </a:lnTo>
                    <a:lnTo>
                      <a:pt x="6" y="14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190"/>
              <p:cNvSpPr>
                <a:spLocks/>
              </p:cNvSpPr>
              <p:nvPr/>
            </p:nvSpPr>
            <p:spPr bwMode="auto">
              <a:xfrm>
                <a:off x="2780" y="1189"/>
                <a:ext cx="411" cy="338"/>
              </a:xfrm>
              <a:custGeom>
                <a:avLst/>
                <a:gdLst>
                  <a:gd name="T0" fmla="*/ 92 w 411"/>
                  <a:gd name="T1" fmla="*/ 310 h 338"/>
                  <a:gd name="T2" fmla="*/ 82 w 411"/>
                  <a:gd name="T3" fmla="*/ 312 h 338"/>
                  <a:gd name="T4" fmla="*/ 62 w 411"/>
                  <a:gd name="T5" fmla="*/ 328 h 338"/>
                  <a:gd name="T6" fmla="*/ 24 w 411"/>
                  <a:gd name="T7" fmla="*/ 334 h 338"/>
                  <a:gd name="T8" fmla="*/ 10 w 411"/>
                  <a:gd name="T9" fmla="*/ 316 h 338"/>
                  <a:gd name="T10" fmla="*/ 16 w 411"/>
                  <a:gd name="T11" fmla="*/ 302 h 338"/>
                  <a:gd name="T12" fmla="*/ 4 w 411"/>
                  <a:gd name="T13" fmla="*/ 296 h 338"/>
                  <a:gd name="T14" fmla="*/ 8 w 411"/>
                  <a:gd name="T15" fmla="*/ 280 h 338"/>
                  <a:gd name="T16" fmla="*/ 0 w 411"/>
                  <a:gd name="T17" fmla="*/ 250 h 338"/>
                  <a:gd name="T18" fmla="*/ 26 w 411"/>
                  <a:gd name="T19" fmla="*/ 230 h 338"/>
                  <a:gd name="T20" fmla="*/ 56 w 411"/>
                  <a:gd name="T21" fmla="*/ 220 h 338"/>
                  <a:gd name="T22" fmla="*/ 70 w 411"/>
                  <a:gd name="T23" fmla="*/ 208 h 338"/>
                  <a:gd name="T24" fmla="*/ 98 w 411"/>
                  <a:gd name="T25" fmla="*/ 202 h 338"/>
                  <a:gd name="T26" fmla="*/ 84 w 411"/>
                  <a:gd name="T27" fmla="*/ 204 h 338"/>
                  <a:gd name="T28" fmla="*/ 92 w 411"/>
                  <a:gd name="T29" fmla="*/ 184 h 338"/>
                  <a:gd name="T30" fmla="*/ 113 w 411"/>
                  <a:gd name="T31" fmla="*/ 164 h 338"/>
                  <a:gd name="T32" fmla="*/ 137 w 411"/>
                  <a:gd name="T33" fmla="*/ 134 h 338"/>
                  <a:gd name="T34" fmla="*/ 157 w 411"/>
                  <a:gd name="T35" fmla="*/ 106 h 338"/>
                  <a:gd name="T36" fmla="*/ 175 w 411"/>
                  <a:gd name="T37" fmla="*/ 86 h 338"/>
                  <a:gd name="T38" fmla="*/ 185 w 411"/>
                  <a:gd name="T39" fmla="*/ 72 h 338"/>
                  <a:gd name="T40" fmla="*/ 163 w 411"/>
                  <a:gd name="T41" fmla="*/ 78 h 338"/>
                  <a:gd name="T42" fmla="*/ 165 w 411"/>
                  <a:gd name="T43" fmla="*/ 62 h 338"/>
                  <a:gd name="T44" fmla="*/ 183 w 411"/>
                  <a:gd name="T45" fmla="*/ 64 h 338"/>
                  <a:gd name="T46" fmla="*/ 203 w 411"/>
                  <a:gd name="T47" fmla="*/ 60 h 338"/>
                  <a:gd name="T48" fmla="*/ 199 w 411"/>
                  <a:gd name="T49" fmla="*/ 44 h 338"/>
                  <a:gd name="T50" fmla="*/ 225 w 411"/>
                  <a:gd name="T51" fmla="*/ 30 h 338"/>
                  <a:gd name="T52" fmla="*/ 243 w 411"/>
                  <a:gd name="T53" fmla="*/ 40 h 338"/>
                  <a:gd name="T54" fmla="*/ 267 w 411"/>
                  <a:gd name="T55" fmla="*/ 38 h 338"/>
                  <a:gd name="T56" fmla="*/ 285 w 411"/>
                  <a:gd name="T57" fmla="*/ 24 h 338"/>
                  <a:gd name="T58" fmla="*/ 291 w 411"/>
                  <a:gd name="T59" fmla="*/ 36 h 338"/>
                  <a:gd name="T60" fmla="*/ 309 w 411"/>
                  <a:gd name="T61" fmla="*/ 16 h 338"/>
                  <a:gd name="T62" fmla="*/ 337 w 411"/>
                  <a:gd name="T63" fmla="*/ 4 h 338"/>
                  <a:gd name="T64" fmla="*/ 319 w 411"/>
                  <a:gd name="T65" fmla="*/ 32 h 338"/>
                  <a:gd name="T66" fmla="*/ 343 w 411"/>
                  <a:gd name="T67" fmla="*/ 22 h 338"/>
                  <a:gd name="T68" fmla="*/ 373 w 411"/>
                  <a:gd name="T69" fmla="*/ 6 h 338"/>
                  <a:gd name="T70" fmla="*/ 387 w 411"/>
                  <a:gd name="T71" fmla="*/ 10 h 338"/>
                  <a:gd name="T72" fmla="*/ 401 w 411"/>
                  <a:gd name="T73" fmla="*/ 32 h 338"/>
                  <a:gd name="T74" fmla="*/ 397 w 411"/>
                  <a:gd name="T75" fmla="*/ 44 h 338"/>
                  <a:gd name="T76" fmla="*/ 387 w 411"/>
                  <a:gd name="T77" fmla="*/ 52 h 338"/>
                  <a:gd name="T78" fmla="*/ 355 w 411"/>
                  <a:gd name="T79" fmla="*/ 30 h 338"/>
                  <a:gd name="T80" fmla="*/ 333 w 411"/>
                  <a:gd name="T81" fmla="*/ 44 h 338"/>
                  <a:gd name="T82" fmla="*/ 317 w 411"/>
                  <a:gd name="T83" fmla="*/ 72 h 338"/>
                  <a:gd name="T84" fmla="*/ 275 w 411"/>
                  <a:gd name="T85" fmla="*/ 68 h 338"/>
                  <a:gd name="T86" fmla="*/ 261 w 411"/>
                  <a:gd name="T87" fmla="*/ 52 h 338"/>
                  <a:gd name="T88" fmla="*/ 241 w 411"/>
                  <a:gd name="T89" fmla="*/ 62 h 338"/>
                  <a:gd name="T90" fmla="*/ 227 w 411"/>
                  <a:gd name="T91" fmla="*/ 78 h 338"/>
                  <a:gd name="T92" fmla="*/ 213 w 411"/>
                  <a:gd name="T93" fmla="*/ 72 h 338"/>
                  <a:gd name="T94" fmla="*/ 195 w 411"/>
                  <a:gd name="T95" fmla="*/ 86 h 338"/>
                  <a:gd name="T96" fmla="*/ 183 w 411"/>
                  <a:gd name="T97" fmla="*/ 114 h 338"/>
                  <a:gd name="T98" fmla="*/ 169 w 411"/>
                  <a:gd name="T99" fmla="*/ 136 h 338"/>
                  <a:gd name="T100" fmla="*/ 153 w 411"/>
                  <a:gd name="T101" fmla="*/ 154 h 338"/>
                  <a:gd name="T102" fmla="*/ 149 w 411"/>
                  <a:gd name="T103" fmla="*/ 184 h 338"/>
                  <a:gd name="T104" fmla="*/ 113 w 411"/>
                  <a:gd name="T105" fmla="*/ 198 h 338"/>
                  <a:gd name="T106" fmla="*/ 125 w 411"/>
                  <a:gd name="T107" fmla="*/ 254 h 338"/>
                  <a:gd name="T108" fmla="*/ 113 w 411"/>
                  <a:gd name="T109" fmla="*/ 268 h 338"/>
                  <a:gd name="T110" fmla="*/ 121 w 411"/>
                  <a:gd name="T111" fmla="*/ 288 h 338"/>
                  <a:gd name="T112" fmla="*/ 113 w 411"/>
                  <a:gd name="T113" fmla="*/ 31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11" h="338">
                    <a:moveTo>
                      <a:pt x="96" y="314"/>
                    </a:moveTo>
                    <a:lnTo>
                      <a:pt x="92" y="310"/>
                    </a:lnTo>
                    <a:lnTo>
                      <a:pt x="88" y="300"/>
                    </a:lnTo>
                    <a:lnTo>
                      <a:pt x="82" y="312"/>
                    </a:lnTo>
                    <a:lnTo>
                      <a:pt x="74" y="316"/>
                    </a:lnTo>
                    <a:lnTo>
                      <a:pt x="62" y="328"/>
                    </a:lnTo>
                    <a:lnTo>
                      <a:pt x="42" y="338"/>
                    </a:lnTo>
                    <a:lnTo>
                      <a:pt x="24" y="334"/>
                    </a:lnTo>
                    <a:lnTo>
                      <a:pt x="12" y="324"/>
                    </a:lnTo>
                    <a:lnTo>
                      <a:pt x="10" y="316"/>
                    </a:lnTo>
                    <a:lnTo>
                      <a:pt x="18" y="306"/>
                    </a:lnTo>
                    <a:lnTo>
                      <a:pt x="16" y="302"/>
                    </a:lnTo>
                    <a:lnTo>
                      <a:pt x="6" y="304"/>
                    </a:lnTo>
                    <a:lnTo>
                      <a:pt x="4" y="296"/>
                    </a:lnTo>
                    <a:lnTo>
                      <a:pt x="18" y="286"/>
                    </a:lnTo>
                    <a:lnTo>
                      <a:pt x="8" y="280"/>
                    </a:lnTo>
                    <a:lnTo>
                      <a:pt x="4" y="272"/>
                    </a:lnTo>
                    <a:lnTo>
                      <a:pt x="0" y="250"/>
                    </a:lnTo>
                    <a:lnTo>
                      <a:pt x="4" y="240"/>
                    </a:lnTo>
                    <a:lnTo>
                      <a:pt x="26" y="230"/>
                    </a:lnTo>
                    <a:lnTo>
                      <a:pt x="42" y="226"/>
                    </a:lnTo>
                    <a:lnTo>
                      <a:pt x="56" y="220"/>
                    </a:lnTo>
                    <a:lnTo>
                      <a:pt x="62" y="208"/>
                    </a:lnTo>
                    <a:lnTo>
                      <a:pt x="70" y="208"/>
                    </a:lnTo>
                    <a:lnTo>
                      <a:pt x="84" y="210"/>
                    </a:lnTo>
                    <a:lnTo>
                      <a:pt x="98" y="202"/>
                    </a:lnTo>
                    <a:lnTo>
                      <a:pt x="94" y="194"/>
                    </a:lnTo>
                    <a:lnTo>
                      <a:pt x="84" y="204"/>
                    </a:lnTo>
                    <a:lnTo>
                      <a:pt x="74" y="202"/>
                    </a:lnTo>
                    <a:lnTo>
                      <a:pt x="92" y="184"/>
                    </a:lnTo>
                    <a:lnTo>
                      <a:pt x="103" y="178"/>
                    </a:lnTo>
                    <a:lnTo>
                      <a:pt x="113" y="164"/>
                    </a:lnTo>
                    <a:lnTo>
                      <a:pt x="127" y="140"/>
                    </a:lnTo>
                    <a:lnTo>
                      <a:pt x="137" y="134"/>
                    </a:lnTo>
                    <a:lnTo>
                      <a:pt x="137" y="122"/>
                    </a:lnTo>
                    <a:lnTo>
                      <a:pt x="157" y="106"/>
                    </a:lnTo>
                    <a:lnTo>
                      <a:pt x="167" y="100"/>
                    </a:lnTo>
                    <a:lnTo>
                      <a:pt x="175" y="86"/>
                    </a:lnTo>
                    <a:lnTo>
                      <a:pt x="183" y="86"/>
                    </a:lnTo>
                    <a:lnTo>
                      <a:pt x="185" y="72"/>
                    </a:lnTo>
                    <a:lnTo>
                      <a:pt x="175" y="78"/>
                    </a:lnTo>
                    <a:lnTo>
                      <a:pt x="163" y="78"/>
                    </a:lnTo>
                    <a:lnTo>
                      <a:pt x="161" y="72"/>
                    </a:lnTo>
                    <a:lnTo>
                      <a:pt x="165" y="62"/>
                    </a:lnTo>
                    <a:lnTo>
                      <a:pt x="175" y="56"/>
                    </a:lnTo>
                    <a:lnTo>
                      <a:pt x="183" y="64"/>
                    </a:lnTo>
                    <a:lnTo>
                      <a:pt x="201" y="68"/>
                    </a:lnTo>
                    <a:lnTo>
                      <a:pt x="203" y="60"/>
                    </a:lnTo>
                    <a:lnTo>
                      <a:pt x="193" y="54"/>
                    </a:lnTo>
                    <a:lnTo>
                      <a:pt x="199" y="44"/>
                    </a:lnTo>
                    <a:lnTo>
                      <a:pt x="217" y="48"/>
                    </a:lnTo>
                    <a:lnTo>
                      <a:pt x="225" y="30"/>
                    </a:lnTo>
                    <a:lnTo>
                      <a:pt x="237" y="30"/>
                    </a:lnTo>
                    <a:lnTo>
                      <a:pt x="243" y="40"/>
                    </a:lnTo>
                    <a:lnTo>
                      <a:pt x="257" y="32"/>
                    </a:lnTo>
                    <a:lnTo>
                      <a:pt x="267" y="38"/>
                    </a:lnTo>
                    <a:lnTo>
                      <a:pt x="273" y="26"/>
                    </a:lnTo>
                    <a:lnTo>
                      <a:pt x="285" y="24"/>
                    </a:lnTo>
                    <a:lnTo>
                      <a:pt x="285" y="34"/>
                    </a:lnTo>
                    <a:lnTo>
                      <a:pt x="291" y="36"/>
                    </a:lnTo>
                    <a:lnTo>
                      <a:pt x="295" y="16"/>
                    </a:lnTo>
                    <a:lnTo>
                      <a:pt x="309" y="16"/>
                    </a:lnTo>
                    <a:lnTo>
                      <a:pt x="329" y="0"/>
                    </a:lnTo>
                    <a:lnTo>
                      <a:pt x="337" y="4"/>
                    </a:lnTo>
                    <a:lnTo>
                      <a:pt x="319" y="22"/>
                    </a:lnTo>
                    <a:lnTo>
                      <a:pt x="319" y="32"/>
                    </a:lnTo>
                    <a:lnTo>
                      <a:pt x="343" y="10"/>
                    </a:lnTo>
                    <a:lnTo>
                      <a:pt x="343" y="22"/>
                    </a:lnTo>
                    <a:lnTo>
                      <a:pt x="359" y="4"/>
                    </a:lnTo>
                    <a:lnTo>
                      <a:pt x="373" y="6"/>
                    </a:lnTo>
                    <a:lnTo>
                      <a:pt x="369" y="20"/>
                    </a:lnTo>
                    <a:lnTo>
                      <a:pt x="387" y="10"/>
                    </a:lnTo>
                    <a:lnTo>
                      <a:pt x="411" y="20"/>
                    </a:lnTo>
                    <a:lnTo>
                      <a:pt x="401" y="32"/>
                    </a:lnTo>
                    <a:lnTo>
                      <a:pt x="381" y="30"/>
                    </a:lnTo>
                    <a:lnTo>
                      <a:pt x="397" y="44"/>
                    </a:lnTo>
                    <a:lnTo>
                      <a:pt x="397" y="50"/>
                    </a:lnTo>
                    <a:lnTo>
                      <a:pt x="387" y="52"/>
                    </a:lnTo>
                    <a:lnTo>
                      <a:pt x="377" y="38"/>
                    </a:lnTo>
                    <a:lnTo>
                      <a:pt x="355" y="30"/>
                    </a:lnTo>
                    <a:lnTo>
                      <a:pt x="335" y="42"/>
                    </a:lnTo>
                    <a:lnTo>
                      <a:pt x="333" y="44"/>
                    </a:lnTo>
                    <a:lnTo>
                      <a:pt x="329" y="60"/>
                    </a:lnTo>
                    <a:lnTo>
                      <a:pt x="317" y="72"/>
                    </a:lnTo>
                    <a:lnTo>
                      <a:pt x="303" y="70"/>
                    </a:lnTo>
                    <a:lnTo>
                      <a:pt x="275" y="68"/>
                    </a:lnTo>
                    <a:lnTo>
                      <a:pt x="267" y="58"/>
                    </a:lnTo>
                    <a:lnTo>
                      <a:pt x="261" y="52"/>
                    </a:lnTo>
                    <a:lnTo>
                      <a:pt x="251" y="60"/>
                    </a:lnTo>
                    <a:lnTo>
                      <a:pt x="241" y="62"/>
                    </a:lnTo>
                    <a:lnTo>
                      <a:pt x="241" y="78"/>
                    </a:lnTo>
                    <a:lnTo>
                      <a:pt x="227" y="78"/>
                    </a:lnTo>
                    <a:lnTo>
                      <a:pt x="227" y="70"/>
                    </a:lnTo>
                    <a:lnTo>
                      <a:pt x="213" y="72"/>
                    </a:lnTo>
                    <a:lnTo>
                      <a:pt x="213" y="84"/>
                    </a:lnTo>
                    <a:lnTo>
                      <a:pt x="195" y="86"/>
                    </a:lnTo>
                    <a:lnTo>
                      <a:pt x="183" y="102"/>
                    </a:lnTo>
                    <a:lnTo>
                      <a:pt x="183" y="114"/>
                    </a:lnTo>
                    <a:lnTo>
                      <a:pt x="171" y="124"/>
                    </a:lnTo>
                    <a:lnTo>
                      <a:pt x="169" y="136"/>
                    </a:lnTo>
                    <a:lnTo>
                      <a:pt x="155" y="140"/>
                    </a:lnTo>
                    <a:lnTo>
                      <a:pt x="153" y="154"/>
                    </a:lnTo>
                    <a:lnTo>
                      <a:pt x="143" y="170"/>
                    </a:lnTo>
                    <a:lnTo>
                      <a:pt x="149" y="184"/>
                    </a:lnTo>
                    <a:lnTo>
                      <a:pt x="145" y="188"/>
                    </a:lnTo>
                    <a:lnTo>
                      <a:pt x="113" y="198"/>
                    </a:lnTo>
                    <a:lnTo>
                      <a:pt x="113" y="248"/>
                    </a:lnTo>
                    <a:lnTo>
                      <a:pt x="125" y="254"/>
                    </a:lnTo>
                    <a:lnTo>
                      <a:pt x="127" y="266"/>
                    </a:lnTo>
                    <a:lnTo>
                      <a:pt x="113" y="268"/>
                    </a:lnTo>
                    <a:lnTo>
                      <a:pt x="125" y="276"/>
                    </a:lnTo>
                    <a:lnTo>
                      <a:pt x="121" y="288"/>
                    </a:lnTo>
                    <a:lnTo>
                      <a:pt x="113" y="296"/>
                    </a:lnTo>
                    <a:lnTo>
                      <a:pt x="113" y="312"/>
                    </a:lnTo>
                    <a:lnTo>
                      <a:pt x="96" y="31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5" name="Freeform 191"/>
            <p:cNvSpPr>
              <a:spLocks/>
            </p:cNvSpPr>
            <p:nvPr/>
          </p:nvSpPr>
          <p:spPr bwMode="auto">
            <a:xfrm>
              <a:off x="4870591" y="2269946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6" name="Freeform 192"/>
            <p:cNvSpPr>
              <a:spLocks/>
            </p:cNvSpPr>
            <p:nvPr/>
          </p:nvSpPr>
          <p:spPr bwMode="auto">
            <a:xfrm>
              <a:off x="4807091" y="2327096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7" name="Freeform 193"/>
            <p:cNvSpPr>
              <a:spLocks/>
            </p:cNvSpPr>
            <p:nvPr/>
          </p:nvSpPr>
          <p:spPr bwMode="auto">
            <a:xfrm>
              <a:off x="4807091" y="2384246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8" name="Freeform 194"/>
            <p:cNvSpPr>
              <a:spLocks/>
            </p:cNvSpPr>
            <p:nvPr/>
          </p:nvSpPr>
          <p:spPr bwMode="auto">
            <a:xfrm>
              <a:off x="4772166" y="2425521"/>
              <a:ext cx="82550" cy="31750"/>
            </a:xfrm>
            <a:custGeom>
              <a:avLst/>
              <a:gdLst>
                <a:gd name="T0" fmla="*/ 0 w 52"/>
                <a:gd name="T1" fmla="*/ 12 h 20"/>
                <a:gd name="T2" fmla="*/ 4 w 52"/>
                <a:gd name="T3" fmla="*/ 20 h 20"/>
                <a:gd name="T4" fmla="*/ 50 w 52"/>
                <a:gd name="T5" fmla="*/ 18 h 20"/>
                <a:gd name="T6" fmla="*/ 52 w 52"/>
                <a:gd name="T7" fmla="*/ 8 h 20"/>
                <a:gd name="T8" fmla="*/ 30 w 52"/>
                <a:gd name="T9" fmla="*/ 0 h 20"/>
                <a:gd name="T10" fmla="*/ 24 w 52"/>
                <a:gd name="T11" fmla="*/ 8 h 20"/>
                <a:gd name="T12" fmla="*/ 8 w 52"/>
                <a:gd name="T13" fmla="*/ 6 h 20"/>
                <a:gd name="T14" fmla="*/ 6 w 52"/>
                <a:gd name="T15" fmla="*/ 12 h 20"/>
                <a:gd name="T16" fmla="*/ 0 w 52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0">
                  <a:moveTo>
                    <a:pt x="0" y="12"/>
                  </a:moveTo>
                  <a:lnTo>
                    <a:pt x="4" y="20"/>
                  </a:lnTo>
                  <a:lnTo>
                    <a:pt x="50" y="18"/>
                  </a:lnTo>
                  <a:lnTo>
                    <a:pt x="52" y="8"/>
                  </a:lnTo>
                  <a:lnTo>
                    <a:pt x="30" y="0"/>
                  </a:lnTo>
                  <a:lnTo>
                    <a:pt x="24" y="8"/>
                  </a:lnTo>
                  <a:lnTo>
                    <a:pt x="8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9" name="Freeform 195"/>
            <p:cNvSpPr>
              <a:spLocks/>
            </p:cNvSpPr>
            <p:nvPr/>
          </p:nvSpPr>
          <p:spPr bwMode="auto">
            <a:xfrm>
              <a:off x="4864241" y="2393771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0" name="Freeform 196"/>
            <p:cNvSpPr>
              <a:spLocks/>
            </p:cNvSpPr>
            <p:nvPr/>
          </p:nvSpPr>
          <p:spPr bwMode="auto">
            <a:xfrm>
              <a:off x="4126053" y="2301696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1" name="Freeform 197"/>
            <p:cNvSpPr>
              <a:spLocks/>
            </p:cNvSpPr>
            <p:nvPr/>
          </p:nvSpPr>
          <p:spPr bwMode="auto">
            <a:xfrm>
              <a:off x="4075253" y="2428696"/>
              <a:ext cx="60325" cy="38100"/>
            </a:xfrm>
            <a:custGeom>
              <a:avLst/>
              <a:gdLst>
                <a:gd name="T0" fmla="*/ 12 w 38"/>
                <a:gd name="T1" fmla="*/ 0 h 24"/>
                <a:gd name="T2" fmla="*/ 30 w 38"/>
                <a:gd name="T3" fmla="*/ 2 h 24"/>
                <a:gd name="T4" fmla="*/ 34 w 38"/>
                <a:gd name="T5" fmla="*/ 8 h 24"/>
                <a:gd name="T6" fmla="*/ 38 w 38"/>
                <a:gd name="T7" fmla="*/ 16 h 24"/>
                <a:gd name="T8" fmla="*/ 34 w 38"/>
                <a:gd name="T9" fmla="*/ 24 h 24"/>
                <a:gd name="T10" fmla="*/ 22 w 38"/>
                <a:gd name="T11" fmla="*/ 24 h 24"/>
                <a:gd name="T12" fmla="*/ 16 w 38"/>
                <a:gd name="T13" fmla="*/ 18 h 24"/>
                <a:gd name="T14" fmla="*/ 8 w 38"/>
                <a:gd name="T15" fmla="*/ 22 h 24"/>
                <a:gd name="T16" fmla="*/ 0 w 38"/>
                <a:gd name="T17" fmla="*/ 18 h 24"/>
                <a:gd name="T18" fmla="*/ 4 w 38"/>
                <a:gd name="T19" fmla="*/ 8 h 24"/>
                <a:gd name="T20" fmla="*/ 12 w 38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4">
                  <a:moveTo>
                    <a:pt x="12" y="0"/>
                  </a:moveTo>
                  <a:lnTo>
                    <a:pt x="30" y="2"/>
                  </a:lnTo>
                  <a:lnTo>
                    <a:pt x="34" y="8"/>
                  </a:lnTo>
                  <a:lnTo>
                    <a:pt x="38" y="16"/>
                  </a:lnTo>
                  <a:lnTo>
                    <a:pt x="34" y="24"/>
                  </a:lnTo>
                  <a:lnTo>
                    <a:pt x="22" y="24"/>
                  </a:lnTo>
                  <a:lnTo>
                    <a:pt x="16" y="18"/>
                  </a:lnTo>
                  <a:lnTo>
                    <a:pt x="8" y="22"/>
                  </a:lnTo>
                  <a:lnTo>
                    <a:pt x="0" y="18"/>
                  </a:lnTo>
                  <a:lnTo>
                    <a:pt x="4" y="8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2" name="Freeform 198"/>
            <p:cNvSpPr>
              <a:spLocks/>
            </p:cNvSpPr>
            <p:nvPr/>
          </p:nvSpPr>
          <p:spPr bwMode="auto">
            <a:xfrm>
              <a:off x="4018103" y="2457271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3" name="Freeform 199"/>
            <p:cNvSpPr>
              <a:spLocks/>
            </p:cNvSpPr>
            <p:nvPr/>
          </p:nvSpPr>
          <p:spPr bwMode="auto">
            <a:xfrm>
              <a:off x="4427678" y="2676346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4" name="Freeform 200"/>
            <p:cNvSpPr>
              <a:spLocks/>
            </p:cNvSpPr>
            <p:nvPr/>
          </p:nvSpPr>
          <p:spPr bwMode="auto">
            <a:xfrm>
              <a:off x="4157803" y="2568396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5" name="Freeform 201"/>
            <p:cNvSpPr>
              <a:spLocks/>
            </p:cNvSpPr>
            <p:nvPr/>
          </p:nvSpPr>
          <p:spPr bwMode="auto">
            <a:xfrm>
              <a:off x="4037153" y="2847796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6" name="Freeform 202"/>
            <p:cNvSpPr>
              <a:spLocks/>
            </p:cNvSpPr>
            <p:nvPr/>
          </p:nvSpPr>
          <p:spPr bwMode="auto">
            <a:xfrm>
              <a:off x="4043503" y="2803346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7" name="Freeform 203"/>
            <p:cNvSpPr>
              <a:spLocks/>
            </p:cNvSpPr>
            <p:nvPr/>
          </p:nvSpPr>
          <p:spPr bwMode="auto">
            <a:xfrm>
              <a:off x="4497528" y="2831921"/>
              <a:ext cx="22225" cy="41275"/>
            </a:xfrm>
            <a:custGeom>
              <a:avLst/>
              <a:gdLst>
                <a:gd name="T0" fmla="*/ 10 w 14"/>
                <a:gd name="T1" fmla="*/ 0 h 26"/>
                <a:gd name="T2" fmla="*/ 4 w 14"/>
                <a:gd name="T3" fmla="*/ 2 h 26"/>
                <a:gd name="T4" fmla="*/ 0 w 14"/>
                <a:gd name="T5" fmla="*/ 6 h 26"/>
                <a:gd name="T6" fmla="*/ 0 w 14"/>
                <a:gd name="T7" fmla="*/ 14 h 26"/>
                <a:gd name="T8" fmla="*/ 0 w 14"/>
                <a:gd name="T9" fmla="*/ 22 h 26"/>
                <a:gd name="T10" fmla="*/ 6 w 14"/>
                <a:gd name="T11" fmla="*/ 26 h 26"/>
                <a:gd name="T12" fmla="*/ 10 w 14"/>
                <a:gd name="T13" fmla="*/ 18 h 26"/>
                <a:gd name="T14" fmla="*/ 8 w 14"/>
                <a:gd name="T15" fmla="*/ 12 h 26"/>
                <a:gd name="T16" fmla="*/ 14 w 14"/>
                <a:gd name="T17" fmla="*/ 10 h 26"/>
                <a:gd name="T18" fmla="*/ 10 w 14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0"/>
                  </a:moveTo>
                  <a:lnTo>
                    <a:pt x="4" y="2"/>
                  </a:lnTo>
                  <a:lnTo>
                    <a:pt x="0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14" y="10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8" name="Freeform 204"/>
            <p:cNvSpPr>
              <a:spLocks/>
            </p:cNvSpPr>
            <p:nvPr/>
          </p:nvSpPr>
          <p:spPr bwMode="auto">
            <a:xfrm>
              <a:off x="4490982" y="2885896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9" name="Freeform 205"/>
            <p:cNvSpPr>
              <a:spLocks/>
            </p:cNvSpPr>
            <p:nvPr/>
          </p:nvSpPr>
          <p:spPr bwMode="auto">
            <a:xfrm>
              <a:off x="4341953" y="2558871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0" name="Freeform 206"/>
            <p:cNvSpPr>
              <a:spLocks/>
            </p:cNvSpPr>
            <p:nvPr/>
          </p:nvSpPr>
          <p:spPr bwMode="auto">
            <a:xfrm>
              <a:off x="4361003" y="2485846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01" name="Group 295"/>
            <p:cNvGrpSpPr>
              <a:grpSpLocks/>
            </p:cNvGrpSpPr>
            <p:nvPr/>
          </p:nvGrpSpPr>
          <p:grpSpPr bwMode="auto">
            <a:xfrm>
              <a:off x="4481653" y="2342971"/>
              <a:ext cx="115888" cy="98425"/>
              <a:chOff x="2830" y="1537"/>
              <a:chExt cx="73" cy="62"/>
            </a:xfrm>
            <a:noFill/>
          </p:grpSpPr>
          <p:sp>
            <p:nvSpPr>
              <p:cNvPr id="302" name="Freeform 207"/>
              <p:cNvSpPr>
                <a:spLocks/>
              </p:cNvSpPr>
              <p:nvPr/>
            </p:nvSpPr>
            <p:spPr bwMode="auto">
              <a:xfrm>
                <a:off x="2830" y="1537"/>
                <a:ext cx="42" cy="62"/>
              </a:xfrm>
              <a:custGeom>
                <a:avLst/>
                <a:gdLst>
                  <a:gd name="T0" fmla="*/ 24 w 42"/>
                  <a:gd name="T1" fmla="*/ 60 h 62"/>
                  <a:gd name="T2" fmla="*/ 14 w 42"/>
                  <a:gd name="T3" fmla="*/ 62 h 62"/>
                  <a:gd name="T4" fmla="*/ 8 w 42"/>
                  <a:gd name="T5" fmla="*/ 54 h 62"/>
                  <a:gd name="T6" fmla="*/ 4 w 42"/>
                  <a:gd name="T7" fmla="*/ 46 h 62"/>
                  <a:gd name="T8" fmla="*/ 0 w 42"/>
                  <a:gd name="T9" fmla="*/ 34 h 62"/>
                  <a:gd name="T10" fmla="*/ 0 w 42"/>
                  <a:gd name="T11" fmla="*/ 20 h 62"/>
                  <a:gd name="T12" fmla="*/ 8 w 42"/>
                  <a:gd name="T13" fmla="*/ 12 h 62"/>
                  <a:gd name="T14" fmla="*/ 14 w 42"/>
                  <a:gd name="T15" fmla="*/ 18 h 62"/>
                  <a:gd name="T16" fmla="*/ 22 w 42"/>
                  <a:gd name="T17" fmla="*/ 12 h 62"/>
                  <a:gd name="T18" fmla="*/ 26 w 42"/>
                  <a:gd name="T19" fmla="*/ 6 h 62"/>
                  <a:gd name="T20" fmla="*/ 34 w 42"/>
                  <a:gd name="T21" fmla="*/ 0 h 62"/>
                  <a:gd name="T22" fmla="*/ 38 w 42"/>
                  <a:gd name="T23" fmla="*/ 4 h 62"/>
                  <a:gd name="T24" fmla="*/ 36 w 42"/>
                  <a:gd name="T25" fmla="*/ 12 h 62"/>
                  <a:gd name="T26" fmla="*/ 32 w 42"/>
                  <a:gd name="T27" fmla="*/ 16 h 62"/>
                  <a:gd name="T28" fmla="*/ 34 w 42"/>
                  <a:gd name="T29" fmla="*/ 22 h 62"/>
                  <a:gd name="T30" fmla="*/ 42 w 42"/>
                  <a:gd name="T31" fmla="*/ 26 h 62"/>
                  <a:gd name="T32" fmla="*/ 42 w 42"/>
                  <a:gd name="T33" fmla="*/ 32 h 62"/>
                  <a:gd name="T34" fmla="*/ 32 w 42"/>
                  <a:gd name="T35" fmla="*/ 34 h 62"/>
                  <a:gd name="T36" fmla="*/ 24 w 42"/>
                  <a:gd name="T37" fmla="*/ 38 h 62"/>
                  <a:gd name="T38" fmla="*/ 22 w 42"/>
                  <a:gd name="T39" fmla="*/ 44 h 62"/>
                  <a:gd name="T40" fmla="*/ 20 w 42"/>
                  <a:gd name="T41" fmla="*/ 52 h 62"/>
                  <a:gd name="T42" fmla="*/ 24 w 42"/>
                  <a:gd name="T43" fmla="*/ 6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62">
                    <a:moveTo>
                      <a:pt x="24" y="60"/>
                    </a:moveTo>
                    <a:lnTo>
                      <a:pt x="14" y="62"/>
                    </a:lnTo>
                    <a:lnTo>
                      <a:pt x="8" y="54"/>
                    </a:lnTo>
                    <a:lnTo>
                      <a:pt x="4" y="46"/>
                    </a:lnTo>
                    <a:lnTo>
                      <a:pt x="0" y="34"/>
                    </a:lnTo>
                    <a:lnTo>
                      <a:pt x="0" y="20"/>
                    </a:lnTo>
                    <a:lnTo>
                      <a:pt x="8" y="12"/>
                    </a:lnTo>
                    <a:lnTo>
                      <a:pt x="14" y="18"/>
                    </a:lnTo>
                    <a:lnTo>
                      <a:pt x="22" y="12"/>
                    </a:lnTo>
                    <a:lnTo>
                      <a:pt x="26" y="6"/>
                    </a:lnTo>
                    <a:lnTo>
                      <a:pt x="34" y="0"/>
                    </a:lnTo>
                    <a:lnTo>
                      <a:pt x="38" y="4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34" y="22"/>
                    </a:lnTo>
                    <a:lnTo>
                      <a:pt x="42" y="26"/>
                    </a:lnTo>
                    <a:lnTo>
                      <a:pt x="42" y="32"/>
                    </a:lnTo>
                    <a:lnTo>
                      <a:pt x="32" y="34"/>
                    </a:lnTo>
                    <a:lnTo>
                      <a:pt x="24" y="38"/>
                    </a:lnTo>
                    <a:lnTo>
                      <a:pt x="22" y="44"/>
                    </a:lnTo>
                    <a:lnTo>
                      <a:pt x="20" y="52"/>
                    </a:lnTo>
                    <a:lnTo>
                      <a:pt x="24" y="6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08"/>
              <p:cNvSpPr>
                <a:spLocks/>
              </p:cNvSpPr>
              <p:nvPr/>
            </p:nvSpPr>
            <p:spPr bwMode="auto">
              <a:xfrm>
                <a:off x="2860" y="1581"/>
                <a:ext cx="12" cy="14"/>
              </a:xfrm>
              <a:custGeom>
                <a:avLst/>
                <a:gdLst>
                  <a:gd name="T0" fmla="*/ 2 w 12"/>
                  <a:gd name="T1" fmla="*/ 0 h 14"/>
                  <a:gd name="T2" fmla="*/ 12 w 12"/>
                  <a:gd name="T3" fmla="*/ 0 h 14"/>
                  <a:gd name="T4" fmla="*/ 12 w 12"/>
                  <a:gd name="T5" fmla="*/ 8 h 14"/>
                  <a:gd name="T6" fmla="*/ 12 w 12"/>
                  <a:gd name="T7" fmla="*/ 14 h 14"/>
                  <a:gd name="T8" fmla="*/ 4 w 12"/>
                  <a:gd name="T9" fmla="*/ 14 h 14"/>
                  <a:gd name="T10" fmla="*/ 0 w 12"/>
                  <a:gd name="T11" fmla="*/ 8 h 14"/>
                  <a:gd name="T12" fmla="*/ 2 w 1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2" y="0"/>
                    </a:moveTo>
                    <a:lnTo>
                      <a:pt x="12" y="0"/>
                    </a:lnTo>
                    <a:lnTo>
                      <a:pt x="12" y="8"/>
                    </a:lnTo>
                    <a:lnTo>
                      <a:pt x="12" y="14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09"/>
              <p:cNvSpPr>
                <a:spLocks/>
              </p:cNvSpPr>
              <p:nvPr/>
            </p:nvSpPr>
            <p:spPr bwMode="auto">
              <a:xfrm>
                <a:off x="2878" y="1571"/>
                <a:ext cx="25" cy="24"/>
              </a:xfrm>
              <a:custGeom>
                <a:avLst/>
                <a:gdLst>
                  <a:gd name="T0" fmla="*/ 0 w 25"/>
                  <a:gd name="T1" fmla="*/ 6 h 24"/>
                  <a:gd name="T2" fmla="*/ 7 w 25"/>
                  <a:gd name="T3" fmla="*/ 6 h 24"/>
                  <a:gd name="T4" fmla="*/ 15 w 25"/>
                  <a:gd name="T5" fmla="*/ 8 h 24"/>
                  <a:gd name="T6" fmla="*/ 15 w 25"/>
                  <a:gd name="T7" fmla="*/ 2 h 24"/>
                  <a:gd name="T8" fmla="*/ 23 w 25"/>
                  <a:gd name="T9" fmla="*/ 0 h 24"/>
                  <a:gd name="T10" fmla="*/ 25 w 25"/>
                  <a:gd name="T11" fmla="*/ 4 h 24"/>
                  <a:gd name="T12" fmla="*/ 21 w 25"/>
                  <a:gd name="T13" fmla="*/ 10 h 24"/>
                  <a:gd name="T14" fmla="*/ 15 w 25"/>
                  <a:gd name="T15" fmla="*/ 12 h 24"/>
                  <a:gd name="T16" fmla="*/ 15 w 25"/>
                  <a:gd name="T17" fmla="*/ 18 h 24"/>
                  <a:gd name="T18" fmla="*/ 15 w 25"/>
                  <a:gd name="T19" fmla="*/ 24 h 24"/>
                  <a:gd name="T20" fmla="*/ 3 w 25"/>
                  <a:gd name="T21" fmla="*/ 20 h 24"/>
                  <a:gd name="T22" fmla="*/ 0 w 25"/>
                  <a:gd name="T23" fmla="*/ 14 h 24"/>
                  <a:gd name="T24" fmla="*/ 0 w 25"/>
                  <a:gd name="T2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4">
                    <a:moveTo>
                      <a:pt x="0" y="6"/>
                    </a:moveTo>
                    <a:lnTo>
                      <a:pt x="7" y="6"/>
                    </a:lnTo>
                    <a:lnTo>
                      <a:pt x="15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25" y="4"/>
                    </a:lnTo>
                    <a:lnTo>
                      <a:pt x="21" y="10"/>
                    </a:lnTo>
                    <a:lnTo>
                      <a:pt x="15" y="12"/>
                    </a:lnTo>
                    <a:lnTo>
                      <a:pt x="15" y="18"/>
                    </a:lnTo>
                    <a:lnTo>
                      <a:pt x="15" y="24"/>
                    </a:lnTo>
                    <a:lnTo>
                      <a:pt x="3" y="20"/>
                    </a:lnTo>
                    <a:lnTo>
                      <a:pt x="0" y="1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05" name="Freeform 210"/>
            <p:cNvSpPr>
              <a:spLocks/>
            </p:cNvSpPr>
            <p:nvPr/>
          </p:nvSpPr>
          <p:spPr bwMode="auto">
            <a:xfrm>
              <a:off x="4433234" y="2438221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6" name="Freeform 211"/>
            <p:cNvSpPr>
              <a:spLocks/>
            </p:cNvSpPr>
            <p:nvPr/>
          </p:nvSpPr>
          <p:spPr bwMode="auto">
            <a:xfrm>
              <a:off x="4581666" y="2568396"/>
              <a:ext cx="174625" cy="79375"/>
            </a:xfrm>
            <a:custGeom>
              <a:avLst/>
              <a:gdLst>
                <a:gd name="T0" fmla="*/ 48 w 110"/>
                <a:gd name="T1" fmla="*/ 0 h 50"/>
                <a:gd name="T2" fmla="*/ 56 w 110"/>
                <a:gd name="T3" fmla="*/ 4 h 50"/>
                <a:gd name="T4" fmla="*/ 68 w 110"/>
                <a:gd name="T5" fmla="*/ 8 h 50"/>
                <a:gd name="T6" fmla="*/ 70 w 110"/>
                <a:gd name="T7" fmla="*/ 16 h 50"/>
                <a:gd name="T8" fmla="*/ 78 w 110"/>
                <a:gd name="T9" fmla="*/ 18 h 50"/>
                <a:gd name="T10" fmla="*/ 80 w 110"/>
                <a:gd name="T11" fmla="*/ 14 h 50"/>
                <a:gd name="T12" fmla="*/ 88 w 110"/>
                <a:gd name="T13" fmla="*/ 16 h 50"/>
                <a:gd name="T14" fmla="*/ 94 w 110"/>
                <a:gd name="T15" fmla="*/ 20 h 50"/>
                <a:gd name="T16" fmla="*/ 102 w 110"/>
                <a:gd name="T17" fmla="*/ 24 h 50"/>
                <a:gd name="T18" fmla="*/ 110 w 110"/>
                <a:gd name="T19" fmla="*/ 30 h 50"/>
                <a:gd name="T20" fmla="*/ 100 w 110"/>
                <a:gd name="T21" fmla="*/ 36 h 50"/>
                <a:gd name="T22" fmla="*/ 92 w 110"/>
                <a:gd name="T23" fmla="*/ 44 h 50"/>
                <a:gd name="T24" fmla="*/ 82 w 110"/>
                <a:gd name="T25" fmla="*/ 46 h 50"/>
                <a:gd name="T26" fmla="*/ 76 w 110"/>
                <a:gd name="T27" fmla="*/ 50 h 50"/>
                <a:gd name="T28" fmla="*/ 66 w 110"/>
                <a:gd name="T29" fmla="*/ 50 h 50"/>
                <a:gd name="T30" fmla="*/ 46 w 110"/>
                <a:gd name="T31" fmla="*/ 42 h 50"/>
                <a:gd name="T32" fmla="*/ 44 w 110"/>
                <a:gd name="T33" fmla="*/ 48 h 50"/>
                <a:gd name="T34" fmla="*/ 28 w 110"/>
                <a:gd name="T35" fmla="*/ 46 h 50"/>
                <a:gd name="T36" fmla="*/ 20 w 110"/>
                <a:gd name="T37" fmla="*/ 40 h 50"/>
                <a:gd name="T38" fmla="*/ 14 w 110"/>
                <a:gd name="T39" fmla="*/ 34 h 50"/>
                <a:gd name="T40" fmla="*/ 0 w 110"/>
                <a:gd name="T41" fmla="*/ 18 h 50"/>
                <a:gd name="T42" fmla="*/ 12 w 110"/>
                <a:gd name="T43" fmla="*/ 12 h 50"/>
                <a:gd name="T44" fmla="*/ 24 w 110"/>
                <a:gd name="T45" fmla="*/ 8 h 50"/>
                <a:gd name="T46" fmla="*/ 34 w 110"/>
                <a:gd name="T47" fmla="*/ 4 h 50"/>
                <a:gd name="T48" fmla="*/ 42 w 110"/>
                <a:gd name="T49" fmla="*/ 2 h 50"/>
                <a:gd name="T50" fmla="*/ 48 w 11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0" h="50">
                  <a:moveTo>
                    <a:pt x="48" y="0"/>
                  </a:moveTo>
                  <a:lnTo>
                    <a:pt x="56" y="4"/>
                  </a:lnTo>
                  <a:lnTo>
                    <a:pt x="68" y="8"/>
                  </a:lnTo>
                  <a:lnTo>
                    <a:pt x="70" y="16"/>
                  </a:lnTo>
                  <a:lnTo>
                    <a:pt x="78" y="18"/>
                  </a:lnTo>
                  <a:lnTo>
                    <a:pt x="80" y="14"/>
                  </a:lnTo>
                  <a:lnTo>
                    <a:pt x="88" y="16"/>
                  </a:lnTo>
                  <a:lnTo>
                    <a:pt x="94" y="20"/>
                  </a:lnTo>
                  <a:lnTo>
                    <a:pt x="102" y="24"/>
                  </a:lnTo>
                  <a:lnTo>
                    <a:pt x="110" y="30"/>
                  </a:lnTo>
                  <a:lnTo>
                    <a:pt x="100" y="36"/>
                  </a:lnTo>
                  <a:lnTo>
                    <a:pt x="92" y="44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66" y="50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28" y="46"/>
                  </a:lnTo>
                  <a:lnTo>
                    <a:pt x="20" y="40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12" y="12"/>
                  </a:lnTo>
                  <a:lnTo>
                    <a:pt x="24" y="8"/>
                  </a:lnTo>
                  <a:lnTo>
                    <a:pt x="34" y="4"/>
                  </a:lnTo>
                  <a:lnTo>
                    <a:pt x="42" y="2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7" name="Freeform 212"/>
            <p:cNvSpPr>
              <a:spLocks/>
            </p:cNvSpPr>
            <p:nvPr/>
          </p:nvSpPr>
          <p:spPr bwMode="auto">
            <a:xfrm>
              <a:off x="4702316" y="2616021"/>
              <a:ext cx="142875" cy="60325"/>
            </a:xfrm>
            <a:custGeom>
              <a:avLst/>
              <a:gdLst>
                <a:gd name="T0" fmla="*/ 44 w 90"/>
                <a:gd name="T1" fmla="*/ 2 h 38"/>
                <a:gd name="T2" fmla="*/ 48 w 90"/>
                <a:gd name="T3" fmla="*/ 10 h 38"/>
                <a:gd name="T4" fmla="*/ 58 w 90"/>
                <a:gd name="T5" fmla="*/ 8 h 38"/>
                <a:gd name="T6" fmla="*/ 68 w 90"/>
                <a:gd name="T7" fmla="*/ 4 h 38"/>
                <a:gd name="T8" fmla="*/ 76 w 90"/>
                <a:gd name="T9" fmla="*/ 4 h 38"/>
                <a:gd name="T10" fmla="*/ 86 w 90"/>
                <a:gd name="T11" fmla="*/ 8 h 38"/>
                <a:gd name="T12" fmla="*/ 90 w 90"/>
                <a:gd name="T13" fmla="*/ 12 h 38"/>
                <a:gd name="T14" fmla="*/ 86 w 90"/>
                <a:gd name="T15" fmla="*/ 20 h 38"/>
                <a:gd name="T16" fmla="*/ 82 w 90"/>
                <a:gd name="T17" fmla="*/ 26 h 38"/>
                <a:gd name="T18" fmla="*/ 72 w 90"/>
                <a:gd name="T19" fmla="*/ 24 h 38"/>
                <a:gd name="T20" fmla="*/ 62 w 90"/>
                <a:gd name="T21" fmla="*/ 22 h 38"/>
                <a:gd name="T22" fmla="*/ 56 w 90"/>
                <a:gd name="T23" fmla="*/ 26 h 38"/>
                <a:gd name="T24" fmla="*/ 54 w 90"/>
                <a:gd name="T25" fmla="*/ 28 h 38"/>
                <a:gd name="T26" fmla="*/ 44 w 90"/>
                <a:gd name="T27" fmla="*/ 28 h 38"/>
                <a:gd name="T28" fmla="*/ 38 w 90"/>
                <a:gd name="T29" fmla="*/ 32 h 38"/>
                <a:gd name="T30" fmla="*/ 30 w 90"/>
                <a:gd name="T31" fmla="*/ 32 h 38"/>
                <a:gd name="T32" fmla="*/ 26 w 90"/>
                <a:gd name="T33" fmla="*/ 38 h 38"/>
                <a:gd name="T34" fmla="*/ 18 w 90"/>
                <a:gd name="T35" fmla="*/ 38 h 38"/>
                <a:gd name="T36" fmla="*/ 10 w 90"/>
                <a:gd name="T37" fmla="*/ 36 h 38"/>
                <a:gd name="T38" fmla="*/ 4 w 90"/>
                <a:gd name="T39" fmla="*/ 32 h 38"/>
                <a:gd name="T40" fmla="*/ 2 w 90"/>
                <a:gd name="T41" fmla="*/ 24 h 38"/>
                <a:gd name="T42" fmla="*/ 0 w 90"/>
                <a:gd name="T43" fmla="*/ 20 h 38"/>
                <a:gd name="T44" fmla="*/ 6 w 90"/>
                <a:gd name="T45" fmla="*/ 16 h 38"/>
                <a:gd name="T46" fmla="*/ 16 w 90"/>
                <a:gd name="T47" fmla="*/ 14 h 38"/>
                <a:gd name="T48" fmla="*/ 24 w 90"/>
                <a:gd name="T49" fmla="*/ 6 h 38"/>
                <a:gd name="T50" fmla="*/ 34 w 90"/>
                <a:gd name="T51" fmla="*/ 0 h 38"/>
                <a:gd name="T52" fmla="*/ 44 w 90"/>
                <a:gd name="T5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38">
                  <a:moveTo>
                    <a:pt x="44" y="2"/>
                  </a:moveTo>
                  <a:lnTo>
                    <a:pt x="48" y="10"/>
                  </a:lnTo>
                  <a:lnTo>
                    <a:pt x="58" y="8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6" y="8"/>
                  </a:lnTo>
                  <a:lnTo>
                    <a:pt x="90" y="12"/>
                  </a:lnTo>
                  <a:lnTo>
                    <a:pt x="86" y="20"/>
                  </a:lnTo>
                  <a:lnTo>
                    <a:pt x="82" y="26"/>
                  </a:lnTo>
                  <a:lnTo>
                    <a:pt x="72" y="24"/>
                  </a:lnTo>
                  <a:lnTo>
                    <a:pt x="62" y="22"/>
                  </a:lnTo>
                  <a:lnTo>
                    <a:pt x="56" y="26"/>
                  </a:lnTo>
                  <a:lnTo>
                    <a:pt x="54" y="28"/>
                  </a:lnTo>
                  <a:lnTo>
                    <a:pt x="44" y="28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26" y="38"/>
                  </a:lnTo>
                  <a:lnTo>
                    <a:pt x="18" y="38"/>
                  </a:lnTo>
                  <a:lnTo>
                    <a:pt x="10" y="36"/>
                  </a:lnTo>
                  <a:lnTo>
                    <a:pt x="4" y="32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6" y="14"/>
                  </a:lnTo>
                  <a:lnTo>
                    <a:pt x="24" y="6"/>
                  </a:lnTo>
                  <a:lnTo>
                    <a:pt x="34" y="0"/>
                  </a:lnTo>
                  <a:lnTo>
                    <a:pt x="4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8" name="Freeform 213"/>
            <p:cNvSpPr>
              <a:spLocks/>
            </p:cNvSpPr>
            <p:nvPr/>
          </p:nvSpPr>
          <p:spPr bwMode="auto">
            <a:xfrm>
              <a:off x="4516578" y="2635071"/>
              <a:ext cx="201613" cy="82550"/>
            </a:xfrm>
            <a:custGeom>
              <a:avLst/>
              <a:gdLst>
                <a:gd name="T0" fmla="*/ 14 w 127"/>
                <a:gd name="T1" fmla="*/ 46 h 52"/>
                <a:gd name="T2" fmla="*/ 12 w 127"/>
                <a:gd name="T3" fmla="*/ 42 h 52"/>
                <a:gd name="T4" fmla="*/ 8 w 127"/>
                <a:gd name="T5" fmla="*/ 42 h 52"/>
                <a:gd name="T6" fmla="*/ 0 w 127"/>
                <a:gd name="T7" fmla="*/ 40 h 52"/>
                <a:gd name="T8" fmla="*/ 2 w 127"/>
                <a:gd name="T9" fmla="*/ 34 h 52"/>
                <a:gd name="T10" fmla="*/ 18 w 127"/>
                <a:gd name="T11" fmla="*/ 34 h 52"/>
                <a:gd name="T12" fmla="*/ 31 w 127"/>
                <a:gd name="T13" fmla="*/ 32 h 52"/>
                <a:gd name="T14" fmla="*/ 41 w 127"/>
                <a:gd name="T15" fmla="*/ 26 h 52"/>
                <a:gd name="T16" fmla="*/ 53 w 127"/>
                <a:gd name="T17" fmla="*/ 26 h 52"/>
                <a:gd name="T18" fmla="*/ 53 w 127"/>
                <a:gd name="T19" fmla="*/ 18 h 52"/>
                <a:gd name="T20" fmla="*/ 69 w 127"/>
                <a:gd name="T21" fmla="*/ 10 h 52"/>
                <a:gd name="T22" fmla="*/ 69 w 127"/>
                <a:gd name="T23" fmla="*/ 4 h 52"/>
                <a:gd name="T24" fmla="*/ 85 w 127"/>
                <a:gd name="T25" fmla="*/ 6 h 52"/>
                <a:gd name="T26" fmla="*/ 87 w 127"/>
                <a:gd name="T27" fmla="*/ 0 h 52"/>
                <a:gd name="T28" fmla="*/ 107 w 127"/>
                <a:gd name="T29" fmla="*/ 8 h 52"/>
                <a:gd name="T30" fmla="*/ 117 w 127"/>
                <a:gd name="T31" fmla="*/ 8 h 52"/>
                <a:gd name="T32" fmla="*/ 119 w 127"/>
                <a:gd name="T33" fmla="*/ 12 h 52"/>
                <a:gd name="T34" fmla="*/ 121 w 127"/>
                <a:gd name="T35" fmla="*/ 20 h 52"/>
                <a:gd name="T36" fmla="*/ 127 w 127"/>
                <a:gd name="T37" fmla="*/ 24 h 52"/>
                <a:gd name="T38" fmla="*/ 117 w 127"/>
                <a:gd name="T39" fmla="*/ 28 h 52"/>
                <a:gd name="T40" fmla="*/ 111 w 127"/>
                <a:gd name="T41" fmla="*/ 34 h 52"/>
                <a:gd name="T42" fmla="*/ 109 w 127"/>
                <a:gd name="T43" fmla="*/ 40 h 52"/>
                <a:gd name="T44" fmla="*/ 103 w 127"/>
                <a:gd name="T45" fmla="*/ 44 h 52"/>
                <a:gd name="T46" fmla="*/ 89 w 127"/>
                <a:gd name="T47" fmla="*/ 50 h 52"/>
                <a:gd name="T48" fmla="*/ 77 w 127"/>
                <a:gd name="T49" fmla="*/ 52 h 52"/>
                <a:gd name="T50" fmla="*/ 67 w 127"/>
                <a:gd name="T51" fmla="*/ 48 h 52"/>
                <a:gd name="T52" fmla="*/ 51 w 127"/>
                <a:gd name="T53" fmla="*/ 50 h 52"/>
                <a:gd name="T54" fmla="*/ 41 w 127"/>
                <a:gd name="T55" fmla="*/ 46 h 52"/>
                <a:gd name="T56" fmla="*/ 41 w 127"/>
                <a:gd name="T57" fmla="*/ 40 h 52"/>
                <a:gd name="T58" fmla="*/ 26 w 127"/>
                <a:gd name="T59" fmla="*/ 40 h 52"/>
                <a:gd name="T60" fmla="*/ 24 w 127"/>
                <a:gd name="T61" fmla="*/ 46 h 52"/>
                <a:gd name="T62" fmla="*/ 14 w 127"/>
                <a:gd name="T63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" h="52">
                  <a:moveTo>
                    <a:pt x="14" y="46"/>
                  </a:moveTo>
                  <a:lnTo>
                    <a:pt x="12" y="42"/>
                  </a:lnTo>
                  <a:lnTo>
                    <a:pt x="8" y="42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18" y="34"/>
                  </a:lnTo>
                  <a:lnTo>
                    <a:pt x="31" y="32"/>
                  </a:lnTo>
                  <a:lnTo>
                    <a:pt x="41" y="26"/>
                  </a:lnTo>
                  <a:lnTo>
                    <a:pt x="53" y="26"/>
                  </a:lnTo>
                  <a:lnTo>
                    <a:pt x="53" y="18"/>
                  </a:lnTo>
                  <a:lnTo>
                    <a:pt x="69" y="10"/>
                  </a:lnTo>
                  <a:lnTo>
                    <a:pt x="69" y="4"/>
                  </a:lnTo>
                  <a:lnTo>
                    <a:pt x="85" y="6"/>
                  </a:lnTo>
                  <a:lnTo>
                    <a:pt x="87" y="0"/>
                  </a:lnTo>
                  <a:lnTo>
                    <a:pt x="107" y="8"/>
                  </a:lnTo>
                  <a:lnTo>
                    <a:pt x="117" y="8"/>
                  </a:lnTo>
                  <a:lnTo>
                    <a:pt x="119" y="12"/>
                  </a:lnTo>
                  <a:lnTo>
                    <a:pt x="121" y="20"/>
                  </a:lnTo>
                  <a:lnTo>
                    <a:pt x="127" y="24"/>
                  </a:lnTo>
                  <a:lnTo>
                    <a:pt x="117" y="28"/>
                  </a:lnTo>
                  <a:lnTo>
                    <a:pt x="111" y="34"/>
                  </a:lnTo>
                  <a:lnTo>
                    <a:pt x="109" y="40"/>
                  </a:lnTo>
                  <a:lnTo>
                    <a:pt x="103" y="44"/>
                  </a:lnTo>
                  <a:lnTo>
                    <a:pt x="89" y="50"/>
                  </a:lnTo>
                  <a:lnTo>
                    <a:pt x="77" y="52"/>
                  </a:lnTo>
                  <a:lnTo>
                    <a:pt x="67" y="48"/>
                  </a:lnTo>
                  <a:lnTo>
                    <a:pt x="51" y="50"/>
                  </a:lnTo>
                  <a:lnTo>
                    <a:pt x="41" y="46"/>
                  </a:lnTo>
                  <a:lnTo>
                    <a:pt x="41" y="40"/>
                  </a:lnTo>
                  <a:lnTo>
                    <a:pt x="26" y="40"/>
                  </a:lnTo>
                  <a:lnTo>
                    <a:pt x="24" y="46"/>
                  </a:lnTo>
                  <a:lnTo>
                    <a:pt x="14" y="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9" name="Freeform 214"/>
            <p:cNvSpPr>
              <a:spLocks/>
            </p:cNvSpPr>
            <p:nvPr/>
          </p:nvSpPr>
          <p:spPr bwMode="auto">
            <a:xfrm>
              <a:off x="4643578" y="2444571"/>
              <a:ext cx="244475" cy="190500"/>
            </a:xfrm>
            <a:custGeom>
              <a:avLst/>
              <a:gdLst>
                <a:gd name="T0" fmla="*/ 0 w 154"/>
                <a:gd name="T1" fmla="*/ 20 h 120"/>
                <a:gd name="T2" fmla="*/ 16 w 154"/>
                <a:gd name="T3" fmla="*/ 16 h 120"/>
                <a:gd name="T4" fmla="*/ 32 w 154"/>
                <a:gd name="T5" fmla="*/ 10 h 120"/>
                <a:gd name="T6" fmla="*/ 48 w 154"/>
                <a:gd name="T7" fmla="*/ 0 h 120"/>
                <a:gd name="T8" fmla="*/ 66 w 154"/>
                <a:gd name="T9" fmla="*/ 0 h 120"/>
                <a:gd name="T10" fmla="*/ 70 w 154"/>
                <a:gd name="T11" fmla="*/ 8 h 120"/>
                <a:gd name="T12" fmla="*/ 88 w 154"/>
                <a:gd name="T13" fmla="*/ 8 h 120"/>
                <a:gd name="T14" fmla="*/ 108 w 154"/>
                <a:gd name="T15" fmla="*/ 8 h 120"/>
                <a:gd name="T16" fmla="*/ 134 w 154"/>
                <a:gd name="T17" fmla="*/ 6 h 120"/>
                <a:gd name="T18" fmla="*/ 140 w 154"/>
                <a:gd name="T19" fmla="*/ 12 h 120"/>
                <a:gd name="T20" fmla="*/ 144 w 154"/>
                <a:gd name="T21" fmla="*/ 16 h 120"/>
                <a:gd name="T22" fmla="*/ 148 w 154"/>
                <a:gd name="T23" fmla="*/ 28 h 120"/>
                <a:gd name="T24" fmla="*/ 152 w 154"/>
                <a:gd name="T25" fmla="*/ 32 h 120"/>
                <a:gd name="T26" fmla="*/ 152 w 154"/>
                <a:gd name="T27" fmla="*/ 46 h 120"/>
                <a:gd name="T28" fmla="*/ 144 w 154"/>
                <a:gd name="T29" fmla="*/ 46 h 120"/>
                <a:gd name="T30" fmla="*/ 142 w 154"/>
                <a:gd name="T31" fmla="*/ 52 h 120"/>
                <a:gd name="T32" fmla="*/ 148 w 154"/>
                <a:gd name="T33" fmla="*/ 56 h 120"/>
                <a:gd name="T34" fmla="*/ 148 w 154"/>
                <a:gd name="T35" fmla="*/ 70 h 120"/>
                <a:gd name="T36" fmla="*/ 150 w 154"/>
                <a:gd name="T37" fmla="*/ 76 h 120"/>
                <a:gd name="T38" fmla="*/ 152 w 154"/>
                <a:gd name="T39" fmla="*/ 84 h 120"/>
                <a:gd name="T40" fmla="*/ 154 w 154"/>
                <a:gd name="T41" fmla="*/ 88 h 120"/>
                <a:gd name="T42" fmla="*/ 144 w 154"/>
                <a:gd name="T43" fmla="*/ 94 h 120"/>
                <a:gd name="T44" fmla="*/ 136 w 154"/>
                <a:gd name="T45" fmla="*/ 102 h 120"/>
                <a:gd name="T46" fmla="*/ 132 w 154"/>
                <a:gd name="T47" fmla="*/ 110 h 120"/>
                <a:gd name="T48" fmla="*/ 130 w 154"/>
                <a:gd name="T49" fmla="*/ 120 h 120"/>
                <a:gd name="T50" fmla="*/ 126 w 154"/>
                <a:gd name="T51" fmla="*/ 116 h 120"/>
                <a:gd name="T52" fmla="*/ 116 w 154"/>
                <a:gd name="T53" fmla="*/ 112 h 120"/>
                <a:gd name="T54" fmla="*/ 108 w 154"/>
                <a:gd name="T55" fmla="*/ 112 h 120"/>
                <a:gd name="T56" fmla="*/ 98 w 154"/>
                <a:gd name="T57" fmla="*/ 116 h 120"/>
                <a:gd name="T58" fmla="*/ 88 w 154"/>
                <a:gd name="T59" fmla="*/ 118 h 120"/>
                <a:gd name="T60" fmla="*/ 84 w 154"/>
                <a:gd name="T61" fmla="*/ 110 h 120"/>
                <a:gd name="T62" fmla="*/ 74 w 154"/>
                <a:gd name="T63" fmla="*/ 108 h 120"/>
                <a:gd name="T64" fmla="*/ 66 w 154"/>
                <a:gd name="T65" fmla="*/ 102 h 120"/>
                <a:gd name="T66" fmla="*/ 58 w 154"/>
                <a:gd name="T67" fmla="*/ 98 h 120"/>
                <a:gd name="T68" fmla="*/ 52 w 154"/>
                <a:gd name="T69" fmla="*/ 94 h 120"/>
                <a:gd name="T70" fmla="*/ 44 w 154"/>
                <a:gd name="T71" fmla="*/ 92 h 120"/>
                <a:gd name="T72" fmla="*/ 42 w 154"/>
                <a:gd name="T73" fmla="*/ 96 h 120"/>
                <a:gd name="T74" fmla="*/ 34 w 154"/>
                <a:gd name="T75" fmla="*/ 94 h 120"/>
                <a:gd name="T76" fmla="*/ 32 w 154"/>
                <a:gd name="T77" fmla="*/ 86 h 120"/>
                <a:gd name="T78" fmla="*/ 24 w 154"/>
                <a:gd name="T79" fmla="*/ 84 h 120"/>
                <a:gd name="T80" fmla="*/ 12 w 154"/>
                <a:gd name="T81" fmla="*/ 78 h 120"/>
                <a:gd name="T82" fmla="*/ 8 w 154"/>
                <a:gd name="T83" fmla="*/ 70 h 120"/>
                <a:gd name="T84" fmla="*/ 8 w 154"/>
                <a:gd name="T85" fmla="*/ 46 h 120"/>
                <a:gd name="T86" fmla="*/ 0 w 154"/>
                <a:gd name="T87" fmla="*/ 42 h 120"/>
                <a:gd name="T88" fmla="*/ 4 w 154"/>
                <a:gd name="T89" fmla="*/ 30 h 120"/>
                <a:gd name="T90" fmla="*/ 0 w 154"/>
                <a:gd name="T91" fmla="*/ 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" h="120">
                  <a:moveTo>
                    <a:pt x="0" y="20"/>
                  </a:moveTo>
                  <a:lnTo>
                    <a:pt x="16" y="16"/>
                  </a:lnTo>
                  <a:lnTo>
                    <a:pt x="32" y="10"/>
                  </a:lnTo>
                  <a:lnTo>
                    <a:pt x="48" y="0"/>
                  </a:lnTo>
                  <a:lnTo>
                    <a:pt x="66" y="0"/>
                  </a:lnTo>
                  <a:lnTo>
                    <a:pt x="70" y="8"/>
                  </a:lnTo>
                  <a:lnTo>
                    <a:pt x="88" y="8"/>
                  </a:lnTo>
                  <a:lnTo>
                    <a:pt x="108" y="8"/>
                  </a:lnTo>
                  <a:lnTo>
                    <a:pt x="134" y="6"/>
                  </a:lnTo>
                  <a:lnTo>
                    <a:pt x="140" y="12"/>
                  </a:lnTo>
                  <a:lnTo>
                    <a:pt x="144" y="16"/>
                  </a:lnTo>
                  <a:lnTo>
                    <a:pt x="148" y="28"/>
                  </a:lnTo>
                  <a:lnTo>
                    <a:pt x="152" y="32"/>
                  </a:lnTo>
                  <a:lnTo>
                    <a:pt x="152" y="46"/>
                  </a:lnTo>
                  <a:lnTo>
                    <a:pt x="144" y="46"/>
                  </a:lnTo>
                  <a:lnTo>
                    <a:pt x="142" y="52"/>
                  </a:lnTo>
                  <a:lnTo>
                    <a:pt x="148" y="56"/>
                  </a:lnTo>
                  <a:lnTo>
                    <a:pt x="148" y="70"/>
                  </a:lnTo>
                  <a:lnTo>
                    <a:pt x="150" y="76"/>
                  </a:lnTo>
                  <a:lnTo>
                    <a:pt x="152" y="84"/>
                  </a:lnTo>
                  <a:lnTo>
                    <a:pt x="154" y="88"/>
                  </a:lnTo>
                  <a:lnTo>
                    <a:pt x="144" y="94"/>
                  </a:lnTo>
                  <a:lnTo>
                    <a:pt x="136" y="102"/>
                  </a:lnTo>
                  <a:lnTo>
                    <a:pt x="132" y="110"/>
                  </a:lnTo>
                  <a:lnTo>
                    <a:pt x="130" y="120"/>
                  </a:lnTo>
                  <a:lnTo>
                    <a:pt x="126" y="116"/>
                  </a:lnTo>
                  <a:lnTo>
                    <a:pt x="116" y="112"/>
                  </a:lnTo>
                  <a:lnTo>
                    <a:pt x="108" y="112"/>
                  </a:lnTo>
                  <a:lnTo>
                    <a:pt x="98" y="116"/>
                  </a:lnTo>
                  <a:lnTo>
                    <a:pt x="88" y="118"/>
                  </a:lnTo>
                  <a:lnTo>
                    <a:pt x="84" y="110"/>
                  </a:lnTo>
                  <a:lnTo>
                    <a:pt x="74" y="108"/>
                  </a:lnTo>
                  <a:lnTo>
                    <a:pt x="66" y="102"/>
                  </a:lnTo>
                  <a:lnTo>
                    <a:pt x="58" y="98"/>
                  </a:lnTo>
                  <a:lnTo>
                    <a:pt x="52" y="94"/>
                  </a:lnTo>
                  <a:lnTo>
                    <a:pt x="44" y="92"/>
                  </a:lnTo>
                  <a:lnTo>
                    <a:pt x="42" y="96"/>
                  </a:lnTo>
                  <a:lnTo>
                    <a:pt x="34" y="94"/>
                  </a:lnTo>
                  <a:lnTo>
                    <a:pt x="32" y="86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8" y="70"/>
                  </a:lnTo>
                  <a:lnTo>
                    <a:pt x="8" y="46"/>
                  </a:lnTo>
                  <a:lnTo>
                    <a:pt x="0" y="42"/>
                  </a:lnTo>
                  <a:lnTo>
                    <a:pt x="4" y="30"/>
                  </a:lnTo>
                  <a:lnTo>
                    <a:pt x="0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0" name="Freeform 215"/>
            <p:cNvSpPr>
              <a:spLocks/>
            </p:cNvSpPr>
            <p:nvPr/>
          </p:nvSpPr>
          <p:spPr bwMode="auto">
            <a:xfrm>
              <a:off x="4689616" y="265094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1" name="Freeform 216"/>
            <p:cNvSpPr>
              <a:spLocks/>
            </p:cNvSpPr>
            <p:nvPr/>
          </p:nvSpPr>
          <p:spPr bwMode="auto">
            <a:xfrm>
              <a:off x="4610241" y="2698571"/>
              <a:ext cx="82550" cy="47625"/>
            </a:xfrm>
            <a:custGeom>
              <a:avLst/>
              <a:gdLst>
                <a:gd name="T0" fmla="*/ 10 w 52"/>
                <a:gd name="T1" fmla="*/ 28 h 30"/>
                <a:gd name="T2" fmla="*/ 20 w 52"/>
                <a:gd name="T3" fmla="*/ 30 h 30"/>
                <a:gd name="T4" fmla="*/ 32 w 52"/>
                <a:gd name="T5" fmla="*/ 28 h 30"/>
                <a:gd name="T6" fmla="*/ 38 w 52"/>
                <a:gd name="T7" fmla="*/ 22 h 30"/>
                <a:gd name="T8" fmla="*/ 44 w 52"/>
                <a:gd name="T9" fmla="*/ 16 h 30"/>
                <a:gd name="T10" fmla="*/ 52 w 52"/>
                <a:gd name="T11" fmla="*/ 8 h 30"/>
                <a:gd name="T12" fmla="*/ 50 w 52"/>
                <a:gd name="T13" fmla="*/ 0 h 30"/>
                <a:gd name="T14" fmla="*/ 44 w 52"/>
                <a:gd name="T15" fmla="*/ 4 h 30"/>
                <a:gd name="T16" fmla="*/ 30 w 52"/>
                <a:gd name="T17" fmla="*/ 10 h 30"/>
                <a:gd name="T18" fmla="*/ 18 w 52"/>
                <a:gd name="T19" fmla="*/ 12 h 30"/>
                <a:gd name="T20" fmla="*/ 8 w 52"/>
                <a:gd name="T21" fmla="*/ 8 h 30"/>
                <a:gd name="T22" fmla="*/ 2 w 52"/>
                <a:gd name="T23" fmla="*/ 16 h 30"/>
                <a:gd name="T24" fmla="*/ 0 w 52"/>
                <a:gd name="T25" fmla="*/ 24 h 30"/>
                <a:gd name="T26" fmla="*/ 10 w 52"/>
                <a:gd name="T2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30">
                  <a:moveTo>
                    <a:pt x="10" y="28"/>
                  </a:moveTo>
                  <a:lnTo>
                    <a:pt x="20" y="30"/>
                  </a:lnTo>
                  <a:lnTo>
                    <a:pt x="32" y="28"/>
                  </a:lnTo>
                  <a:lnTo>
                    <a:pt x="38" y="22"/>
                  </a:lnTo>
                  <a:lnTo>
                    <a:pt x="44" y="16"/>
                  </a:lnTo>
                  <a:lnTo>
                    <a:pt x="52" y="8"/>
                  </a:lnTo>
                  <a:lnTo>
                    <a:pt x="50" y="0"/>
                  </a:lnTo>
                  <a:lnTo>
                    <a:pt x="44" y="4"/>
                  </a:lnTo>
                  <a:lnTo>
                    <a:pt x="30" y="10"/>
                  </a:lnTo>
                  <a:lnTo>
                    <a:pt x="18" y="1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2" name="Freeform 217"/>
            <p:cNvSpPr>
              <a:spLocks/>
            </p:cNvSpPr>
            <p:nvPr/>
          </p:nvSpPr>
          <p:spPr bwMode="auto">
            <a:xfrm>
              <a:off x="4619766" y="2711271"/>
              <a:ext cx="142875" cy="117475"/>
            </a:xfrm>
            <a:custGeom>
              <a:avLst/>
              <a:gdLst>
                <a:gd name="T0" fmla="*/ 84 w 90"/>
                <a:gd name="T1" fmla="*/ 16 h 74"/>
                <a:gd name="T2" fmla="*/ 86 w 90"/>
                <a:gd name="T3" fmla="*/ 24 h 74"/>
                <a:gd name="T4" fmla="*/ 90 w 90"/>
                <a:gd name="T5" fmla="*/ 30 h 74"/>
                <a:gd name="T6" fmla="*/ 86 w 90"/>
                <a:gd name="T7" fmla="*/ 34 h 74"/>
                <a:gd name="T8" fmla="*/ 70 w 90"/>
                <a:gd name="T9" fmla="*/ 32 h 74"/>
                <a:gd name="T10" fmla="*/ 54 w 90"/>
                <a:gd name="T11" fmla="*/ 30 h 74"/>
                <a:gd name="T12" fmla="*/ 48 w 90"/>
                <a:gd name="T13" fmla="*/ 28 h 74"/>
                <a:gd name="T14" fmla="*/ 36 w 90"/>
                <a:gd name="T15" fmla="*/ 30 h 74"/>
                <a:gd name="T16" fmla="*/ 38 w 90"/>
                <a:gd name="T17" fmla="*/ 38 h 74"/>
                <a:gd name="T18" fmla="*/ 42 w 90"/>
                <a:gd name="T19" fmla="*/ 50 h 74"/>
                <a:gd name="T20" fmla="*/ 46 w 90"/>
                <a:gd name="T21" fmla="*/ 56 h 74"/>
                <a:gd name="T22" fmla="*/ 56 w 90"/>
                <a:gd name="T23" fmla="*/ 64 h 74"/>
                <a:gd name="T24" fmla="*/ 62 w 90"/>
                <a:gd name="T25" fmla="*/ 68 h 74"/>
                <a:gd name="T26" fmla="*/ 60 w 90"/>
                <a:gd name="T27" fmla="*/ 74 h 74"/>
                <a:gd name="T28" fmla="*/ 48 w 90"/>
                <a:gd name="T29" fmla="*/ 64 h 74"/>
                <a:gd name="T30" fmla="*/ 36 w 90"/>
                <a:gd name="T31" fmla="*/ 56 h 74"/>
                <a:gd name="T32" fmla="*/ 28 w 90"/>
                <a:gd name="T33" fmla="*/ 48 h 74"/>
                <a:gd name="T34" fmla="*/ 24 w 90"/>
                <a:gd name="T35" fmla="*/ 40 h 74"/>
                <a:gd name="T36" fmla="*/ 22 w 90"/>
                <a:gd name="T37" fmla="*/ 32 h 74"/>
                <a:gd name="T38" fmla="*/ 16 w 90"/>
                <a:gd name="T39" fmla="*/ 32 h 74"/>
                <a:gd name="T40" fmla="*/ 8 w 90"/>
                <a:gd name="T41" fmla="*/ 36 h 74"/>
                <a:gd name="T42" fmla="*/ 0 w 90"/>
                <a:gd name="T43" fmla="*/ 32 h 74"/>
                <a:gd name="T44" fmla="*/ 0 w 90"/>
                <a:gd name="T45" fmla="*/ 24 h 74"/>
                <a:gd name="T46" fmla="*/ 4 w 90"/>
                <a:gd name="T47" fmla="*/ 20 h 74"/>
                <a:gd name="T48" fmla="*/ 8 w 90"/>
                <a:gd name="T49" fmla="*/ 22 h 74"/>
                <a:gd name="T50" fmla="*/ 14 w 90"/>
                <a:gd name="T51" fmla="*/ 22 h 74"/>
                <a:gd name="T52" fmla="*/ 26 w 90"/>
                <a:gd name="T53" fmla="*/ 20 h 74"/>
                <a:gd name="T54" fmla="*/ 32 w 90"/>
                <a:gd name="T55" fmla="*/ 14 h 74"/>
                <a:gd name="T56" fmla="*/ 38 w 90"/>
                <a:gd name="T57" fmla="*/ 8 h 74"/>
                <a:gd name="T58" fmla="*/ 46 w 90"/>
                <a:gd name="T59" fmla="*/ 0 h 74"/>
                <a:gd name="T60" fmla="*/ 54 w 90"/>
                <a:gd name="T61" fmla="*/ 8 h 74"/>
                <a:gd name="T62" fmla="*/ 66 w 90"/>
                <a:gd name="T63" fmla="*/ 18 h 74"/>
                <a:gd name="T64" fmla="*/ 74 w 90"/>
                <a:gd name="T65" fmla="*/ 18 h 74"/>
                <a:gd name="T66" fmla="*/ 84 w 90"/>
                <a:gd name="T67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74">
                  <a:moveTo>
                    <a:pt x="84" y="16"/>
                  </a:moveTo>
                  <a:lnTo>
                    <a:pt x="86" y="24"/>
                  </a:lnTo>
                  <a:lnTo>
                    <a:pt x="90" y="30"/>
                  </a:lnTo>
                  <a:lnTo>
                    <a:pt x="86" y="34"/>
                  </a:lnTo>
                  <a:lnTo>
                    <a:pt x="70" y="32"/>
                  </a:lnTo>
                  <a:lnTo>
                    <a:pt x="54" y="30"/>
                  </a:lnTo>
                  <a:lnTo>
                    <a:pt x="48" y="28"/>
                  </a:lnTo>
                  <a:lnTo>
                    <a:pt x="36" y="30"/>
                  </a:lnTo>
                  <a:lnTo>
                    <a:pt x="38" y="38"/>
                  </a:lnTo>
                  <a:lnTo>
                    <a:pt x="42" y="50"/>
                  </a:lnTo>
                  <a:lnTo>
                    <a:pt x="46" y="56"/>
                  </a:lnTo>
                  <a:lnTo>
                    <a:pt x="56" y="64"/>
                  </a:lnTo>
                  <a:lnTo>
                    <a:pt x="62" y="68"/>
                  </a:lnTo>
                  <a:lnTo>
                    <a:pt x="60" y="74"/>
                  </a:lnTo>
                  <a:lnTo>
                    <a:pt x="48" y="64"/>
                  </a:lnTo>
                  <a:lnTo>
                    <a:pt x="36" y="56"/>
                  </a:lnTo>
                  <a:lnTo>
                    <a:pt x="28" y="48"/>
                  </a:lnTo>
                  <a:lnTo>
                    <a:pt x="24" y="40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32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6" y="20"/>
                  </a:lnTo>
                  <a:lnTo>
                    <a:pt x="32" y="14"/>
                  </a:lnTo>
                  <a:lnTo>
                    <a:pt x="38" y="8"/>
                  </a:lnTo>
                  <a:lnTo>
                    <a:pt x="46" y="0"/>
                  </a:lnTo>
                  <a:lnTo>
                    <a:pt x="54" y="8"/>
                  </a:lnTo>
                  <a:lnTo>
                    <a:pt x="66" y="18"/>
                  </a:lnTo>
                  <a:lnTo>
                    <a:pt x="74" y="18"/>
                  </a:lnTo>
                  <a:lnTo>
                    <a:pt x="84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3" name="Freeform 218"/>
            <p:cNvSpPr>
              <a:spLocks/>
            </p:cNvSpPr>
            <p:nvPr/>
          </p:nvSpPr>
          <p:spPr bwMode="auto">
            <a:xfrm>
              <a:off x="4676916" y="2755721"/>
              <a:ext cx="95250" cy="82550"/>
            </a:xfrm>
            <a:custGeom>
              <a:avLst/>
              <a:gdLst>
                <a:gd name="T0" fmla="*/ 0 w 60"/>
                <a:gd name="T1" fmla="*/ 2 h 52"/>
                <a:gd name="T2" fmla="*/ 12 w 60"/>
                <a:gd name="T3" fmla="*/ 0 h 52"/>
                <a:gd name="T4" fmla="*/ 26 w 60"/>
                <a:gd name="T5" fmla="*/ 2 h 52"/>
                <a:gd name="T6" fmla="*/ 50 w 60"/>
                <a:gd name="T7" fmla="*/ 6 h 52"/>
                <a:gd name="T8" fmla="*/ 56 w 60"/>
                <a:gd name="T9" fmla="*/ 6 h 52"/>
                <a:gd name="T10" fmla="*/ 58 w 60"/>
                <a:gd name="T11" fmla="*/ 14 h 52"/>
                <a:gd name="T12" fmla="*/ 54 w 60"/>
                <a:gd name="T13" fmla="*/ 18 h 52"/>
                <a:gd name="T14" fmla="*/ 60 w 60"/>
                <a:gd name="T15" fmla="*/ 26 h 52"/>
                <a:gd name="T16" fmla="*/ 52 w 60"/>
                <a:gd name="T17" fmla="*/ 32 h 52"/>
                <a:gd name="T18" fmla="*/ 50 w 60"/>
                <a:gd name="T19" fmla="*/ 40 h 52"/>
                <a:gd name="T20" fmla="*/ 44 w 60"/>
                <a:gd name="T21" fmla="*/ 40 h 52"/>
                <a:gd name="T22" fmla="*/ 42 w 60"/>
                <a:gd name="T23" fmla="*/ 52 h 52"/>
                <a:gd name="T24" fmla="*/ 34 w 60"/>
                <a:gd name="T25" fmla="*/ 46 h 52"/>
                <a:gd name="T26" fmla="*/ 26 w 60"/>
                <a:gd name="T27" fmla="*/ 40 h 52"/>
                <a:gd name="T28" fmla="*/ 16 w 60"/>
                <a:gd name="T29" fmla="*/ 32 h 52"/>
                <a:gd name="T30" fmla="*/ 10 w 60"/>
                <a:gd name="T31" fmla="*/ 28 h 52"/>
                <a:gd name="T32" fmla="*/ 6 w 60"/>
                <a:gd name="T33" fmla="*/ 22 h 52"/>
                <a:gd name="T34" fmla="*/ 2 w 60"/>
                <a:gd name="T35" fmla="*/ 10 h 52"/>
                <a:gd name="T36" fmla="*/ 0 w 60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2">
                  <a:moveTo>
                    <a:pt x="0" y="2"/>
                  </a:moveTo>
                  <a:lnTo>
                    <a:pt x="12" y="0"/>
                  </a:lnTo>
                  <a:lnTo>
                    <a:pt x="26" y="2"/>
                  </a:lnTo>
                  <a:lnTo>
                    <a:pt x="50" y="6"/>
                  </a:lnTo>
                  <a:lnTo>
                    <a:pt x="56" y="6"/>
                  </a:lnTo>
                  <a:lnTo>
                    <a:pt x="58" y="14"/>
                  </a:lnTo>
                  <a:lnTo>
                    <a:pt x="54" y="18"/>
                  </a:lnTo>
                  <a:lnTo>
                    <a:pt x="60" y="26"/>
                  </a:lnTo>
                  <a:lnTo>
                    <a:pt x="52" y="32"/>
                  </a:lnTo>
                  <a:lnTo>
                    <a:pt x="50" y="40"/>
                  </a:lnTo>
                  <a:lnTo>
                    <a:pt x="44" y="40"/>
                  </a:lnTo>
                  <a:lnTo>
                    <a:pt x="42" y="52"/>
                  </a:lnTo>
                  <a:lnTo>
                    <a:pt x="34" y="46"/>
                  </a:lnTo>
                  <a:lnTo>
                    <a:pt x="26" y="40"/>
                  </a:lnTo>
                  <a:lnTo>
                    <a:pt x="16" y="32"/>
                  </a:lnTo>
                  <a:lnTo>
                    <a:pt x="10" y="28"/>
                  </a:lnTo>
                  <a:lnTo>
                    <a:pt x="6" y="22"/>
                  </a:lnTo>
                  <a:lnTo>
                    <a:pt x="2" y="1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4" name="Freeform 219"/>
            <p:cNvSpPr>
              <a:spLocks/>
            </p:cNvSpPr>
            <p:nvPr/>
          </p:nvSpPr>
          <p:spPr bwMode="auto">
            <a:xfrm>
              <a:off x="4743591" y="2730321"/>
              <a:ext cx="111125" cy="123825"/>
            </a:xfrm>
            <a:custGeom>
              <a:avLst/>
              <a:gdLst>
                <a:gd name="T0" fmla="*/ 14 w 70"/>
                <a:gd name="T1" fmla="*/ 78 h 78"/>
                <a:gd name="T2" fmla="*/ 6 w 70"/>
                <a:gd name="T3" fmla="*/ 72 h 78"/>
                <a:gd name="T4" fmla="*/ 0 w 70"/>
                <a:gd name="T5" fmla="*/ 68 h 78"/>
                <a:gd name="T6" fmla="*/ 2 w 70"/>
                <a:gd name="T7" fmla="*/ 56 h 78"/>
                <a:gd name="T8" fmla="*/ 8 w 70"/>
                <a:gd name="T9" fmla="*/ 56 h 78"/>
                <a:gd name="T10" fmla="*/ 10 w 70"/>
                <a:gd name="T11" fmla="*/ 48 h 78"/>
                <a:gd name="T12" fmla="*/ 18 w 70"/>
                <a:gd name="T13" fmla="*/ 42 h 78"/>
                <a:gd name="T14" fmla="*/ 12 w 70"/>
                <a:gd name="T15" fmla="*/ 34 h 78"/>
                <a:gd name="T16" fmla="*/ 16 w 70"/>
                <a:gd name="T17" fmla="*/ 30 h 78"/>
                <a:gd name="T18" fmla="*/ 14 w 70"/>
                <a:gd name="T19" fmla="*/ 22 h 78"/>
                <a:gd name="T20" fmla="*/ 8 w 70"/>
                <a:gd name="T21" fmla="*/ 22 h 78"/>
                <a:gd name="T22" fmla="*/ 12 w 70"/>
                <a:gd name="T23" fmla="*/ 18 h 78"/>
                <a:gd name="T24" fmla="*/ 6 w 70"/>
                <a:gd name="T25" fmla="*/ 4 h 78"/>
                <a:gd name="T26" fmla="*/ 14 w 70"/>
                <a:gd name="T27" fmla="*/ 0 h 78"/>
                <a:gd name="T28" fmla="*/ 34 w 70"/>
                <a:gd name="T29" fmla="*/ 0 h 78"/>
                <a:gd name="T30" fmla="*/ 36 w 70"/>
                <a:gd name="T31" fmla="*/ 8 h 78"/>
                <a:gd name="T32" fmla="*/ 42 w 70"/>
                <a:gd name="T33" fmla="*/ 16 h 78"/>
                <a:gd name="T34" fmla="*/ 50 w 70"/>
                <a:gd name="T35" fmla="*/ 28 h 78"/>
                <a:gd name="T36" fmla="*/ 66 w 70"/>
                <a:gd name="T37" fmla="*/ 30 h 78"/>
                <a:gd name="T38" fmla="*/ 66 w 70"/>
                <a:gd name="T39" fmla="*/ 40 h 78"/>
                <a:gd name="T40" fmla="*/ 60 w 70"/>
                <a:gd name="T41" fmla="*/ 44 h 78"/>
                <a:gd name="T42" fmla="*/ 66 w 70"/>
                <a:gd name="T43" fmla="*/ 52 h 78"/>
                <a:gd name="T44" fmla="*/ 70 w 70"/>
                <a:gd name="T45" fmla="*/ 58 h 78"/>
                <a:gd name="T46" fmla="*/ 64 w 70"/>
                <a:gd name="T47" fmla="*/ 70 h 78"/>
                <a:gd name="T48" fmla="*/ 54 w 70"/>
                <a:gd name="T49" fmla="*/ 72 h 78"/>
                <a:gd name="T50" fmla="*/ 44 w 70"/>
                <a:gd name="T51" fmla="*/ 76 h 78"/>
                <a:gd name="T52" fmla="*/ 36 w 70"/>
                <a:gd name="T53" fmla="*/ 76 h 78"/>
                <a:gd name="T54" fmla="*/ 28 w 70"/>
                <a:gd name="T55" fmla="*/ 70 h 78"/>
                <a:gd name="T56" fmla="*/ 20 w 70"/>
                <a:gd name="T57" fmla="*/ 68 h 78"/>
                <a:gd name="T58" fmla="*/ 16 w 70"/>
                <a:gd name="T59" fmla="*/ 72 h 78"/>
                <a:gd name="T60" fmla="*/ 14 w 70"/>
                <a:gd name="T6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78">
                  <a:moveTo>
                    <a:pt x="14" y="78"/>
                  </a:moveTo>
                  <a:lnTo>
                    <a:pt x="6" y="72"/>
                  </a:lnTo>
                  <a:lnTo>
                    <a:pt x="0" y="68"/>
                  </a:lnTo>
                  <a:lnTo>
                    <a:pt x="2" y="56"/>
                  </a:lnTo>
                  <a:lnTo>
                    <a:pt x="8" y="56"/>
                  </a:lnTo>
                  <a:lnTo>
                    <a:pt x="10" y="48"/>
                  </a:lnTo>
                  <a:lnTo>
                    <a:pt x="18" y="42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4" y="22"/>
                  </a:lnTo>
                  <a:lnTo>
                    <a:pt x="8" y="22"/>
                  </a:lnTo>
                  <a:lnTo>
                    <a:pt x="12" y="1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34" y="0"/>
                  </a:lnTo>
                  <a:lnTo>
                    <a:pt x="36" y="8"/>
                  </a:lnTo>
                  <a:lnTo>
                    <a:pt x="42" y="16"/>
                  </a:lnTo>
                  <a:lnTo>
                    <a:pt x="50" y="28"/>
                  </a:lnTo>
                  <a:lnTo>
                    <a:pt x="66" y="30"/>
                  </a:lnTo>
                  <a:lnTo>
                    <a:pt x="66" y="40"/>
                  </a:lnTo>
                  <a:lnTo>
                    <a:pt x="60" y="44"/>
                  </a:lnTo>
                  <a:lnTo>
                    <a:pt x="66" y="52"/>
                  </a:lnTo>
                  <a:lnTo>
                    <a:pt x="70" y="58"/>
                  </a:lnTo>
                  <a:lnTo>
                    <a:pt x="64" y="70"/>
                  </a:lnTo>
                  <a:lnTo>
                    <a:pt x="54" y="72"/>
                  </a:lnTo>
                  <a:lnTo>
                    <a:pt x="44" y="76"/>
                  </a:lnTo>
                  <a:lnTo>
                    <a:pt x="36" y="76"/>
                  </a:lnTo>
                  <a:lnTo>
                    <a:pt x="28" y="70"/>
                  </a:lnTo>
                  <a:lnTo>
                    <a:pt x="20" y="68"/>
                  </a:lnTo>
                  <a:lnTo>
                    <a:pt x="16" y="72"/>
                  </a:lnTo>
                  <a:lnTo>
                    <a:pt x="14" y="7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5" name="Freeform 221"/>
            <p:cNvSpPr>
              <a:spLocks/>
            </p:cNvSpPr>
            <p:nvPr/>
          </p:nvSpPr>
          <p:spPr bwMode="auto">
            <a:xfrm>
              <a:off x="4600520" y="2974796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6" name="Freeform 222"/>
            <p:cNvSpPr>
              <a:spLocks/>
            </p:cNvSpPr>
            <p:nvPr/>
          </p:nvSpPr>
          <p:spPr bwMode="auto">
            <a:xfrm>
              <a:off x="4452882" y="2698571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7" name="Freeform 223"/>
            <p:cNvSpPr>
              <a:spLocks/>
            </p:cNvSpPr>
            <p:nvPr/>
          </p:nvSpPr>
          <p:spPr bwMode="auto">
            <a:xfrm>
              <a:off x="4959491" y="2654121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8" name="Freeform 224"/>
            <p:cNvSpPr>
              <a:spLocks/>
            </p:cNvSpPr>
            <p:nvPr/>
          </p:nvSpPr>
          <p:spPr bwMode="auto">
            <a:xfrm>
              <a:off x="4832491" y="2527121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9" name="Freeform 225"/>
            <p:cNvSpPr>
              <a:spLocks/>
            </p:cNvSpPr>
            <p:nvPr/>
          </p:nvSpPr>
          <p:spPr bwMode="auto">
            <a:xfrm>
              <a:off x="4802328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0" name="Freeform 226"/>
            <p:cNvSpPr>
              <a:spLocks/>
            </p:cNvSpPr>
            <p:nvPr/>
          </p:nvSpPr>
          <p:spPr bwMode="auto">
            <a:xfrm>
              <a:off x="4838841" y="2787471"/>
              <a:ext cx="155575" cy="88900"/>
            </a:xfrm>
            <a:custGeom>
              <a:avLst/>
              <a:gdLst>
                <a:gd name="T0" fmla="*/ 18 w 98"/>
                <a:gd name="T1" fmla="*/ 8 h 56"/>
                <a:gd name="T2" fmla="*/ 46 w 98"/>
                <a:gd name="T3" fmla="*/ 8 h 56"/>
                <a:gd name="T4" fmla="*/ 58 w 98"/>
                <a:gd name="T5" fmla="*/ 8 h 56"/>
                <a:gd name="T6" fmla="*/ 66 w 98"/>
                <a:gd name="T7" fmla="*/ 0 h 56"/>
                <a:gd name="T8" fmla="*/ 80 w 98"/>
                <a:gd name="T9" fmla="*/ 4 h 56"/>
                <a:gd name="T10" fmla="*/ 92 w 98"/>
                <a:gd name="T11" fmla="*/ 10 h 56"/>
                <a:gd name="T12" fmla="*/ 98 w 98"/>
                <a:gd name="T13" fmla="*/ 10 h 56"/>
                <a:gd name="T14" fmla="*/ 98 w 98"/>
                <a:gd name="T15" fmla="*/ 14 h 56"/>
                <a:gd name="T16" fmla="*/ 90 w 98"/>
                <a:gd name="T17" fmla="*/ 16 h 56"/>
                <a:gd name="T18" fmla="*/ 90 w 98"/>
                <a:gd name="T19" fmla="*/ 28 h 56"/>
                <a:gd name="T20" fmla="*/ 82 w 98"/>
                <a:gd name="T21" fmla="*/ 36 h 56"/>
                <a:gd name="T22" fmla="*/ 84 w 98"/>
                <a:gd name="T23" fmla="*/ 38 h 56"/>
                <a:gd name="T24" fmla="*/ 92 w 98"/>
                <a:gd name="T25" fmla="*/ 42 h 56"/>
                <a:gd name="T26" fmla="*/ 90 w 98"/>
                <a:gd name="T27" fmla="*/ 46 h 56"/>
                <a:gd name="T28" fmla="*/ 80 w 98"/>
                <a:gd name="T29" fmla="*/ 44 h 56"/>
                <a:gd name="T30" fmla="*/ 72 w 98"/>
                <a:gd name="T31" fmla="*/ 42 h 56"/>
                <a:gd name="T32" fmla="*/ 64 w 98"/>
                <a:gd name="T33" fmla="*/ 46 h 56"/>
                <a:gd name="T34" fmla="*/ 60 w 98"/>
                <a:gd name="T35" fmla="*/ 52 h 56"/>
                <a:gd name="T36" fmla="*/ 60 w 98"/>
                <a:gd name="T37" fmla="*/ 56 h 56"/>
                <a:gd name="T38" fmla="*/ 52 w 98"/>
                <a:gd name="T39" fmla="*/ 56 h 56"/>
                <a:gd name="T40" fmla="*/ 40 w 98"/>
                <a:gd name="T41" fmla="*/ 56 h 56"/>
                <a:gd name="T42" fmla="*/ 30 w 98"/>
                <a:gd name="T43" fmla="*/ 52 h 56"/>
                <a:gd name="T44" fmla="*/ 24 w 98"/>
                <a:gd name="T45" fmla="*/ 52 h 56"/>
                <a:gd name="T46" fmla="*/ 14 w 98"/>
                <a:gd name="T47" fmla="*/ 54 h 56"/>
                <a:gd name="T48" fmla="*/ 12 w 98"/>
                <a:gd name="T49" fmla="*/ 48 h 56"/>
                <a:gd name="T50" fmla="*/ 6 w 98"/>
                <a:gd name="T51" fmla="*/ 42 h 56"/>
                <a:gd name="T52" fmla="*/ 4 w 98"/>
                <a:gd name="T53" fmla="*/ 34 h 56"/>
                <a:gd name="T54" fmla="*/ 10 w 98"/>
                <a:gd name="T55" fmla="*/ 22 h 56"/>
                <a:gd name="T56" fmla="*/ 4 w 98"/>
                <a:gd name="T57" fmla="*/ 14 h 56"/>
                <a:gd name="T58" fmla="*/ 0 w 98"/>
                <a:gd name="T59" fmla="*/ 8 h 56"/>
                <a:gd name="T60" fmla="*/ 6 w 98"/>
                <a:gd name="T61" fmla="*/ 4 h 56"/>
                <a:gd name="T62" fmla="*/ 18 w 98"/>
                <a:gd name="T63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8" h="56">
                  <a:moveTo>
                    <a:pt x="18" y="8"/>
                  </a:moveTo>
                  <a:lnTo>
                    <a:pt x="46" y="8"/>
                  </a:lnTo>
                  <a:lnTo>
                    <a:pt x="58" y="8"/>
                  </a:lnTo>
                  <a:lnTo>
                    <a:pt x="66" y="0"/>
                  </a:lnTo>
                  <a:lnTo>
                    <a:pt x="80" y="4"/>
                  </a:lnTo>
                  <a:lnTo>
                    <a:pt x="92" y="10"/>
                  </a:lnTo>
                  <a:lnTo>
                    <a:pt x="98" y="10"/>
                  </a:lnTo>
                  <a:lnTo>
                    <a:pt x="98" y="14"/>
                  </a:lnTo>
                  <a:lnTo>
                    <a:pt x="90" y="16"/>
                  </a:lnTo>
                  <a:lnTo>
                    <a:pt x="90" y="28"/>
                  </a:lnTo>
                  <a:lnTo>
                    <a:pt x="82" y="36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90" y="46"/>
                  </a:lnTo>
                  <a:lnTo>
                    <a:pt x="80" y="44"/>
                  </a:lnTo>
                  <a:lnTo>
                    <a:pt x="72" y="42"/>
                  </a:lnTo>
                  <a:lnTo>
                    <a:pt x="64" y="46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2" y="56"/>
                  </a:lnTo>
                  <a:lnTo>
                    <a:pt x="40" y="56"/>
                  </a:lnTo>
                  <a:lnTo>
                    <a:pt x="30" y="52"/>
                  </a:lnTo>
                  <a:lnTo>
                    <a:pt x="24" y="52"/>
                  </a:lnTo>
                  <a:lnTo>
                    <a:pt x="14" y="54"/>
                  </a:lnTo>
                  <a:lnTo>
                    <a:pt x="12" y="48"/>
                  </a:lnTo>
                  <a:lnTo>
                    <a:pt x="6" y="42"/>
                  </a:lnTo>
                  <a:lnTo>
                    <a:pt x="4" y="34"/>
                  </a:lnTo>
                  <a:lnTo>
                    <a:pt x="10" y="22"/>
                  </a:lnTo>
                  <a:lnTo>
                    <a:pt x="4" y="14"/>
                  </a:lnTo>
                  <a:lnTo>
                    <a:pt x="0" y="8"/>
                  </a:lnTo>
                  <a:lnTo>
                    <a:pt x="6" y="4"/>
                  </a:lnTo>
                  <a:lnTo>
                    <a:pt x="18" y="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1" name="Freeform 220"/>
            <p:cNvSpPr>
              <a:spLocks/>
            </p:cNvSpPr>
            <p:nvPr/>
          </p:nvSpPr>
          <p:spPr bwMode="auto">
            <a:xfrm>
              <a:off x="4797566" y="2841446"/>
              <a:ext cx="63500" cy="50800"/>
            </a:xfrm>
            <a:custGeom>
              <a:avLst/>
              <a:gdLst>
                <a:gd name="T0" fmla="*/ 30 w 40"/>
                <a:gd name="T1" fmla="*/ 0 h 32"/>
                <a:gd name="T2" fmla="*/ 32 w 40"/>
                <a:gd name="T3" fmla="*/ 8 h 32"/>
                <a:gd name="T4" fmla="*/ 38 w 40"/>
                <a:gd name="T5" fmla="*/ 14 h 32"/>
                <a:gd name="T6" fmla="*/ 40 w 40"/>
                <a:gd name="T7" fmla="*/ 20 h 32"/>
                <a:gd name="T8" fmla="*/ 32 w 40"/>
                <a:gd name="T9" fmla="*/ 26 h 32"/>
                <a:gd name="T10" fmla="*/ 20 w 40"/>
                <a:gd name="T11" fmla="*/ 28 h 32"/>
                <a:gd name="T12" fmla="*/ 6 w 40"/>
                <a:gd name="T13" fmla="*/ 32 h 32"/>
                <a:gd name="T14" fmla="*/ 0 w 40"/>
                <a:gd name="T15" fmla="*/ 20 h 32"/>
                <a:gd name="T16" fmla="*/ 2 w 40"/>
                <a:gd name="T17" fmla="*/ 6 h 32"/>
                <a:gd name="T18" fmla="*/ 10 w 40"/>
                <a:gd name="T19" fmla="*/ 6 h 32"/>
                <a:gd name="T20" fmla="*/ 20 w 40"/>
                <a:gd name="T21" fmla="*/ 2 h 32"/>
                <a:gd name="T22" fmla="*/ 30 w 40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2">
                  <a:moveTo>
                    <a:pt x="30" y="0"/>
                  </a:moveTo>
                  <a:lnTo>
                    <a:pt x="32" y="8"/>
                  </a:lnTo>
                  <a:lnTo>
                    <a:pt x="38" y="14"/>
                  </a:lnTo>
                  <a:lnTo>
                    <a:pt x="40" y="20"/>
                  </a:lnTo>
                  <a:lnTo>
                    <a:pt x="32" y="26"/>
                  </a:lnTo>
                  <a:lnTo>
                    <a:pt x="20" y="28"/>
                  </a:lnTo>
                  <a:lnTo>
                    <a:pt x="6" y="32"/>
                  </a:lnTo>
                  <a:lnTo>
                    <a:pt x="0" y="20"/>
                  </a:lnTo>
                  <a:lnTo>
                    <a:pt x="2" y="6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2" name="Freeform 228"/>
            <p:cNvSpPr>
              <a:spLocks/>
            </p:cNvSpPr>
            <p:nvPr/>
          </p:nvSpPr>
          <p:spPr bwMode="auto">
            <a:xfrm>
              <a:off x="4870591" y="3047821"/>
              <a:ext cx="69850" cy="15875"/>
            </a:xfrm>
            <a:custGeom>
              <a:avLst/>
              <a:gdLst>
                <a:gd name="T0" fmla="*/ 4 w 44"/>
                <a:gd name="T1" fmla="*/ 0 h 10"/>
                <a:gd name="T2" fmla="*/ 10 w 44"/>
                <a:gd name="T3" fmla="*/ 0 h 10"/>
                <a:gd name="T4" fmla="*/ 16 w 44"/>
                <a:gd name="T5" fmla="*/ 2 h 10"/>
                <a:gd name="T6" fmla="*/ 22 w 44"/>
                <a:gd name="T7" fmla="*/ 2 h 10"/>
                <a:gd name="T8" fmla="*/ 30 w 44"/>
                <a:gd name="T9" fmla="*/ 2 h 10"/>
                <a:gd name="T10" fmla="*/ 34 w 44"/>
                <a:gd name="T11" fmla="*/ 2 h 10"/>
                <a:gd name="T12" fmla="*/ 42 w 44"/>
                <a:gd name="T13" fmla="*/ 4 h 10"/>
                <a:gd name="T14" fmla="*/ 44 w 44"/>
                <a:gd name="T15" fmla="*/ 8 h 10"/>
                <a:gd name="T16" fmla="*/ 40 w 44"/>
                <a:gd name="T17" fmla="*/ 10 h 10"/>
                <a:gd name="T18" fmla="*/ 32 w 44"/>
                <a:gd name="T19" fmla="*/ 8 h 10"/>
                <a:gd name="T20" fmla="*/ 24 w 44"/>
                <a:gd name="T21" fmla="*/ 8 h 10"/>
                <a:gd name="T22" fmla="*/ 18 w 44"/>
                <a:gd name="T23" fmla="*/ 10 h 10"/>
                <a:gd name="T24" fmla="*/ 16 w 44"/>
                <a:gd name="T25" fmla="*/ 6 h 10"/>
                <a:gd name="T26" fmla="*/ 8 w 44"/>
                <a:gd name="T27" fmla="*/ 6 h 10"/>
                <a:gd name="T28" fmla="*/ 0 w 44"/>
                <a:gd name="T29" fmla="*/ 4 h 10"/>
                <a:gd name="T30" fmla="*/ 4 w 4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10">
                  <a:moveTo>
                    <a:pt x="4" y="0"/>
                  </a:moveTo>
                  <a:lnTo>
                    <a:pt x="10" y="0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44" y="8"/>
                  </a:lnTo>
                  <a:lnTo>
                    <a:pt x="40" y="10"/>
                  </a:lnTo>
                  <a:lnTo>
                    <a:pt x="32" y="8"/>
                  </a:lnTo>
                  <a:lnTo>
                    <a:pt x="24" y="8"/>
                  </a:lnTo>
                  <a:lnTo>
                    <a:pt x="18" y="10"/>
                  </a:lnTo>
                  <a:lnTo>
                    <a:pt x="16" y="6"/>
                  </a:lnTo>
                  <a:lnTo>
                    <a:pt x="8" y="6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3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4" name="Freeform 230"/>
            <p:cNvSpPr>
              <a:spLocks/>
            </p:cNvSpPr>
            <p:nvPr/>
          </p:nvSpPr>
          <p:spPr bwMode="auto">
            <a:xfrm>
              <a:off x="4765816" y="2838271"/>
              <a:ext cx="41275" cy="88900"/>
            </a:xfrm>
            <a:custGeom>
              <a:avLst/>
              <a:gdLst>
                <a:gd name="T0" fmla="*/ 0 w 26"/>
                <a:gd name="T1" fmla="*/ 12 h 56"/>
                <a:gd name="T2" fmla="*/ 2 w 26"/>
                <a:gd name="T3" fmla="*/ 4 h 56"/>
                <a:gd name="T4" fmla="*/ 6 w 26"/>
                <a:gd name="T5" fmla="*/ 0 h 56"/>
                <a:gd name="T6" fmla="*/ 14 w 26"/>
                <a:gd name="T7" fmla="*/ 2 h 56"/>
                <a:gd name="T8" fmla="*/ 22 w 26"/>
                <a:gd name="T9" fmla="*/ 8 h 56"/>
                <a:gd name="T10" fmla="*/ 20 w 26"/>
                <a:gd name="T11" fmla="*/ 16 h 56"/>
                <a:gd name="T12" fmla="*/ 20 w 26"/>
                <a:gd name="T13" fmla="*/ 22 h 56"/>
                <a:gd name="T14" fmla="*/ 24 w 26"/>
                <a:gd name="T15" fmla="*/ 30 h 56"/>
                <a:gd name="T16" fmla="*/ 26 w 26"/>
                <a:gd name="T17" fmla="*/ 34 h 56"/>
                <a:gd name="T18" fmla="*/ 26 w 26"/>
                <a:gd name="T19" fmla="*/ 38 h 56"/>
                <a:gd name="T20" fmla="*/ 22 w 26"/>
                <a:gd name="T21" fmla="*/ 44 h 56"/>
                <a:gd name="T22" fmla="*/ 12 w 26"/>
                <a:gd name="T23" fmla="*/ 56 h 56"/>
                <a:gd name="T24" fmla="*/ 2 w 26"/>
                <a:gd name="T25" fmla="*/ 40 h 56"/>
                <a:gd name="T26" fmla="*/ 4 w 26"/>
                <a:gd name="T27" fmla="*/ 28 h 56"/>
                <a:gd name="T28" fmla="*/ 2 w 26"/>
                <a:gd name="T29" fmla="*/ 18 h 56"/>
                <a:gd name="T30" fmla="*/ 0 w 26"/>
                <a:gd name="T31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56">
                  <a:moveTo>
                    <a:pt x="0" y="12"/>
                  </a:moveTo>
                  <a:lnTo>
                    <a:pt x="2" y="4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2" y="8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4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2" y="44"/>
                  </a:lnTo>
                  <a:lnTo>
                    <a:pt x="12" y="56"/>
                  </a:lnTo>
                  <a:lnTo>
                    <a:pt x="2" y="40"/>
                  </a:lnTo>
                  <a:lnTo>
                    <a:pt x="4" y="28"/>
                  </a:lnTo>
                  <a:lnTo>
                    <a:pt x="2" y="18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5" name="Freeform 231"/>
            <p:cNvSpPr>
              <a:spLocks/>
            </p:cNvSpPr>
            <p:nvPr/>
          </p:nvSpPr>
          <p:spPr bwMode="auto">
            <a:xfrm>
              <a:off x="4626116" y="3033534"/>
              <a:ext cx="22225" cy="19050"/>
            </a:xfrm>
            <a:custGeom>
              <a:avLst/>
              <a:gdLst>
                <a:gd name="T0" fmla="*/ 11 w 14"/>
                <a:gd name="T1" fmla="*/ 4 h 12"/>
                <a:gd name="T2" fmla="*/ 9 w 14"/>
                <a:gd name="T3" fmla="*/ 12 h 12"/>
                <a:gd name="T4" fmla="*/ 11 w 14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11" y="4"/>
                  </a:moveTo>
                  <a:cubicBezTo>
                    <a:pt x="0" y="0"/>
                    <a:pt x="1" y="7"/>
                    <a:pt x="9" y="12"/>
                  </a:cubicBezTo>
                  <a:cubicBezTo>
                    <a:pt x="13" y="5"/>
                    <a:pt x="14" y="7"/>
                    <a:pt x="11" y="4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407" name="Group 406"/>
            <p:cNvGrpSpPr/>
            <p:nvPr/>
          </p:nvGrpSpPr>
          <p:grpSpPr>
            <a:xfrm>
              <a:off x="4869795" y="3639537"/>
              <a:ext cx="307979" cy="244465"/>
              <a:chOff x="3385960" y="3735401"/>
              <a:chExt cx="307979" cy="244465"/>
            </a:xfrm>
            <a:noFill/>
          </p:grpSpPr>
          <p:sp>
            <p:nvSpPr>
              <p:cNvPr id="408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408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10" name="Freeform 122"/>
            <p:cNvSpPr>
              <a:spLocks/>
            </p:cNvSpPr>
            <p:nvPr/>
          </p:nvSpPr>
          <p:spPr bwMode="auto">
            <a:xfrm>
              <a:off x="5276991" y="2993846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1" name="Freeform 130"/>
            <p:cNvSpPr>
              <a:spLocks/>
            </p:cNvSpPr>
            <p:nvPr/>
          </p:nvSpPr>
          <p:spPr bwMode="auto">
            <a:xfrm>
              <a:off x="5172216" y="3108146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2" name="Freeform 132"/>
            <p:cNvSpPr>
              <a:spLocks/>
            </p:cNvSpPr>
            <p:nvPr/>
          </p:nvSpPr>
          <p:spPr bwMode="auto">
            <a:xfrm>
              <a:off x="5175391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3" name="Freeform 188"/>
            <p:cNvSpPr>
              <a:spLocks/>
            </p:cNvSpPr>
            <p:nvPr/>
          </p:nvSpPr>
          <p:spPr bwMode="auto">
            <a:xfrm>
              <a:off x="4810266" y="1834971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4" name="Freeform 189"/>
            <p:cNvSpPr>
              <a:spLocks/>
            </p:cNvSpPr>
            <p:nvPr/>
          </p:nvSpPr>
          <p:spPr bwMode="auto">
            <a:xfrm>
              <a:off x="4564203" y="1882596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5" name="Freeform 191"/>
            <p:cNvSpPr>
              <a:spLocks/>
            </p:cNvSpPr>
            <p:nvPr/>
          </p:nvSpPr>
          <p:spPr bwMode="auto">
            <a:xfrm>
              <a:off x="4880116" y="2266771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6" name="Freeform 192"/>
            <p:cNvSpPr>
              <a:spLocks/>
            </p:cNvSpPr>
            <p:nvPr/>
          </p:nvSpPr>
          <p:spPr bwMode="auto">
            <a:xfrm>
              <a:off x="4816616" y="2323921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7" name="Freeform 193"/>
            <p:cNvSpPr>
              <a:spLocks/>
            </p:cNvSpPr>
            <p:nvPr/>
          </p:nvSpPr>
          <p:spPr bwMode="auto">
            <a:xfrm>
              <a:off x="4816616" y="2381071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8" name="Freeform 195"/>
            <p:cNvSpPr>
              <a:spLocks/>
            </p:cNvSpPr>
            <p:nvPr/>
          </p:nvSpPr>
          <p:spPr bwMode="auto">
            <a:xfrm>
              <a:off x="4873766" y="2390596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9" name="Freeform 223"/>
            <p:cNvSpPr>
              <a:spLocks/>
            </p:cNvSpPr>
            <p:nvPr/>
          </p:nvSpPr>
          <p:spPr bwMode="auto">
            <a:xfrm>
              <a:off x="4969016" y="2650946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0" name="Freeform 120"/>
            <p:cNvSpPr>
              <a:spLocks/>
            </p:cNvSpPr>
            <p:nvPr/>
          </p:nvSpPr>
          <p:spPr bwMode="auto">
            <a:xfrm>
              <a:off x="5192060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1" name="Freeform 224"/>
            <p:cNvSpPr>
              <a:spLocks/>
            </p:cNvSpPr>
            <p:nvPr/>
          </p:nvSpPr>
          <p:spPr bwMode="auto">
            <a:xfrm>
              <a:off x="4842016" y="2523946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2" name="Freeform 121"/>
            <p:cNvSpPr>
              <a:spLocks/>
            </p:cNvSpPr>
            <p:nvPr/>
          </p:nvSpPr>
          <p:spPr bwMode="auto">
            <a:xfrm>
              <a:off x="5156342" y="3124021"/>
              <a:ext cx="38100" cy="101600"/>
            </a:xfrm>
            <a:custGeom>
              <a:avLst/>
              <a:gdLst>
                <a:gd name="T0" fmla="*/ 16 w 24"/>
                <a:gd name="T1" fmla="*/ 14 h 64"/>
                <a:gd name="T2" fmla="*/ 22 w 24"/>
                <a:gd name="T3" fmla="*/ 14 h 64"/>
                <a:gd name="T4" fmla="*/ 24 w 24"/>
                <a:gd name="T5" fmla="*/ 8 h 64"/>
                <a:gd name="T6" fmla="*/ 22 w 24"/>
                <a:gd name="T7" fmla="*/ 6 h 64"/>
                <a:gd name="T8" fmla="*/ 20 w 24"/>
                <a:gd name="T9" fmla="*/ 2 h 64"/>
                <a:gd name="T10" fmla="*/ 14 w 24"/>
                <a:gd name="T11" fmla="*/ 0 h 64"/>
                <a:gd name="T12" fmla="*/ 14 w 24"/>
                <a:gd name="T13" fmla="*/ 6 h 64"/>
                <a:gd name="T14" fmla="*/ 12 w 24"/>
                <a:gd name="T15" fmla="*/ 14 h 64"/>
                <a:gd name="T16" fmla="*/ 10 w 24"/>
                <a:gd name="T17" fmla="*/ 20 h 64"/>
                <a:gd name="T18" fmla="*/ 6 w 24"/>
                <a:gd name="T19" fmla="*/ 26 h 64"/>
                <a:gd name="T20" fmla="*/ 4 w 24"/>
                <a:gd name="T21" fmla="*/ 30 h 64"/>
                <a:gd name="T22" fmla="*/ 0 w 24"/>
                <a:gd name="T23" fmla="*/ 36 h 64"/>
                <a:gd name="T24" fmla="*/ 2 w 24"/>
                <a:gd name="T25" fmla="*/ 40 h 64"/>
                <a:gd name="T26" fmla="*/ 6 w 24"/>
                <a:gd name="T27" fmla="*/ 48 h 64"/>
                <a:gd name="T28" fmla="*/ 10 w 24"/>
                <a:gd name="T29" fmla="*/ 58 h 64"/>
                <a:gd name="T30" fmla="*/ 12 w 24"/>
                <a:gd name="T31" fmla="*/ 64 h 64"/>
                <a:gd name="T32" fmla="*/ 18 w 24"/>
                <a:gd name="T33" fmla="*/ 52 h 64"/>
                <a:gd name="T34" fmla="*/ 20 w 24"/>
                <a:gd name="T35" fmla="*/ 42 h 64"/>
                <a:gd name="T36" fmla="*/ 20 w 24"/>
                <a:gd name="T37" fmla="*/ 30 h 64"/>
                <a:gd name="T38" fmla="*/ 16 w 24"/>
                <a:gd name="T39" fmla="*/ 30 h 64"/>
                <a:gd name="T40" fmla="*/ 14 w 24"/>
                <a:gd name="T41" fmla="*/ 18 h 64"/>
                <a:gd name="T42" fmla="*/ 16 w 24"/>
                <a:gd name="T43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64">
                  <a:moveTo>
                    <a:pt x="16" y="14"/>
                  </a:moveTo>
                  <a:lnTo>
                    <a:pt x="22" y="14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6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8"/>
                  </a:lnTo>
                  <a:lnTo>
                    <a:pt x="10" y="58"/>
                  </a:lnTo>
                  <a:lnTo>
                    <a:pt x="12" y="64"/>
                  </a:lnTo>
                  <a:lnTo>
                    <a:pt x="18" y="52"/>
                  </a:lnTo>
                  <a:lnTo>
                    <a:pt x="20" y="42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4" y="18"/>
                  </a:lnTo>
                  <a:lnTo>
                    <a:pt x="16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3" name="Freeform 3"/>
            <p:cNvSpPr>
              <a:spLocks/>
            </p:cNvSpPr>
            <p:nvPr/>
          </p:nvSpPr>
          <p:spPr bwMode="auto">
            <a:xfrm>
              <a:off x="3637142" y="2076450"/>
              <a:ext cx="263525" cy="130175"/>
            </a:xfrm>
            <a:custGeom>
              <a:avLst/>
              <a:gdLst>
                <a:gd name="T0" fmla="*/ 14 w 166"/>
                <a:gd name="T1" fmla="*/ 28 h 82"/>
                <a:gd name="T2" fmla="*/ 0 w 166"/>
                <a:gd name="T3" fmla="*/ 28 h 82"/>
                <a:gd name="T4" fmla="*/ 6 w 166"/>
                <a:gd name="T5" fmla="*/ 18 h 82"/>
                <a:gd name="T6" fmla="*/ 10 w 166"/>
                <a:gd name="T7" fmla="*/ 10 h 82"/>
                <a:gd name="T8" fmla="*/ 20 w 166"/>
                <a:gd name="T9" fmla="*/ 2 h 82"/>
                <a:gd name="T10" fmla="*/ 30 w 166"/>
                <a:gd name="T11" fmla="*/ 6 h 82"/>
                <a:gd name="T12" fmla="*/ 42 w 166"/>
                <a:gd name="T13" fmla="*/ 14 h 82"/>
                <a:gd name="T14" fmla="*/ 44 w 166"/>
                <a:gd name="T15" fmla="*/ 24 h 82"/>
                <a:gd name="T16" fmla="*/ 48 w 166"/>
                <a:gd name="T17" fmla="*/ 28 h 82"/>
                <a:gd name="T18" fmla="*/ 54 w 166"/>
                <a:gd name="T19" fmla="*/ 24 h 82"/>
                <a:gd name="T20" fmla="*/ 58 w 166"/>
                <a:gd name="T21" fmla="*/ 18 h 82"/>
                <a:gd name="T22" fmla="*/ 64 w 166"/>
                <a:gd name="T23" fmla="*/ 12 h 82"/>
                <a:gd name="T24" fmla="*/ 68 w 166"/>
                <a:gd name="T25" fmla="*/ 16 h 82"/>
                <a:gd name="T26" fmla="*/ 72 w 166"/>
                <a:gd name="T27" fmla="*/ 22 h 82"/>
                <a:gd name="T28" fmla="*/ 80 w 166"/>
                <a:gd name="T29" fmla="*/ 14 h 82"/>
                <a:gd name="T30" fmla="*/ 86 w 166"/>
                <a:gd name="T31" fmla="*/ 8 h 82"/>
                <a:gd name="T32" fmla="*/ 92 w 166"/>
                <a:gd name="T33" fmla="*/ 12 h 82"/>
                <a:gd name="T34" fmla="*/ 104 w 166"/>
                <a:gd name="T35" fmla="*/ 14 h 82"/>
                <a:gd name="T36" fmla="*/ 118 w 166"/>
                <a:gd name="T37" fmla="*/ 8 h 82"/>
                <a:gd name="T38" fmla="*/ 128 w 166"/>
                <a:gd name="T39" fmla="*/ 0 h 82"/>
                <a:gd name="T40" fmla="*/ 140 w 166"/>
                <a:gd name="T41" fmla="*/ 12 h 82"/>
                <a:gd name="T42" fmla="*/ 150 w 166"/>
                <a:gd name="T43" fmla="*/ 16 h 82"/>
                <a:gd name="T44" fmla="*/ 158 w 166"/>
                <a:gd name="T45" fmla="*/ 24 h 82"/>
                <a:gd name="T46" fmla="*/ 166 w 166"/>
                <a:gd name="T47" fmla="*/ 34 h 82"/>
                <a:gd name="T48" fmla="*/ 166 w 166"/>
                <a:gd name="T49" fmla="*/ 42 h 82"/>
                <a:gd name="T50" fmla="*/ 156 w 166"/>
                <a:gd name="T51" fmla="*/ 50 h 82"/>
                <a:gd name="T52" fmla="*/ 140 w 166"/>
                <a:gd name="T53" fmla="*/ 60 h 82"/>
                <a:gd name="T54" fmla="*/ 120 w 166"/>
                <a:gd name="T55" fmla="*/ 68 h 82"/>
                <a:gd name="T56" fmla="*/ 102 w 166"/>
                <a:gd name="T57" fmla="*/ 74 h 82"/>
                <a:gd name="T58" fmla="*/ 88 w 166"/>
                <a:gd name="T59" fmla="*/ 82 h 82"/>
                <a:gd name="T60" fmla="*/ 74 w 166"/>
                <a:gd name="T61" fmla="*/ 82 h 82"/>
                <a:gd name="T62" fmla="*/ 58 w 166"/>
                <a:gd name="T63" fmla="*/ 76 h 82"/>
                <a:gd name="T64" fmla="*/ 48 w 166"/>
                <a:gd name="T65" fmla="*/ 70 h 82"/>
                <a:gd name="T66" fmla="*/ 18 w 166"/>
                <a:gd name="T67" fmla="*/ 70 h 82"/>
                <a:gd name="T68" fmla="*/ 32 w 166"/>
                <a:gd name="T69" fmla="*/ 62 h 82"/>
                <a:gd name="T70" fmla="*/ 34 w 166"/>
                <a:gd name="T71" fmla="*/ 52 h 82"/>
                <a:gd name="T72" fmla="*/ 26 w 166"/>
                <a:gd name="T73" fmla="*/ 48 h 82"/>
                <a:gd name="T74" fmla="*/ 14 w 166"/>
                <a:gd name="T75" fmla="*/ 46 h 82"/>
                <a:gd name="T76" fmla="*/ 2 w 166"/>
                <a:gd name="T77" fmla="*/ 44 h 82"/>
                <a:gd name="T78" fmla="*/ 18 w 166"/>
                <a:gd name="T79" fmla="*/ 38 h 82"/>
                <a:gd name="T80" fmla="*/ 30 w 166"/>
                <a:gd name="T81" fmla="*/ 32 h 82"/>
                <a:gd name="T82" fmla="*/ 24 w 166"/>
                <a:gd name="T83" fmla="*/ 28 h 82"/>
                <a:gd name="T84" fmla="*/ 14 w 166"/>
                <a:gd name="T85" fmla="*/ 2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6" h="82">
                  <a:moveTo>
                    <a:pt x="14" y="28"/>
                  </a:moveTo>
                  <a:lnTo>
                    <a:pt x="0" y="28"/>
                  </a:lnTo>
                  <a:lnTo>
                    <a:pt x="6" y="18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0" y="6"/>
                  </a:lnTo>
                  <a:lnTo>
                    <a:pt x="42" y="1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22"/>
                  </a:lnTo>
                  <a:lnTo>
                    <a:pt x="80" y="14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104" y="14"/>
                  </a:lnTo>
                  <a:lnTo>
                    <a:pt x="118" y="8"/>
                  </a:lnTo>
                  <a:lnTo>
                    <a:pt x="128" y="0"/>
                  </a:lnTo>
                  <a:lnTo>
                    <a:pt x="140" y="12"/>
                  </a:lnTo>
                  <a:lnTo>
                    <a:pt x="150" y="16"/>
                  </a:lnTo>
                  <a:lnTo>
                    <a:pt x="158" y="24"/>
                  </a:lnTo>
                  <a:lnTo>
                    <a:pt x="166" y="34"/>
                  </a:lnTo>
                  <a:lnTo>
                    <a:pt x="166" y="42"/>
                  </a:lnTo>
                  <a:lnTo>
                    <a:pt x="156" y="50"/>
                  </a:lnTo>
                  <a:lnTo>
                    <a:pt x="140" y="60"/>
                  </a:lnTo>
                  <a:lnTo>
                    <a:pt x="120" y="68"/>
                  </a:lnTo>
                  <a:lnTo>
                    <a:pt x="102" y="74"/>
                  </a:lnTo>
                  <a:lnTo>
                    <a:pt x="88" y="82"/>
                  </a:lnTo>
                  <a:lnTo>
                    <a:pt x="74" y="82"/>
                  </a:lnTo>
                  <a:lnTo>
                    <a:pt x="58" y="76"/>
                  </a:lnTo>
                  <a:lnTo>
                    <a:pt x="48" y="70"/>
                  </a:lnTo>
                  <a:lnTo>
                    <a:pt x="18" y="70"/>
                  </a:lnTo>
                  <a:lnTo>
                    <a:pt x="32" y="62"/>
                  </a:lnTo>
                  <a:lnTo>
                    <a:pt x="34" y="52"/>
                  </a:lnTo>
                  <a:lnTo>
                    <a:pt x="26" y="48"/>
                  </a:lnTo>
                  <a:lnTo>
                    <a:pt x="14" y="46"/>
                  </a:lnTo>
                  <a:lnTo>
                    <a:pt x="2" y="44"/>
                  </a:lnTo>
                  <a:lnTo>
                    <a:pt x="18" y="38"/>
                  </a:lnTo>
                  <a:lnTo>
                    <a:pt x="30" y="32"/>
                  </a:lnTo>
                  <a:lnTo>
                    <a:pt x="24" y="28"/>
                  </a:lnTo>
                  <a:lnTo>
                    <a:pt x="14" y="2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4" name="Freeform 4"/>
            <p:cNvSpPr>
              <a:spLocks/>
            </p:cNvSpPr>
            <p:nvPr/>
          </p:nvSpPr>
          <p:spPr bwMode="auto">
            <a:xfrm>
              <a:off x="2411592" y="1200150"/>
              <a:ext cx="1527175" cy="1136650"/>
            </a:xfrm>
            <a:custGeom>
              <a:avLst/>
              <a:gdLst>
                <a:gd name="T0" fmla="*/ 676 w 962"/>
                <a:gd name="T1" fmla="*/ 508 h 716"/>
                <a:gd name="T2" fmla="*/ 628 w 962"/>
                <a:gd name="T3" fmla="*/ 526 h 716"/>
                <a:gd name="T4" fmla="*/ 546 w 962"/>
                <a:gd name="T5" fmla="*/ 572 h 716"/>
                <a:gd name="T6" fmla="*/ 510 w 962"/>
                <a:gd name="T7" fmla="*/ 592 h 716"/>
                <a:gd name="T8" fmla="*/ 502 w 962"/>
                <a:gd name="T9" fmla="*/ 636 h 716"/>
                <a:gd name="T10" fmla="*/ 482 w 962"/>
                <a:gd name="T11" fmla="*/ 664 h 716"/>
                <a:gd name="T12" fmla="*/ 428 w 962"/>
                <a:gd name="T13" fmla="*/ 702 h 716"/>
                <a:gd name="T14" fmla="*/ 390 w 962"/>
                <a:gd name="T15" fmla="*/ 700 h 716"/>
                <a:gd name="T16" fmla="*/ 348 w 962"/>
                <a:gd name="T17" fmla="*/ 634 h 716"/>
                <a:gd name="T18" fmla="*/ 340 w 962"/>
                <a:gd name="T19" fmla="*/ 600 h 716"/>
                <a:gd name="T20" fmla="*/ 312 w 962"/>
                <a:gd name="T21" fmla="*/ 546 h 716"/>
                <a:gd name="T22" fmla="*/ 312 w 962"/>
                <a:gd name="T23" fmla="*/ 516 h 716"/>
                <a:gd name="T24" fmla="*/ 346 w 962"/>
                <a:gd name="T25" fmla="*/ 522 h 716"/>
                <a:gd name="T26" fmla="*/ 356 w 962"/>
                <a:gd name="T27" fmla="*/ 466 h 716"/>
                <a:gd name="T28" fmla="*/ 296 w 962"/>
                <a:gd name="T29" fmla="*/ 436 h 716"/>
                <a:gd name="T30" fmla="*/ 330 w 962"/>
                <a:gd name="T31" fmla="*/ 414 h 716"/>
                <a:gd name="T32" fmla="*/ 274 w 962"/>
                <a:gd name="T33" fmla="*/ 414 h 716"/>
                <a:gd name="T34" fmla="*/ 238 w 962"/>
                <a:gd name="T35" fmla="*/ 306 h 716"/>
                <a:gd name="T36" fmla="*/ 148 w 962"/>
                <a:gd name="T37" fmla="*/ 262 h 716"/>
                <a:gd name="T38" fmla="*/ 100 w 962"/>
                <a:gd name="T39" fmla="*/ 272 h 716"/>
                <a:gd name="T40" fmla="*/ 68 w 962"/>
                <a:gd name="T41" fmla="*/ 256 h 716"/>
                <a:gd name="T42" fmla="*/ 24 w 962"/>
                <a:gd name="T43" fmla="*/ 240 h 716"/>
                <a:gd name="T44" fmla="*/ 102 w 962"/>
                <a:gd name="T45" fmla="*/ 222 h 716"/>
                <a:gd name="T46" fmla="*/ 8 w 962"/>
                <a:gd name="T47" fmla="*/ 206 h 716"/>
                <a:gd name="T48" fmla="*/ 58 w 962"/>
                <a:gd name="T49" fmla="*/ 180 h 716"/>
                <a:gd name="T50" fmla="*/ 124 w 962"/>
                <a:gd name="T51" fmla="*/ 134 h 716"/>
                <a:gd name="T52" fmla="*/ 128 w 962"/>
                <a:gd name="T53" fmla="*/ 102 h 716"/>
                <a:gd name="T54" fmla="*/ 182 w 962"/>
                <a:gd name="T55" fmla="*/ 70 h 716"/>
                <a:gd name="T56" fmla="*/ 230 w 962"/>
                <a:gd name="T57" fmla="*/ 68 h 716"/>
                <a:gd name="T58" fmla="*/ 296 w 962"/>
                <a:gd name="T59" fmla="*/ 50 h 716"/>
                <a:gd name="T60" fmla="*/ 344 w 962"/>
                <a:gd name="T61" fmla="*/ 66 h 716"/>
                <a:gd name="T62" fmla="*/ 374 w 962"/>
                <a:gd name="T63" fmla="*/ 44 h 716"/>
                <a:gd name="T64" fmla="*/ 400 w 962"/>
                <a:gd name="T65" fmla="*/ 40 h 716"/>
                <a:gd name="T66" fmla="*/ 478 w 962"/>
                <a:gd name="T67" fmla="*/ 14 h 716"/>
                <a:gd name="T68" fmla="*/ 618 w 962"/>
                <a:gd name="T69" fmla="*/ 0 h 716"/>
                <a:gd name="T70" fmla="*/ 756 w 962"/>
                <a:gd name="T71" fmla="*/ 18 h 716"/>
                <a:gd name="T72" fmla="*/ 738 w 962"/>
                <a:gd name="T73" fmla="*/ 56 h 716"/>
                <a:gd name="T74" fmla="*/ 754 w 962"/>
                <a:gd name="T75" fmla="*/ 66 h 716"/>
                <a:gd name="T76" fmla="*/ 760 w 962"/>
                <a:gd name="T77" fmla="*/ 76 h 716"/>
                <a:gd name="T78" fmla="*/ 806 w 962"/>
                <a:gd name="T79" fmla="*/ 66 h 716"/>
                <a:gd name="T80" fmla="*/ 792 w 962"/>
                <a:gd name="T81" fmla="*/ 102 h 716"/>
                <a:gd name="T82" fmla="*/ 884 w 962"/>
                <a:gd name="T83" fmla="*/ 68 h 716"/>
                <a:gd name="T84" fmla="*/ 948 w 962"/>
                <a:gd name="T85" fmla="*/ 90 h 716"/>
                <a:gd name="T86" fmla="*/ 872 w 962"/>
                <a:gd name="T87" fmla="*/ 110 h 716"/>
                <a:gd name="T88" fmla="*/ 888 w 962"/>
                <a:gd name="T89" fmla="*/ 130 h 716"/>
                <a:gd name="T90" fmla="*/ 866 w 962"/>
                <a:gd name="T91" fmla="*/ 138 h 716"/>
                <a:gd name="T92" fmla="*/ 842 w 962"/>
                <a:gd name="T93" fmla="*/ 170 h 716"/>
                <a:gd name="T94" fmla="*/ 848 w 962"/>
                <a:gd name="T95" fmla="*/ 212 h 716"/>
                <a:gd name="T96" fmla="*/ 840 w 962"/>
                <a:gd name="T97" fmla="*/ 228 h 716"/>
                <a:gd name="T98" fmla="*/ 860 w 962"/>
                <a:gd name="T99" fmla="*/ 258 h 716"/>
                <a:gd name="T100" fmla="*/ 814 w 962"/>
                <a:gd name="T101" fmla="*/ 248 h 716"/>
                <a:gd name="T102" fmla="*/ 848 w 962"/>
                <a:gd name="T103" fmla="*/ 296 h 716"/>
                <a:gd name="T104" fmla="*/ 850 w 962"/>
                <a:gd name="T105" fmla="*/ 324 h 716"/>
                <a:gd name="T106" fmla="*/ 830 w 962"/>
                <a:gd name="T107" fmla="*/ 350 h 716"/>
                <a:gd name="T108" fmla="*/ 756 w 962"/>
                <a:gd name="T109" fmla="*/ 360 h 716"/>
                <a:gd name="T110" fmla="*/ 800 w 962"/>
                <a:gd name="T111" fmla="*/ 400 h 716"/>
                <a:gd name="T112" fmla="*/ 804 w 962"/>
                <a:gd name="T113" fmla="*/ 410 h 716"/>
                <a:gd name="T114" fmla="*/ 756 w 962"/>
                <a:gd name="T115" fmla="*/ 416 h 716"/>
                <a:gd name="T116" fmla="*/ 778 w 962"/>
                <a:gd name="T117" fmla="*/ 4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2" h="716">
                  <a:moveTo>
                    <a:pt x="790" y="462"/>
                  </a:moveTo>
                  <a:lnTo>
                    <a:pt x="752" y="484"/>
                  </a:lnTo>
                  <a:lnTo>
                    <a:pt x="736" y="496"/>
                  </a:lnTo>
                  <a:lnTo>
                    <a:pt x="676" y="508"/>
                  </a:lnTo>
                  <a:lnTo>
                    <a:pt x="658" y="512"/>
                  </a:lnTo>
                  <a:lnTo>
                    <a:pt x="646" y="506"/>
                  </a:lnTo>
                  <a:lnTo>
                    <a:pt x="642" y="514"/>
                  </a:lnTo>
                  <a:lnTo>
                    <a:pt x="628" y="526"/>
                  </a:lnTo>
                  <a:lnTo>
                    <a:pt x="608" y="552"/>
                  </a:lnTo>
                  <a:lnTo>
                    <a:pt x="582" y="564"/>
                  </a:lnTo>
                  <a:lnTo>
                    <a:pt x="560" y="572"/>
                  </a:lnTo>
                  <a:lnTo>
                    <a:pt x="546" y="572"/>
                  </a:lnTo>
                  <a:lnTo>
                    <a:pt x="524" y="576"/>
                  </a:lnTo>
                  <a:lnTo>
                    <a:pt x="518" y="582"/>
                  </a:lnTo>
                  <a:lnTo>
                    <a:pt x="518" y="588"/>
                  </a:lnTo>
                  <a:lnTo>
                    <a:pt x="510" y="592"/>
                  </a:lnTo>
                  <a:lnTo>
                    <a:pt x="512" y="606"/>
                  </a:lnTo>
                  <a:lnTo>
                    <a:pt x="504" y="612"/>
                  </a:lnTo>
                  <a:lnTo>
                    <a:pt x="508" y="620"/>
                  </a:lnTo>
                  <a:lnTo>
                    <a:pt x="502" y="636"/>
                  </a:lnTo>
                  <a:lnTo>
                    <a:pt x="486" y="648"/>
                  </a:lnTo>
                  <a:lnTo>
                    <a:pt x="474" y="650"/>
                  </a:lnTo>
                  <a:lnTo>
                    <a:pt x="480" y="658"/>
                  </a:lnTo>
                  <a:lnTo>
                    <a:pt x="482" y="664"/>
                  </a:lnTo>
                  <a:lnTo>
                    <a:pt x="476" y="686"/>
                  </a:lnTo>
                  <a:lnTo>
                    <a:pt x="462" y="716"/>
                  </a:lnTo>
                  <a:lnTo>
                    <a:pt x="444" y="714"/>
                  </a:lnTo>
                  <a:lnTo>
                    <a:pt x="428" y="702"/>
                  </a:lnTo>
                  <a:lnTo>
                    <a:pt x="426" y="690"/>
                  </a:lnTo>
                  <a:lnTo>
                    <a:pt x="416" y="694"/>
                  </a:lnTo>
                  <a:lnTo>
                    <a:pt x="406" y="694"/>
                  </a:lnTo>
                  <a:lnTo>
                    <a:pt x="390" y="700"/>
                  </a:lnTo>
                  <a:lnTo>
                    <a:pt x="374" y="672"/>
                  </a:lnTo>
                  <a:lnTo>
                    <a:pt x="356" y="654"/>
                  </a:lnTo>
                  <a:lnTo>
                    <a:pt x="362" y="644"/>
                  </a:lnTo>
                  <a:lnTo>
                    <a:pt x="348" y="634"/>
                  </a:lnTo>
                  <a:lnTo>
                    <a:pt x="348" y="618"/>
                  </a:lnTo>
                  <a:lnTo>
                    <a:pt x="360" y="604"/>
                  </a:lnTo>
                  <a:lnTo>
                    <a:pt x="354" y="594"/>
                  </a:lnTo>
                  <a:lnTo>
                    <a:pt x="340" y="600"/>
                  </a:lnTo>
                  <a:lnTo>
                    <a:pt x="324" y="588"/>
                  </a:lnTo>
                  <a:lnTo>
                    <a:pt x="312" y="572"/>
                  </a:lnTo>
                  <a:lnTo>
                    <a:pt x="304" y="560"/>
                  </a:lnTo>
                  <a:lnTo>
                    <a:pt x="312" y="546"/>
                  </a:lnTo>
                  <a:lnTo>
                    <a:pt x="316" y="540"/>
                  </a:lnTo>
                  <a:lnTo>
                    <a:pt x="304" y="540"/>
                  </a:lnTo>
                  <a:lnTo>
                    <a:pt x="302" y="528"/>
                  </a:lnTo>
                  <a:lnTo>
                    <a:pt x="312" y="516"/>
                  </a:lnTo>
                  <a:lnTo>
                    <a:pt x="318" y="516"/>
                  </a:lnTo>
                  <a:lnTo>
                    <a:pt x="336" y="520"/>
                  </a:lnTo>
                  <a:lnTo>
                    <a:pt x="342" y="522"/>
                  </a:lnTo>
                  <a:lnTo>
                    <a:pt x="346" y="522"/>
                  </a:lnTo>
                  <a:lnTo>
                    <a:pt x="348" y="520"/>
                  </a:lnTo>
                  <a:lnTo>
                    <a:pt x="344" y="500"/>
                  </a:lnTo>
                  <a:lnTo>
                    <a:pt x="344" y="478"/>
                  </a:lnTo>
                  <a:lnTo>
                    <a:pt x="356" y="466"/>
                  </a:lnTo>
                  <a:lnTo>
                    <a:pt x="352" y="456"/>
                  </a:lnTo>
                  <a:lnTo>
                    <a:pt x="330" y="456"/>
                  </a:lnTo>
                  <a:lnTo>
                    <a:pt x="310" y="444"/>
                  </a:lnTo>
                  <a:lnTo>
                    <a:pt x="296" y="436"/>
                  </a:lnTo>
                  <a:lnTo>
                    <a:pt x="318" y="434"/>
                  </a:lnTo>
                  <a:lnTo>
                    <a:pt x="342" y="442"/>
                  </a:lnTo>
                  <a:lnTo>
                    <a:pt x="344" y="430"/>
                  </a:lnTo>
                  <a:lnTo>
                    <a:pt x="330" y="414"/>
                  </a:lnTo>
                  <a:lnTo>
                    <a:pt x="320" y="410"/>
                  </a:lnTo>
                  <a:lnTo>
                    <a:pt x="304" y="400"/>
                  </a:lnTo>
                  <a:lnTo>
                    <a:pt x="296" y="412"/>
                  </a:lnTo>
                  <a:lnTo>
                    <a:pt x="274" y="414"/>
                  </a:lnTo>
                  <a:lnTo>
                    <a:pt x="274" y="398"/>
                  </a:lnTo>
                  <a:lnTo>
                    <a:pt x="288" y="378"/>
                  </a:lnTo>
                  <a:lnTo>
                    <a:pt x="264" y="332"/>
                  </a:lnTo>
                  <a:lnTo>
                    <a:pt x="238" y="306"/>
                  </a:lnTo>
                  <a:lnTo>
                    <a:pt x="228" y="294"/>
                  </a:lnTo>
                  <a:lnTo>
                    <a:pt x="226" y="284"/>
                  </a:lnTo>
                  <a:lnTo>
                    <a:pt x="196" y="274"/>
                  </a:lnTo>
                  <a:lnTo>
                    <a:pt x="148" y="262"/>
                  </a:lnTo>
                  <a:lnTo>
                    <a:pt x="138" y="266"/>
                  </a:lnTo>
                  <a:lnTo>
                    <a:pt x="118" y="274"/>
                  </a:lnTo>
                  <a:lnTo>
                    <a:pt x="106" y="264"/>
                  </a:lnTo>
                  <a:lnTo>
                    <a:pt x="100" y="272"/>
                  </a:lnTo>
                  <a:lnTo>
                    <a:pt x="94" y="276"/>
                  </a:lnTo>
                  <a:lnTo>
                    <a:pt x="76" y="272"/>
                  </a:lnTo>
                  <a:lnTo>
                    <a:pt x="52" y="262"/>
                  </a:lnTo>
                  <a:lnTo>
                    <a:pt x="68" y="256"/>
                  </a:lnTo>
                  <a:lnTo>
                    <a:pt x="76" y="252"/>
                  </a:lnTo>
                  <a:lnTo>
                    <a:pt x="62" y="250"/>
                  </a:lnTo>
                  <a:lnTo>
                    <a:pt x="42" y="250"/>
                  </a:lnTo>
                  <a:lnTo>
                    <a:pt x="24" y="240"/>
                  </a:lnTo>
                  <a:lnTo>
                    <a:pt x="30" y="234"/>
                  </a:lnTo>
                  <a:lnTo>
                    <a:pt x="60" y="234"/>
                  </a:lnTo>
                  <a:lnTo>
                    <a:pt x="100" y="230"/>
                  </a:lnTo>
                  <a:lnTo>
                    <a:pt x="102" y="222"/>
                  </a:lnTo>
                  <a:lnTo>
                    <a:pt x="84" y="222"/>
                  </a:lnTo>
                  <a:lnTo>
                    <a:pt x="62" y="224"/>
                  </a:lnTo>
                  <a:lnTo>
                    <a:pt x="40" y="220"/>
                  </a:lnTo>
                  <a:lnTo>
                    <a:pt x="8" y="206"/>
                  </a:lnTo>
                  <a:lnTo>
                    <a:pt x="0" y="196"/>
                  </a:lnTo>
                  <a:lnTo>
                    <a:pt x="8" y="188"/>
                  </a:lnTo>
                  <a:lnTo>
                    <a:pt x="32" y="184"/>
                  </a:lnTo>
                  <a:lnTo>
                    <a:pt x="58" y="180"/>
                  </a:lnTo>
                  <a:lnTo>
                    <a:pt x="76" y="170"/>
                  </a:lnTo>
                  <a:lnTo>
                    <a:pt x="106" y="170"/>
                  </a:lnTo>
                  <a:lnTo>
                    <a:pt x="122" y="156"/>
                  </a:lnTo>
                  <a:lnTo>
                    <a:pt x="124" y="134"/>
                  </a:lnTo>
                  <a:lnTo>
                    <a:pt x="112" y="140"/>
                  </a:lnTo>
                  <a:lnTo>
                    <a:pt x="82" y="128"/>
                  </a:lnTo>
                  <a:lnTo>
                    <a:pt x="102" y="114"/>
                  </a:lnTo>
                  <a:lnTo>
                    <a:pt x="128" y="102"/>
                  </a:lnTo>
                  <a:lnTo>
                    <a:pt x="160" y="92"/>
                  </a:lnTo>
                  <a:lnTo>
                    <a:pt x="184" y="100"/>
                  </a:lnTo>
                  <a:lnTo>
                    <a:pt x="190" y="80"/>
                  </a:lnTo>
                  <a:lnTo>
                    <a:pt x="182" y="70"/>
                  </a:lnTo>
                  <a:lnTo>
                    <a:pt x="212" y="66"/>
                  </a:lnTo>
                  <a:lnTo>
                    <a:pt x="222" y="76"/>
                  </a:lnTo>
                  <a:lnTo>
                    <a:pt x="238" y="80"/>
                  </a:lnTo>
                  <a:lnTo>
                    <a:pt x="230" y="68"/>
                  </a:lnTo>
                  <a:lnTo>
                    <a:pt x="226" y="62"/>
                  </a:lnTo>
                  <a:lnTo>
                    <a:pt x="224" y="60"/>
                  </a:lnTo>
                  <a:lnTo>
                    <a:pt x="224" y="58"/>
                  </a:lnTo>
                  <a:lnTo>
                    <a:pt x="296" y="50"/>
                  </a:lnTo>
                  <a:lnTo>
                    <a:pt x="304" y="70"/>
                  </a:lnTo>
                  <a:lnTo>
                    <a:pt x="316" y="66"/>
                  </a:lnTo>
                  <a:lnTo>
                    <a:pt x="312" y="48"/>
                  </a:lnTo>
                  <a:lnTo>
                    <a:pt x="344" y="66"/>
                  </a:lnTo>
                  <a:lnTo>
                    <a:pt x="366" y="66"/>
                  </a:lnTo>
                  <a:lnTo>
                    <a:pt x="350" y="56"/>
                  </a:lnTo>
                  <a:lnTo>
                    <a:pt x="358" y="44"/>
                  </a:lnTo>
                  <a:lnTo>
                    <a:pt x="374" y="44"/>
                  </a:lnTo>
                  <a:lnTo>
                    <a:pt x="404" y="56"/>
                  </a:lnTo>
                  <a:lnTo>
                    <a:pt x="442" y="74"/>
                  </a:lnTo>
                  <a:lnTo>
                    <a:pt x="450" y="68"/>
                  </a:lnTo>
                  <a:lnTo>
                    <a:pt x="400" y="40"/>
                  </a:lnTo>
                  <a:lnTo>
                    <a:pt x="422" y="34"/>
                  </a:lnTo>
                  <a:lnTo>
                    <a:pt x="424" y="24"/>
                  </a:lnTo>
                  <a:lnTo>
                    <a:pt x="450" y="16"/>
                  </a:lnTo>
                  <a:lnTo>
                    <a:pt x="478" y="14"/>
                  </a:lnTo>
                  <a:lnTo>
                    <a:pt x="510" y="18"/>
                  </a:lnTo>
                  <a:lnTo>
                    <a:pt x="534" y="16"/>
                  </a:lnTo>
                  <a:lnTo>
                    <a:pt x="562" y="4"/>
                  </a:lnTo>
                  <a:lnTo>
                    <a:pt x="618" y="0"/>
                  </a:lnTo>
                  <a:lnTo>
                    <a:pt x="680" y="0"/>
                  </a:lnTo>
                  <a:lnTo>
                    <a:pt x="716" y="4"/>
                  </a:lnTo>
                  <a:lnTo>
                    <a:pt x="746" y="12"/>
                  </a:lnTo>
                  <a:lnTo>
                    <a:pt x="756" y="18"/>
                  </a:lnTo>
                  <a:lnTo>
                    <a:pt x="760" y="24"/>
                  </a:lnTo>
                  <a:lnTo>
                    <a:pt x="814" y="38"/>
                  </a:lnTo>
                  <a:lnTo>
                    <a:pt x="800" y="48"/>
                  </a:lnTo>
                  <a:lnTo>
                    <a:pt x="738" y="56"/>
                  </a:lnTo>
                  <a:lnTo>
                    <a:pt x="676" y="58"/>
                  </a:lnTo>
                  <a:lnTo>
                    <a:pt x="668" y="70"/>
                  </a:lnTo>
                  <a:lnTo>
                    <a:pt x="694" y="64"/>
                  </a:lnTo>
                  <a:lnTo>
                    <a:pt x="754" y="66"/>
                  </a:lnTo>
                  <a:lnTo>
                    <a:pt x="740" y="76"/>
                  </a:lnTo>
                  <a:lnTo>
                    <a:pt x="726" y="80"/>
                  </a:lnTo>
                  <a:lnTo>
                    <a:pt x="734" y="82"/>
                  </a:lnTo>
                  <a:lnTo>
                    <a:pt x="760" y="76"/>
                  </a:lnTo>
                  <a:lnTo>
                    <a:pt x="774" y="68"/>
                  </a:lnTo>
                  <a:lnTo>
                    <a:pt x="782" y="58"/>
                  </a:lnTo>
                  <a:lnTo>
                    <a:pt x="800" y="58"/>
                  </a:lnTo>
                  <a:lnTo>
                    <a:pt x="806" y="66"/>
                  </a:lnTo>
                  <a:lnTo>
                    <a:pt x="806" y="82"/>
                  </a:lnTo>
                  <a:lnTo>
                    <a:pt x="774" y="104"/>
                  </a:lnTo>
                  <a:lnTo>
                    <a:pt x="770" y="114"/>
                  </a:lnTo>
                  <a:lnTo>
                    <a:pt x="792" y="102"/>
                  </a:lnTo>
                  <a:lnTo>
                    <a:pt x="820" y="86"/>
                  </a:lnTo>
                  <a:lnTo>
                    <a:pt x="836" y="74"/>
                  </a:lnTo>
                  <a:lnTo>
                    <a:pt x="868" y="84"/>
                  </a:lnTo>
                  <a:lnTo>
                    <a:pt x="884" y="68"/>
                  </a:lnTo>
                  <a:lnTo>
                    <a:pt x="914" y="66"/>
                  </a:lnTo>
                  <a:lnTo>
                    <a:pt x="946" y="70"/>
                  </a:lnTo>
                  <a:lnTo>
                    <a:pt x="962" y="80"/>
                  </a:lnTo>
                  <a:lnTo>
                    <a:pt x="948" y="90"/>
                  </a:lnTo>
                  <a:lnTo>
                    <a:pt x="922" y="98"/>
                  </a:lnTo>
                  <a:lnTo>
                    <a:pt x="916" y="106"/>
                  </a:lnTo>
                  <a:lnTo>
                    <a:pt x="906" y="110"/>
                  </a:lnTo>
                  <a:lnTo>
                    <a:pt x="872" y="110"/>
                  </a:lnTo>
                  <a:lnTo>
                    <a:pt x="852" y="116"/>
                  </a:lnTo>
                  <a:lnTo>
                    <a:pt x="870" y="120"/>
                  </a:lnTo>
                  <a:lnTo>
                    <a:pt x="896" y="122"/>
                  </a:lnTo>
                  <a:lnTo>
                    <a:pt x="888" y="130"/>
                  </a:lnTo>
                  <a:lnTo>
                    <a:pt x="850" y="128"/>
                  </a:lnTo>
                  <a:lnTo>
                    <a:pt x="832" y="132"/>
                  </a:lnTo>
                  <a:lnTo>
                    <a:pt x="840" y="140"/>
                  </a:lnTo>
                  <a:lnTo>
                    <a:pt x="866" y="138"/>
                  </a:lnTo>
                  <a:lnTo>
                    <a:pt x="876" y="138"/>
                  </a:lnTo>
                  <a:lnTo>
                    <a:pt x="868" y="146"/>
                  </a:lnTo>
                  <a:lnTo>
                    <a:pt x="844" y="152"/>
                  </a:lnTo>
                  <a:lnTo>
                    <a:pt x="842" y="170"/>
                  </a:lnTo>
                  <a:lnTo>
                    <a:pt x="822" y="180"/>
                  </a:lnTo>
                  <a:lnTo>
                    <a:pt x="812" y="208"/>
                  </a:lnTo>
                  <a:lnTo>
                    <a:pt x="822" y="210"/>
                  </a:lnTo>
                  <a:lnTo>
                    <a:pt x="848" y="212"/>
                  </a:lnTo>
                  <a:lnTo>
                    <a:pt x="836" y="220"/>
                  </a:lnTo>
                  <a:lnTo>
                    <a:pt x="836" y="224"/>
                  </a:lnTo>
                  <a:lnTo>
                    <a:pt x="838" y="226"/>
                  </a:lnTo>
                  <a:lnTo>
                    <a:pt x="840" y="228"/>
                  </a:lnTo>
                  <a:lnTo>
                    <a:pt x="854" y="234"/>
                  </a:lnTo>
                  <a:lnTo>
                    <a:pt x="868" y="238"/>
                  </a:lnTo>
                  <a:lnTo>
                    <a:pt x="864" y="250"/>
                  </a:lnTo>
                  <a:lnTo>
                    <a:pt x="860" y="258"/>
                  </a:lnTo>
                  <a:lnTo>
                    <a:pt x="858" y="260"/>
                  </a:lnTo>
                  <a:lnTo>
                    <a:pt x="846" y="252"/>
                  </a:lnTo>
                  <a:lnTo>
                    <a:pt x="836" y="244"/>
                  </a:lnTo>
                  <a:lnTo>
                    <a:pt x="814" y="248"/>
                  </a:lnTo>
                  <a:lnTo>
                    <a:pt x="814" y="262"/>
                  </a:lnTo>
                  <a:lnTo>
                    <a:pt x="834" y="268"/>
                  </a:lnTo>
                  <a:lnTo>
                    <a:pt x="850" y="280"/>
                  </a:lnTo>
                  <a:lnTo>
                    <a:pt x="848" y="296"/>
                  </a:lnTo>
                  <a:lnTo>
                    <a:pt x="828" y="298"/>
                  </a:lnTo>
                  <a:lnTo>
                    <a:pt x="840" y="312"/>
                  </a:lnTo>
                  <a:lnTo>
                    <a:pt x="846" y="320"/>
                  </a:lnTo>
                  <a:lnTo>
                    <a:pt x="850" y="324"/>
                  </a:lnTo>
                  <a:lnTo>
                    <a:pt x="850" y="328"/>
                  </a:lnTo>
                  <a:lnTo>
                    <a:pt x="838" y="334"/>
                  </a:lnTo>
                  <a:lnTo>
                    <a:pt x="826" y="336"/>
                  </a:lnTo>
                  <a:lnTo>
                    <a:pt x="830" y="350"/>
                  </a:lnTo>
                  <a:lnTo>
                    <a:pt x="812" y="356"/>
                  </a:lnTo>
                  <a:lnTo>
                    <a:pt x="790" y="356"/>
                  </a:lnTo>
                  <a:lnTo>
                    <a:pt x="768" y="354"/>
                  </a:lnTo>
                  <a:lnTo>
                    <a:pt x="756" y="360"/>
                  </a:lnTo>
                  <a:lnTo>
                    <a:pt x="768" y="372"/>
                  </a:lnTo>
                  <a:lnTo>
                    <a:pt x="800" y="372"/>
                  </a:lnTo>
                  <a:lnTo>
                    <a:pt x="804" y="382"/>
                  </a:lnTo>
                  <a:lnTo>
                    <a:pt x="800" y="400"/>
                  </a:lnTo>
                  <a:lnTo>
                    <a:pt x="782" y="386"/>
                  </a:lnTo>
                  <a:lnTo>
                    <a:pt x="774" y="386"/>
                  </a:lnTo>
                  <a:lnTo>
                    <a:pt x="776" y="392"/>
                  </a:lnTo>
                  <a:lnTo>
                    <a:pt x="804" y="410"/>
                  </a:lnTo>
                  <a:lnTo>
                    <a:pt x="810" y="446"/>
                  </a:lnTo>
                  <a:lnTo>
                    <a:pt x="790" y="444"/>
                  </a:lnTo>
                  <a:lnTo>
                    <a:pt x="770" y="430"/>
                  </a:lnTo>
                  <a:lnTo>
                    <a:pt x="756" y="416"/>
                  </a:lnTo>
                  <a:lnTo>
                    <a:pt x="750" y="414"/>
                  </a:lnTo>
                  <a:lnTo>
                    <a:pt x="750" y="432"/>
                  </a:lnTo>
                  <a:lnTo>
                    <a:pt x="756" y="446"/>
                  </a:lnTo>
                  <a:lnTo>
                    <a:pt x="778" y="452"/>
                  </a:lnTo>
                  <a:lnTo>
                    <a:pt x="804" y="454"/>
                  </a:lnTo>
                  <a:lnTo>
                    <a:pt x="790" y="46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425" name="Group 424"/>
            <p:cNvGrpSpPr>
              <a:grpSpLocks/>
            </p:cNvGrpSpPr>
            <p:nvPr/>
          </p:nvGrpSpPr>
          <p:grpSpPr bwMode="auto">
            <a:xfrm>
              <a:off x="693917" y="1228725"/>
              <a:ext cx="2222500" cy="1711325"/>
              <a:chOff x="464" y="783"/>
              <a:chExt cx="1400" cy="1078"/>
            </a:xfrm>
            <a:noFill/>
          </p:grpSpPr>
          <p:sp>
            <p:nvSpPr>
              <p:cNvPr id="426" name="Freeform 425"/>
              <p:cNvSpPr>
                <a:spLocks/>
              </p:cNvSpPr>
              <p:nvPr/>
            </p:nvSpPr>
            <p:spPr bwMode="auto">
              <a:xfrm>
                <a:off x="704" y="1087"/>
                <a:ext cx="166" cy="104"/>
              </a:xfrm>
              <a:custGeom>
                <a:avLst/>
                <a:gdLst>
                  <a:gd name="T0" fmla="*/ 20 w 166"/>
                  <a:gd name="T1" fmla="*/ 6 h 104"/>
                  <a:gd name="T2" fmla="*/ 20 w 166"/>
                  <a:gd name="T3" fmla="*/ 14 h 104"/>
                  <a:gd name="T4" fmla="*/ 28 w 166"/>
                  <a:gd name="T5" fmla="*/ 22 h 104"/>
                  <a:gd name="T6" fmla="*/ 28 w 166"/>
                  <a:gd name="T7" fmla="*/ 28 h 104"/>
                  <a:gd name="T8" fmla="*/ 24 w 166"/>
                  <a:gd name="T9" fmla="*/ 34 h 104"/>
                  <a:gd name="T10" fmla="*/ 20 w 166"/>
                  <a:gd name="T11" fmla="*/ 44 h 104"/>
                  <a:gd name="T12" fmla="*/ 12 w 166"/>
                  <a:gd name="T13" fmla="*/ 54 h 104"/>
                  <a:gd name="T14" fmla="*/ 8 w 166"/>
                  <a:gd name="T15" fmla="*/ 68 h 104"/>
                  <a:gd name="T16" fmla="*/ 0 w 166"/>
                  <a:gd name="T17" fmla="*/ 76 h 104"/>
                  <a:gd name="T18" fmla="*/ 12 w 166"/>
                  <a:gd name="T19" fmla="*/ 80 h 104"/>
                  <a:gd name="T20" fmla="*/ 20 w 166"/>
                  <a:gd name="T21" fmla="*/ 84 h 104"/>
                  <a:gd name="T22" fmla="*/ 32 w 166"/>
                  <a:gd name="T23" fmla="*/ 92 h 104"/>
                  <a:gd name="T24" fmla="*/ 42 w 166"/>
                  <a:gd name="T25" fmla="*/ 104 h 104"/>
                  <a:gd name="T26" fmla="*/ 54 w 166"/>
                  <a:gd name="T27" fmla="*/ 100 h 104"/>
                  <a:gd name="T28" fmla="*/ 68 w 166"/>
                  <a:gd name="T29" fmla="*/ 92 h 104"/>
                  <a:gd name="T30" fmla="*/ 80 w 166"/>
                  <a:gd name="T31" fmla="*/ 92 h 104"/>
                  <a:gd name="T32" fmla="*/ 86 w 166"/>
                  <a:gd name="T33" fmla="*/ 82 h 104"/>
                  <a:gd name="T34" fmla="*/ 90 w 166"/>
                  <a:gd name="T35" fmla="*/ 72 h 104"/>
                  <a:gd name="T36" fmla="*/ 102 w 166"/>
                  <a:gd name="T37" fmla="*/ 66 h 104"/>
                  <a:gd name="T38" fmla="*/ 106 w 166"/>
                  <a:gd name="T39" fmla="*/ 58 h 104"/>
                  <a:gd name="T40" fmla="*/ 120 w 166"/>
                  <a:gd name="T41" fmla="*/ 50 h 104"/>
                  <a:gd name="T42" fmla="*/ 140 w 166"/>
                  <a:gd name="T43" fmla="*/ 40 h 104"/>
                  <a:gd name="T44" fmla="*/ 166 w 166"/>
                  <a:gd name="T45" fmla="*/ 32 h 104"/>
                  <a:gd name="T46" fmla="*/ 158 w 166"/>
                  <a:gd name="T47" fmla="*/ 26 h 104"/>
                  <a:gd name="T48" fmla="*/ 142 w 166"/>
                  <a:gd name="T49" fmla="*/ 16 h 104"/>
                  <a:gd name="T50" fmla="*/ 128 w 166"/>
                  <a:gd name="T51" fmla="*/ 8 h 104"/>
                  <a:gd name="T52" fmla="*/ 114 w 166"/>
                  <a:gd name="T53" fmla="*/ 10 h 104"/>
                  <a:gd name="T54" fmla="*/ 106 w 166"/>
                  <a:gd name="T55" fmla="*/ 16 h 104"/>
                  <a:gd name="T56" fmla="*/ 94 w 166"/>
                  <a:gd name="T57" fmla="*/ 14 h 104"/>
                  <a:gd name="T58" fmla="*/ 74 w 166"/>
                  <a:gd name="T59" fmla="*/ 6 h 104"/>
                  <a:gd name="T60" fmla="*/ 72 w 166"/>
                  <a:gd name="T61" fmla="*/ 0 h 104"/>
                  <a:gd name="T62" fmla="*/ 54 w 166"/>
                  <a:gd name="T63" fmla="*/ 0 h 104"/>
                  <a:gd name="T64" fmla="*/ 52 w 166"/>
                  <a:gd name="T65" fmla="*/ 6 h 104"/>
                  <a:gd name="T66" fmla="*/ 34 w 166"/>
                  <a:gd name="T67" fmla="*/ 4 h 104"/>
                  <a:gd name="T68" fmla="*/ 20 w 166"/>
                  <a:gd name="T69" fmla="*/ 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6" h="104">
                    <a:moveTo>
                      <a:pt x="20" y="6"/>
                    </a:moveTo>
                    <a:lnTo>
                      <a:pt x="20" y="14"/>
                    </a:lnTo>
                    <a:lnTo>
                      <a:pt x="28" y="22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44"/>
                    </a:lnTo>
                    <a:lnTo>
                      <a:pt x="12" y="54"/>
                    </a:lnTo>
                    <a:lnTo>
                      <a:pt x="8" y="68"/>
                    </a:lnTo>
                    <a:lnTo>
                      <a:pt x="0" y="76"/>
                    </a:lnTo>
                    <a:lnTo>
                      <a:pt x="12" y="80"/>
                    </a:lnTo>
                    <a:lnTo>
                      <a:pt x="20" y="84"/>
                    </a:lnTo>
                    <a:lnTo>
                      <a:pt x="32" y="92"/>
                    </a:lnTo>
                    <a:lnTo>
                      <a:pt x="42" y="104"/>
                    </a:lnTo>
                    <a:lnTo>
                      <a:pt x="54" y="100"/>
                    </a:lnTo>
                    <a:lnTo>
                      <a:pt x="68" y="92"/>
                    </a:lnTo>
                    <a:lnTo>
                      <a:pt x="80" y="92"/>
                    </a:lnTo>
                    <a:lnTo>
                      <a:pt x="86" y="82"/>
                    </a:lnTo>
                    <a:lnTo>
                      <a:pt x="90" y="72"/>
                    </a:lnTo>
                    <a:lnTo>
                      <a:pt x="102" y="66"/>
                    </a:lnTo>
                    <a:lnTo>
                      <a:pt x="106" y="58"/>
                    </a:lnTo>
                    <a:lnTo>
                      <a:pt x="120" y="50"/>
                    </a:lnTo>
                    <a:lnTo>
                      <a:pt x="140" y="40"/>
                    </a:lnTo>
                    <a:lnTo>
                      <a:pt x="166" y="32"/>
                    </a:lnTo>
                    <a:lnTo>
                      <a:pt x="158" y="26"/>
                    </a:lnTo>
                    <a:lnTo>
                      <a:pt x="142" y="16"/>
                    </a:lnTo>
                    <a:lnTo>
                      <a:pt x="128" y="8"/>
                    </a:lnTo>
                    <a:lnTo>
                      <a:pt x="114" y="10"/>
                    </a:lnTo>
                    <a:lnTo>
                      <a:pt x="106" y="16"/>
                    </a:lnTo>
                    <a:lnTo>
                      <a:pt x="94" y="14"/>
                    </a:lnTo>
                    <a:lnTo>
                      <a:pt x="74" y="6"/>
                    </a:lnTo>
                    <a:lnTo>
                      <a:pt x="72" y="0"/>
                    </a:lnTo>
                    <a:lnTo>
                      <a:pt x="54" y="0"/>
                    </a:lnTo>
                    <a:lnTo>
                      <a:pt x="52" y="6"/>
                    </a:lnTo>
                    <a:lnTo>
                      <a:pt x="34" y="4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426"/>
              <p:cNvSpPr>
                <a:spLocks/>
              </p:cNvSpPr>
              <p:nvPr/>
            </p:nvSpPr>
            <p:spPr bwMode="auto">
              <a:xfrm>
                <a:off x="814" y="1125"/>
                <a:ext cx="284" cy="136"/>
              </a:xfrm>
              <a:custGeom>
                <a:avLst/>
                <a:gdLst>
                  <a:gd name="T0" fmla="*/ 104 w 284"/>
                  <a:gd name="T1" fmla="*/ 82 h 136"/>
                  <a:gd name="T2" fmla="*/ 52 w 284"/>
                  <a:gd name="T3" fmla="*/ 78 h 136"/>
                  <a:gd name="T4" fmla="*/ 10 w 284"/>
                  <a:gd name="T5" fmla="*/ 74 h 136"/>
                  <a:gd name="T6" fmla="*/ 30 w 284"/>
                  <a:gd name="T7" fmla="*/ 62 h 136"/>
                  <a:gd name="T8" fmla="*/ 56 w 284"/>
                  <a:gd name="T9" fmla="*/ 54 h 136"/>
                  <a:gd name="T10" fmla="*/ 34 w 284"/>
                  <a:gd name="T11" fmla="*/ 56 h 136"/>
                  <a:gd name="T12" fmla="*/ 14 w 284"/>
                  <a:gd name="T13" fmla="*/ 52 h 136"/>
                  <a:gd name="T14" fmla="*/ 0 w 284"/>
                  <a:gd name="T15" fmla="*/ 42 h 136"/>
                  <a:gd name="T16" fmla="*/ 12 w 284"/>
                  <a:gd name="T17" fmla="*/ 30 h 136"/>
                  <a:gd name="T18" fmla="*/ 26 w 284"/>
                  <a:gd name="T19" fmla="*/ 14 h 136"/>
                  <a:gd name="T20" fmla="*/ 74 w 284"/>
                  <a:gd name="T21" fmla="*/ 0 h 136"/>
                  <a:gd name="T22" fmla="*/ 74 w 284"/>
                  <a:gd name="T23" fmla="*/ 12 h 136"/>
                  <a:gd name="T24" fmla="*/ 84 w 284"/>
                  <a:gd name="T25" fmla="*/ 22 h 136"/>
                  <a:gd name="T26" fmla="*/ 106 w 284"/>
                  <a:gd name="T27" fmla="*/ 12 h 136"/>
                  <a:gd name="T28" fmla="*/ 118 w 284"/>
                  <a:gd name="T29" fmla="*/ 24 h 136"/>
                  <a:gd name="T30" fmla="*/ 128 w 284"/>
                  <a:gd name="T31" fmla="*/ 26 h 136"/>
                  <a:gd name="T32" fmla="*/ 144 w 284"/>
                  <a:gd name="T33" fmla="*/ 18 h 136"/>
                  <a:gd name="T34" fmla="*/ 142 w 284"/>
                  <a:gd name="T35" fmla="*/ 10 h 136"/>
                  <a:gd name="T36" fmla="*/ 162 w 284"/>
                  <a:gd name="T37" fmla="*/ 26 h 136"/>
                  <a:gd name="T38" fmla="*/ 172 w 284"/>
                  <a:gd name="T39" fmla="*/ 48 h 136"/>
                  <a:gd name="T40" fmla="*/ 176 w 284"/>
                  <a:gd name="T41" fmla="*/ 34 h 136"/>
                  <a:gd name="T42" fmla="*/ 170 w 284"/>
                  <a:gd name="T43" fmla="*/ 4 h 136"/>
                  <a:gd name="T44" fmla="*/ 192 w 284"/>
                  <a:gd name="T45" fmla="*/ 4 h 136"/>
                  <a:gd name="T46" fmla="*/ 216 w 284"/>
                  <a:gd name="T47" fmla="*/ 24 h 136"/>
                  <a:gd name="T48" fmla="*/ 230 w 284"/>
                  <a:gd name="T49" fmla="*/ 52 h 136"/>
                  <a:gd name="T50" fmla="*/ 228 w 284"/>
                  <a:gd name="T51" fmla="*/ 66 h 136"/>
                  <a:gd name="T52" fmla="*/ 248 w 284"/>
                  <a:gd name="T53" fmla="*/ 82 h 136"/>
                  <a:gd name="T54" fmla="*/ 268 w 284"/>
                  <a:gd name="T55" fmla="*/ 90 h 136"/>
                  <a:gd name="T56" fmla="*/ 280 w 284"/>
                  <a:gd name="T57" fmla="*/ 104 h 136"/>
                  <a:gd name="T58" fmla="*/ 254 w 284"/>
                  <a:gd name="T59" fmla="*/ 106 h 136"/>
                  <a:gd name="T60" fmla="*/ 268 w 284"/>
                  <a:gd name="T61" fmla="*/ 116 h 136"/>
                  <a:gd name="T62" fmla="*/ 262 w 284"/>
                  <a:gd name="T63" fmla="*/ 128 h 136"/>
                  <a:gd name="T64" fmla="*/ 216 w 284"/>
                  <a:gd name="T65" fmla="*/ 128 h 136"/>
                  <a:gd name="T66" fmla="*/ 202 w 284"/>
                  <a:gd name="T67" fmla="*/ 122 h 136"/>
                  <a:gd name="T68" fmla="*/ 184 w 284"/>
                  <a:gd name="T69" fmla="*/ 122 h 136"/>
                  <a:gd name="T70" fmla="*/ 152 w 284"/>
                  <a:gd name="T71" fmla="*/ 134 h 136"/>
                  <a:gd name="T72" fmla="*/ 84 w 284"/>
                  <a:gd name="T73" fmla="*/ 130 h 136"/>
                  <a:gd name="T74" fmla="*/ 40 w 284"/>
                  <a:gd name="T75" fmla="*/ 118 h 136"/>
                  <a:gd name="T76" fmla="*/ 30 w 284"/>
                  <a:gd name="T77" fmla="*/ 92 h 136"/>
                  <a:gd name="T78" fmla="*/ 80 w 284"/>
                  <a:gd name="T79" fmla="*/ 88 h 136"/>
                  <a:gd name="T80" fmla="*/ 110 w 284"/>
                  <a:gd name="T81" fmla="*/ 9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" h="136">
                    <a:moveTo>
                      <a:pt x="110" y="90"/>
                    </a:moveTo>
                    <a:lnTo>
                      <a:pt x="104" y="82"/>
                    </a:lnTo>
                    <a:lnTo>
                      <a:pt x="86" y="76"/>
                    </a:lnTo>
                    <a:lnTo>
                      <a:pt x="52" y="78"/>
                    </a:lnTo>
                    <a:lnTo>
                      <a:pt x="28" y="80"/>
                    </a:lnTo>
                    <a:lnTo>
                      <a:pt x="10" y="74"/>
                    </a:lnTo>
                    <a:lnTo>
                      <a:pt x="14" y="62"/>
                    </a:lnTo>
                    <a:lnTo>
                      <a:pt x="30" y="62"/>
                    </a:lnTo>
                    <a:lnTo>
                      <a:pt x="46" y="58"/>
                    </a:lnTo>
                    <a:lnTo>
                      <a:pt x="56" y="54"/>
                    </a:lnTo>
                    <a:lnTo>
                      <a:pt x="46" y="52"/>
                    </a:lnTo>
                    <a:lnTo>
                      <a:pt x="34" y="56"/>
                    </a:lnTo>
                    <a:lnTo>
                      <a:pt x="20" y="56"/>
                    </a:lnTo>
                    <a:lnTo>
                      <a:pt x="14" y="52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50" y="4"/>
                    </a:lnTo>
                    <a:lnTo>
                      <a:pt x="74" y="0"/>
                    </a:lnTo>
                    <a:lnTo>
                      <a:pt x="76" y="8"/>
                    </a:lnTo>
                    <a:lnTo>
                      <a:pt x="74" y="12"/>
                    </a:lnTo>
                    <a:lnTo>
                      <a:pt x="70" y="18"/>
                    </a:lnTo>
                    <a:lnTo>
                      <a:pt x="84" y="22"/>
                    </a:lnTo>
                    <a:lnTo>
                      <a:pt x="90" y="8"/>
                    </a:lnTo>
                    <a:lnTo>
                      <a:pt x="106" y="12"/>
                    </a:lnTo>
                    <a:lnTo>
                      <a:pt x="122" y="18"/>
                    </a:lnTo>
                    <a:lnTo>
                      <a:pt x="118" y="24"/>
                    </a:lnTo>
                    <a:lnTo>
                      <a:pt x="120" y="28"/>
                    </a:lnTo>
                    <a:lnTo>
                      <a:pt x="128" y="26"/>
                    </a:lnTo>
                    <a:lnTo>
                      <a:pt x="142" y="26"/>
                    </a:lnTo>
                    <a:lnTo>
                      <a:pt x="144" y="18"/>
                    </a:lnTo>
                    <a:lnTo>
                      <a:pt x="136" y="12"/>
                    </a:lnTo>
                    <a:lnTo>
                      <a:pt x="142" y="10"/>
                    </a:lnTo>
                    <a:lnTo>
                      <a:pt x="154" y="16"/>
                    </a:lnTo>
                    <a:lnTo>
                      <a:pt x="162" y="26"/>
                    </a:lnTo>
                    <a:lnTo>
                      <a:pt x="166" y="38"/>
                    </a:lnTo>
                    <a:lnTo>
                      <a:pt x="172" y="48"/>
                    </a:lnTo>
                    <a:lnTo>
                      <a:pt x="182" y="44"/>
                    </a:lnTo>
                    <a:lnTo>
                      <a:pt x="176" y="34"/>
                    </a:lnTo>
                    <a:lnTo>
                      <a:pt x="172" y="16"/>
                    </a:lnTo>
                    <a:lnTo>
                      <a:pt x="170" y="4"/>
                    </a:lnTo>
                    <a:lnTo>
                      <a:pt x="178" y="0"/>
                    </a:lnTo>
                    <a:lnTo>
                      <a:pt x="192" y="4"/>
                    </a:lnTo>
                    <a:lnTo>
                      <a:pt x="206" y="12"/>
                    </a:lnTo>
                    <a:lnTo>
                      <a:pt x="216" y="24"/>
                    </a:lnTo>
                    <a:lnTo>
                      <a:pt x="222" y="40"/>
                    </a:lnTo>
                    <a:lnTo>
                      <a:pt x="230" y="52"/>
                    </a:lnTo>
                    <a:lnTo>
                      <a:pt x="230" y="60"/>
                    </a:lnTo>
                    <a:lnTo>
                      <a:pt x="228" y="66"/>
                    </a:lnTo>
                    <a:lnTo>
                      <a:pt x="238" y="78"/>
                    </a:lnTo>
                    <a:lnTo>
                      <a:pt x="248" y="82"/>
                    </a:lnTo>
                    <a:lnTo>
                      <a:pt x="260" y="84"/>
                    </a:lnTo>
                    <a:lnTo>
                      <a:pt x="268" y="90"/>
                    </a:lnTo>
                    <a:lnTo>
                      <a:pt x="284" y="100"/>
                    </a:lnTo>
                    <a:lnTo>
                      <a:pt x="280" y="104"/>
                    </a:lnTo>
                    <a:lnTo>
                      <a:pt x="264" y="104"/>
                    </a:lnTo>
                    <a:lnTo>
                      <a:pt x="254" y="106"/>
                    </a:lnTo>
                    <a:lnTo>
                      <a:pt x="256" y="112"/>
                    </a:lnTo>
                    <a:lnTo>
                      <a:pt x="268" y="116"/>
                    </a:lnTo>
                    <a:lnTo>
                      <a:pt x="272" y="126"/>
                    </a:lnTo>
                    <a:lnTo>
                      <a:pt x="262" y="128"/>
                    </a:lnTo>
                    <a:lnTo>
                      <a:pt x="240" y="130"/>
                    </a:lnTo>
                    <a:lnTo>
                      <a:pt x="216" y="128"/>
                    </a:lnTo>
                    <a:lnTo>
                      <a:pt x="212" y="122"/>
                    </a:lnTo>
                    <a:lnTo>
                      <a:pt x="202" y="122"/>
                    </a:lnTo>
                    <a:lnTo>
                      <a:pt x="196" y="108"/>
                    </a:lnTo>
                    <a:lnTo>
                      <a:pt x="184" y="122"/>
                    </a:lnTo>
                    <a:lnTo>
                      <a:pt x="168" y="126"/>
                    </a:lnTo>
                    <a:lnTo>
                      <a:pt x="152" y="134"/>
                    </a:lnTo>
                    <a:lnTo>
                      <a:pt x="90" y="136"/>
                    </a:lnTo>
                    <a:lnTo>
                      <a:pt x="84" y="130"/>
                    </a:lnTo>
                    <a:lnTo>
                      <a:pt x="82" y="118"/>
                    </a:lnTo>
                    <a:lnTo>
                      <a:pt x="40" y="118"/>
                    </a:lnTo>
                    <a:lnTo>
                      <a:pt x="22" y="100"/>
                    </a:lnTo>
                    <a:lnTo>
                      <a:pt x="30" y="92"/>
                    </a:lnTo>
                    <a:lnTo>
                      <a:pt x="48" y="90"/>
                    </a:lnTo>
                    <a:lnTo>
                      <a:pt x="80" y="88"/>
                    </a:lnTo>
                    <a:lnTo>
                      <a:pt x="98" y="90"/>
                    </a:lnTo>
                    <a:lnTo>
                      <a:pt x="110" y="9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427"/>
              <p:cNvSpPr>
                <a:spLocks/>
              </p:cNvSpPr>
              <p:nvPr/>
            </p:nvSpPr>
            <p:spPr bwMode="auto">
              <a:xfrm>
                <a:off x="836" y="1011"/>
                <a:ext cx="190" cy="82"/>
              </a:xfrm>
              <a:custGeom>
                <a:avLst/>
                <a:gdLst>
                  <a:gd name="T0" fmla="*/ 98 w 190"/>
                  <a:gd name="T1" fmla="*/ 56 h 82"/>
                  <a:gd name="T2" fmla="*/ 80 w 190"/>
                  <a:gd name="T3" fmla="*/ 56 h 82"/>
                  <a:gd name="T4" fmla="*/ 58 w 190"/>
                  <a:gd name="T5" fmla="*/ 56 h 82"/>
                  <a:gd name="T6" fmla="*/ 62 w 190"/>
                  <a:gd name="T7" fmla="*/ 48 h 82"/>
                  <a:gd name="T8" fmla="*/ 52 w 190"/>
                  <a:gd name="T9" fmla="*/ 50 h 82"/>
                  <a:gd name="T10" fmla="*/ 48 w 190"/>
                  <a:gd name="T11" fmla="*/ 58 h 82"/>
                  <a:gd name="T12" fmla="*/ 30 w 190"/>
                  <a:gd name="T13" fmla="*/ 62 h 82"/>
                  <a:gd name="T14" fmla="*/ 20 w 190"/>
                  <a:gd name="T15" fmla="*/ 58 h 82"/>
                  <a:gd name="T16" fmla="*/ 2 w 190"/>
                  <a:gd name="T17" fmla="*/ 56 h 82"/>
                  <a:gd name="T18" fmla="*/ 0 w 190"/>
                  <a:gd name="T19" fmla="*/ 48 h 82"/>
                  <a:gd name="T20" fmla="*/ 18 w 190"/>
                  <a:gd name="T21" fmla="*/ 46 h 82"/>
                  <a:gd name="T22" fmla="*/ 4 w 190"/>
                  <a:gd name="T23" fmla="*/ 42 h 82"/>
                  <a:gd name="T24" fmla="*/ 10 w 190"/>
                  <a:gd name="T25" fmla="*/ 36 h 82"/>
                  <a:gd name="T26" fmla="*/ 34 w 190"/>
                  <a:gd name="T27" fmla="*/ 34 h 82"/>
                  <a:gd name="T28" fmla="*/ 16 w 190"/>
                  <a:gd name="T29" fmla="*/ 30 h 82"/>
                  <a:gd name="T30" fmla="*/ 18 w 190"/>
                  <a:gd name="T31" fmla="*/ 24 h 82"/>
                  <a:gd name="T32" fmla="*/ 26 w 190"/>
                  <a:gd name="T33" fmla="*/ 20 h 82"/>
                  <a:gd name="T34" fmla="*/ 34 w 190"/>
                  <a:gd name="T35" fmla="*/ 16 h 82"/>
                  <a:gd name="T36" fmla="*/ 50 w 190"/>
                  <a:gd name="T37" fmla="*/ 14 h 82"/>
                  <a:gd name="T38" fmla="*/ 58 w 190"/>
                  <a:gd name="T39" fmla="*/ 22 h 82"/>
                  <a:gd name="T40" fmla="*/ 66 w 190"/>
                  <a:gd name="T41" fmla="*/ 20 h 82"/>
                  <a:gd name="T42" fmla="*/ 74 w 190"/>
                  <a:gd name="T43" fmla="*/ 20 h 82"/>
                  <a:gd name="T44" fmla="*/ 88 w 190"/>
                  <a:gd name="T45" fmla="*/ 28 h 82"/>
                  <a:gd name="T46" fmla="*/ 98 w 190"/>
                  <a:gd name="T47" fmla="*/ 36 h 82"/>
                  <a:gd name="T48" fmla="*/ 98 w 190"/>
                  <a:gd name="T49" fmla="*/ 40 h 82"/>
                  <a:gd name="T50" fmla="*/ 98 w 190"/>
                  <a:gd name="T51" fmla="*/ 42 h 82"/>
                  <a:gd name="T52" fmla="*/ 100 w 190"/>
                  <a:gd name="T53" fmla="*/ 44 h 82"/>
                  <a:gd name="T54" fmla="*/ 136 w 190"/>
                  <a:gd name="T55" fmla="*/ 44 h 82"/>
                  <a:gd name="T56" fmla="*/ 136 w 190"/>
                  <a:gd name="T57" fmla="*/ 38 h 82"/>
                  <a:gd name="T58" fmla="*/ 118 w 190"/>
                  <a:gd name="T59" fmla="*/ 34 h 82"/>
                  <a:gd name="T60" fmla="*/ 130 w 190"/>
                  <a:gd name="T61" fmla="*/ 28 h 82"/>
                  <a:gd name="T62" fmla="*/ 128 w 190"/>
                  <a:gd name="T63" fmla="*/ 24 h 82"/>
                  <a:gd name="T64" fmla="*/ 116 w 190"/>
                  <a:gd name="T65" fmla="*/ 20 h 82"/>
                  <a:gd name="T66" fmla="*/ 122 w 190"/>
                  <a:gd name="T67" fmla="*/ 10 h 82"/>
                  <a:gd name="T68" fmla="*/ 130 w 190"/>
                  <a:gd name="T69" fmla="*/ 0 h 82"/>
                  <a:gd name="T70" fmla="*/ 140 w 190"/>
                  <a:gd name="T71" fmla="*/ 2 h 82"/>
                  <a:gd name="T72" fmla="*/ 142 w 190"/>
                  <a:gd name="T73" fmla="*/ 8 h 82"/>
                  <a:gd name="T74" fmla="*/ 148 w 190"/>
                  <a:gd name="T75" fmla="*/ 16 h 82"/>
                  <a:gd name="T76" fmla="*/ 146 w 190"/>
                  <a:gd name="T77" fmla="*/ 22 h 82"/>
                  <a:gd name="T78" fmla="*/ 148 w 190"/>
                  <a:gd name="T79" fmla="*/ 30 h 82"/>
                  <a:gd name="T80" fmla="*/ 162 w 190"/>
                  <a:gd name="T81" fmla="*/ 34 h 82"/>
                  <a:gd name="T82" fmla="*/ 168 w 190"/>
                  <a:gd name="T83" fmla="*/ 34 h 82"/>
                  <a:gd name="T84" fmla="*/ 172 w 190"/>
                  <a:gd name="T85" fmla="*/ 28 h 82"/>
                  <a:gd name="T86" fmla="*/ 184 w 190"/>
                  <a:gd name="T87" fmla="*/ 28 h 82"/>
                  <a:gd name="T88" fmla="*/ 190 w 190"/>
                  <a:gd name="T89" fmla="*/ 34 h 82"/>
                  <a:gd name="T90" fmla="*/ 190 w 190"/>
                  <a:gd name="T91" fmla="*/ 48 h 82"/>
                  <a:gd name="T92" fmla="*/ 182 w 190"/>
                  <a:gd name="T93" fmla="*/ 58 h 82"/>
                  <a:gd name="T94" fmla="*/ 168 w 190"/>
                  <a:gd name="T95" fmla="*/ 64 h 82"/>
                  <a:gd name="T96" fmla="*/ 148 w 190"/>
                  <a:gd name="T97" fmla="*/ 58 h 82"/>
                  <a:gd name="T98" fmla="*/ 134 w 190"/>
                  <a:gd name="T99" fmla="*/ 64 h 82"/>
                  <a:gd name="T100" fmla="*/ 114 w 190"/>
                  <a:gd name="T101" fmla="*/ 66 h 82"/>
                  <a:gd name="T102" fmla="*/ 96 w 190"/>
                  <a:gd name="T103" fmla="*/ 76 h 82"/>
                  <a:gd name="T104" fmla="*/ 74 w 190"/>
                  <a:gd name="T105" fmla="*/ 82 h 82"/>
                  <a:gd name="T106" fmla="*/ 58 w 190"/>
                  <a:gd name="T107" fmla="*/ 78 h 82"/>
                  <a:gd name="T108" fmla="*/ 50 w 190"/>
                  <a:gd name="T109" fmla="*/ 70 h 82"/>
                  <a:gd name="T110" fmla="*/ 62 w 190"/>
                  <a:gd name="T111" fmla="*/ 64 h 82"/>
                  <a:gd name="T112" fmla="*/ 80 w 190"/>
                  <a:gd name="T113" fmla="*/ 64 h 82"/>
                  <a:gd name="T114" fmla="*/ 96 w 190"/>
                  <a:gd name="T115" fmla="*/ 62 h 82"/>
                  <a:gd name="T116" fmla="*/ 98 w 190"/>
                  <a:gd name="T117" fmla="*/ 5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0" h="82">
                    <a:moveTo>
                      <a:pt x="98" y="56"/>
                    </a:moveTo>
                    <a:lnTo>
                      <a:pt x="80" y="56"/>
                    </a:lnTo>
                    <a:lnTo>
                      <a:pt x="58" y="56"/>
                    </a:lnTo>
                    <a:lnTo>
                      <a:pt x="62" y="48"/>
                    </a:lnTo>
                    <a:lnTo>
                      <a:pt x="52" y="50"/>
                    </a:lnTo>
                    <a:lnTo>
                      <a:pt x="48" y="58"/>
                    </a:lnTo>
                    <a:lnTo>
                      <a:pt x="30" y="62"/>
                    </a:lnTo>
                    <a:lnTo>
                      <a:pt x="20" y="5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18" y="46"/>
                    </a:lnTo>
                    <a:lnTo>
                      <a:pt x="4" y="42"/>
                    </a:lnTo>
                    <a:lnTo>
                      <a:pt x="10" y="36"/>
                    </a:lnTo>
                    <a:lnTo>
                      <a:pt x="34" y="34"/>
                    </a:lnTo>
                    <a:lnTo>
                      <a:pt x="16" y="30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34" y="16"/>
                    </a:lnTo>
                    <a:lnTo>
                      <a:pt x="50" y="14"/>
                    </a:lnTo>
                    <a:lnTo>
                      <a:pt x="58" y="22"/>
                    </a:lnTo>
                    <a:lnTo>
                      <a:pt x="66" y="20"/>
                    </a:lnTo>
                    <a:lnTo>
                      <a:pt x="74" y="20"/>
                    </a:lnTo>
                    <a:lnTo>
                      <a:pt x="88" y="28"/>
                    </a:lnTo>
                    <a:lnTo>
                      <a:pt x="98" y="36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0" y="44"/>
                    </a:lnTo>
                    <a:lnTo>
                      <a:pt x="136" y="44"/>
                    </a:lnTo>
                    <a:lnTo>
                      <a:pt x="136" y="38"/>
                    </a:lnTo>
                    <a:lnTo>
                      <a:pt x="118" y="34"/>
                    </a:lnTo>
                    <a:lnTo>
                      <a:pt x="130" y="28"/>
                    </a:lnTo>
                    <a:lnTo>
                      <a:pt x="128" y="24"/>
                    </a:lnTo>
                    <a:lnTo>
                      <a:pt x="116" y="20"/>
                    </a:lnTo>
                    <a:lnTo>
                      <a:pt x="122" y="10"/>
                    </a:lnTo>
                    <a:lnTo>
                      <a:pt x="130" y="0"/>
                    </a:lnTo>
                    <a:lnTo>
                      <a:pt x="140" y="2"/>
                    </a:lnTo>
                    <a:lnTo>
                      <a:pt x="142" y="8"/>
                    </a:lnTo>
                    <a:lnTo>
                      <a:pt x="148" y="16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62" y="34"/>
                    </a:lnTo>
                    <a:lnTo>
                      <a:pt x="168" y="34"/>
                    </a:lnTo>
                    <a:lnTo>
                      <a:pt x="172" y="28"/>
                    </a:lnTo>
                    <a:lnTo>
                      <a:pt x="184" y="28"/>
                    </a:lnTo>
                    <a:lnTo>
                      <a:pt x="190" y="34"/>
                    </a:lnTo>
                    <a:lnTo>
                      <a:pt x="190" y="48"/>
                    </a:lnTo>
                    <a:lnTo>
                      <a:pt x="182" y="58"/>
                    </a:lnTo>
                    <a:lnTo>
                      <a:pt x="168" y="64"/>
                    </a:lnTo>
                    <a:lnTo>
                      <a:pt x="148" y="58"/>
                    </a:lnTo>
                    <a:lnTo>
                      <a:pt x="134" y="64"/>
                    </a:lnTo>
                    <a:lnTo>
                      <a:pt x="114" y="66"/>
                    </a:lnTo>
                    <a:lnTo>
                      <a:pt x="96" y="76"/>
                    </a:lnTo>
                    <a:lnTo>
                      <a:pt x="74" y="82"/>
                    </a:lnTo>
                    <a:lnTo>
                      <a:pt x="58" y="78"/>
                    </a:lnTo>
                    <a:lnTo>
                      <a:pt x="50" y="70"/>
                    </a:lnTo>
                    <a:lnTo>
                      <a:pt x="62" y="64"/>
                    </a:lnTo>
                    <a:lnTo>
                      <a:pt x="80" y="64"/>
                    </a:lnTo>
                    <a:lnTo>
                      <a:pt x="96" y="62"/>
                    </a:lnTo>
                    <a:lnTo>
                      <a:pt x="98" y="5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428"/>
              <p:cNvSpPr>
                <a:spLocks/>
              </p:cNvSpPr>
              <p:nvPr/>
            </p:nvSpPr>
            <p:spPr bwMode="auto">
              <a:xfrm>
                <a:off x="1026" y="925"/>
                <a:ext cx="106" cy="56"/>
              </a:xfrm>
              <a:custGeom>
                <a:avLst/>
                <a:gdLst>
                  <a:gd name="T0" fmla="*/ 0 w 106"/>
                  <a:gd name="T1" fmla="*/ 12 h 56"/>
                  <a:gd name="T2" fmla="*/ 16 w 106"/>
                  <a:gd name="T3" fmla="*/ 16 h 56"/>
                  <a:gd name="T4" fmla="*/ 26 w 106"/>
                  <a:gd name="T5" fmla="*/ 20 h 56"/>
                  <a:gd name="T6" fmla="*/ 34 w 106"/>
                  <a:gd name="T7" fmla="*/ 28 h 56"/>
                  <a:gd name="T8" fmla="*/ 32 w 106"/>
                  <a:gd name="T9" fmla="*/ 30 h 56"/>
                  <a:gd name="T10" fmla="*/ 18 w 106"/>
                  <a:gd name="T11" fmla="*/ 28 h 56"/>
                  <a:gd name="T12" fmla="*/ 10 w 106"/>
                  <a:gd name="T13" fmla="*/ 30 h 56"/>
                  <a:gd name="T14" fmla="*/ 8 w 106"/>
                  <a:gd name="T15" fmla="*/ 40 h 56"/>
                  <a:gd name="T16" fmla="*/ 20 w 106"/>
                  <a:gd name="T17" fmla="*/ 42 h 56"/>
                  <a:gd name="T18" fmla="*/ 34 w 106"/>
                  <a:gd name="T19" fmla="*/ 40 h 56"/>
                  <a:gd name="T20" fmla="*/ 50 w 106"/>
                  <a:gd name="T21" fmla="*/ 38 h 56"/>
                  <a:gd name="T22" fmla="*/ 66 w 106"/>
                  <a:gd name="T23" fmla="*/ 40 h 56"/>
                  <a:gd name="T24" fmla="*/ 74 w 106"/>
                  <a:gd name="T25" fmla="*/ 46 h 56"/>
                  <a:gd name="T26" fmla="*/ 82 w 106"/>
                  <a:gd name="T27" fmla="*/ 56 h 56"/>
                  <a:gd name="T28" fmla="*/ 98 w 106"/>
                  <a:gd name="T29" fmla="*/ 56 h 56"/>
                  <a:gd name="T30" fmla="*/ 106 w 106"/>
                  <a:gd name="T31" fmla="*/ 48 h 56"/>
                  <a:gd name="T32" fmla="*/ 94 w 106"/>
                  <a:gd name="T33" fmla="*/ 38 h 56"/>
                  <a:gd name="T34" fmla="*/ 90 w 106"/>
                  <a:gd name="T35" fmla="*/ 28 h 56"/>
                  <a:gd name="T36" fmla="*/ 80 w 106"/>
                  <a:gd name="T37" fmla="*/ 20 h 56"/>
                  <a:gd name="T38" fmla="*/ 70 w 106"/>
                  <a:gd name="T39" fmla="*/ 18 h 56"/>
                  <a:gd name="T40" fmla="*/ 64 w 106"/>
                  <a:gd name="T41" fmla="*/ 12 h 56"/>
                  <a:gd name="T42" fmla="*/ 50 w 106"/>
                  <a:gd name="T43" fmla="*/ 10 h 56"/>
                  <a:gd name="T44" fmla="*/ 44 w 106"/>
                  <a:gd name="T45" fmla="*/ 20 h 56"/>
                  <a:gd name="T46" fmla="*/ 42 w 106"/>
                  <a:gd name="T47" fmla="*/ 10 h 56"/>
                  <a:gd name="T48" fmla="*/ 40 w 106"/>
                  <a:gd name="T49" fmla="*/ 2 h 56"/>
                  <a:gd name="T50" fmla="*/ 18 w 106"/>
                  <a:gd name="T51" fmla="*/ 0 h 56"/>
                  <a:gd name="T52" fmla="*/ 0 w 106"/>
                  <a:gd name="T53" fmla="*/ 2 h 56"/>
                  <a:gd name="T54" fmla="*/ 0 w 106"/>
                  <a:gd name="T55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" h="56">
                    <a:moveTo>
                      <a:pt x="0" y="12"/>
                    </a:moveTo>
                    <a:lnTo>
                      <a:pt x="16" y="16"/>
                    </a:lnTo>
                    <a:lnTo>
                      <a:pt x="26" y="20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18" y="28"/>
                    </a:lnTo>
                    <a:lnTo>
                      <a:pt x="10" y="30"/>
                    </a:lnTo>
                    <a:lnTo>
                      <a:pt x="8" y="40"/>
                    </a:lnTo>
                    <a:lnTo>
                      <a:pt x="20" y="42"/>
                    </a:lnTo>
                    <a:lnTo>
                      <a:pt x="34" y="40"/>
                    </a:lnTo>
                    <a:lnTo>
                      <a:pt x="50" y="38"/>
                    </a:lnTo>
                    <a:lnTo>
                      <a:pt x="66" y="40"/>
                    </a:lnTo>
                    <a:lnTo>
                      <a:pt x="74" y="46"/>
                    </a:lnTo>
                    <a:lnTo>
                      <a:pt x="82" y="56"/>
                    </a:lnTo>
                    <a:lnTo>
                      <a:pt x="98" y="56"/>
                    </a:lnTo>
                    <a:lnTo>
                      <a:pt x="106" y="48"/>
                    </a:lnTo>
                    <a:lnTo>
                      <a:pt x="94" y="38"/>
                    </a:lnTo>
                    <a:lnTo>
                      <a:pt x="90" y="28"/>
                    </a:lnTo>
                    <a:lnTo>
                      <a:pt x="80" y="20"/>
                    </a:lnTo>
                    <a:lnTo>
                      <a:pt x="70" y="18"/>
                    </a:lnTo>
                    <a:lnTo>
                      <a:pt x="64" y="12"/>
                    </a:lnTo>
                    <a:lnTo>
                      <a:pt x="50" y="10"/>
                    </a:lnTo>
                    <a:lnTo>
                      <a:pt x="44" y="20"/>
                    </a:lnTo>
                    <a:lnTo>
                      <a:pt x="42" y="10"/>
                    </a:lnTo>
                    <a:lnTo>
                      <a:pt x="40" y="2"/>
                    </a:lnTo>
                    <a:lnTo>
                      <a:pt x="18" y="0"/>
                    </a:lnTo>
                    <a:lnTo>
                      <a:pt x="0" y="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429"/>
              <p:cNvSpPr>
                <a:spLocks/>
              </p:cNvSpPr>
              <p:nvPr/>
            </p:nvSpPr>
            <p:spPr bwMode="auto">
              <a:xfrm>
                <a:off x="1042" y="1017"/>
                <a:ext cx="112" cy="56"/>
              </a:xfrm>
              <a:custGeom>
                <a:avLst/>
                <a:gdLst>
                  <a:gd name="T0" fmla="*/ 104 w 112"/>
                  <a:gd name="T1" fmla="*/ 52 h 56"/>
                  <a:gd name="T2" fmla="*/ 92 w 112"/>
                  <a:gd name="T3" fmla="*/ 54 h 56"/>
                  <a:gd name="T4" fmla="*/ 70 w 112"/>
                  <a:gd name="T5" fmla="*/ 56 h 56"/>
                  <a:gd name="T6" fmla="*/ 66 w 112"/>
                  <a:gd name="T7" fmla="*/ 44 h 56"/>
                  <a:gd name="T8" fmla="*/ 74 w 112"/>
                  <a:gd name="T9" fmla="*/ 36 h 56"/>
                  <a:gd name="T10" fmla="*/ 68 w 112"/>
                  <a:gd name="T11" fmla="*/ 36 h 56"/>
                  <a:gd name="T12" fmla="*/ 58 w 112"/>
                  <a:gd name="T13" fmla="*/ 34 h 56"/>
                  <a:gd name="T14" fmla="*/ 48 w 112"/>
                  <a:gd name="T15" fmla="*/ 34 h 56"/>
                  <a:gd name="T16" fmla="*/ 36 w 112"/>
                  <a:gd name="T17" fmla="*/ 38 h 56"/>
                  <a:gd name="T18" fmla="*/ 26 w 112"/>
                  <a:gd name="T19" fmla="*/ 34 h 56"/>
                  <a:gd name="T20" fmla="*/ 8 w 112"/>
                  <a:gd name="T21" fmla="*/ 20 h 56"/>
                  <a:gd name="T22" fmla="*/ 0 w 112"/>
                  <a:gd name="T23" fmla="*/ 4 h 56"/>
                  <a:gd name="T24" fmla="*/ 8 w 112"/>
                  <a:gd name="T25" fmla="*/ 0 h 56"/>
                  <a:gd name="T26" fmla="*/ 18 w 112"/>
                  <a:gd name="T27" fmla="*/ 6 h 56"/>
                  <a:gd name="T28" fmla="*/ 26 w 112"/>
                  <a:gd name="T29" fmla="*/ 14 h 56"/>
                  <a:gd name="T30" fmla="*/ 40 w 112"/>
                  <a:gd name="T31" fmla="*/ 26 h 56"/>
                  <a:gd name="T32" fmla="*/ 48 w 112"/>
                  <a:gd name="T33" fmla="*/ 24 h 56"/>
                  <a:gd name="T34" fmla="*/ 40 w 112"/>
                  <a:gd name="T35" fmla="*/ 16 h 56"/>
                  <a:gd name="T36" fmla="*/ 40 w 112"/>
                  <a:gd name="T37" fmla="*/ 10 h 56"/>
                  <a:gd name="T38" fmla="*/ 48 w 112"/>
                  <a:gd name="T39" fmla="*/ 8 h 56"/>
                  <a:gd name="T40" fmla="*/ 58 w 112"/>
                  <a:gd name="T41" fmla="*/ 16 h 56"/>
                  <a:gd name="T42" fmla="*/ 70 w 112"/>
                  <a:gd name="T43" fmla="*/ 26 h 56"/>
                  <a:gd name="T44" fmla="*/ 74 w 112"/>
                  <a:gd name="T45" fmla="*/ 20 h 56"/>
                  <a:gd name="T46" fmla="*/ 68 w 112"/>
                  <a:gd name="T47" fmla="*/ 12 h 56"/>
                  <a:gd name="T48" fmla="*/ 62 w 112"/>
                  <a:gd name="T49" fmla="*/ 4 h 56"/>
                  <a:gd name="T50" fmla="*/ 64 w 112"/>
                  <a:gd name="T51" fmla="*/ 0 h 56"/>
                  <a:gd name="T52" fmla="*/ 78 w 112"/>
                  <a:gd name="T53" fmla="*/ 2 h 56"/>
                  <a:gd name="T54" fmla="*/ 84 w 112"/>
                  <a:gd name="T55" fmla="*/ 8 h 56"/>
                  <a:gd name="T56" fmla="*/ 92 w 112"/>
                  <a:gd name="T57" fmla="*/ 4 h 56"/>
                  <a:gd name="T58" fmla="*/ 104 w 112"/>
                  <a:gd name="T59" fmla="*/ 4 h 56"/>
                  <a:gd name="T60" fmla="*/ 108 w 112"/>
                  <a:gd name="T61" fmla="*/ 10 h 56"/>
                  <a:gd name="T62" fmla="*/ 110 w 112"/>
                  <a:gd name="T63" fmla="*/ 28 h 56"/>
                  <a:gd name="T64" fmla="*/ 112 w 112"/>
                  <a:gd name="T65" fmla="*/ 36 h 56"/>
                  <a:gd name="T66" fmla="*/ 104 w 112"/>
                  <a:gd name="T67" fmla="*/ 40 h 56"/>
                  <a:gd name="T68" fmla="*/ 104 w 112"/>
                  <a:gd name="T69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56">
                    <a:moveTo>
                      <a:pt x="104" y="52"/>
                    </a:moveTo>
                    <a:lnTo>
                      <a:pt x="92" y="54"/>
                    </a:lnTo>
                    <a:lnTo>
                      <a:pt x="70" y="56"/>
                    </a:lnTo>
                    <a:lnTo>
                      <a:pt x="66" y="44"/>
                    </a:lnTo>
                    <a:lnTo>
                      <a:pt x="74" y="36"/>
                    </a:lnTo>
                    <a:lnTo>
                      <a:pt x="68" y="36"/>
                    </a:lnTo>
                    <a:lnTo>
                      <a:pt x="58" y="34"/>
                    </a:lnTo>
                    <a:lnTo>
                      <a:pt x="48" y="34"/>
                    </a:lnTo>
                    <a:lnTo>
                      <a:pt x="36" y="38"/>
                    </a:lnTo>
                    <a:lnTo>
                      <a:pt x="26" y="34"/>
                    </a:lnTo>
                    <a:lnTo>
                      <a:pt x="8" y="20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18" y="6"/>
                    </a:lnTo>
                    <a:lnTo>
                      <a:pt x="26" y="14"/>
                    </a:lnTo>
                    <a:lnTo>
                      <a:pt x="40" y="26"/>
                    </a:lnTo>
                    <a:lnTo>
                      <a:pt x="48" y="24"/>
                    </a:lnTo>
                    <a:lnTo>
                      <a:pt x="40" y="16"/>
                    </a:lnTo>
                    <a:lnTo>
                      <a:pt x="40" y="10"/>
                    </a:lnTo>
                    <a:lnTo>
                      <a:pt x="48" y="8"/>
                    </a:lnTo>
                    <a:lnTo>
                      <a:pt x="58" y="16"/>
                    </a:lnTo>
                    <a:lnTo>
                      <a:pt x="70" y="26"/>
                    </a:lnTo>
                    <a:lnTo>
                      <a:pt x="74" y="20"/>
                    </a:lnTo>
                    <a:lnTo>
                      <a:pt x="68" y="12"/>
                    </a:lnTo>
                    <a:lnTo>
                      <a:pt x="62" y="4"/>
                    </a:lnTo>
                    <a:lnTo>
                      <a:pt x="64" y="0"/>
                    </a:lnTo>
                    <a:lnTo>
                      <a:pt x="78" y="2"/>
                    </a:lnTo>
                    <a:lnTo>
                      <a:pt x="84" y="8"/>
                    </a:lnTo>
                    <a:lnTo>
                      <a:pt x="92" y="4"/>
                    </a:lnTo>
                    <a:lnTo>
                      <a:pt x="104" y="4"/>
                    </a:lnTo>
                    <a:lnTo>
                      <a:pt x="108" y="10"/>
                    </a:lnTo>
                    <a:lnTo>
                      <a:pt x="110" y="28"/>
                    </a:lnTo>
                    <a:lnTo>
                      <a:pt x="112" y="36"/>
                    </a:lnTo>
                    <a:lnTo>
                      <a:pt x="104" y="40"/>
                    </a:lnTo>
                    <a:lnTo>
                      <a:pt x="104" y="5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430"/>
              <p:cNvSpPr>
                <a:spLocks/>
              </p:cNvSpPr>
              <p:nvPr/>
            </p:nvSpPr>
            <p:spPr bwMode="auto">
              <a:xfrm>
                <a:off x="1168" y="1003"/>
                <a:ext cx="270" cy="84"/>
              </a:xfrm>
              <a:custGeom>
                <a:avLst/>
                <a:gdLst>
                  <a:gd name="T0" fmla="*/ 48 w 270"/>
                  <a:gd name="T1" fmla="*/ 26 h 84"/>
                  <a:gd name="T2" fmla="*/ 34 w 270"/>
                  <a:gd name="T3" fmla="*/ 28 h 84"/>
                  <a:gd name="T4" fmla="*/ 20 w 270"/>
                  <a:gd name="T5" fmla="*/ 26 h 84"/>
                  <a:gd name="T6" fmla="*/ 6 w 270"/>
                  <a:gd name="T7" fmla="*/ 20 h 84"/>
                  <a:gd name="T8" fmla="*/ 0 w 270"/>
                  <a:gd name="T9" fmla="*/ 14 h 84"/>
                  <a:gd name="T10" fmla="*/ 2 w 270"/>
                  <a:gd name="T11" fmla="*/ 4 h 84"/>
                  <a:gd name="T12" fmla="*/ 14 w 270"/>
                  <a:gd name="T13" fmla="*/ 0 h 84"/>
                  <a:gd name="T14" fmla="*/ 32 w 270"/>
                  <a:gd name="T15" fmla="*/ 6 h 84"/>
                  <a:gd name="T16" fmla="*/ 48 w 270"/>
                  <a:gd name="T17" fmla="*/ 10 h 84"/>
                  <a:gd name="T18" fmla="*/ 54 w 270"/>
                  <a:gd name="T19" fmla="*/ 18 h 84"/>
                  <a:gd name="T20" fmla="*/ 70 w 270"/>
                  <a:gd name="T21" fmla="*/ 18 h 84"/>
                  <a:gd name="T22" fmla="*/ 88 w 270"/>
                  <a:gd name="T23" fmla="*/ 14 h 84"/>
                  <a:gd name="T24" fmla="*/ 96 w 270"/>
                  <a:gd name="T25" fmla="*/ 24 h 84"/>
                  <a:gd name="T26" fmla="*/ 96 w 270"/>
                  <a:gd name="T27" fmla="*/ 34 h 84"/>
                  <a:gd name="T28" fmla="*/ 100 w 270"/>
                  <a:gd name="T29" fmla="*/ 40 h 84"/>
                  <a:gd name="T30" fmla="*/ 120 w 270"/>
                  <a:gd name="T31" fmla="*/ 52 h 84"/>
                  <a:gd name="T32" fmla="*/ 150 w 270"/>
                  <a:gd name="T33" fmla="*/ 52 h 84"/>
                  <a:gd name="T34" fmla="*/ 172 w 270"/>
                  <a:gd name="T35" fmla="*/ 54 h 84"/>
                  <a:gd name="T36" fmla="*/ 198 w 270"/>
                  <a:gd name="T37" fmla="*/ 44 h 84"/>
                  <a:gd name="T38" fmla="*/ 236 w 270"/>
                  <a:gd name="T39" fmla="*/ 46 h 84"/>
                  <a:gd name="T40" fmla="*/ 256 w 270"/>
                  <a:gd name="T41" fmla="*/ 50 h 84"/>
                  <a:gd name="T42" fmla="*/ 270 w 270"/>
                  <a:gd name="T43" fmla="*/ 56 h 84"/>
                  <a:gd name="T44" fmla="*/ 268 w 270"/>
                  <a:gd name="T45" fmla="*/ 66 h 84"/>
                  <a:gd name="T46" fmla="*/ 262 w 270"/>
                  <a:gd name="T47" fmla="*/ 70 h 84"/>
                  <a:gd name="T48" fmla="*/ 260 w 270"/>
                  <a:gd name="T49" fmla="*/ 82 h 84"/>
                  <a:gd name="T50" fmla="*/ 222 w 270"/>
                  <a:gd name="T51" fmla="*/ 84 h 84"/>
                  <a:gd name="T52" fmla="*/ 212 w 270"/>
                  <a:gd name="T53" fmla="*/ 76 h 84"/>
                  <a:gd name="T54" fmla="*/ 206 w 270"/>
                  <a:gd name="T55" fmla="*/ 84 h 84"/>
                  <a:gd name="T56" fmla="*/ 132 w 270"/>
                  <a:gd name="T57" fmla="*/ 84 h 84"/>
                  <a:gd name="T58" fmla="*/ 130 w 270"/>
                  <a:gd name="T59" fmla="*/ 74 h 84"/>
                  <a:gd name="T60" fmla="*/ 126 w 270"/>
                  <a:gd name="T61" fmla="*/ 72 h 84"/>
                  <a:gd name="T62" fmla="*/ 120 w 270"/>
                  <a:gd name="T63" fmla="*/ 78 h 84"/>
                  <a:gd name="T64" fmla="*/ 116 w 270"/>
                  <a:gd name="T65" fmla="*/ 84 h 84"/>
                  <a:gd name="T66" fmla="*/ 92 w 270"/>
                  <a:gd name="T67" fmla="*/ 80 h 84"/>
                  <a:gd name="T68" fmla="*/ 88 w 270"/>
                  <a:gd name="T69" fmla="*/ 74 h 84"/>
                  <a:gd name="T70" fmla="*/ 84 w 270"/>
                  <a:gd name="T71" fmla="*/ 78 h 84"/>
                  <a:gd name="T72" fmla="*/ 78 w 270"/>
                  <a:gd name="T73" fmla="*/ 78 h 84"/>
                  <a:gd name="T74" fmla="*/ 72 w 270"/>
                  <a:gd name="T75" fmla="*/ 70 h 84"/>
                  <a:gd name="T76" fmla="*/ 68 w 270"/>
                  <a:gd name="T77" fmla="*/ 58 h 84"/>
                  <a:gd name="T78" fmla="*/ 68 w 270"/>
                  <a:gd name="T79" fmla="*/ 54 h 84"/>
                  <a:gd name="T80" fmla="*/ 72 w 270"/>
                  <a:gd name="T81" fmla="*/ 48 h 84"/>
                  <a:gd name="T82" fmla="*/ 64 w 270"/>
                  <a:gd name="T83" fmla="*/ 38 h 84"/>
                  <a:gd name="T84" fmla="*/ 58 w 270"/>
                  <a:gd name="T85" fmla="*/ 28 h 84"/>
                  <a:gd name="T86" fmla="*/ 48 w 270"/>
                  <a:gd name="T87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0" h="84">
                    <a:moveTo>
                      <a:pt x="48" y="26"/>
                    </a:moveTo>
                    <a:lnTo>
                      <a:pt x="34" y="28"/>
                    </a:lnTo>
                    <a:lnTo>
                      <a:pt x="20" y="26"/>
                    </a:lnTo>
                    <a:lnTo>
                      <a:pt x="6" y="20"/>
                    </a:lnTo>
                    <a:lnTo>
                      <a:pt x="0" y="14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32" y="6"/>
                    </a:lnTo>
                    <a:lnTo>
                      <a:pt x="48" y="10"/>
                    </a:lnTo>
                    <a:lnTo>
                      <a:pt x="54" y="18"/>
                    </a:lnTo>
                    <a:lnTo>
                      <a:pt x="70" y="18"/>
                    </a:lnTo>
                    <a:lnTo>
                      <a:pt x="88" y="14"/>
                    </a:lnTo>
                    <a:lnTo>
                      <a:pt x="96" y="24"/>
                    </a:lnTo>
                    <a:lnTo>
                      <a:pt x="96" y="34"/>
                    </a:lnTo>
                    <a:lnTo>
                      <a:pt x="100" y="40"/>
                    </a:lnTo>
                    <a:lnTo>
                      <a:pt x="120" y="52"/>
                    </a:lnTo>
                    <a:lnTo>
                      <a:pt x="150" y="52"/>
                    </a:lnTo>
                    <a:lnTo>
                      <a:pt x="172" y="54"/>
                    </a:lnTo>
                    <a:lnTo>
                      <a:pt x="198" y="44"/>
                    </a:lnTo>
                    <a:lnTo>
                      <a:pt x="236" y="46"/>
                    </a:lnTo>
                    <a:lnTo>
                      <a:pt x="256" y="50"/>
                    </a:lnTo>
                    <a:lnTo>
                      <a:pt x="270" y="56"/>
                    </a:lnTo>
                    <a:lnTo>
                      <a:pt x="268" y="66"/>
                    </a:lnTo>
                    <a:lnTo>
                      <a:pt x="262" y="70"/>
                    </a:lnTo>
                    <a:lnTo>
                      <a:pt x="260" y="82"/>
                    </a:lnTo>
                    <a:lnTo>
                      <a:pt x="222" y="84"/>
                    </a:lnTo>
                    <a:lnTo>
                      <a:pt x="212" y="76"/>
                    </a:lnTo>
                    <a:lnTo>
                      <a:pt x="206" y="84"/>
                    </a:lnTo>
                    <a:lnTo>
                      <a:pt x="132" y="8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0" y="78"/>
                    </a:lnTo>
                    <a:lnTo>
                      <a:pt x="116" y="84"/>
                    </a:lnTo>
                    <a:lnTo>
                      <a:pt x="92" y="80"/>
                    </a:lnTo>
                    <a:lnTo>
                      <a:pt x="88" y="74"/>
                    </a:lnTo>
                    <a:lnTo>
                      <a:pt x="84" y="78"/>
                    </a:lnTo>
                    <a:lnTo>
                      <a:pt x="78" y="78"/>
                    </a:lnTo>
                    <a:lnTo>
                      <a:pt x="72" y="70"/>
                    </a:lnTo>
                    <a:lnTo>
                      <a:pt x="68" y="58"/>
                    </a:lnTo>
                    <a:lnTo>
                      <a:pt x="68" y="54"/>
                    </a:lnTo>
                    <a:lnTo>
                      <a:pt x="72" y="48"/>
                    </a:lnTo>
                    <a:lnTo>
                      <a:pt x="64" y="38"/>
                    </a:lnTo>
                    <a:lnTo>
                      <a:pt x="58" y="28"/>
                    </a:lnTo>
                    <a:lnTo>
                      <a:pt x="48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431"/>
              <p:cNvSpPr>
                <a:spLocks/>
              </p:cNvSpPr>
              <p:nvPr/>
            </p:nvSpPr>
            <p:spPr bwMode="auto">
              <a:xfrm>
                <a:off x="1182" y="1101"/>
                <a:ext cx="90" cy="64"/>
              </a:xfrm>
              <a:custGeom>
                <a:avLst/>
                <a:gdLst>
                  <a:gd name="T0" fmla="*/ 8 w 90"/>
                  <a:gd name="T1" fmla="*/ 2 h 64"/>
                  <a:gd name="T2" fmla="*/ 0 w 90"/>
                  <a:gd name="T3" fmla="*/ 14 h 64"/>
                  <a:gd name="T4" fmla="*/ 4 w 90"/>
                  <a:gd name="T5" fmla="*/ 36 h 64"/>
                  <a:gd name="T6" fmla="*/ 8 w 90"/>
                  <a:gd name="T7" fmla="*/ 50 h 64"/>
                  <a:gd name="T8" fmla="*/ 12 w 90"/>
                  <a:gd name="T9" fmla="*/ 62 h 64"/>
                  <a:gd name="T10" fmla="*/ 24 w 90"/>
                  <a:gd name="T11" fmla="*/ 64 h 64"/>
                  <a:gd name="T12" fmla="*/ 34 w 90"/>
                  <a:gd name="T13" fmla="*/ 52 h 64"/>
                  <a:gd name="T14" fmla="*/ 30 w 90"/>
                  <a:gd name="T15" fmla="*/ 42 h 64"/>
                  <a:gd name="T16" fmla="*/ 42 w 90"/>
                  <a:gd name="T17" fmla="*/ 40 h 64"/>
                  <a:gd name="T18" fmla="*/ 60 w 90"/>
                  <a:gd name="T19" fmla="*/ 40 h 64"/>
                  <a:gd name="T20" fmla="*/ 78 w 90"/>
                  <a:gd name="T21" fmla="*/ 18 h 64"/>
                  <a:gd name="T22" fmla="*/ 90 w 90"/>
                  <a:gd name="T23" fmla="*/ 2 h 64"/>
                  <a:gd name="T24" fmla="*/ 60 w 90"/>
                  <a:gd name="T25" fmla="*/ 2 h 64"/>
                  <a:gd name="T26" fmla="*/ 42 w 90"/>
                  <a:gd name="T27" fmla="*/ 0 h 64"/>
                  <a:gd name="T28" fmla="*/ 20 w 90"/>
                  <a:gd name="T29" fmla="*/ 0 h 64"/>
                  <a:gd name="T30" fmla="*/ 8 w 90"/>
                  <a:gd name="T31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64">
                    <a:moveTo>
                      <a:pt x="8" y="2"/>
                    </a:moveTo>
                    <a:lnTo>
                      <a:pt x="0" y="14"/>
                    </a:lnTo>
                    <a:lnTo>
                      <a:pt x="4" y="36"/>
                    </a:lnTo>
                    <a:lnTo>
                      <a:pt x="8" y="50"/>
                    </a:lnTo>
                    <a:lnTo>
                      <a:pt x="12" y="62"/>
                    </a:lnTo>
                    <a:lnTo>
                      <a:pt x="24" y="64"/>
                    </a:lnTo>
                    <a:lnTo>
                      <a:pt x="34" y="52"/>
                    </a:lnTo>
                    <a:lnTo>
                      <a:pt x="30" y="42"/>
                    </a:lnTo>
                    <a:lnTo>
                      <a:pt x="42" y="40"/>
                    </a:lnTo>
                    <a:lnTo>
                      <a:pt x="60" y="40"/>
                    </a:lnTo>
                    <a:lnTo>
                      <a:pt x="78" y="18"/>
                    </a:lnTo>
                    <a:lnTo>
                      <a:pt x="90" y="2"/>
                    </a:lnTo>
                    <a:lnTo>
                      <a:pt x="60" y="2"/>
                    </a:lnTo>
                    <a:lnTo>
                      <a:pt x="42" y="0"/>
                    </a:lnTo>
                    <a:lnTo>
                      <a:pt x="20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432"/>
              <p:cNvSpPr>
                <a:spLocks/>
              </p:cNvSpPr>
              <p:nvPr/>
            </p:nvSpPr>
            <p:spPr bwMode="auto">
              <a:xfrm>
                <a:off x="1242" y="783"/>
                <a:ext cx="490" cy="252"/>
              </a:xfrm>
              <a:custGeom>
                <a:avLst/>
                <a:gdLst>
                  <a:gd name="T0" fmla="*/ 370 w 490"/>
                  <a:gd name="T1" fmla="*/ 94 h 252"/>
                  <a:gd name="T2" fmla="*/ 324 w 490"/>
                  <a:gd name="T3" fmla="*/ 130 h 252"/>
                  <a:gd name="T4" fmla="*/ 280 w 490"/>
                  <a:gd name="T5" fmla="*/ 126 h 252"/>
                  <a:gd name="T6" fmla="*/ 296 w 490"/>
                  <a:gd name="T7" fmla="*/ 138 h 252"/>
                  <a:gd name="T8" fmla="*/ 264 w 490"/>
                  <a:gd name="T9" fmla="*/ 140 h 252"/>
                  <a:gd name="T10" fmla="*/ 254 w 490"/>
                  <a:gd name="T11" fmla="*/ 148 h 252"/>
                  <a:gd name="T12" fmla="*/ 254 w 490"/>
                  <a:gd name="T13" fmla="*/ 154 h 252"/>
                  <a:gd name="T14" fmla="*/ 268 w 490"/>
                  <a:gd name="T15" fmla="*/ 170 h 252"/>
                  <a:gd name="T16" fmla="*/ 260 w 490"/>
                  <a:gd name="T17" fmla="*/ 184 h 252"/>
                  <a:gd name="T18" fmla="*/ 220 w 490"/>
                  <a:gd name="T19" fmla="*/ 206 h 252"/>
                  <a:gd name="T20" fmla="*/ 164 w 490"/>
                  <a:gd name="T21" fmla="*/ 216 h 252"/>
                  <a:gd name="T22" fmla="*/ 206 w 490"/>
                  <a:gd name="T23" fmla="*/ 232 h 252"/>
                  <a:gd name="T24" fmla="*/ 224 w 490"/>
                  <a:gd name="T25" fmla="*/ 236 h 252"/>
                  <a:gd name="T26" fmla="*/ 172 w 490"/>
                  <a:gd name="T27" fmla="*/ 252 h 252"/>
                  <a:gd name="T28" fmla="*/ 138 w 490"/>
                  <a:gd name="T29" fmla="*/ 238 h 252"/>
                  <a:gd name="T30" fmla="*/ 88 w 490"/>
                  <a:gd name="T31" fmla="*/ 244 h 252"/>
                  <a:gd name="T32" fmla="*/ 62 w 490"/>
                  <a:gd name="T33" fmla="*/ 244 h 252"/>
                  <a:gd name="T34" fmla="*/ 42 w 490"/>
                  <a:gd name="T35" fmla="*/ 224 h 252"/>
                  <a:gd name="T36" fmla="*/ 80 w 490"/>
                  <a:gd name="T37" fmla="*/ 212 h 252"/>
                  <a:gd name="T38" fmla="*/ 88 w 490"/>
                  <a:gd name="T39" fmla="*/ 196 h 252"/>
                  <a:gd name="T40" fmla="*/ 132 w 490"/>
                  <a:gd name="T41" fmla="*/ 212 h 252"/>
                  <a:gd name="T42" fmla="*/ 140 w 490"/>
                  <a:gd name="T43" fmla="*/ 194 h 252"/>
                  <a:gd name="T44" fmla="*/ 108 w 490"/>
                  <a:gd name="T45" fmla="*/ 194 h 252"/>
                  <a:gd name="T46" fmla="*/ 106 w 490"/>
                  <a:gd name="T47" fmla="*/ 180 h 252"/>
                  <a:gd name="T48" fmla="*/ 68 w 490"/>
                  <a:gd name="T49" fmla="*/ 176 h 252"/>
                  <a:gd name="T50" fmla="*/ 114 w 490"/>
                  <a:gd name="T51" fmla="*/ 160 h 252"/>
                  <a:gd name="T52" fmla="*/ 160 w 490"/>
                  <a:gd name="T53" fmla="*/ 158 h 252"/>
                  <a:gd name="T54" fmla="*/ 114 w 490"/>
                  <a:gd name="T55" fmla="*/ 138 h 252"/>
                  <a:gd name="T56" fmla="*/ 86 w 490"/>
                  <a:gd name="T57" fmla="*/ 114 h 252"/>
                  <a:gd name="T58" fmla="*/ 144 w 490"/>
                  <a:gd name="T59" fmla="*/ 120 h 252"/>
                  <a:gd name="T60" fmla="*/ 166 w 490"/>
                  <a:gd name="T61" fmla="*/ 126 h 252"/>
                  <a:gd name="T62" fmla="*/ 168 w 490"/>
                  <a:gd name="T63" fmla="*/ 104 h 252"/>
                  <a:gd name="T64" fmla="*/ 208 w 490"/>
                  <a:gd name="T65" fmla="*/ 86 h 252"/>
                  <a:gd name="T66" fmla="*/ 226 w 490"/>
                  <a:gd name="T67" fmla="*/ 68 h 252"/>
                  <a:gd name="T68" fmla="*/ 162 w 490"/>
                  <a:gd name="T69" fmla="*/ 96 h 252"/>
                  <a:gd name="T70" fmla="*/ 128 w 490"/>
                  <a:gd name="T71" fmla="*/ 100 h 252"/>
                  <a:gd name="T72" fmla="*/ 98 w 490"/>
                  <a:gd name="T73" fmla="*/ 82 h 252"/>
                  <a:gd name="T74" fmla="*/ 62 w 490"/>
                  <a:gd name="T75" fmla="*/ 78 h 252"/>
                  <a:gd name="T76" fmla="*/ 48 w 490"/>
                  <a:gd name="T77" fmla="*/ 66 h 252"/>
                  <a:gd name="T78" fmla="*/ 32 w 490"/>
                  <a:gd name="T79" fmla="*/ 66 h 252"/>
                  <a:gd name="T80" fmla="*/ 20 w 490"/>
                  <a:gd name="T81" fmla="*/ 56 h 252"/>
                  <a:gd name="T82" fmla="*/ 36 w 490"/>
                  <a:gd name="T83" fmla="*/ 50 h 252"/>
                  <a:gd name="T84" fmla="*/ 80 w 490"/>
                  <a:gd name="T85" fmla="*/ 46 h 252"/>
                  <a:gd name="T86" fmla="*/ 102 w 490"/>
                  <a:gd name="T87" fmla="*/ 28 h 252"/>
                  <a:gd name="T88" fmla="*/ 168 w 490"/>
                  <a:gd name="T89" fmla="*/ 40 h 252"/>
                  <a:gd name="T90" fmla="*/ 164 w 490"/>
                  <a:gd name="T91" fmla="*/ 18 h 252"/>
                  <a:gd name="T92" fmla="*/ 216 w 490"/>
                  <a:gd name="T93" fmla="*/ 10 h 252"/>
                  <a:gd name="T94" fmla="*/ 254 w 490"/>
                  <a:gd name="T95" fmla="*/ 22 h 252"/>
                  <a:gd name="T96" fmla="*/ 278 w 490"/>
                  <a:gd name="T97" fmla="*/ 4 h 252"/>
                  <a:gd name="T98" fmla="*/ 298 w 490"/>
                  <a:gd name="T99" fmla="*/ 2 h 252"/>
                  <a:gd name="T100" fmla="*/ 350 w 490"/>
                  <a:gd name="T101" fmla="*/ 2 h 252"/>
                  <a:gd name="T102" fmla="*/ 388 w 490"/>
                  <a:gd name="T103" fmla="*/ 16 h 252"/>
                  <a:gd name="T104" fmla="*/ 452 w 490"/>
                  <a:gd name="T105" fmla="*/ 14 h 252"/>
                  <a:gd name="T106" fmla="*/ 482 w 490"/>
                  <a:gd name="T107" fmla="*/ 40 h 252"/>
                  <a:gd name="T108" fmla="*/ 376 w 490"/>
                  <a:gd name="T109" fmla="*/ 62 h 252"/>
                  <a:gd name="T110" fmla="*/ 398 w 490"/>
                  <a:gd name="T111" fmla="*/ 7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0" h="252">
                    <a:moveTo>
                      <a:pt x="434" y="68"/>
                    </a:moveTo>
                    <a:lnTo>
                      <a:pt x="412" y="76"/>
                    </a:lnTo>
                    <a:lnTo>
                      <a:pt x="396" y="86"/>
                    </a:lnTo>
                    <a:lnTo>
                      <a:pt x="370" y="94"/>
                    </a:lnTo>
                    <a:lnTo>
                      <a:pt x="352" y="108"/>
                    </a:lnTo>
                    <a:lnTo>
                      <a:pt x="340" y="108"/>
                    </a:lnTo>
                    <a:lnTo>
                      <a:pt x="336" y="120"/>
                    </a:lnTo>
                    <a:lnTo>
                      <a:pt x="324" y="130"/>
                    </a:lnTo>
                    <a:lnTo>
                      <a:pt x="308" y="134"/>
                    </a:lnTo>
                    <a:lnTo>
                      <a:pt x="300" y="128"/>
                    </a:lnTo>
                    <a:lnTo>
                      <a:pt x="286" y="124"/>
                    </a:lnTo>
                    <a:lnTo>
                      <a:pt x="280" y="126"/>
                    </a:lnTo>
                    <a:lnTo>
                      <a:pt x="288" y="130"/>
                    </a:lnTo>
                    <a:lnTo>
                      <a:pt x="296" y="132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4" y="138"/>
                    </a:lnTo>
                    <a:lnTo>
                      <a:pt x="286" y="138"/>
                    </a:lnTo>
                    <a:lnTo>
                      <a:pt x="276" y="142"/>
                    </a:lnTo>
                    <a:lnTo>
                      <a:pt x="264" y="140"/>
                    </a:lnTo>
                    <a:lnTo>
                      <a:pt x="246" y="138"/>
                    </a:lnTo>
                    <a:lnTo>
                      <a:pt x="234" y="142"/>
                    </a:lnTo>
                    <a:lnTo>
                      <a:pt x="240" y="148"/>
                    </a:lnTo>
                    <a:lnTo>
                      <a:pt x="254" y="148"/>
                    </a:lnTo>
                    <a:lnTo>
                      <a:pt x="272" y="148"/>
                    </a:lnTo>
                    <a:lnTo>
                      <a:pt x="276" y="154"/>
                    </a:lnTo>
                    <a:lnTo>
                      <a:pt x="268" y="154"/>
                    </a:lnTo>
                    <a:lnTo>
                      <a:pt x="254" y="154"/>
                    </a:lnTo>
                    <a:lnTo>
                      <a:pt x="256" y="160"/>
                    </a:lnTo>
                    <a:lnTo>
                      <a:pt x="272" y="162"/>
                    </a:lnTo>
                    <a:lnTo>
                      <a:pt x="272" y="168"/>
                    </a:lnTo>
                    <a:lnTo>
                      <a:pt x="268" y="170"/>
                    </a:lnTo>
                    <a:lnTo>
                      <a:pt x="250" y="168"/>
                    </a:lnTo>
                    <a:lnTo>
                      <a:pt x="254" y="174"/>
                    </a:lnTo>
                    <a:lnTo>
                      <a:pt x="266" y="180"/>
                    </a:lnTo>
                    <a:lnTo>
                      <a:pt x="260" y="184"/>
                    </a:lnTo>
                    <a:lnTo>
                      <a:pt x="258" y="188"/>
                    </a:lnTo>
                    <a:lnTo>
                      <a:pt x="254" y="192"/>
                    </a:lnTo>
                    <a:lnTo>
                      <a:pt x="224" y="194"/>
                    </a:lnTo>
                    <a:lnTo>
                      <a:pt x="220" y="206"/>
                    </a:lnTo>
                    <a:lnTo>
                      <a:pt x="210" y="212"/>
                    </a:lnTo>
                    <a:lnTo>
                      <a:pt x="186" y="212"/>
                    </a:lnTo>
                    <a:lnTo>
                      <a:pt x="166" y="208"/>
                    </a:lnTo>
                    <a:lnTo>
                      <a:pt x="164" y="216"/>
                    </a:lnTo>
                    <a:lnTo>
                      <a:pt x="180" y="220"/>
                    </a:lnTo>
                    <a:lnTo>
                      <a:pt x="202" y="220"/>
                    </a:lnTo>
                    <a:lnTo>
                      <a:pt x="204" y="226"/>
                    </a:lnTo>
                    <a:lnTo>
                      <a:pt x="206" y="232"/>
                    </a:lnTo>
                    <a:lnTo>
                      <a:pt x="214" y="226"/>
                    </a:lnTo>
                    <a:lnTo>
                      <a:pt x="218" y="222"/>
                    </a:lnTo>
                    <a:lnTo>
                      <a:pt x="222" y="226"/>
                    </a:lnTo>
                    <a:lnTo>
                      <a:pt x="224" y="236"/>
                    </a:lnTo>
                    <a:lnTo>
                      <a:pt x="218" y="240"/>
                    </a:lnTo>
                    <a:lnTo>
                      <a:pt x="204" y="244"/>
                    </a:lnTo>
                    <a:lnTo>
                      <a:pt x="188" y="250"/>
                    </a:lnTo>
                    <a:lnTo>
                      <a:pt x="172" y="252"/>
                    </a:lnTo>
                    <a:lnTo>
                      <a:pt x="172" y="244"/>
                    </a:lnTo>
                    <a:lnTo>
                      <a:pt x="162" y="240"/>
                    </a:lnTo>
                    <a:lnTo>
                      <a:pt x="150" y="242"/>
                    </a:lnTo>
                    <a:lnTo>
                      <a:pt x="138" y="238"/>
                    </a:lnTo>
                    <a:lnTo>
                      <a:pt x="132" y="244"/>
                    </a:lnTo>
                    <a:lnTo>
                      <a:pt x="124" y="238"/>
                    </a:lnTo>
                    <a:lnTo>
                      <a:pt x="120" y="244"/>
                    </a:lnTo>
                    <a:lnTo>
                      <a:pt x="88" y="244"/>
                    </a:lnTo>
                    <a:lnTo>
                      <a:pt x="82" y="238"/>
                    </a:lnTo>
                    <a:lnTo>
                      <a:pt x="72" y="244"/>
                    </a:lnTo>
                    <a:lnTo>
                      <a:pt x="68" y="240"/>
                    </a:lnTo>
                    <a:lnTo>
                      <a:pt x="62" y="244"/>
                    </a:lnTo>
                    <a:lnTo>
                      <a:pt x="56" y="236"/>
                    </a:lnTo>
                    <a:lnTo>
                      <a:pt x="46" y="244"/>
                    </a:lnTo>
                    <a:lnTo>
                      <a:pt x="38" y="236"/>
                    </a:lnTo>
                    <a:lnTo>
                      <a:pt x="42" y="224"/>
                    </a:lnTo>
                    <a:lnTo>
                      <a:pt x="56" y="220"/>
                    </a:lnTo>
                    <a:lnTo>
                      <a:pt x="72" y="220"/>
                    </a:lnTo>
                    <a:lnTo>
                      <a:pt x="84" y="220"/>
                    </a:lnTo>
                    <a:lnTo>
                      <a:pt x="80" y="212"/>
                    </a:lnTo>
                    <a:lnTo>
                      <a:pt x="70" y="212"/>
                    </a:lnTo>
                    <a:lnTo>
                      <a:pt x="62" y="204"/>
                    </a:lnTo>
                    <a:lnTo>
                      <a:pt x="62" y="196"/>
                    </a:lnTo>
                    <a:lnTo>
                      <a:pt x="88" y="196"/>
                    </a:lnTo>
                    <a:lnTo>
                      <a:pt x="94" y="204"/>
                    </a:lnTo>
                    <a:lnTo>
                      <a:pt x="102" y="210"/>
                    </a:lnTo>
                    <a:lnTo>
                      <a:pt x="120" y="212"/>
                    </a:lnTo>
                    <a:lnTo>
                      <a:pt x="132" y="212"/>
                    </a:lnTo>
                    <a:lnTo>
                      <a:pt x="146" y="202"/>
                    </a:lnTo>
                    <a:lnTo>
                      <a:pt x="152" y="190"/>
                    </a:lnTo>
                    <a:lnTo>
                      <a:pt x="148" y="188"/>
                    </a:lnTo>
                    <a:lnTo>
                      <a:pt x="140" y="194"/>
                    </a:lnTo>
                    <a:lnTo>
                      <a:pt x="132" y="202"/>
                    </a:lnTo>
                    <a:lnTo>
                      <a:pt x="122" y="206"/>
                    </a:lnTo>
                    <a:lnTo>
                      <a:pt x="104" y="200"/>
                    </a:lnTo>
                    <a:lnTo>
                      <a:pt x="108" y="194"/>
                    </a:lnTo>
                    <a:lnTo>
                      <a:pt x="118" y="186"/>
                    </a:lnTo>
                    <a:lnTo>
                      <a:pt x="116" y="182"/>
                    </a:lnTo>
                    <a:lnTo>
                      <a:pt x="114" y="174"/>
                    </a:lnTo>
                    <a:lnTo>
                      <a:pt x="106" y="180"/>
                    </a:lnTo>
                    <a:lnTo>
                      <a:pt x="100" y="186"/>
                    </a:lnTo>
                    <a:lnTo>
                      <a:pt x="88" y="182"/>
                    </a:lnTo>
                    <a:lnTo>
                      <a:pt x="76" y="184"/>
                    </a:lnTo>
                    <a:lnTo>
                      <a:pt x="68" y="176"/>
                    </a:lnTo>
                    <a:lnTo>
                      <a:pt x="78" y="166"/>
                    </a:lnTo>
                    <a:lnTo>
                      <a:pt x="86" y="162"/>
                    </a:lnTo>
                    <a:lnTo>
                      <a:pt x="104" y="162"/>
                    </a:lnTo>
                    <a:lnTo>
                      <a:pt x="114" y="160"/>
                    </a:lnTo>
                    <a:lnTo>
                      <a:pt x="126" y="162"/>
                    </a:lnTo>
                    <a:lnTo>
                      <a:pt x="138" y="166"/>
                    </a:lnTo>
                    <a:lnTo>
                      <a:pt x="150" y="166"/>
                    </a:lnTo>
                    <a:lnTo>
                      <a:pt x="160" y="158"/>
                    </a:lnTo>
                    <a:lnTo>
                      <a:pt x="154" y="156"/>
                    </a:lnTo>
                    <a:lnTo>
                      <a:pt x="142" y="158"/>
                    </a:lnTo>
                    <a:lnTo>
                      <a:pt x="126" y="154"/>
                    </a:lnTo>
                    <a:lnTo>
                      <a:pt x="114" y="138"/>
                    </a:lnTo>
                    <a:lnTo>
                      <a:pt x="106" y="130"/>
                    </a:lnTo>
                    <a:lnTo>
                      <a:pt x="94" y="130"/>
                    </a:lnTo>
                    <a:lnTo>
                      <a:pt x="86" y="128"/>
                    </a:lnTo>
                    <a:lnTo>
                      <a:pt x="86" y="114"/>
                    </a:lnTo>
                    <a:lnTo>
                      <a:pt x="90" y="106"/>
                    </a:lnTo>
                    <a:lnTo>
                      <a:pt x="108" y="112"/>
                    </a:lnTo>
                    <a:lnTo>
                      <a:pt x="130" y="110"/>
                    </a:lnTo>
                    <a:lnTo>
                      <a:pt x="144" y="120"/>
                    </a:lnTo>
                    <a:lnTo>
                      <a:pt x="156" y="128"/>
                    </a:lnTo>
                    <a:lnTo>
                      <a:pt x="166" y="134"/>
                    </a:lnTo>
                    <a:lnTo>
                      <a:pt x="180" y="130"/>
                    </a:lnTo>
                    <a:lnTo>
                      <a:pt x="166" y="126"/>
                    </a:lnTo>
                    <a:lnTo>
                      <a:pt x="156" y="118"/>
                    </a:lnTo>
                    <a:lnTo>
                      <a:pt x="140" y="110"/>
                    </a:lnTo>
                    <a:lnTo>
                      <a:pt x="146" y="104"/>
                    </a:lnTo>
                    <a:lnTo>
                      <a:pt x="168" y="104"/>
                    </a:lnTo>
                    <a:lnTo>
                      <a:pt x="194" y="102"/>
                    </a:lnTo>
                    <a:lnTo>
                      <a:pt x="206" y="94"/>
                    </a:lnTo>
                    <a:lnTo>
                      <a:pt x="216" y="88"/>
                    </a:lnTo>
                    <a:lnTo>
                      <a:pt x="208" y="86"/>
                    </a:lnTo>
                    <a:lnTo>
                      <a:pt x="216" y="80"/>
                    </a:lnTo>
                    <a:lnTo>
                      <a:pt x="224" y="74"/>
                    </a:lnTo>
                    <a:lnTo>
                      <a:pt x="232" y="70"/>
                    </a:lnTo>
                    <a:lnTo>
                      <a:pt x="226" y="68"/>
                    </a:lnTo>
                    <a:lnTo>
                      <a:pt x="206" y="76"/>
                    </a:lnTo>
                    <a:lnTo>
                      <a:pt x="196" y="86"/>
                    </a:lnTo>
                    <a:lnTo>
                      <a:pt x="182" y="96"/>
                    </a:lnTo>
                    <a:lnTo>
                      <a:pt x="162" y="96"/>
                    </a:lnTo>
                    <a:lnTo>
                      <a:pt x="144" y="98"/>
                    </a:lnTo>
                    <a:lnTo>
                      <a:pt x="138" y="92"/>
                    </a:lnTo>
                    <a:lnTo>
                      <a:pt x="132" y="92"/>
                    </a:lnTo>
                    <a:lnTo>
                      <a:pt x="128" y="100"/>
                    </a:lnTo>
                    <a:lnTo>
                      <a:pt x="110" y="102"/>
                    </a:lnTo>
                    <a:lnTo>
                      <a:pt x="84" y="98"/>
                    </a:lnTo>
                    <a:lnTo>
                      <a:pt x="90" y="88"/>
                    </a:lnTo>
                    <a:lnTo>
                      <a:pt x="98" y="82"/>
                    </a:lnTo>
                    <a:lnTo>
                      <a:pt x="104" y="76"/>
                    </a:lnTo>
                    <a:lnTo>
                      <a:pt x="96" y="72"/>
                    </a:lnTo>
                    <a:lnTo>
                      <a:pt x="80" y="78"/>
                    </a:lnTo>
                    <a:lnTo>
                      <a:pt x="62" y="78"/>
                    </a:lnTo>
                    <a:lnTo>
                      <a:pt x="38" y="80"/>
                    </a:lnTo>
                    <a:lnTo>
                      <a:pt x="26" y="76"/>
                    </a:lnTo>
                    <a:lnTo>
                      <a:pt x="34" y="72"/>
                    </a:lnTo>
                    <a:lnTo>
                      <a:pt x="48" y="66"/>
                    </a:lnTo>
                    <a:lnTo>
                      <a:pt x="60" y="64"/>
                    </a:lnTo>
                    <a:lnTo>
                      <a:pt x="52" y="62"/>
                    </a:lnTo>
                    <a:lnTo>
                      <a:pt x="40" y="62"/>
                    </a:lnTo>
                    <a:lnTo>
                      <a:pt x="32" y="66"/>
                    </a:lnTo>
                    <a:lnTo>
                      <a:pt x="20" y="70"/>
                    </a:lnTo>
                    <a:lnTo>
                      <a:pt x="22" y="64"/>
                    </a:lnTo>
                    <a:lnTo>
                      <a:pt x="28" y="60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0" y="60"/>
                    </a:lnTo>
                    <a:lnTo>
                      <a:pt x="12" y="50"/>
                    </a:lnTo>
                    <a:lnTo>
                      <a:pt x="36" y="50"/>
                    </a:lnTo>
                    <a:lnTo>
                      <a:pt x="46" y="46"/>
                    </a:lnTo>
                    <a:lnTo>
                      <a:pt x="54" y="42"/>
                    </a:lnTo>
                    <a:lnTo>
                      <a:pt x="72" y="42"/>
                    </a:lnTo>
                    <a:lnTo>
                      <a:pt x="80" y="46"/>
                    </a:lnTo>
                    <a:lnTo>
                      <a:pt x="94" y="46"/>
                    </a:lnTo>
                    <a:lnTo>
                      <a:pt x="106" y="46"/>
                    </a:lnTo>
                    <a:lnTo>
                      <a:pt x="98" y="36"/>
                    </a:lnTo>
                    <a:lnTo>
                      <a:pt x="102" y="28"/>
                    </a:lnTo>
                    <a:lnTo>
                      <a:pt x="118" y="28"/>
                    </a:lnTo>
                    <a:lnTo>
                      <a:pt x="130" y="34"/>
                    </a:lnTo>
                    <a:lnTo>
                      <a:pt x="148" y="38"/>
                    </a:lnTo>
                    <a:lnTo>
                      <a:pt x="168" y="40"/>
                    </a:lnTo>
                    <a:lnTo>
                      <a:pt x="156" y="32"/>
                    </a:lnTo>
                    <a:lnTo>
                      <a:pt x="146" y="26"/>
                    </a:lnTo>
                    <a:lnTo>
                      <a:pt x="150" y="20"/>
                    </a:lnTo>
                    <a:lnTo>
                      <a:pt x="164" y="18"/>
                    </a:lnTo>
                    <a:lnTo>
                      <a:pt x="170" y="14"/>
                    </a:lnTo>
                    <a:lnTo>
                      <a:pt x="184" y="14"/>
                    </a:lnTo>
                    <a:lnTo>
                      <a:pt x="198" y="8"/>
                    </a:lnTo>
                    <a:lnTo>
                      <a:pt x="216" y="10"/>
                    </a:lnTo>
                    <a:lnTo>
                      <a:pt x="228" y="14"/>
                    </a:lnTo>
                    <a:lnTo>
                      <a:pt x="236" y="18"/>
                    </a:lnTo>
                    <a:lnTo>
                      <a:pt x="246" y="26"/>
                    </a:lnTo>
                    <a:lnTo>
                      <a:pt x="254" y="22"/>
                    </a:lnTo>
                    <a:lnTo>
                      <a:pt x="246" y="14"/>
                    </a:lnTo>
                    <a:lnTo>
                      <a:pt x="238" y="6"/>
                    </a:lnTo>
                    <a:lnTo>
                      <a:pt x="236" y="0"/>
                    </a:lnTo>
                    <a:lnTo>
                      <a:pt x="278" y="4"/>
                    </a:lnTo>
                    <a:lnTo>
                      <a:pt x="284" y="12"/>
                    </a:lnTo>
                    <a:lnTo>
                      <a:pt x="304" y="18"/>
                    </a:lnTo>
                    <a:lnTo>
                      <a:pt x="296" y="10"/>
                    </a:lnTo>
                    <a:lnTo>
                      <a:pt x="298" y="2"/>
                    </a:lnTo>
                    <a:lnTo>
                      <a:pt x="318" y="4"/>
                    </a:lnTo>
                    <a:lnTo>
                      <a:pt x="326" y="10"/>
                    </a:lnTo>
                    <a:lnTo>
                      <a:pt x="330" y="4"/>
                    </a:lnTo>
                    <a:lnTo>
                      <a:pt x="350" y="2"/>
                    </a:lnTo>
                    <a:lnTo>
                      <a:pt x="366" y="6"/>
                    </a:lnTo>
                    <a:lnTo>
                      <a:pt x="406" y="8"/>
                    </a:lnTo>
                    <a:lnTo>
                      <a:pt x="404" y="12"/>
                    </a:lnTo>
                    <a:lnTo>
                      <a:pt x="388" y="16"/>
                    </a:lnTo>
                    <a:lnTo>
                      <a:pt x="388" y="20"/>
                    </a:lnTo>
                    <a:lnTo>
                      <a:pt x="410" y="14"/>
                    </a:lnTo>
                    <a:lnTo>
                      <a:pt x="434" y="14"/>
                    </a:lnTo>
                    <a:lnTo>
                      <a:pt x="452" y="14"/>
                    </a:lnTo>
                    <a:lnTo>
                      <a:pt x="460" y="26"/>
                    </a:lnTo>
                    <a:lnTo>
                      <a:pt x="484" y="26"/>
                    </a:lnTo>
                    <a:lnTo>
                      <a:pt x="490" y="36"/>
                    </a:lnTo>
                    <a:lnTo>
                      <a:pt x="482" y="40"/>
                    </a:lnTo>
                    <a:lnTo>
                      <a:pt x="458" y="48"/>
                    </a:lnTo>
                    <a:lnTo>
                      <a:pt x="442" y="56"/>
                    </a:lnTo>
                    <a:lnTo>
                      <a:pt x="382" y="58"/>
                    </a:lnTo>
                    <a:lnTo>
                      <a:pt x="376" y="62"/>
                    </a:lnTo>
                    <a:lnTo>
                      <a:pt x="398" y="64"/>
                    </a:lnTo>
                    <a:lnTo>
                      <a:pt x="388" y="66"/>
                    </a:lnTo>
                    <a:lnTo>
                      <a:pt x="368" y="74"/>
                    </a:lnTo>
                    <a:lnTo>
                      <a:pt x="398" y="70"/>
                    </a:lnTo>
                    <a:lnTo>
                      <a:pt x="418" y="64"/>
                    </a:lnTo>
                    <a:lnTo>
                      <a:pt x="432" y="64"/>
                    </a:lnTo>
                    <a:lnTo>
                      <a:pt x="434" y="6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433"/>
              <p:cNvSpPr>
                <a:spLocks/>
              </p:cNvSpPr>
              <p:nvPr/>
            </p:nvSpPr>
            <p:spPr bwMode="auto">
              <a:xfrm>
                <a:off x="1754" y="1671"/>
                <a:ext cx="110" cy="100"/>
              </a:xfrm>
              <a:custGeom>
                <a:avLst/>
                <a:gdLst>
                  <a:gd name="T0" fmla="*/ 30 w 110"/>
                  <a:gd name="T1" fmla="*/ 36 h 100"/>
                  <a:gd name="T2" fmla="*/ 40 w 110"/>
                  <a:gd name="T3" fmla="*/ 20 h 100"/>
                  <a:gd name="T4" fmla="*/ 54 w 110"/>
                  <a:gd name="T5" fmla="*/ 6 h 100"/>
                  <a:gd name="T6" fmla="*/ 66 w 110"/>
                  <a:gd name="T7" fmla="*/ 0 h 100"/>
                  <a:gd name="T8" fmla="*/ 62 w 110"/>
                  <a:gd name="T9" fmla="*/ 8 h 100"/>
                  <a:gd name="T10" fmla="*/ 58 w 110"/>
                  <a:gd name="T11" fmla="*/ 20 h 100"/>
                  <a:gd name="T12" fmla="*/ 62 w 110"/>
                  <a:gd name="T13" fmla="*/ 34 h 100"/>
                  <a:gd name="T14" fmla="*/ 72 w 110"/>
                  <a:gd name="T15" fmla="*/ 44 h 100"/>
                  <a:gd name="T16" fmla="*/ 82 w 110"/>
                  <a:gd name="T17" fmla="*/ 38 h 100"/>
                  <a:gd name="T18" fmla="*/ 86 w 110"/>
                  <a:gd name="T19" fmla="*/ 44 h 100"/>
                  <a:gd name="T20" fmla="*/ 94 w 110"/>
                  <a:gd name="T21" fmla="*/ 46 h 100"/>
                  <a:gd name="T22" fmla="*/ 90 w 110"/>
                  <a:gd name="T23" fmla="*/ 54 h 100"/>
                  <a:gd name="T24" fmla="*/ 100 w 110"/>
                  <a:gd name="T25" fmla="*/ 64 h 100"/>
                  <a:gd name="T26" fmla="*/ 106 w 110"/>
                  <a:gd name="T27" fmla="*/ 66 h 100"/>
                  <a:gd name="T28" fmla="*/ 108 w 110"/>
                  <a:gd name="T29" fmla="*/ 74 h 100"/>
                  <a:gd name="T30" fmla="*/ 110 w 110"/>
                  <a:gd name="T31" fmla="*/ 86 h 100"/>
                  <a:gd name="T32" fmla="*/ 106 w 110"/>
                  <a:gd name="T33" fmla="*/ 96 h 100"/>
                  <a:gd name="T34" fmla="*/ 92 w 110"/>
                  <a:gd name="T35" fmla="*/ 100 h 100"/>
                  <a:gd name="T36" fmla="*/ 86 w 110"/>
                  <a:gd name="T37" fmla="*/ 90 h 100"/>
                  <a:gd name="T38" fmla="*/ 78 w 110"/>
                  <a:gd name="T39" fmla="*/ 82 h 100"/>
                  <a:gd name="T40" fmla="*/ 72 w 110"/>
                  <a:gd name="T41" fmla="*/ 88 h 100"/>
                  <a:gd name="T42" fmla="*/ 70 w 110"/>
                  <a:gd name="T43" fmla="*/ 94 h 100"/>
                  <a:gd name="T44" fmla="*/ 60 w 110"/>
                  <a:gd name="T45" fmla="*/ 90 h 100"/>
                  <a:gd name="T46" fmla="*/ 58 w 110"/>
                  <a:gd name="T47" fmla="*/ 78 h 100"/>
                  <a:gd name="T48" fmla="*/ 30 w 110"/>
                  <a:gd name="T49" fmla="*/ 82 h 100"/>
                  <a:gd name="T50" fmla="*/ 0 w 110"/>
                  <a:gd name="T51" fmla="*/ 80 h 100"/>
                  <a:gd name="T52" fmla="*/ 2 w 110"/>
                  <a:gd name="T53" fmla="*/ 66 h 100"/>
                  <a:gd name="T54" fmla="*/ 16 w 110"/>
                  <a:gd name="T55" fmla="*/ 52 h 100"/>
                  <a:gd name="T56" fmla="*/ 22 w 110"/>
                  <a:gd name="T57" fmla="*/ 44 h 100"/>
                  <a:gd name="T58" fmla="*/ 30 w 110"/>
                  <a:gd name="T59" fmla="*/ 3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0" h="100">
                    <a:moveTo>
                      <a:pt x="30" y="36"/>
                    </a:moveTo>
                    <a:lnTo>
                      <a:pt x="40" y="20"/>
                    </a:lnTo>
                    <a:lnTo>
                      <a:pt x="54" y="6"/>
                    </a:lnTo>
                    <a:lnTo>
                      <a:pt x="66" y="0"/>
                    </a:lnTo>
                    <a:lnTo>
                      <a:pt x="62" y="8"/>
                    </a:lnTo>
                    <a:lnTo>
                      <a:pt x="58" y="20"/>
                    </a:lnTo>
                    <a:lnTo>
                      <a:pt x="62" y="34"/>
                    </a:lnTo>
                    <a:lnTo>
                      <a:pt x="72" y="44"/>
                    </a:lnTo>
                    <a:lnTo>
                      <a:pt x="82" y="38"/>
                    </a:lnTo>
                    <a:lnTo>
                      <a:pt x="86" y="44"/>
                    </a:lnTo>
                    <a:lnTo>
                      <a:pt x="94" y="46"/>
                    </a:lnTo>
                    <a:lnTo>
                      <a:pt x="90" y="54"/>
                    </a:lnTo>
                    <a:lnTo>
                      <a:pt x="100" y="64"/>
                    </a:lnTo>
                    <a:lnTo>
                      <a:pt x="106" y="66"/>
                    </a:lnTo>
                    <a:lnTo>
                      <a:pt x="108" y="74"/>
                    </a:lnTo>
                    <a:lnTo>
                      <a:pt x="110" y="86"/>
                    </a:lnTo>
                    <a:lnTo>
                      <a:pt x="106" y="96"/>
                    </a:lnTo>
                    <a:lnTo>
                      <a:pt x="92" y="100"/>
                    </a:lnTo>
                    <a:lnTo>
                      <a:pt x="86" y="90"/>
                    </a:lnTo>
                    <a:lnTo>
                      <a:pt x="78" y="82"/>
                    </a:lnTo>
                    <a:lnTo>
                      <a:pt x="72" y="88"/>
                    </a:lnTo>
                    <a:lnTo>
                      <a:pt x="70" y="94"/>
                    </a:lnTo>
                    <a:lnTo>
                      <a:pt x="60" y="90"/>
                    </a:lnTo>
                    <a:lnTo>
                      <a:pt x="58" y="78"/>
                    </a:lnTo>
                    <a:lnTo>
                      <a:pt x="30" y="82"/>
                    </a:lnTo>
                    <a:lnTo>
                      <a:pt x="0" y="80"/>
                    </a:lnTo>
                    <a:lnTo>
                      <a:pt x="2" y="66"/>
                    </a:lnTo>
                    <a:lnTo>
                      <a:pt x="16" y="52"/>
                    </a:lnTo>
                    <a:lnTo>
                      <a:pt x="22" y="44"/>
                    </a:lnTo>
                    <a:lnTo>
                      <a:pt x="30" y="3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434"/>
              <p:cNvSpPr>
                <a:spLocks/>
              </p:cNvSpPr>
              <p:nvPr/>
            </p:nvSpPr>
            <p:spPr bwMode="auto">
              <a:xfrm>
                <a:off x="464" y="1171"/>
                <a:ext cx="1350" cy="690"/>
              </a:xfrm>
              <a:custGeom>
                <a:avLst/>
                <a:gdLst>
                  <a:gd name="T0" fmla="*/ 1210 w 1350"/>
                  <a:gd name="T1" fmla="*/ 602 h 690"/>
                  <a:gd name="T2" fmla="*/ 1278 w 1350"/>
                  <a:gd name="T3" fmla="*/ 596 h 690"/>
                  <a:gd name="T4" fmla="*/ 1258 w 1350"/>
                  <a:gd name="T5" fmla="*/ 630 h 690"/>
                  <a:gd name="T6" fmla="*/ 1188 w 1350"/>
                  <a:gd name="T7" fmla="*/ 656 h 690"/>
                  <a:gd name="T8" fmla="*/ 1214 w 1350"/>
                  <a:gd name="T9" fmla="*/ 620 h 690"/>
                  <a:gd name="T10" fmla="*/ 1160 w 1350"/>
                  <a:gd name="T11" fmla="*/ 612 h 690"/>
                  <a:gd name="T12" fmla="*/ 1118 w 1350"/>
                  <a:gd name="T13" fmla="*/ 612 h 690"/>
                  <a:gd name="T14" fmla="*/ 1014 w 1350"/>
                  <a:gd name="T15" fmla="*/ 652 h 690"/>
                  <a:gd name="T16" fmla="*/ 980 w 1350"/>
                  <a:gd name="T17" fmla="*/ 668 h 690"/>
                  <a:gd name="T18" fmla="*/ 920 w 1350"/>
                  <a:gd name="T19" fmla="*/ 688 h 690"/>
                  <a:gd name="T20" fmla="*/ 940 w 1350"/>
                  <a:gd name="T21" fmla="*/ 648 h 690"/>
                  <a:gd name="T22" fmla="*/ 962 w 1350"/>
                  <a:gd name="T23" fmla="*/ 622 h 690"/>
                  <a:gd name="T24" fmla="*/ 892 w 1350"/>
                  <a:gd name="T25" fmla="*/ 590 h 690"/>
                  <a:gd name="T26" fmla="*/ 844 w 1350"/>
                  <a:gd name="T27" fmla="*/ 554 h 690"/>
                  <a:gd name="T28" fmla="*/ 786 w 1350"/>
                  <a:gd name="T29" fmla="*/ 568 h 690"/>
                  <a:gd name="T30" fmla="*/ 722 w 1350"/>
                  <a:gd name="T31" fmla="*/ 544 h 690"/>
                  <a:gd name="T32" fmla="*/ 250 w 1350"/>
                  <a:gd name="T33" fmla="*/ 516 h 690"/>
                  <a:gd name="T34" fmla="*/ 208 w 1350"/>
                  <a:gd name="T35" fmla="*/ 486 h 690"/>
                  <a:gd name="T36" fmla="*/ 194 w 1350"/>
                  <a:gd name="T37" fmla="*/ 448 h 690"/>
                  <a:gd name="T38" fmla="*/ 180 w 1350"/>
                  <a:gd name="T39" fmla="*/ 420 h 690"/>
                  <a:gd name="T40" fmla="*/ 136 w 1350"/>
                  <a:gd name="T41" fmla="*/ 372 h 690"/>
                  <a:gd name="T42" fmla="*/ 58 w 1350"/>
                  <a:gd name="T43" fmla="*/ 330 h 690"/>
                  <a:gd name="T44" fmla="*/ 18 w 1350"/>
                  <a:gd name="T45" fmla="*/ 64 h 690"/>
                  <a:gd name="T46" fmla="*/ 138 w 1350"/>
                  <a:gd name="T47" fmla="*/ 60 h 690"/>
                  <a:gd name="T48" fmla="*/ 230 w 1350"/>
                  <a:gd name="T49" fmla="*/ 64 h 690"/>
                  <a:gd name="T50" fmla="*/ 328 w 1350"/>
                  <a:gd name="T51" fmla="*/ 66 h 690"/>
                  <a:gd name="T52" fmla="*/ 410 w 1350"/>
                  <a:gd name="T53" fmla="*/ 110 h 690"/>
                  <a:gd name="T54" fmla="*/ 528 w 1350"/>
                  <a:gd name="T55" fmla="*/ 142 h 690"/>
                  <a:gd name="T56" fmla="*/ 600 w 1350"/>
                  <a:gd name="T57" fmla="*/ 112 h 690"/>
                  <a:gd name="T58" fmla="*/ 676 w 1350"/>
                  <a:gd name="T59" fmla="*/ 106 h 690"/>
                  <a:gd name="T60" fmla="*/ 716 w 1350"/>
                  <a:gd name="T61" fmla="*/ 134 h 690"/>
                  <a:gd name="T62" fmla="*/ 740 w 1350"/>
                  <a:gd name="T63" fmla="*/ 64 h 690"/>
                  <a:gd name="T64" fmla="*/ 718 w 1350"/>
                  <a:gd name="T65" fmla="*/ 12 h 690"/>
                  <a:gd name="T66" fmla="*/ 776 w 1350"/>
                  <a:gd name="T67" fmla="*/ 48 h 690"/>
                  <a:gd name="T68" fmla="*/ 812 w 1350"/>
                  <a:gd name="T69" fmla="*/ 98 h 690"/>
                  <a:gd name="T70" fmla="*/ 834 w 1350"/>
                  <a:gd name="T71" fmla="*/ 112 h 690"/>
                  <a:gd name="T72" fmla="*/ 886 w 1350"/>
                  <a:gd name="T73" fmla="*/ 74 h 690"/>
                  <a:gd name="T74" fmla="*/ 940 w 1350"/>
                  <a:gd name="T75" fmla="*/ 94 h 690"/>
                  <a:gd name="T76" fmla="*/ 916 w 1350"/>
                  <a:gd name="T77" fmla="*/ 152 h 690"/>
                  <a:gd name="T78" fmla="*/ 870 w 1350"/>
                  <a:gd name="T79" fmla="*/ 156 h 690"/>
                  <a:gd name="T80" fmla="*/ 816 w 1350"/>
                  <a:gd name="T81" fmla="*/ 172 h 690"/>
                  <a:gd name="T82" fmla="*/ 830 w 1350"/>
                  <a:gd name="T83" fmla="*/ 210 h 690"/>
                  <a:gd name="T84" fmla="*/ 778 w 1350"/>
                  <a:gd name="T85" fmla="*/ 222 h 690"/>
                  <a:gd name="T86" fmla="*/ 736 w 1350"/>
                  <a:gd name="T87" fmla="*/ 336 h 690"/>
                  <a:gd name="T88" fmla="*/ 800 w 1350"/>
                  <a:gd name="T89" fmla="*/ 374 h 690"/>
                  <a:gd name="T90" fmla="*/ 904 w 1350"/>
                  <a:gd name="T91" fmla="*/ 418 h 690"/>
                  <a:gd name="T92" fmla="*/ 944 w 1350"/>
                  <a:gd name="T93" fmla="*/ 484 h 690"/>
                  <a:gd name="T94" fmla="*/ 984 w 1350"/>
                  <a:gd name="T95" fmla="*/ 462 h 690"/>
                  <a:gd name="T96" fmla="*/ 1020 w 1350"/>
                  <a:gd name="T97" fmla="*/ 372 h 690"/>
                  <a:gd name="T98" fmla="*/ 1004 w 1350"/>
                  <a:gd name="T99" fmla="*/ 304 h 690"/>
                  <a:gd name="T100" fmla="*/ 1044 w 1350"/>
                  <a:gd name="T101" fmla="*/ 258 h 690"/>
                  <a:gd name="T102" fmla="*/ 1134 w 1350"/>
                  <a:gd name="T103" fmla="*/ 290 h 690"/>
                  <a:gd name="T104" fmla="*/ 1168 w 1350"/>
                  <a:gd name="T105" fmla="*/ 352 h 690"/>
                  <a:gd name="T106" fmla="*/ 1228 w 1350"/>
                  <a:gd name="T107" fmla="*/ 328 h 690"/>
                  <a:gd name="T108" fmla="*/ 1256 w 1350"/>
                  <a:gd name="T109" fmla="*/ 398 h 690"/>
                  <a:gd name="T110" fmla="*/ 1318 w 1350"/>
                  <a:gd name="T111" fmla="*/ 430 h 690"/>
                  <a:gd name="T112" fmla="*/ 1284 w 1350"/>
                  <a:gd name="T113" fmla="*/ 458 h 690"/>
                  <a:gd name="T114" fmla="*/ 1348 w 1350"/>
                  <a:gd name="T115" fmla="*/ 458 h 690"/>
                  <a:gd name="T116" fmla="*/ 1286 w 1350"/>
                  <a:gd name="T117" fmla="*/ 524 h 690"/>
                  <a:gd name="T118" fmla="*/ 1152 w 1350"/>
                  <a:gd name="T119" fmla="*/ 548 h 690"/>
                  <a:gd name="T120" fmla="*/ 1116 w 1350"/>
                  <a:gd name="T121" fmla="*/ 590 h 690"/>
                  <a:gd name="T122" fmla="*/ 1202 w 1350"/>
                  <a:gd name="T123" fmla="*/ 548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50" h="690">
                    <a:moveTo>
                      <a:pt x="1218" y="562"/>
                    </a:moveTo>
                    <a:lnTo>
                      <a:pt x="1214" y="568"/>
                    </a:lnTo>
                    <a:lnTo>
                      <a:pt x="1204" y="570"/>
                    </a:lnTo>
                    <a:lnTo>
                      <a:pt x="1208" y="580"/>
                    </a:lnTo>
                    <a:lnTo>
                      <a:pt x="1204" y="588"/>
                    </a:lnTo>
                    <a:lnTo>
                      <a:pt x="1206" y="594"/>
                    </a:lnTo>
                    <a:lnTo>
                      <a:pt x="1210" y="602"/>
                    </a:lnTo>
                    <a:lnTo>
                      <a:pt x="1222" y="610"/>
                    </a:lnTo>
                    <a:lnTo>
                      <a:pt x="1236" y="614"/>
                    </a:lnTo>
                    <a:lnTo>
                      <a:pt x="1254" y="614"/>
                    </a:lnTo>
                    <a:lnTo>
                      <a:pt x="1262" y="612"/>
                    </a:lnTo>
                    <a:lnTo>
                      <a:pt x="1266" y="604"/>
                    </a:lnTo>
                    <a:lnTo>
                      <a:pt x="1270" y="596"/>
                    </a:lnTo>
                    <a:lnTo>
                      <a:pt x="1278" y="596"/>
                    </a:lnTo>
                    <a:lnTo>
                      <a:pt x="1278" y="604"/>
                    </a:lnTo>
                    <a:lnTo>
                      <a:pt x="1284" y="608"/>
                    </a:lnTo>
                    <a:lnTo>
                      <a:pt x="1284" y="616"/>
                    </a:lnTo>
                    <a:lnTo>
                      <a:pt x="1274" y="616"/>
                    </a:lnTo>
                    <a:lnTo>
                      <a:pt x="1268" y="616"/>
                    </a:lnTo>
                    <a:lnTo>
                      <a:pt x="1262" y="626"/>
                    </a:lnTo>
                    <a:lnTo>
                      <a:pt x="1258" y="630"/>
                    </a:lnTo>
                    <a:lnTo>
                      <a:pt x="1246" y="634"/>
                    </a:lnTo>
                    <a:lnTo>
                      <a:pt x="1230" y="640"/>
                    </a:lnTo>
                    <a:lnTo>
                      <a:pt x="1220" y="640"/>
                    </a:lnTo>
                    <a:lnTo>
                      <a:pt x="1212" y="648"/>
                    </a:lnTo>
                    <a:lnTo>
                      <a:pt x="1204" y="656"/>
                    </a:lnTo>
                    <a:lnTo>
                      <a:pt x="1198" y="662"/>
                    </a:lnTo>
                    <a:lnTo>
                      <a:pt x="1188" y="656"/>
                    </a:lnTo>
                    <a:lnTo>
                      <a:pt x="1186" y="648"/>
                    </a:lnTo>
                    <a:lnTo>
                      <a:pt x="1190" y="640"/>
                    </a:lnTo>
                    <a:lnTo>
                      <a:pt x="1202" y="632"/>
                    </a:lnTo>
                    <a:lnTo>
                      <a:pt x="1214" y="628"/>
                    </a:lnTo>
                    <a:lnTo>
                      <a:pt x="1216" y="626"/>
                    </a:lnTo>
                    <a:lnTo>
                      <a:pt x="1216" y="624"/>
                    </a:lnTo>
                    <a:lnTo>
                      <a:pt x="1214" y="620"/>
                    </a:lnTo>
                    <a:lnTo>
                      <a:pt x="1210" y="618"/>
                    </a:lnTo>
                    <a:lnTo>
                      <a:pt x="1198" y="624"/>
                    </a:lnTo>
                    <a:lnTo>
                      <a:pt x="1188" y="628"/>
                    </a:lnTo>
                    <a:lnTo>
                      <a:pt x="1172" y="632"/>
                    </a:lnTo>
                    <a:lnTo>
                      <a:pt x="1168" y="626"/>
                    </a:lnTo>
                    <a:lnTo>
                      <a:pt x="1162" y="620"/>
                    </a:lnTo>
                    <a:lnTo>
                      <a:pt x="1160" y="612"/>
                    </a:lnTo>
                    <a:lnTo>
                      <a:pt x="1162" y="596"/>
                    </a:lnTo>
                    <a:lnTo>
                      <a:pt x="1160" y="588"/>
                    </a:lnTo>
                    <a:lnTo>
                      <a:pt x="1146" y="584"/>
                    </a:lnTo>
                    <a:lnTo>
                      <a:pt x="1138" y="580"/>
                    </a:lnTo>
                    <a:lnTo>
                      <a:pt x="1130" y="588"/>
                    </a:lnTo>
                    <a:lnTo>
                      <a:pt x="1122" y="602"/>
                    </a:lnTo>
                    <a:lnTo>
                      <a:pt x="1118" y="612"/>
                    </a:lnTo>
                    <a:lnTo>
                      <a:pt x="1118" y="618"/>
                    </a:lnTo>
                    <a:lnTo>
                      <a:pt x="1112" y="626"/>
                    </a:lnTo>
                    <a:lnTo>
                      <a:pt x="1100" y="632"/>
                    </a:lnTo>
                    <a:lnTo>
                      <a:pt x="1042" y="632"/>
                    </a:lnTo>
                    <a:lnTo>
                      <a:pt x="1026" y="644"/>
                    </a:lnTo>
                    <a:lnTo>
                      <a:pt x="1020" y="648"/>
                    </a:lnTo>
                    <a:lnTo>
                      <a:pt x="1014" y="652"/>
                    </a:lnTo>
                    <a:lnTo>
                      <a:pt x="1002" y="652"/>
                    </a:lnTo>
                    <a:lnTo>
                      <a:pt x="986" y="652"/>
                    </a:lnTo>
                    <a:lnTo>
                      <a:pt x="980" y="656"/>
                    </a:lnTo>
                    <a:lnTo>
                      <a:pt x="972" y="660"/>
                    </a:lnTo>
                    <a:lnTo>
                      <a:pt x="974" y="664"/>
                    </a:lnTo>
                    <a:lnTo>
                      <a:pt x="982" y="664"/>
                    </a:lnTo>
                    <a:lnTo>
                      <a:pt x="980" y="668"/>
                    </a:lnTo>
                    <a:lnTo>
                      <a:pt x="982" y="672"/>
                    </a:lnTo>
                    <a:lnTo>
                      <a:pt x="964" y="674"/>
                    </a:lnTo>
                    <a:lnTo>
                      <a:pt x="948" y="678"/>
                    </a:lnTo>
                    <a:lnTo>
                      <a:pt x="940" y="680"/>
                    </a:lnTo>
                    <a:lnTo>
                      <a:pt x="932" y="686"/>
                    </a:lnTo>
                    <a:lnTo>
                      <a:pt x="924" y="690"/>
                    </a:lnTo>
                    <a:lnTo>
                      <a:pt x="920" y="688"/>
                    </a:lnTo>
                    <a:lnTo>
                      <a:pt x="920" y="680"/>
                    </a:lnTo>
                    <a:lnTo>
                      <a:pt x="922" y="678"/>
                    </a:lnTo>
                    <a:lnTo>
                      <a:pt x="922" y="670"/>
                    </a:lnTo>
                    <a:lnTo>
                      <a:pt x="928" y="668"/>
                    </a:lnTo>
                    <a:lnTo>
                      <a:pt x="936" y="666"/>
                    </a:lnTo>
                    <a:lnTo>
                      <a:pt x="938" y="656"/>
                    </a:lnTo>
                    <a:lnTo>
                      <a:pt x="940" y="648"/>
                    </a:lnTo>
                    <a:lnTo>
                      <a:pt x="946" y="642"/>
                    </a:lnTo>
                    <a:lnTo>
                      <a:pt x="948" y="636"/>
                    </a:lnTo>
                    <a:lnTo>
                      <a:pt x="952" y="636"/>
                    </a:lnTo>
                    <a:lnTo>
                      <a:pt x="958" y="642"/>
                    </a:lnTo>
                    <a:lnTo>
                      <a:pt x="966" y="640"/>
                    </a:lnTo>
                    <a:lnTo>
                      <a:pt x="968" y="632"/>
                    </a:lnTo>
                    <a:lnTo>
                      <a:pt x="962" y="622"/>
                    </a:lnTo>
                    <a:lnTo>
                      <a:pt x="954" y="614"/>
                    </a:lnTo>
                    <a:lnTo>
                      <a:pt x="942" y="610"/>
                    </a:lnTo>
                    <a:lnTo>
                      <a:pt x="930" y="608"/>
                    </a:lnTo>
                    <a:lnTo>
                      <a:pt x="914" y="608"/>
                    </a:lnTo>
                    <a:lnTo>
                      <a:pt x="902" y="606"/>
                    </a:lnTo>
                    <a:lnTo>
                      <a:pt x="896" y="600"/>
                    </a:lnTo>
                    <a:lnTo>
                      <a:pt x="892" y="590"/>
                    </a:lnTo>
                    <a:lnTo>
                      <a:pt x="888" y="578"/>
                    </a:lnTo>
                    <a:lnTo>
                      <a:pt x="886" y="574"/>
                    </a:lnTo>
                    <a:lnTo>
                      <a:pt x="874" y="574"/>
                    </a:lnTo>
                    <a:lnTo>
                      <a:pt x="870" y="566"/>
                    </a:lnTo>
                    <a:lnTo>
                      <a:pt x="864" y="558"/>
                    </a:lnTo>
                    <a:lnTo>
                      <a:pt x="854" y="558"/>
                    </a:lnTo>
                    <a:lnTo>
                      <a:pt x="844" y="554"/>
                    </a:lnTo>
                    <a:lnTo>
                      <a:pt x="836" y="554"/>
                    </a:lnTo>
                    <a:lnTo>
                      <a:pt x="828" y="560"/>
                    </a:lnTo>
                    <a:lnTo>
                      <a:pt x="818" y="566"/>
                    </a:lnTo>
                    <a:lnTo>
                      <a:pt x="810" y="572"/>
                    </a:lnTo>
                    <a:lnTo>
                      <a:pt x="804" y="570"/>
                    </a:lnTo>
                    <a:lnTo>
                      <a:pt x="794" y="570"/>
                    </a:lnTo>
                    <a:lnTo>
                      <a:pt x="786" y="568"/>
                    </a:lnTo>
                    <a:lnTo>
                      <a:pt x="782" y="568"/>
                    </a:lnTo>
                    <a:lnTo>
                      <a:pt x="772" y="564"/>
                    </a:lnTo>
                    <a:lnTo>
                      <a:pt x="748" y="560"/>
                    </a:lnTo>
                    <a:lnTo>
                      <a:pt x="736" y="556"/>
                    </a:lnTo>
                    <a:lnTo>
                      <a:pt x="732" y="552"/>
                    </a:lnTo>
                    <a:lnTo>
                      <a:pt x="730" y="544"/>
                    </a:lnTo>
                    <a:lnTo>
                      <a:pt x="722" y="544"/>
                    </a:lnTo>
                    <a:lnTo>
                      <a:pt x="720" y="552"/>
                    </a:lnTo>
                    <a:lnTo>
                      <a:pt x="290" y="552"/>
                    </a:lnTo>
                    <a:lnTo>
                      <a:pt x="282" y="542"/>
                    </a:lnTo>
                    <a:lnTo>
                      <a:pt x="272" y="532"/>
                    </a:lnTo>
                    <a:lnTo>
                      <a:pt x="266" y="536"/>
                    </a:lnTo>
                    <a:lnTo>
                      <a:pt x="256" y="526"/>
                    </a:lnTo>
                    <a:lnTo>
                      <a:pt x="250" y="516"/>
                    </a:lnTo>
                    <a:lnTo>
                      <a:pt x="244" y="520"/>
                    </a:lnTo>
                    <a:lnTo>
                      <a:pt x="232" y="512"/>
                    </a:lnTo>
                    <a:lnTo>
                      <a:pt x="214" y="510"/>
                    </a:lnTo>
                    <a:lnTo>
                      <a:pt x="218" y="500"/>
                    </a:lnTo>
                    <a:lnTo>
                      <a:pt x="216" y="494"/>
                    </a:lnTo>
                    <a:lnTo>
                      <a:pt x="208" y="494"/>
                    </a:lnTo>
                    <a:lnTo>
                      <a:pt x="208" y="486"/>
                    </a:lnTo>
                    <a:lnTo>
                      <a:pt x="206" y="478"/>
                    </a:lnTo>
                    <a:lnTo>
                      <a:pt x="202" y="472"/>
                    </a:lnTo>
                    <a:lnTo>
                      <a:pt x="196" y="470"/>
                    </a:lnTo>
                    <a:lnTo>
                      <a:pt x="188" y="474"/>
                    </a:lnTo>
                    <a:lnTo>
                      <a:pt x="190" y="466"/>
                    </a:lnTo>
                    <a:lnTo>
                      <a:pt x="196" y="456"/>
                    </a:lnTo>
                    <a:lnTo>
                      <a:pt x="194" y="448"/>
                    </a:lnTo>
                    <a:lnTo>
                      <a:pt x="188" y="452"/>
                    </a:lnTo>
                    <a:lnTo>
                      <a:pt x="180" y="458"/>
                    </a:lnTo>
                    <a:lnTo>
                      <a:pt x="172" y="458"/>
                    </a:lnTo>
                    <a:lnTo>
                      <a:pt x="172" y="446"/>
                    </a:lnTo>
                    <a:lnTo>
                      <a:pt x="174" y="438"/>
                    </a:lnTo>
                    <a:lnTo>
                      <a:pt x="174" y="432"/>
                    </a:lnTo>
                    <a:lnTo>
                      <a:pt x="180" y="420"/>
                    </a:lnTo>
                    <a:lnTo>
                      <a:pt x="178" y="410"/>
                    </a:lnTo>
                    <a:lnTo>
                      <a:pt x="174" y="408"/>
                    </a:lnTo>
                    <a:lnTo>
                      <a:pt x="172" y="400"/>
                    </a:lnTo>
                    <a:lnTo>
                      <a:pt x="158" y="392"/>
                    </a:lnTo>
                    <a:lnTo>
                      <a:pt x="150" y="386"/>
                    </a:lnTo>
                    <a:lnTo>
                      <a:pt x="146" y="384"/>
                    </a:lnTo>
                    <a:lnTo>
                      <a:pt x="136" y="372"/>
                    </a:lnTo>
                    <a:lnTo>
                      <a:pt x="126" y="354"/>
                    </a:lnTo>
                    <a:lnTo>
                      <a:pt x="118" y="346"/>
                    </a:lnTo>
                    <a:lnTo>
                      <a:pt x="100" y="326"/>
                    </a:lnTo>
                    <a:lnTo>
                      <a:pt x="88" y="314"/>
                    </a:lnTo>
                    <a:lnTo>
                      <a:pt x="70" y="322"/>
                    </a:lnTo>
                    <a:lnTo>
                      <a:pt x="68" y="328"/>
                    </a:lnTo>
                    <a:lnTo>
                      <a:pt x="58" y="330"/>
                    </a:lnTo>
                    <a:lnTo>
                      <a:pt x="46" y="320"/>
                    </a:lnTo>
                    <a:lnTo>
                      <a:pt x="34" y="310"/>
                    </a:lnTo>
                    <a:lnTo>
                      <a:pt x="26" y="300"/>
                    </a:lnTo>
                    <a:lnTo>
                      <a:pt x="10" y="306"/>
                    </a:lnTo>
                    <a:lnTo>
                      <a:pt x="0" y="302"/>
                    </a:lnTo>
                    <a:lnTo>
                      <a:pt x="0" y="62"/>
                    </a:lnTo>
                    <a:lnTo>
                      <a:pt x="18" y="64"/>
                    </a:lnTo>
                    <a:lnTo>
                      <a:pt x="48" y="76"/>
                    </a:lnTo>
                    <a:lnTo>
                      <a:pt x="84" y="86"/>
                    </a:lnTo>
                    <a:lnTo>
                      <a:pt x="82" y="72"/>
                    </a:lnTo>
                    <a:lnTo>
                      <a:pt x="100" y="62"/>
                    </a:lnTo>
                    <a:lnTo>
                      <a:pt x="110" y="68"/>
                    </a:lnTo>
                    <a:lnTo>
                      <a:pt x="116" y="72"/>
                    </a:lnTo>
                    <a:lnTo>
                      <a:pt x="138" y="60"/>
                    </a:lnTo>
                    <a:lnTo>
                      <a:pt x="162" y="48"/>
                    </a:lnTo>
                    <a:lnTo>
                      <a:pt x="178" y="48"/>
                    </a:lnTo>
                    <a:lnTo>
                      <a:pt x="180" y="56"/>
                    </a:lnTo>
                    <a:lnTo>
                      <a:pt x="192" y="58"/>
                    </a:lnTo>
                    <a:lnTo>
                      <a:pt x="208" y="38"/>
                    </a:lnTo>
                    <a:lnTo>
                      <a:pt x="218" y="46"/>
                    </a:lnTo>
                    <a:lnTo>
                      <a:pt x="230" y="64"/>
                    </a:lnTo>
                    <a:lnTo>
                      <a:pt x="244" y="66"/>
                    </a:lnTo>
                    <a:lnTo>
                      <a:pt x="256" y="50"/>
                    </a:lnTo>
                    <a:lnTo>
                      <a:pt x="262" y="52"/>
                    </a:lnTo>
                    <a:lnTo>
                      <a:pt x="270" y="70"/>
                    </a:lnTo>
                    <a:lnTo>
                      <a:pt x="282" y="62"/>
                    </a:lnTo>
                    <a:lnTo>
                      <a:pt x="302" y="56"/>
                    </a:lnTo>
                    <a:lnTo>
                      <a:pt x="328" y="66"/>
                    </a:lnTo>
                    <a:lnTo>
                      <a:pt x="352" y="72"/>
                    </a:lnTo>
                    <a:lnTo>
                      <a:pt x="382" y="82"/>
                    </a:lnTo>
                    <a:lnTo>
                      <a:pt x="404" y="84"/>
                    </a:lnTo>
                    <a:lnTo>
                      <a:pt x="422" y="92"/>
                    </a:lnTo>
                    <a:lnTo>
                      <a:pt x="424" y="100"/>
                    </a:lnTo>
                    <a:lnTo>
                      <a:pt x="412" y="102"/>
                    </a:lnTo>
                    <a:lnTo>
                      <a:pt x="410" y="110"/>
                    </a:lnTo>
                    <a:lnTo>
                      <a:pt x="426" y="118"/>
                    </a:lnTo>
                    <a:lnTo>
                      <a:pt x="456" y="116"/>
                    </a:lnTo>
                    <a:lnTo>
                      <a:pt x="478" y="114"/>
                    </a:lnTo>
                    <a:lnTo>
                      <a:pt x="486" y="110"/>
                    </a:lnTo>
                    <a:lnTo>
                      <a:pt x="504" y="120"/>
                    </a:lnTo>
                    <a:lnTo>
                      <a:pt x="520" y="130"/>
                    </a:lnTo>
                    <a:lnTo>
                      <a:pt x="528" y="142"/>
                    </a:lnTo>
                    <a:lnTo>
                      <a:pt x="534" y="138"/>
                    </a:lnTo>
                    <a:lnTo>
                      <a:pt x="530" y="120"/>
                    </a:lnTo>
                    <a:lnTo>
                      <a:pt x="526" y="110"/>
                    </a:lnTo>
                    <a:lnTo>
                      <a:pt x="536" y="104"/>
                    </a:lnTo>
                    <a:lnTo>
                      <a:pt x="560" y="94"/>
                    </a:lnTo>
                    <a:lnTo>
                      <a:pt x="578" y="104"/>
                    </a:lnTo>
                    <a:lnTo>
                      <a:pt x="600" y="112"/>
                    </a:lnTo>
                    <a:lnTo>
                      <a:pt x="622" y="116"/>
                    </a:lnTo>
                    <a:lnTo>
                      <a:pt x="646" y="116"/>
                    </a:lnTo>
                    <a:lnTo>
                      <a:pt x="668" y="116"/>
                    </a:lnTo>
                    <a:lnTo>
                      <a:pt x="688" y="118"/>
                    </a:lnTo>
                    <a:lnTo>
                      <a:pt x="694" y="112"/>
                    </a:lnTo>
                    <a:lnTo>
                      <a:pt x="688" y="108"/>
                    </a:lnTo>
                    <a:lnTo>
                      <a:pt x="676" y="106"/>
                    </a:lnTo>
                    <a:lnTo>
                      <a:pt x="678" y="98"/>
                    </a:lnTo>
                    <a:lnTo>
                      <a:pt x="684" y="96"/>
                    </a:lnTo>
                    <a:lnTo>
                      <a:pt x="696" y="100"/>
                    </a:lnTo>
                    <a:lnTo>
                      <a:pt x="708" y="112"/>
                    </a:lnTo>
                    <a:lnTo>
                      <a:pt x="704" y="116"/>
                    </a:lnTo>
                    <a:lnTo>
                      <a:pt x="710" y="126"/>
                    </a:lnTo>
                    <a:lnTo>
                      <a:pt x="716" y="134"/>
                    </a:lnTo>
                    <a:lnTo>
                      <a:pt x="724" y="134"/>
                    </a:lnTo>
                    <a:lnTo>
                      <a:pt x="724" y="120"/>
                    </a:lnTo>
                    <a:lnTo>
                      <a:pt x="722" y="108"/>
                    </a:lnTo>
                    <a:lnTo>
                      <a:pt x="742" y="102"/>
                    </a:lnTo>
                    <a:lnTo>
                      <a:pt x="752" y="90"/>
                    </a:lnTo>
                    <a:lnTo>
                      <a:pt x="750" y="78"/>
                    </a:lnTo>
                    <a:lnTo>
                      <a:pt x="740" y="64"/>
                    </a:lnTo>
                    <a:lnTo>
                      <a:pt x="722" y="60"/>
                    </a:lnTo>
                    <a:lnTo>
                      <a:pt x="708" y="52"/>
                    </a:lnTo>
                    <a:lnTo>
                      <a:pt x="704" y="44"/>
                    </a:lnTo>
                    <a:lnTo>
                      <a:pt x="712" y="32"/>
                    </a:lnTo>
                    <a:lnTo>
                      <a:pt x="704" y="26"/>
                    </a:lnTo>
                    <a:lnTo>
                      <a:pt x="708" y="12"/>
                    </a:lnTo>
                    <a:lnTo>
                      <a:pt x="718" y="12"/>
                    </a:lnTo>
                    <a:lnTo>
                      <a:pt x="722" y="4"/>
                    </a:lnTo>
                    <a:lnTo>
                      <a:pt x="732" y="0"/>
                    </a:lnTo>
                    <a:lnTo>
                      <a:pt x="750" y="4"/>
                    </a:lnTo>
                    <a:lnTo>
                      <a:pt x="762" y="20"/>
                    </a:lnTo>
                    <a:lnTo>
                      <a:pt x="764" y="26"/>
                    </a:lnTo>
                    <a:lnTo>
                      <a:pt x="774" y="40"/>
                    </a:lnTo>
                    <a:lnTo>
                      <a:pt x="776" y="48"/>
                    </a:lnTo>
                    <a:lnTo>
                      <a:pt x="770" y="54"/>
                    </a:lnTo>
                    <a:lnTo>
                      <a:pt x="774" y="64"/>
                    </a:lnTo>
                    <a:lnTo>
                      <a:pt x="786" y="62"/>
                    </a:lnTo>
                    <a:lnTo>
                      <a:pt x="794" y="64"/>
                    </a:lnTo>
                    <a:lnTo>
                      <a:pt x="796" y="80"/>
                    </a:lnTo>
                    <a:lnTo>
                      <a:pt x="802" y="94"/>
                    </a:lnTo>
                    <a:lnTo>
                      <a:pt x="812" y="98"/>
                    </a:lnTo>
                    <a:lnTo>
                      <a:pt x="820" y="92"/>
                    </a:lnTo>
                    <a:lnTo>
                      <a:pt x="814" y="82"/>
                    </a:lnTo>
                    <a:lnTo>
                      <a:pt x="820" y="74"/>
                    </a:lnTo>
                    <a:lnTo>
                      <a:pt x="832" y="78"/>
                    </a:lnTo>
                    <a:lnTo>
                      <a:pt x="842" y="90"/>
                    </a:lnTo>
                    <a:lnTo>
                      <a:pt x="836" y="100"/>
                    </a:lnTo>
                    <a:lnTo>
                      <a:pt x="834" y="112"/>
                    </a:lnTo>
                    <a:lnTo>
                      <a:pt x="844" y="120"/>
                    </a:lnTo>
                    <a:lnTo>
                      <a:pt x="858" y="126"/>
                    </a:lnTo>
                    <a:lnTo>
                      <a:pt x="866" y="120"/>
                    </a:lnTo>
                    <a:lnTo>
                      <a:pt x="874" y="106"/>
                    </a:lnTo>
                    <a:lnTo>
                      <a:pt x="876" y="90"/>
                    </a:lnTo>
                    <a:lnTo>
                      <a:pt x="888" y="82"/>
                    </a:lnTo>
                    <a:lnTo>
                      <a:pt x="886" y="74"/>
                    </a:lnTo>
                    <a:lnTo>
                      <a:pt x="880" y="62"/>
                    </a:lnTo>
                    <a:lnTo>
                      <a:pt x="882" y="56"/>
                    </a:lnTo>
                    <a:lnTo>
                      <a:pt x="900" y="58"/>
                    </a:lnTo>
                    <a:lnTo>
                      <a:pt x="922" y="66"/>
                    </a:lnTo>
                    <a:lnTo>
                      <a:pt x="936" y="76"/>
                    </a:lnTo>
                    <a:lnTo>
                      <a:pt x="946" y="90"/>
                    </a:lnTo>
                    <a:lnTo>
                      <a:pt x="940" y="94"/>
                    </a:lnTo>
                    <a:lnTo>
                      <a:pt x="932" y="96"/>
                    </a:lnTo>
                    <a:lnTo>
                      <a:pt x="934" y="106"/>
                    </a:lnTo>
                    <a:lnTo>
                      <a:pt x="940" y="114"/>
                    </a:lnTo>
                    <a:lnTo>
                      <a:pt x="946" y="126"/>
                    </a:lnTo>
                    <a:lnTo>
                      <a:pt x="938" y="136"/>
                    </a:lnTo>
                    <a:lnTo>
                      <a:pt x="926" y="146"/>
                    </a:lnTo>
                    <a:lnTo>
                      <a:pt x="916" y="152"/>
                    </a:lnTo>
                    <a:lnTo>
                      <a:pt x="902" y="144"/>
                    </a:lnTo>
                    <a:lnTo>
                      <a:pt x="898" y="152"/>
                    </a:lnTo>
                    <a:lnTo>
                      <a:pt x="890" y="156"/>
                    </a:lnTo>
                    <a:lnTo>
                      <a:pt x="878" y="144"/>
                    </a:lnTo>
                    <a:lnTo>
                      <a:pt x="868" y="144"/>
                    </a:lnTo>
                    <a:lnTo>
                      <a:pt x="864" y="150"/>
                    </a:lnTo>
                    <a:lnTo>
                      <a:pt x="870" y="156"/>
                    </a:lnTo>
                    <a:lnTo>
                      <a:pt x="864" y="166"/>
                    </a:lnTo>
                    <a:lnTo>
                      <a:pt x="856" y="174"/>
                    </a:lnTo>
                    <a:lnTo>
                      <a:pt x="846" y="176"/>
                    </a:lnTo>
                    <a:lnTo>
                      <a:pt x="834" y="174"/>
                    </a:lnTo>
                    <a:lnTo>
                      <a:pt x="822" y="166"/>
                    </a:lnTo>
                    <a:lnTo>
                      <a:pt x="812" y="164"/>
                    </a:lnTo>
                    <a:lnTo>
                      <a:pt x="816" y="172"/>
                    </a:lnTo>
                    <a:lnTo>
                      <a:pt x="822" y="178"/>
                    </a:lnTo>
                    <a:lnTo>
                      <a:pt x="834" y="180"/>
                    </a:lnTo>
                    <a:lnTo>
                      <a:pt x="842" y="182"/>
                    </a:lnTo>
                    <a:lnTo>
                      <a:pt x="854" y="182"/>
                    </a:lnTo>
                    <a:lnTo>
                      <a:pt x="848" y="192"/>
                    </a:lnTo>
                    <a:lnTo>
                      <a:pt x="840" y="204"/>
                    </a:lnTo>
                    <a:lnTo>
                      <a:pt x="830" y="210"/>
                    </a:lnTo>
                    <a:lnTo>
                      <a:pt x="820" y="212"/>
                    </a:lnTo>
                    <a:lnTo>
                      <a:pt x="812" y="212"/>
                    </a:lnTo>
                    <a:lnTo>
                      <a:pt x="804" y="208"/>
                    </a:lnTo>
                    <a:lnTo>
                      <a:pt x="804" y="218"/>
                    </a:lnTo>
                    <a:lnTo>
                      <a:pt x="784" y="220"/>
                    </a:lnTo>
                    <a:lnTo>
                      <a:pt x="772" y="216"/>
                    </a:lnTo>
                    <a:lnTo>
                      <a:pt x="778" y="222"/>
                    </a:lnTo>
                    <a:lnTo>
                      <a:pt x="794" y="228"/>
                    </a:lnTo>
                    <a:lnTo>
                      <a:pt x="796" y="238"/>
                    </a:lnTo>
                    <a:lnTo>
                      <a:pt x="778" y="242"/>
                    </a:lnTo>
                    <a:lnTo>
                      <a:pt x="758" y="260"/>
                    </a:lnTo>
                    <a:lnTo>
                      <a:pt x="740" y="290"/>
                    </a:lnTo>
                    <a:lnTo>
                      <a:pt x="734" y="332"/>
                    </a:lnTo>
                    <a:lnTo>
                      <a:pt x="736" y="336"/>
                    </a:lnTo>
                    <a:lnTo>
                      <a:pt x="738" y="342"/>
                    </a:lnTo>
                    <a:lnTo>
                      <a:pt x="748" y="342"/>
                    </a:lnTo>
                    <a:lnTo>
                      <a:pt x="756" y="344"/>
                    </a:lnTo>
                    <a:lnTo>
                      <a:pt x="760" y="352"/>
                    </a:lnTo>
                    <a:lnTo>
                      <a:pt x="768" y="378"/>
                    </a:lnTo>
                    <a:lnTo>
                      <a:pt x="782" y="374"/>
                    </a:lnTo>
                    <a:lnTo>
                      <a:pt x="800" y="374"/>
                    </a:lnTo>
                    <a:lnTo>
                      <a:pt x="814" y="380"/>
                    </a:lnTo>
                    <a:lnTo>
                      <a:pt x="830" y="382"/>
                    </a:lnTo>
                    <a:lnTo>
                      <a:pt x="846" y="398"/>
                    </a:lnTo>
                    <a:lnTo>
                      <a:pt x="864" y="408"/>
                    </a:lnTo>
                    <a:lnTo>
                      <a:pt x="886" y="416"/>
                    </a:lnTo>
                    <a:lnTo>
                      <a:pt x="896" y="416"/>
                    </a:lnTo>
                    <a:lnTo>
                      <a:pt x="904" y="418"/>
                    </a:lnTo>
                    <a:lnTo>
                      <a:pt x="916" y="420"/>
                    </a:lnTo>
                    <a:lnTo>
                      <a:pt x="928" y="420"/>
                    </a:lnTo>
                    <a:lnTo>
                      <a:pt x="932" y="442"/>
                    </a:lnTo>
                    <a:lnTo>
                      <a:pt x="932" y="456"/>
                    </a:lnTo>
                    <a:lnTo>
                      <a:pt x="932" y="462"/>
                    </a:lnTo>
                    <a:lnTo>
                      <a:pt x="932" y="470"/>
                    </a:lnTo>
                    <a:lnTo>
                      <a:pt x="944" y="484"/>
                    </a:lnTo>
                    <a:lnTo>
                      <a:pt x="956" y="498"/>
                    </a:lnTo>
                    <a:lnTo>
                      <a:pt x="962" y="502"/>
                    </a:lnTo>
                    <a:lnTo>
                      <a:pt x="970" y="506"/>
                    </a:lnTo>
                    <a:lnTo>
                      <a:pt x="984" y="498"/>
                    </a:lnTo>
                    <a:lnTo>
                      <a:pt x="988" y="490"/>
                    </a:lnTo>
                    <a:lnTo>
                      <a:pt x="990" y="482"/>
                    </a:lnTo>
                    <a:lnTo>
                      <a:pt x="984" y="462"/>
                    </a:lnTo>
                    <a:lnTo>
                      <a:pt x="980" y="448"/>
                    </a:lnTo>
                    <a:lnTo>
                      <a:pt x="972" y="428"/>
                    </a:lnTo>
                    <a:lnTo>
                      <a:pt x="980" y="424"/>
                    </a:lnTo>
                    <a:lnTo>
                      <a:pt x="1002" y="418"/>
                    </a:lnTo>
                    <a:lnTo>
                      <a:pt x="1012" y="406"/>
                    </a:lnTo>
                    <a:lnTo>
                      <a:pt x="1022" y="394"/>
                    </a:lnTo>
                    <a:lnTo>
                      <a:pt x="1020" y="372"/>
                    </a:lnTo>
                    <a:lnTo>
                      <a:pt x="1010" y="354"/>
                    </a:lnTo>
                    <a:lnTo>
                      <a:pt x="998" y="346"/>
                    </a:lnTo>
                    <a:lnTo>
                      <a:pt x="988" y="340"/>
                    </a:lnTo>
                    <a:lnTo>
                      <a:pt x="990" y="334"/>
                    </a:lnTo>
                    <a:lnTo>
                      <a:pt x="996" y="328"/>
                    </a:lnTo>
                    <a:lnTo>
                      <a:pt x="1006" y="316"/>
                    </a:lnTo>
                    <a:lnTo>
                      <a:pt x="1004" y="304"/>
                    </a:lnTo>
                    <a:lnTo>
                      <a:pt x="1002" y="292"/>
                    </a:lnTo>
                    <a:lnTo>
                      <a:pt x="1006" y="274"/>
                    </a:lnTo>
                    <a:lnTo>
                      <a:pt x="996" y="264"/>
                    </a:lnTo>
                    <a:lnTo>
                      <a:pt x="1000" y="250"/>
                    </a:lnTo>
                    <a:lnTo>
                      <a:pt x="1018" y="250"/>
                    </a:lnTo>
                    <a:lnTo>
                      <a:pt x="1034" y="256"/>
                    </a:lnTo>
                    <a:lnTo>
                      <a:pt x="1044" y="258"/>
                    </a:lnTo>
                    <a:lnTo>
                      <a:pt x="1058" y="256"/>
                    </a:lnTo>
                    <a:lnTo>
                      <a:pt x="1064" y="248"/>
                    </a:lnTo>
                    <a:lnTo>
                      <a:pt x="1076" y="256"/>
                    </a:lnTo>
                    <a:lnTo>
                      <a:pt x="1090" y="266"/>
                    </a:lnTo>
                    <a:lnTo>
                      <a:pt x="1098" y="278"/>
                    </a:lnTo>
                    <a:lnTo>
                      <a:pt x="1112" y="286"/>
                    </a:lnTo>
                    <a:lnTo>
                      <a:pt x="1134" y="290"/>
                    </a:lnTo>
                    <a:lnTo>
                      <a:pt x="1130" y="300"/>
                    </a:lnTo>
                    <a:lnTo>
                      <a:pt x="1130" y="314"/>
                    </a:lnTo>
                    <a:lnTo>
                      <a:pt x="1136" y="328"/>
                    </a:lnTo>
                    <a:lnTo>
                      <a:pt x="1136" y="336"/>
                    </a:lnTo>
                    <a:lnTo>
                      <a:pt x="1148" y="338"/>
                    </a:lnTo>
                    <a:lnTo>
                      <a:pt x="1156" y="346"/>
                    </a:lnTo>
                    <a:lnTo>
                      <a:pt x="1168" y="352"/>
                    </a:lnTo>
                    <a:lnTo>
                      <a:pt x="1182" y="340"/>
                    </a:lnTo>
                    <a:lnTo>
                      <a:pt x="1196" y="328"/>
                    </a:lnTo>
                    <a:lnTo>
                      <a:pt x="1196" y="316"/>
                    </a:lnTo>
                    <a:lnTo>
                      <a:pt x="1204" y="306"/>
                    </a:lnTo>
                    <a:lnTo>
                      <a:pt x="1210" y="300"/>
                    </a:lnTo>
                    <a:lnTo>
                      <a:pt x="1218" y="312"/>
                    </a:lnTo>
                    <a:lnTo>
                      <a:pt x="1228" y="328"/>
                    </a:lnTo>
                    <a:lnTo>
                      <a:pt x="1242" y="346"/>
                    </a:lnTo>
                    <a:lnTo>
                      <a:pt x="1244" y="354"/>
                    </a:lnTo>
                    <a:lnTo>
                      <a:pt x="1254" y="360"/>
                    </a:lnTo>
                    <a:lnTo>
                      <a:pt x="1256" y="372"/>
                    </a:lnTo>
                    <a:lnTo>
                      <a:pt x="1260" y="384"/>
                    </a:lnTo>
                    <a:lnTo>
                      <a:pt x="1254" y="390"/>
                    </a:lnTo>
                    <a:lnTo>
                      <a:pt x="1256" y="398"/>
                    </a:lnTo>
                    <a:lnTo>
                      <a:pt x="1272" y="408"/>
                    </a:lnTo>
                    <a:lnTo>
                      <a:pt x="1274" y="412"/>
                    </a:lnTo>
                    <a:lnTo>
                      <a:pt x="1274" y="418"/>
                    </a:lnTo>
                    <a:lnTo>
                      <a:pt x="1284" y="422"/>
                    </a:lnTo>
                    <a:lnTo>
                      <a:pt x="1298" y="426"/>
                    </a:lnTo>
                    <a:lnTo>
                      <a:pt x="1310" y="430"/>
                    </a:lnTo>
                    <a:lnTo>
                      <a:pt x="1318" y="430"/>
                    </a:lnTo>
                    <a:lnTo>
                      <a:pt x="1314" y="438"/>
                    </a:lnTo>
                    <a:lnTo>
                      <a:pt x="1300" y="444"/>
                    </a:lnTo>
                    <a:lnTo>
                      <a:pt x="1292" y="448"/>
                    </a:lnTo>
                    <a:lnTo>
                      <a:pt x="1280" y="454"/>
                    </a:lnTo>
                    <a:lnTo>
                      <a:pt x="1282" y="456"/>
                    </a:lnTo>
                    <a:lnTo>
                      <a:pt x="1282" y="458"/>
                    </a:lnTo>
                    <a:lnTo>
                      <a:pt x="1284" y="458"/>
                    </a:lnTo>
                    <a:lnTo>
                      <a:pt x="1300" y="450"/>
                    </a:lnTo>
                    <a:lnTo>
                      <a:pt x="1314" y="444"/>
                    </a:lnTo>
                    <a:lnTo>
                      <a:pt x="1324" y="442"/>
                    </a:lnTo>
                    <a:lnTo>
                      <a:pt x="1328" y="452"/>
                    </a:lnTo>
                    <a:lnTo>
                      <a:pt x="1330" y="452"/>
                    </a:lnTo>
                    <a:lnTo>
                      <a:pt x="1336" y="452"/>
                    </a:lnTo>
                    <a:lnTo>
                      <a:pt x="1348" y="458"/>
                    </a:lnTo>
                    <a:lnTo>
                      <a:pt x="1350" y="474"/>
                    </a:lnTo>
                    <a:lnTo>
                      <a:pt x="1348" y="488"/>
                    </a:lnTo>
                    <a:lnTo>
                      <a:pt x="1340" y="496"/>
                    </a:lnTo>
                    <a:lnTo>
                      <a:pt x="1330" y="502"/>
                    </a:lnTo>
                    <a:lnTo>
                      <a:pt x="1310" y="502"/>
                    </a:lnTo>
                    <a:lnTo>
                      <a:pt x="1302" y="512"/>
                    </a:lnTo>
                    <a:lnTo>
                      <a:pt x="1286" y="524"/>
                    </a:lnTo>
                    <a:lnTo>
                      <a:pt x="1264" y="528"/>
                    </a:lnTo>
                    <a:lnTo>
                      <a:pt x="1238" y="524"/>
                    </a:lnTo>
                    <a:lnTo>
                      <a:pt x="1218" y="524"/>
                    </a:lnTo>
                    <a:lnTo>
                      <a:pt x="1190" y="526"/>
                    </a:lnTo>
                    <a:lnTo>
                      <a:pt x="1174" y="532"/>
                    </a:lnTo>
                    <a:lnTo>
                      <a:pt x="1166" y="544"/>
                    </a:lnTo>
                    <a:lnTo>
                      <a:pt x="1152" y="548"/>
                    </a:lnTo>
                    <a:lnTo>
                      <a:pt x="1138" y="560"/>
                    </a:lnTo>
                    <a:lnTo>
                      <a:pt x="1128" y="570"/>
                    </a:lnTo>
                    <a:lnTo>
                      <a:pt x="1114" y="586"/>
                    </a:lnTo>
                    <a:lnTo>
                      <a:pt x="1112" y="590"/>
                    </a:lnTo>
                    <a:lnTo>
                      <a:pt x="1110" y="592"/>
                    </a:lnTo>
                    <a:lnTo>
                      <a:pt x="1110" y="594"/>
                    </a:lnTo>
                    <a:lnTo>
                      <a:pt x="1116" y="590"/>
                    </a:lnTo>
                    <a:lnTo>
                      <a:pt x="1120" y="588"/>
                    </a:lnTo>
                    <a:lnTo>
                      <a:pt x="1134" y="572"/>
                    </a:lnTo>
                    <a:lnTo>
                      <a:pt x="1150" y="562"/>
                    </a:lnTo>
                    <a:lnTo>
                      <a:pt x="1168" y="554"/>
                    </a:lnTo>
                    <a:lnTo>
                      <a:pt x="1174" y="550"/>
                    </a:lnTo>
                    <a:lnTo>
                      <a:pt x="1184" y="546"/>
                    </a:lnTo>
                    <a:lnTo>
                      <a:pt x="1202" y="548"/>
                    </a:lnTo>
                    <a:lnTo>
                      <a:pt x="1214" y="552"/>
                    </a:lnTo>
                    <a:lnTo>
                      <a:pt x="1218" y="5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435"/>
              <p:cNvSpPr>
                <a:spLocks/>
              </p:cNvSpPr>
              <p:nvPr/>
            </p:nvSpPr>
            <p:spPr bwMode="auto">
              <a:xfrm>
                <a:off x="1004" y="1111"/>
                <a:ext cx="38" cy="28"/>
              </a:xfrm>
              <a:custGeom>
                <a:avLst/>
                <a:gdLst>
                  <a:gd name="T0" fmla="*/ 6 w 38"/>
                  <a:gd name="T1" fmla="*/ 0 h 28"/>
                  <a:gd name="T2" fmla="*/ 22 w 38"/>
                  <a:gd name="T3" fmla="*/ 0 h 28"/>
                  <a:gd name="T4" fmla="*/ 36 w 38"/>
                  <a:gd name="T5" fmla="*/ 0 h 28"/>
                  <a:gd name="T6" fmla="*/ 38 w 38"/>
                  <a:gd name="T7" fmla="*/ 8 h 28"/>
                  <a:gd name="T8" fmla="*/ 34 w 38"/>
                  <a:gd name="T9" fmla="*/ 20 h 28"/>
                  <a:gd name="T10" fmla="*/ 28 w 38"/>
                  <a:gd name="T11" fmla="*/ 28 h 28"/>
                  <a:gd name="T12" fmla="*/ 22 w 38"/>
                  <a:gd name="T13" fmla="*/ 24 h 28"/>
                  <a:gd name="T14" fmla="*/ 14 w 38"/>
                  <a:gd name="T15" fmla="*/ 14 h 28"/>
                  <a:gd name="T16" fmla="*/ 6 w 38"/>
                  <a:gd name="T17" fmla="*/ 10 h 28"/>
                  <a:gd name="T18" fmla="*/ 0 w 38"/>
                  <a:gd name="T19" fmla="*/ 4 h 28"/>
                  <a:gd name="T20" fmla="*/ 6 w 3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6" y="0"/>
                    </a:moveTo>
                    <a:lnTo>
                      <a:pt x="22" y="0"/>
                    </a:lnTo>
                    <a:lnTo>
                      <a:pt x="36" y="0"/>
                    </a:lnTo>
                    <a:lnTo>
                      <a:pt x="38" y="8"/>
                    </a:lnTo>
                    <a:lnTo>
                      <a:pt x="34" y="20"/>
                    </a:lnTo>
                    <a:lnTo>
                      <a:pt x="28" y="28"/>
                    </a:lnTo>
                    <a:lnTo>
                      <a:pt x="22" y="24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436"/>
              <p:cNvSpPr>
                <a:spLocks/>
              </p:cNvSpPr>
              <p:nvPr/>
            </p:nvSpPr>
            <p:spPr bwMode="auto">
              <a:xfrm>
                <a:off x="754" y="987"/>
                <a:ext cx="112" cy="58"/>
              </a:xfrm>
              <a:custGeom>
                <a:avLst/>
                <a:gdLst>
                  <a:gd name="T0" fmla="*/ 0 w 112"/>
                  <a:gd name="T1" fmla="*/ 50 h 58"/>
                  <a:gd name="T2" fmla="*/ 4 w 112"/>
                  <a:gd name="T3" fmla="*/ 40 h 58"/>
                  <a:gd name="T4" fmla="*/ 16 w 112"/>
                  <a:gd name="T5" fmla="*/ 38 h 58"/>
                  <a:gd name="T6" fmla="*/ 26 w 112"/>
                  <a:gd name="T7" fmla="*/ 32 h 58"/>
                  <a:gd name="T8" fmla="*/ 36 w 112"/>
                  <a:gd name="T9" fmla="*/ 26 h 58"/>
                  <a:gd name="T10" fmla="*/ 50 w 112"/>
                  <a:gd name="T11" fmla="*/ 18 h 58"/>
                  <a:gd name="T12" fmla="*/ 58 w 112"/>
                  <a:gd name="T13" fmla="*/ 10 h 58"/>
                  <a:gd name="T14" fmla="*/ 76 w 112"/>
                  <a:gd name="T15" fmla="*/ 8 h 58"/>
                  <a:gd name="T16" fmla="*/ 86 w 112"/>
                  <a:gd name="T17" fmla="*/ 8 h 58"/>
                  <a:gd name="T18" fmla="*/ 92 w 112"/>
                  <a:gd name="T19" fmla="*/ 12 h 58"/>
                  <a:gd name="T20" fmla="*/ 96 w 112"/>
                  <a:gd name="T21" fmla="*/ 0 h 58"/>
                  <a:gd name="T22" fmla="*/ 106 w 112"/>
                  <a:gd name="T23" fmla="*/ 4 h 58"/>
                  <a:gd name="T24" fmla="*/ 112 w 112"/>
                  <a:gd name="T25" fmla="*/ 8 h 58"/>
                  <a:gd name="T26" fmla="*/ 108 w 112"/>
                  <a:gd name="T27" fmla="*/ 14 h 58"/>
                  <a:gd name="T28" fmla="*/ 100 w 112"/>
                  <a:gd name="T29" fmla="*/ 16 h 58"/>
                  <a:gd name="T30" fmla="*/ 106 w 112"/>
                  <a:gd name="T31" fmla="*/ 24 h 58"/>
                  <a:gd name="T32" fmla="*/ 104 w 112"/>
                  <a:gd name="T33" fmla="*/ 30 h 58"/>
                  <a:gd name="T34" fmla="*/ 96 w 112"/>
                  <a:gd name="T35" fmla="*/ 32 h 58"/>
                  <a:gd name="T36" fmla="*/ 90 w 112"/>
                  <a:gd name="T37" fmla="*/ 38 h 58"/>
                  <a:gd name="T38" fmla="*/ 84 w 112"/>
                  <a:gd name="T39" fmla="*/ 44 h 58"/>
                  <a:gd name="T40" fmla="*/ 74 w 112"/>
                  <a:gd name="T41" fmla="*/ 42 h 58"/>
                  <a:gd name="T42" fmla="*/ 76 w 112"/>
                  <a:gd name="T43" fmla="*/ 32 h 58"/>
                  <a:gd name="T44" fmla="*/ 72 w 112"/>
                  <a:gd name="T45" fmla="*/ 28 h 58"/>
                  <a:gd name="T46" fmla="*/ 66 w 112"/>
                  <a:gd name="T47" fmla="*/ 30 h 58"/>
                  <a:gd name="T48" fmla="*/ 64 w 112"/>
                  <a:gd name="T49" fmla="*/ 34 h 58"/>
                  <a:gd name="T50" fmla="*/ 64 w 112"/>
                  <a:gd name="T51" fmla="*/ 40 h 58"/>
                  <a:gd name="T52" fmla="*/ 60 w 112"/>
                  <a:gd name="T53" fmla="*/ 48 h 58"/>
                  <a:gd name="T54" fmla="*/ 54 w 112"/>
                  <a:gd name="T55" fmla="*/ 50 h 58"/>
                  <a:gd name="T56" fmla="*/ 48 w 112"/>
                  <a:gd name="T57" fmla="*/ 48 h 58"/>
                  <a:gd name="T58" fmla="*/ 48 w 112"/>
                  <a:gd name="T59" fmla="*/ 58 h 58"/>
                  <a:gd name="T60" fmla="*/ 34 w 112"/>
                  <a:gd name="T61" fmla="*/ 58 h 58"/>
                  <a:gd name="T62" fmla="*/ 32 w 112"/>
                  <a:gd name="T63" fmla="*/ 50 h 58"/>
                  <a:gd name="T64" fmla="*/ 24 w 112"/>
                  <a:gd name="T65" fmla="*/ 50 h 58"/>
                  <a:gd name="T66" fmla="*/ 24 w 112"/>
                  <a:gd name="T67" fmla="*/ 54 h 58"/>
                  <a:gd name="T68" fmla="*/ 8 w 112"/>
                  <a:gd name="T69" fmla="*/ 54 h 58"/>
                  <a:gd name="T70" fmla="*/ 0 w 112"/>
                  <a:gd name="T71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58">
                    <a:moveTo>
                      <a:pt x="0" y="50"/>
                    </a:moveTo>
                    <a:lnTo>
                      <a:pt x="4" y="40"/>
                    </a:lnTo>
                    <a:lnTo>
                      <a:pt x="16" y="38"/>
                    </a:lnTo>
                    <a:lnTo>
                      <a:pt x="26" y="32"/>
                    </a:lnTo>
                    <a:lnTo>
                      <a:pt x="36" y="26"/>
                    </a:lnTo>
                    <a:lnTo>
                      <a:pt x="50" y="18"/>
                    </a:lnTo>
                    <a:lnTo>
                      <a:pt x="58" y="10"/>
                    </a:lnTo>
                    <a:lnTo>
                      <a:pt x="76" y="8"/>
                    </a:lnTo>
                    <a:lnTo>
                      <a:pt x="86" y="8"/>
                    </a:lnTo>
                    <a:lnTo>
                      <a:pt x="92" y="12"/>
                    </a:lnTo>
                    <a:lnTo>
                      <a:pt x="96" y="0"/>
                    </a:lnTo>
                    <a:lnTo>
                      <a:pt x="106" y="4"/>
                    </a:lnTo>
                    <a:lnTo>
                      <a:pt x="112" y="8"/>
                    </a:lnTo>
                    <a:lnTo>
                      <a:pt x="108" y="14"/>
                    </a:lnTo>
                    <a:lnTo>
                      <a:pt x="100" y="16"/>
                    </a:lnTo>
                    <a:lnTo>
                      <a:pt x="106" y="24"/>
                    </a:lnTo>
                    <a:lnTo>
                      <a:pt x="104" y="30"/>
                    </a:lnTo>
                    <a:lnTo>
                      <a:pt x="96" y="32"/>
                    </a:lnTo>
                    <a:lnTo>
                      <a:pt x="90" y="38"/>
                    </a:lnTo>
                    <a:lnTo>
                      <a:pt x="84" y="44"/>
                    </a:lnTo>
                    <a:lnTo>
                      <a:pt x="74" y="42"/>
                    </a:lnTo>
                    <a:lnTo>
                      <a:pt x="76" y="32"/>
                    </a:lnTo>
                    <a:lnTo>
                      <a:pt x="72" y="28"/>
                    </a:lnTo>
                    <a:lnTo>
                      <a:pt x="66" y="30"/>
                    </a:lnTo>
                    <a:lnTo>
                      <a:pt x="64" y="34"/>
                    </a:lnTo>
                    <a:lnTo>
                      <a:pt x="64" y="40"/>
                    </a:lnTo>
                    <a:lnTo>
                      <a:pt x="60" y="48"/>
                    </a:lnTo>
                    <a:lnTo>
                      <a:pt x="54" y="50"/>
                    </a:lnTo>
                    <a:lnTo>
                      <a:pt x="48" y="48"/>
                    </a:lnTo>
                    <a:lnTo>
                      <a:pt x="48" y="58"/>
                    </a:lnTo>
                    <a:lnTo>
                      <a:pt x="34" y="58"/>
                    </a:lnTo>
                    <a:lnTo>
                      <a:pt x="32" y="50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8" y="54"/>
                    </a:lnTo>
                    <a:lnTo>
                      <a:pt x="0" y="5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437"/>
              <p:cNvSpPr>
                <a:spLocks/>
              </p:cNvSpPr>
              <p:nvPr/>
            </p:nvSpPr>
            <p:spPr bwMode="auto">
              <a:xfrm>
                <a:off x="808" y="1037"/>
                <a:ext cx="28" cy="20"/>
              </a:xfrm>
              <a:custGeom>
                <a:avLst/>
                <a:gdLst>
                  <a:gd name="T0" fmla="*/ 18 w 28"/>
                  <a:gd name="T1" fmla="*/ 0 h 20"/>
                  <a:gd name="T2" fmla="*/ 28 w 28"/>
                  <a:gd name="T3" fmla="*/ 2 h 20"/>
                  <a:gd name="T4" fmla="*/ 26 w 28"/>
                  <a:gd name="T5" fmla="*/ 8 h 20"/>
                  <a:gd name="T6" fmla="*/ 20 w 28"/>
                  <a:gd name="T7" fmla="*/ 18 h 20"/>
                  <a:gd name="T8" fmla="*/ 12 w 28"/>
                  <a:gd name="T9" fmla="*/ 20 h 20"/>
                  <a:gd name="T10" fmla="*/ 0 w 28"/>
                  <a:gd name="T11" fmla="*/ 16 h 20"/>
                  <a:gd name="T12" fmla="*/ 4 w 28"/>
                  <a:gd name="T13" fmla="*/ 8 h 20"/>
                  <a:gd name="T14" fmla="*/ 14 w 28"/>
                  <a:gd name="T15" fmla="*/ 2 h 20"/>
                  <a:gd name="T16" fmla="*/ 18 w 28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0">
                    <a:moveTo>
                      <a:pt x="18" y="0"/>
                    </a:moveTo>
                    <a:lnTo>
                      <a:pt x="28" y="2"/>
                    </a:lnTo>
                    <a:lnTo>
                      <a:pt x="26" y="8"/>
                    </a:lnTo>
                    <a:lnTo>
                      <a:pt x="20" y="18"/>
                    </a:lnTo>
                    <a:lnTo>
                      <a:pt x="12" y="20"/>
                    </a:lnTo>
                    <a:lnTo>
                      <a:pt x="0" y="16"/>
                    </a:lnTo>
                    <a:lnTo>
                      <a:pt x="4" y="8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438"/>
              <p:cNvSpPr>
                <a:spLocks/>
              </p:cNvSpPr>
              <p:nvPr/>
            </p:nvSpPr>
            <p:spPr bwMode="auto">
              <a:xfrm>
                <a:off x="904" y="971"/>
                <a:ext cx="56" cy="26"/>
              </a:xfrm>
              <a:custGeom>
                <a:avLst/>
                <a:gdLst>
                  <a:gd name="T0" fmla="*/ 0 w 56"/>
                  <a:gd name="T1" fmla="*/ 6 h 26"/>
                  <a:gd name="T2" fmla="*/ 14 w 56"/>
                  <a:gd name="T3" fmla="*/ 0 h 26"/>
                  <a:gd name="T4" fmla="*/ 32 w 56"/>
                  <a:gd name="T5" fmla="*/ 0 h 26"/>
                  <a:gd name="T6" fmla="*/ 54 w 56"/>
                  <a:gd name="T7" fmla="*/ 0 h 26"/>
                  <a:gd name="T8" fmla="*/ 56 w 56"/>
                  <a:gd name="T9" fmla="*/ 6 h 26"/>
                  <a:gd name="T10" fmla="*/ 44 w 56"/>
                  <a:gd name="T11" fmla="*/ 8 h 26"/>
                  <a:gd name="T12" fmla="*/ 40 w 56"/>
                  <a:gd name="T13" fmla="*/ 12 h 26"/>
                  <a:gd name="T14" fmla="*/ 50 w 56"/>
                  <a:gd name="T15" fmla="*/ 12 h 26"/>
                  <a:gd name="T16" fmla="*/ 50 w 56"/>
                  <a:gd name="T17" fmla="*/ 18 h 26"/>
                  <a:gd name="T18" fmla="*/ 44 w 56"/>
                  <a:gd name="T19" fmla="*/ 24 h 26"/>
                  <a:gd name="T20" fmla="*/ 32 w 56"/>
                  <a:gd name="T21" fmla="*/ 24 h 26"/>
                  <a:gd name="T22" fmla="*/ 22 w 56"/>
                  <a:gd name="T23" fmla="*/ 24 h 26"/>
                  <a:gd name="T24" fmla="*/ 16 w 56"/>
                  <a:gd name="T25" fmla="*/ 26 h 26"/>
                  <a:gd name="T26" fmla="*/ 4 w 56"/>
                  <a:gd name="T27" fmla="*/ 20 h 26"/>
                  <a:gd name="T28" fmla="*/ 0 w 56"/>
                  <a:gd name="T2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6">
                    <a:moveTo>
                      <a:pt x="0" y="6"/>
                    </a:moveTo>
                    <a:lnTo>
                      <a:pt x="14" y="0"/>
                    </a:lnTo>
                    <a:lnTo>
                      <a:pt x="32" y="0"/>
                    </a:lnTo>
                    <a:lnTo>
                      <a:pt x="54" y="0"/>
                    </a:lnTo>
                    <a:lnTo>
                      <a:pt x="56" y="6"/>
                    </a:lnTo>
                    <a:lnTo>
                      <a:pt x="44" y="8"/>
                    </a:lnTo>
                    <a:lnTo>
                      <a:pt x="40" y="12"/>
                    </a:lnTo>
                    <a:lnTo>
                      <a:pt x="50" y="12"/>
                    </a:lnTo>
                    <a:lnTo>
                      <a:pt x="50" y="18"/>
                    </a:lnTo>
                    <a:lnTo>
                      <a:pt x="44" y="24"/>
                    </a:lnTo>
                    <a:lnTo>
                      <a:pt x="32" y="24"/>
                    </a:lnTo>
                    <a:lnTo>
                      <a:pt x="22" y="24"/>
                    </a:lnTo>
                    <a:lnTo>
                      <a:pt x="16" y="26"/>
                    </a:lnTo>
                    <a:lnTo>
                      <a:pt x="4" y="2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439"/>
              <p:cNvSpPr>
                <a:spLocks/>
              </p:cNvSpPr>
              <p:nvPr/>
            </p:nvSpPr>
            <p:spPr bwMode="auto">
              <a:xfrm>
                <a:off x="904" y="947"/>
                <a:ext cx="64" cy="18"/>
              </a:xfrm>
              <a:custGeom>
                <a:avLst/>
                <a:gdLst>
                  <a:gd name="T0" fmla="*/ 8 w 64"/>
                  <a:gd name="T1" fmla="*/ 12 h 18"/>
                  <a:gd name="T2" fmla="*/ 24 w 64"/>
                  <a:gd name="T3" fmla="*/ 6 h 18"/>
                  <a:gd name="T4" fmla="*/ 42 w 64"/>
                  <a:gd name="T5" fmla="*/ 0 h 18"/>
                  <a:gd name="T6" fmla="*/ 56 w 64"/>
                  <a:gd name="T7" fmla="*/ 2 h 18"/>
                  <a:gd name="T8" fmla="*/ 64 w 64"/>
                  <a:gd name="T9" fmla="*/ 8 h 18"/>
                  <a:gd name="T10" fmla="*/ 62 w 64"/>
                  <a:gd name="T11" fmla="*/ 14 h 18"/>
                  <a:gd name="T12" fmla="*/ 52 w 64"/>
                  <a:gd name="T13" fmla="*/ 16 h 18"/>
                  <a:gd name="T14" fmla="*/ 34 w 64"/>
                  <a:gd name="T15" fmla="*/ 16 h 18"/>
                  <a:gd name="T16" fmla="*/ 14 w 64"/>
                  <a:gd name="T17" fmla="*/ 18 h 18"/>
                  <a:gd name="T18" fmla="*/ 0 w 64"/>
                  <a:gd name="T19" fmla="*/ 18 h 18"/>
                  <a:gd name="T20" fmla="*/ 8 w 64"/>
                  <a:gd name="T21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18">
                    <a:moveTo>
                      <a:pt x="8" y="12"/>
                    </a:moveTo>
                    <a:lnTo>
                      <a:pt x="24" y="6"/>
                    </a:lnTo>
                    <a:lnTo>
                      <a:pt x="42" y="0"/>
                    </a:lnTo>
                    <a:lnTo>
                      <a:pt x="56" y="2"/>
                    </a:lnTo>
                    <a:lnTo>
                      <a:pt x="64" y="8"/>
                    </a:lnTo>
                    <a:lnTo>
                      <a:pt x="62" y="14"/>
                    </a:lnTo>
                    <a:lnTo>
                      <a:pt x="52" y="16"/>
                    </a:lnTo>
                    <a:lnTo>
                      <a:pt x="34" y="16"/>
                    </a:lnTo>
                    <a:lnTo>
                      <a:pt x="14" y="18"/>
                    </a:lnTo>
                    <a:lnTo>
                      <a:pt x="0" y="18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440"/>
              <p:cNvSpPr>
                <a:spLocks/>
              </p:cNvSpPr>
              <p:nvPr/>
            </p:nvSpPr>
            <p:spPr bwMode="auto">
              <a:xfrm>
                <a:off x="1074" y="1109"/>
                <a:ext cx="96" cy="78"/>
              </a:xfrm>
              <a:custGeom>
                <a:avLst/>
                <a:gdLst>
                  <a:gd name="T0" fmla="*/ 62 w 96"/>
                  <a:gd name="T1" fmla="*/ 78 h 78"/>
                  <a:gd name="T2" fmla="*/ 50 w 96"/>
                  <a:gd name="T3" fmla="*/ 66 h 78"/>
                  <a:gd name="T4" fmla="*/ 34 w 96"/>
                  <a:gd name="T5" fmla="*/ 56 h 78"/>
                  <a:gd name="T6" fmla="*/ 26 w 96"/>
                  <a:gd name="T7" fmla="*/ 48 h 78"/>
                  <a:gd name="T8" fmla="*/ 10 w 96"/>
                  <a:gd name="T9" fmla="*/ 46 h 78"/>
                  <a:gd name="T10" fmla="*/ 2 w 96"/>
                  <a:gd name="T11" fmla="*/ 40 h 78"/>
                  <a:gd name="T12" fmla="*/ 0 w 96"/>
                  <a:gd name="T13" fmla="*/ 32 h 78"/>
                  <a:gd name="T14" fmla="*/ 4 w 96"/>
                  <a:gd name="T15" fmla="*/ 22 h 78"/>
                  <a:gd name="T16" fmla="*/ 12 w 96"/>
                  <a:gd name="T17" fmla="*/ 24 h 78"/>
                  <a:gd name="T18" fmla="*/ 18 w 96"/>
                  <a:gd name="T19" fmla="*/ 32 h 78"/>
                  <a:gd name="T20" fmla="*/ 28 w 96"/>
                  <a:gd name="T21" fmla="*/ 30 h 78"/>
                  <a:gd name="T22" fmla="*/ 38 w 96"/>
                  <a:gd name="T23" fmla="*/ 24 h 78"/>
                  <a:gd name="T24" fmla="*/ 34 w 96"/>
                  <a:gd name="T25" fmla="*/ 18 h 78"/>
                  <a:gd name="T26" fmla="*/ 20 w 96"/>
                  <a:gd name="T27" fmla="*/ 12 h 78"/>
                  <a:gd name="T28" fmla="*/ 32 w 96"/>
                  <a:gd name="T29" fmla="*/ 2 h 78"/>
                  <a:gd name="T30" fmla="*/ 46 w 96"/>
                  <a:gd name="T31" fmla="*/ 0 h 78"/>
                  <a:gd name="T32" fmla="*/ 50 w 96"/>
                  <a:gd name="T33" fmla="*/ 4 h 78"/>
                  <a:gd name="T34" fmla="*/ 58 w 96"/>
                  <a:gd name="T35" fmla="*/ 4 h 78"/>
                  <a:gd name="T36" fmla="*/ 66 w 96"/>
                  <a:gd name="T37" fmla="*/ 0 h 78"/>
                  <a:gd name="T38" fmla="*/ 92 w 96"/>
                  <a:gd name="T39" fmla="*/ 2 h 78"/>
                  <a:gd name="T40" fmla="*/ 86 w 96"/>
                  <a:gd name="T41" fmla="*/ 6 h 78"/>
                  <a:gd name="T42" fmla="*/ 78 w 96"/>
                  <a:gd name="T43" fmla="*/ 14 h 78"/>
                  <a:gd name="T44" fmla="*/ 68 w 96"/>
                  <a:gd name="T45" fmla="*/ 20 h 78"/>
                  <a:gd name="T46" fmla="*/ 64 w 96"/>
                  <a:gd name="T47" fmla="*/ 26 h 78"/>
                  <a:gd name="T48" fmla="*/ 74 w 96"/>
                  <a:gd name="T49" fmla="*/ 26 h 78"/>
                  <a:gd name="T50" fmla="*/ 80 w 96"/>
                  <a:gd name="T51" fmla="*/ 26 h 78"/>
                  <a:gd name="T52" fmla="*/ 86 w 96"/>
                  <a:gd name="T53" fmla="*/ 34 h 78"/>
                  <a:gd name="T54" fmla="*/ 94 w 96"/>
                  <a:gd name="T55" fmla="*/ 28 h 78"/>
                  <a:gd name="T56" fmla="*/ 96 w 96"/>
                  <a:gd name="T57" fmla="*/ 38 h 78"/>
                  <a:gd name="T58" fmla="*/ 92 w 96"/>
                  <a:gd name="T59" fmla="*/ 54 h 78"/>
                  <a:gd name="T60" fmla="*/ 84 w 96"/>
                  <a:gd name="T61" fmla="*/ 66 h 78"/>
                  <a:gd name="T62" fmla="*/ 78 w 96"/>
                  <a:gd name="T63" fmla="*/ 68 h 78"/>
                  <a:gd name="T64" fmla="*/ 70 w 96"/>
                  <a:gd name="T65" fmla="*/ 64 h 78"/>
                  <a:gd name="T66" fmla="*/ 68 w 96"/>
                  <a:gd name="T67" fmla="*/ 68 h 78"/>
                  <a:gd name="T68" fmla="*/ 62 w 96"/>
                  <a:gd name="T6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78">
                    <a:moveTo>
                      <a:pt x="62" y="78"/>
                    </a:moveTo>
                    <a:lnTo>
                      <a:pt x="50" y="66"/>
                    </a:lnTo>
                    <a:lnTo>
                      <a:pt x="34" y="56"/>
                    </a:lnTo>
                    <a:lnTo>
                      <a:pt x="26" y="48"/>
                    </a:lnTo>
                    <a:lnTo>
                      <a:pt x="10" y="46"/>
                    </a:lnTo>
                    <a:lnTo>
                      <a:pt x="2" y="40"/>
                    </a:lnTo>
                    <a:lnTo>
                      <a:pt x="0" y="32"/>
                    </a:lnTo>
                    <a:lnTo>
                      <a:pt x="4" y="22"/>
                    </a:lnTo>
                    <a:lnTo>
                      <a:pt x="12" y="24"/>
                    </a:lnTo>
                    <a:lnTo>
                      <a:pt x="18" y="32"/>
                    </a:lnTo>
                    <a:lnTo>
                      <a:pt x="28" y="30"/>
                    </a:lnTo>
                    <a:lnTo>
                      <a:pt x="38" y="24"/>
                    </a:lnTo>
                    <a:lnTo>
                      <a:pt x="34" y="18"/>
                    </a:lnTo>
                    <a:lnTo>
                      <a:pt x="20" y="12"/>
                    </a:lnTo>
                    <a:lnTo>
                      <a:pt x="32" y="2"/>
                    </a:lnTo>
                    <a:lnTo>
                      <a:pt x="46" y="0"/>
                    </a:lnTo>
                    <a:lnTo>
                      <a:pt x="50" y="4"/>
                    </a:lnTo>
                    <a:lnTo>
                      <a:pt x="58" y="4"/>
                    </a:lnTo>
                    <a:lnTo>
                      <a:pt x="66" y="0"/>
                    </a:lnTo>
                    <a:lnTo>
                      <a:pt x="92" y="2"/>
                    </a:lnTo>
                    <a:lnTo>
                      <a:pt x="86" y="6"/>
                    </a:lnTo>
                    <a:lnTo>
                      <a:pt x="78" y="14"/>
                    </a:lnTo>
                    <a:lnTo>
                      <a:pt x="68" y="20"/>
                    </a:lnTo>
                    <a:lnTo>
                      <a:pt x="64" y="26"/>
                    </a:lnTo>
                    <a:lnTo>
                      <a:pt x="74" y="26"/>
                    </a:lnTo>
                    <a:lnTo>
                      <a:pt x="80" y="26"/>
                    </a:lnTo>
                    <a:lnTo>
                      <a:pt x="86" y="34"/>
                    </a:lnTo>
                    <a:lnTo>
                      <a:pt x="94" y="28"/>
                    </a:lnTo>
                    <a:lnTo>
                      <a:pt x="96" y="38"/>
                    </a:lnTo>
                    <a:lnTo>
                      <a:pt x="92" y="54"/>
                    </a:lnTo>
                    <a:lnTo>
                      <a:pt x="84" y="66"/>
                    </a:lnTo>
                    <a:lnTo>
                      <a:pt x="78" y="68"/>
                    </a:lnTo>
                    <a:lnTo>
                      <a:pt x="70" y="64"/>
                    </a:lnTo>
                    <a:lnTo>
                      <a:pt x="68" y="68"/>
                    </a:lnTo>
                    <a:lnTo>
                      <a:pt x="62" y="7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441"/>
              <p:cNvSpPr>
                <a:spLocks/>
              </p:cNvSpPr>
              <p:nvPr/>
            </p:nvSpPr>
            <p:spPr bwMode="auto">
              <a:xfrm>
                <a:off x="1170" y="1047"/>
                <a:ext cx="46" cy="34"/>
              </a:xfrm>
              <a:custGeom>
                <a:avLst/>
                <a:gdLst>
                  <a:gd name="T0" fmla="*/ 46 w 46"/>
                  <a:gd name="T1" fmla="*/ 34 h 34"/>
                  <a:gd name="T2" fmla="*/ 28 w 46"/>
                  <a:gd name="T3" fmla="*/ 32 h 34"/>
                  <a:gd name="T4" fmla="*/ 12 w 46"/>
                  <a:gd name="T5" fmla="*/ 30 h 34"/>
                  <a:gd name="T6" fmla="*/ 0 w 46"/>
                  <a:gd name="T7" fmla="*/ 22 h 34"/>
                  <a:gd name="T8" fmla="*/ 8 w 46"/>
                  <a:gd name="T9" fmla="*/ 12 h 34"/>
                  <a:gd name="T10" fmla="*/ 18 w 46"/>
                  <a:gd name="T11" fmla="*/ 6 h 34"/>
                  <a:gd name="T12" fmla="*/ 26 w 46"/>
                  <a:gd name="T13" fmla="*/ 0 h 34"/>
                  <a:gd name="T14" fmla="*/ 34 w 46"/>
                  <a:gd name="T15" fmla="*/ 6 h 34"/>
                  <a:gd name="T16" fmla="*/ 44 w 46"/>
                  <a:gd name="T17" fmla="*/ 14 h 34"/>
                  <a:gd name="T18" fmla="*/ 46 w 46"/>
                  <a:gd name="T19" fmla="*/ 22 h 34"/>
                  <a:gd name="T20" fmla="*/ 46 w 46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34">
                    <a:moveTo>
                      <a:pt x="46" y="34"/>
                    </a:moveTo>
                    <a:lnTo>
                      <a:pt x="28" y="32"/>
                    </a:lnTo>
                    <a:lnTo>
                      <a:pt x="12" y="30"/>
                    </a:lnTo>
                    <a:lnTo>
                      <a:pt x="0" y="22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6" y="0"/>
                    </a:lnTo>
                    <a:lnTo>
                      <a:pt x="34" y="6"/>
                    </a:lnTo>
                    <a:lnTo>
                      <a:pt x="44" y="14"/>
                    </a:lnTo>
                    <a:lnTo>
                      <a:pt x="46" y="22"/>
                    </a:lnTo>
                    <a:lnTo>
                      <a:pt x="46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442"/>
              <p:cNvSpPr>
                <a:spLocks/>
              </p:cNvSpPr>
              <p:nvPr/>
            </p:nvSpPr>
            <p:spPr bwMode="auto">
              <a:xfrm>
                <a:off x="1142" y="945"/>
                <a:ext cx="54" cy="32"/>
              </a:xfrm>
              <a:custGeom>
                <a:avLst/>
                <a:gdLst>
                  <a:gd name="T0" fmla="*/ 4 w 54"/>
                  <a:gd name="T1" fmla="*/ 0 h 32"/>
                  <a:gd name="T2" fmla="*/ 22 w 54"/>
                  <a:gd name="T3" fmla="*/ 4 h 32"/>
                  <a:gd name="T4" fmla="*/ 36 w 54"/>
                  <a:gd name="T5" fmla="*/ 10 h 32"/>
                  <a:gd name="T6" fmla="*/ 48 w 54"/>
                  <a:gd name="T7" fmla="*/ 14 h 32"/>
                  <a:gd name="T8" fmla="*/ 54 w 54"/>
                  <a:gd name="T9" fmla="*/ 20 h 32"/>
                  <a:gd name="T10" fmla="*/ 48 w 54"/>
                  <a:gd name="T11" fmla="*/ 30 h 32"/>
                  <a:gd name="T12" fmla="*/ 36 w 54"/>
                  <a:gd name="T13" fmla="*/ 32 h 32"/>
                  <a:gd name="T14" fmla="*/ 20 w 54"/>
                  <a:gd name="T15" fmla="*/ 32 h 32"/>
                  <a:gd name="T16" fmla="*/ 16 w 54"/>
                  <a:gd name="T17" fmla="*/ 22 h 32"/>
                  <a:gd name="T18" fmla="*/ 6 w 54"/>
                  <a:gd name="T19" fmla="*/ 18 h 32"/>
                  <a:gd name="T20" fmla="*/ 0 w 54"/>
                  <a:gd name="T21" fmla="*/ 12 h 32"/>
                  <a:gd name="T22" fmla="*/ 0 w 54"/>
                  <a:gd name="T23" fmla="*/ 4 h 32"/>
                  <a:gd name="T24" fmla="*/ 4 w 54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2">
                    <a:moveTo>
                      <a:pt x="4" y="0"/>
                    </a:moveTo>
                    <a:lnTo>
                      <a:pt x="22" y="4"/>
                    </a:lnTo>
                    <a:lnTo>
                      <a:pt x="36" y="10"/>
                    </a:lnTo>
                    <a:lnTo>
                      <a:pt x="48" y="14"/>
                    </a:lnTo>
                    <a:lnTo>
                      <a:pt x="54" y="20"/>
                    </a:lnTo>
                    <a:lnTo>
                      <a:pt x="48" y="30"/>
                    </a:lnTo>
                    <a:lnTo>
                      <a:pt x="36" y="32"/>
                    </a:lnTo>
                    <a:lnTo>
                      <a:pt x="20" y="32"/>
                    </a:lnTo>
                    <a:lnTo>
                      <a:pt x="16" y="22"/>
                    </a:lnTo>
                    <a:lnTo>
                      <a:pt x="6" y="18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1166" y="853"/>
                <a:ext cx="182" cy="116"/>
              </a:xfrm>
              <a:custGeom>
                <a:avLst/>
                <a:gdLst>
                  <a:gd name="T0" fmla="*/ 116 w 182"/>
                  <a:gd name="T1" fmla="*/ 110 h 116"/>
                  <a:gd name="T2" fmla="*/ 102 w 182"/>
                  <a:gd name="T3" fmla="*/ 104 h 116"/>
                  <a:gd name="T4" fmla="*/ 96 w 182"/>
                  <a:gd name="T5" fmla="*/ 112 h 116"/>
                  <a:gd name="T6" fmla="*/ 66 w 182"/>
                  <a:gd name="T7" fmla="*/ 110 h 116"/>
                  <a:gd name="T8" fmla="*/ 78 w 182"/>
                  <a:gd name="T9" fmla="*/ 102 h 116"/>
                  <a:gd name="T10" fmla="*/ 62 w 182"/>
                  <a:gd name="T11" fmla="*/ 96 h 116"/>
                  <a:gd name="T12" fmla="*/ 40 w 182"/>
                  <a:gd name="T13" fmla="*/ 86 h 116"/>
                  <a:gd name="T14" fmla="*/ 70 w 182"/>
                  <a:gd name="T15" fmla="*/ 82 h 116"/>
                  <a:gd name="T16" fmla="*/ 96 w 182"/>
                  <a:gd name="T17" fmla="*/ 80 h 116"/>
                  <a:gd name="T18" fmla="*/ 78 w 182"/>
                  <a:gd name="T19" fmla="*/ 72 h 116"/>
                  <a:gd name="T20" fmla="*/ 50 w 182"/>
                  <a:gd name="T21" fmla="*/ 74 h 116"/>
                  <a:gd name="T22" fmla="*/ 24 w 182"/>
                  <a:gd name="T23" fmla="*/ 74 h 116"/>
                  <a:gd name="T24" fmla="*/ 0 w 182"/>
                  <a:gd name="T25" fmla="*/ 44 h 116"/>
                  <a:gd name="T26" fmla="*/ 14 w 182"/>
                  <a:gd name="T27" fmla="*/ 48 h 116"/>
                  <a:gd name="T28" fmla="*/ 36 w 182"/>
                  <a:gd name="T29" fmla="*/ 42 h 116"/>
                  <a:gd name="T30" fmla="*/ 16 w 182"/>
                  <a:gd name="T31" fmla="*/ 38 h 116"/>
                  <a:gd name="T32" fmla="*/ 24 w 182"/>
                  <a:gd name="T33" fmla="*/ 28 h 116"/>
                  <a:gd name="T34" fmla="*/ 42 w 182"/>
                  <a:gd name="T35" fmla="*/ 26 h 116"/>
                  <a:gd name="T36" fmla="*/ 24 w 182"/>
                  <a:gd name="T37" fmla="*/ 18 h 116"/>
                  <a:gd name="T38" fmla="*/ 34 w 182"/>
                  <a:gd name="T39" fmla="*/ 10 h 116"/>
                  <a:gd name="T40" fmla="*/ 58 w 182"/>
                  <a:gd name="T41" fmla="*/ 10 h 116"/>
                  <a:gd name="T42" fmla="*/ 42 w 182"/>
                  <a:gd name="T43" fmla="*/ 4 h 116"/>
                  <a:gd name="T44" fmla="*/ 70 w 182"/>
                  <a:gd name="T45" fmla="*/ 2 h 116"/>
                  <a:gd name="T46" fmla="*/ 118 w 182"/>
                  <a:gd name="T47" fmla="*/ 34 h 116"/>
                  <a:gd name="T48" fmla="*/ 126 w 182"/>
                  <a:gd name="T49" fmla="*/ 48 h 116"/>
                  <a:gd name="T50" fmla="*/ 138 w 182"/>
                  <a:gd name="T51" fmla="*/ 34 h 116"/>
                  <a:gd name="T52" fmla="*/ 142 w 182"/>
                  <a:gd name="T53" fmla="*/ 46 h 116"/>
                  <a:gd name="T54" fmla="*/ 152 w 182"/>
                  <a:gd name="T55" fmla="*/ 58 h 116"/>
                  <a:gd name="T56" fmla="*/ 164 w 182"/>
                  <a:gd name="T57" fmla="*/ 66 h 116"/>
                  <a:gd name="T58" fmla="*/ 176 w 182"/>
                  <a:gd name="T59" fmla="*/ 68 h 116"/>
                  <a:gd name="T60" fmla="*/ 178 w 182"/>
                  <a:gd name="T61" fmla="*/ 80 h 116"/>
                  <a:gd name="T62" fmla="*/ 162 w 182"/>
                  <a:gd name="T63" fmla="*/ 82 h 116"/>
                  <a:gd name="T64" fmla="*/ 140 w 182"/>
                  <a:gd name="T65" fmla="*/ 98 h 116"/>
                  <a:gd name="T66" fmla="*/ 144 w 182"/>
                  <a:gd name="T67" fmla="*/ 82 h 116"/>
                  <a:gd name="T68" fmla="*/ 134 w 182"/>
                  <a:gd name="T69" fmla="*/ 92 h 116"/>
                  <a:gd name="T70" fmla="*/ 136 w 182"/>
                  <a:gd name="T71" fmla="*/ 102 h 116"/>
                  <a:gd name="T72" fmla="*/ 136 w 182"/>
                  <a:gd name="T73" fmla="*/ 108 h 116"/>
                  <a:gd name="T74" fmla="*/ 128 w 182"/>
                  <a:gd name="T75" fmla="*/ 106 h 116"/>
                  <a:gd name="T76" fmla="*/ 124 w 182"/>
                  <a:gd name="T7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2" h="116">
                    <a:moveTo>
                      <a:pt x="124" y="116"/>
                    </a:moveTo>
                    <a:lnTo>
                      <a:pt x="116" y="110"/>
                    </a:lnTo>
                    <a:lnTo>
                      <a:pt x="108" y="100"/>
                    </a:lnTo>
                    <a:lnTo>
                      <a:pt x="102" y="104"/>
                    </a:lnTo>
                    <a:lnTo>
                      <a:pt x="104" y="110"/>
                    </a:lnTo>
                    <a:lnTo>
                      <a:pt x="96" y="112"/>
                    </a:lnTo>
                    <a:lnTo>
                      <a:pt x="84" y="116"/>
                    </a:lnTo>
                    <a:lnTo>
                      <a:pt x="66" y="110"/>
                    </a:lnTo>
                    <a:lnTo>
                      <a:pt x="64" y="100"/>
                    </a:lnTo>
                    <a:lnTo>
                      <a:pt x="78" y="102"/>
                    </a:lnTo>
                    <a:lnTo>
                      <a:pt x="76" y="98"/>
                    </a:lnTo>
                    <a:lnTo>
                      <a:pt x="62" y="96"/>
                    </a:lnTo>
                    <a:lnTo>
                      <a:pt x="56" y="98"/>
                    </a:lnTo>
                    <a:lnTo>
                      <a:pt x="40" y="86"/>
                    </a:lnTo>
                    <a:lnTo>
                      <a:pt x="52" y="82"/>
                    </a:lnTo>
                    <a:lnTo>
                      <a:pt x="70" y="82"/>
                    </a:lnTo>
                    <a:lnTo>
                      <a:pt x="84" y="82"/>
                    </a:lnTo>
                    <a:lnTo>
                      <a:pt x="96" y="80"/>
                    </a:lnTo>
                    <a:lnTo>
                      <a:pt x="90" y="74"/>
                    </a:lnTo>
                    <a:lnTo>
                      <a:pt x="78" y="72"/>
                    </a:lnTo>
                    <a:lnTo>
                      <a:pt x="62" y="72"/>
                    </a:lnTo>
                    <a:lnTo>
                      <a:pt x="50" y="74"/>
                    </a:lnTo>
                    <a:lnTo>
                      <a:pt x="34" y="72"/>
                    </a:lnTo>
                    <a:lnTo>
                      <a:pt x="24" y="74"/>
                    </a:lnTo>
                    <a:lnTo>
                      <a:pt x="6" y="54"/>
                    </a:lnTo>
                    <a:lnTo>
                      <a:pt x="0" y="44"/>
                    </a:lnTo>
                    <a:lnTo>
                      <a:pt x="8" y="44"/>
                    </a:lnTo>
                    <a:lnTo>
                      <a:pt x="14" y="48"/>
                    </a:lnTo>
                    <a:lnTo>
                      <a:pt x="30" y="50"/>
                    </a:lnTo>
                    <a:lnTo>
                      <a:pt x="36" y="42"/>
                    </a:lnTo>
                    <a:lnTo>
                      <a:pt x="24" y="40"/>
                    </a:lnTo>
                    <a:lnTo>
                      <a:pt x="16" y="38"/>
                    </a:lnTo>
                    <a:lnTo>
                      <a:pt x="14" y="28"/>
                    </a:lnTo>
                    <a:lnTo>
                      <a:pt x="24" y="28"/>
                    </a:lnTo>
                    <a:lnTo>
                      <a:pt x="36" y="30"/>
                    </a:lnTo>
                    <a:lnTo>
                      <a:pt x="42" y="26"/>
                    </a:lnTo>
                    <a:lnTo>
                      <a:pt x="34" y="22"/>
                    </a:lnTo>
                    <a:lnTo>
                      <a:pt x="24" y="18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2" y="12"/>
                    </a:lnTo>
                    <a:lnTo>
                      <a:pt x="58" y="10"/>
                    </a:lnTo>
                    <a:lnTo>
                      <a:pt x="56" y="6"/>
                    </a:lnTo>
                    <a:lnTo>
                      <a:pt x="42" y="4"/>
                    </a:lnTo>
                    <a:lnTo>
                      <a:pt x="46" y="0"/>
                    </a:lnTo>
                    <a:lnTo>
                      <a:pt x="70" y="2"/>
                    </a:lnTo>
                    <a:lnTo>
                      <a:pt x="98" y="30"/>
                    </a:lnTo>
                    <a:lnTo>
                      <a:pt x="118" y="34"/>
                    </a:lnTo>
                    <a:lnTo>
                      <a:pt x="118" y="42"/>
                    </a:lnTo>
                    <a:lnTo>
                      <a:pt x="126" y="48"/>
                    </a:lnTo>
                    <a:lnTo>
                      <a:pt x="130" y="38"/>
                    </a:lnTo>
                    <a:lnTo>
                      <a:pt x="138" y="34"/>
                    </a:lnTo>
                    <a:lnTo>
                      <a:pt x="144" y="36"/>
                    </a:lnTo>
                    <a:lnTo>
                      <a:pt x="142" y="46"/>
                    </a:lnTo>
                    <a:lnTo>
                      <a:pt x="150" y="52"/>
                    </a:lnTo>
                    <a:lnTo>
                      <a:pt x="152" y="58"/>
                    </a:lnTo>
                    <a:lnTo>
                      <a:pt x="150" y="68"/>
                    </a:lnTo>
                    <a:lnTo>
                      <a:pt x="164" y="66"/>
                    </a:lnTo>
                    <a:lnTo>
                      <a:pt x="172" y="68"/>
                    </a:lnTo>
                    <a:lnTo>
                      <a:pt x="176" y="68"/>
                    </a:lnTo>
                    <a:lnTo>
                      <a:pt x="182" y="74"/>
                    </a:lnTo>
                    <a:lnTo>
                      <a:pt x="178" y="80"/>
                    </a:lnTo>
                    <a:lnTo>
                      <a:pt x="172" y="84"/>
                    </a:lnTo>
                    <a:lnTo>
                      <a:pt x="162" y="82"/>
                    </a:lnTo>
                    <a:lnTo>
                      <a:pt x="156" y="84"/>
                    </a:lnTo>
                    <a:lnTo>
                      <a:pt x="140" y="98"/>
                    </a:lnTo>
                    <a:lnTo>
                      <a:pt x="140" y="92"/>
                    </a:lnTo>
                    <a:lnTo>
                      <a:pt x="144" y="82"/>
                    </a:lnTo>
                    <a:lnTo>
                      <a:pt x="138" y="82"/>
                    </a:lnTo>
                    <a:lnTo>
                      <a:pt x="134" y="92"/>
                    </a:lnTo>
                    <a:lnTo>
                      <a:pt x="134" y="96"/>
                    </a:lnTo>
                    <a:lnTo>
                      <a:pt x="136" y="102"/>
                    </a:lnTo>
                    <a:lnTo>
                      <a:pt x="136" y="106"/>
                    </a:lnTo>
                    <a:lnTo>
                      <a:pt x="136" y="108"/>
                    </a:lnTo>
                    <a:lnTo>
                      <a:pt x="134" y="110"/>
                    </a:lnTo>
                    <a:lnTo>
                      <a:pt x="128" y="106"/>
                    </a:lnTo>
                    <a:lnTo>
                      <a:pt x="126" y="104"/>
                    </a:lnTo>
                    <a:lnTo>
                      <a:pt x="124" y="1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444"/>
              <p:cNvSpPr>
                <a:spLocks/>
              </p:cNvSpPr>
              <p:nvPr/>
            </p:nvSpPr>
            <p:spPr bwMode="auto">
              <a:xfrm>
                <a:off x="1108" y="897"/>
                <a:ext cx="26" cy="16"/>
              </a:xfrm>
              <a:custGeom>
                <a:avLst/>
                <a:gdLst>
                  <a:gd name="T0" fmla="*/ 8 w 26"/>
                  <a:gd name="T1" fmla="*/ 0 h 16"/>
                  <a:gd name="T2" fmla="*/ 18 w 26"/>
                  <a:gd name="T3" fmla="*/ 0 h 16"/>
                  <a:gd name="T4" fmla="*/ 26 w 26"/>
                  <a:gd name="T5" fmla="*/ 6 h 16"/>
                  <a:gd name="T6" fmla="*/ 26 w 26"/>
                  <a:gd name="T7" fmla="*/ 16 h 16"/>
                  <a:gd name="T8" fmla="*/ 18 w 26"/>
                  <a:gd name="T9" fmla="*/ 16 h 16"/>
                  <a:gd name="T10" fmla="*/ 14 w 26"/>
                  <a:gd name="T11" fmla="*/ 12 h 16"/>
                  <a:gd name="T12" fmla="*/ 4 w 26"/>
                  <a:gd name="T13" fmla="*/ 12 h 16"/>
                  <a:gd name="T14" fmla="*/ 0 w 26"/>
                  <a:gd name="T15" fmla="*/ 4 h 16"/>
                  <a:gd name="T16" fmla="*/ 8 w 2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8" y="0"/>
                    </a:moveTo>
                    <a:lnTo>
                      <a:pt x="18" y="0"/>
                    </a:lnTo>
                    <a:lnTo>
                      <a:pt x="26" y="6"/>
                    </a:lnTo>
                    <a:lnTo>
                      <a:pt x="26" y="16"/>
                    </a:lnTo>
                    <a:lnTo>
                      <a:pt x="18" y="16"/>
                    </a:lnTo>
                    <a:lnTo>
                      <a:pt x="14" y="12"/>
                    </a:lnTo>
                    <a:lnTo>
                      <a:pt x="4" y="12"/>
                    </a:lnTo>
                    <a:lnTo>
                      <a:pt x="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1420" y="1113"/>
                <a:ext cx="70" cy="28"/>
              </a:xfrm>
              <a:custGeom>
                <a:avLst/>
                <a:gdLst>
                  <a:gd name="T0" fmla="*/ 4 w 70"/>
                  <a:gd name="T1" fmla="*/ 0 h 28"/>
                  <a:gd name="T2" fmla="*/ 22 w 70"/>
                  <a:gd name="T3" fmla="*/ 0 h 28"/>
                  <a:gd name="T4" fmla="*/ 42 w 70"/>
                  <a:gd name="T5" fmla="*/ 2 h 28"/>
                  <a:gd name="T6" fmla="*/ 62 w 70"/>
                  <a:gd name="T7" fmla="*/ 12 h 28"/>
                  <a:gd name="T8" fmla="*/ 70 w 70"/>
                  <a:gd name="T9" fmla="*/ 22 h 28"/>
                  <a:gd name="T10" fmla="*/ 60 w 70"/>
                  <a:gd name="T11" fmla="*/ 24 h 28"/>
                  <a:gd name="T12" fmla="*/ 46 w 70"/>
                  <a:gd name="T13" fmla="*/ 24 h 28"/>
                  <a:gd name="T14" fmla="*/ 32 w 70"/>
                  <a:gd name="T15" fmla="*/ 24 h 28"/>
                  <a:gd name="T16" fmla="*/ 26 w 70"/>
                  <a:gd name="T17" fmla="*/ 28 h 28"/>
                  <a:gd name="T18" fmla="*/ 14 w 70"/>
                  <a:gd name="T19" fmla="*/ 26 h 28"/>
                  <a:gd name="T20" fmla="*/ 10 w 70"/>
                  <a:gd name="T21" fmla="*/ 16 h 28"/>
                  <a:gd name="T22" fmla="*/ 0 w 70"/>
                  <a:gd name="T23" fmla="*/ 10 h 28"/>
                  <a:gd name="T24" fmla="*/ 0 w 70"/>
                  <a:gd name="T25" fmla="*/ 0 h 28"/>
                  <a:gd name="T26" fmla="*/ 4 w 7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8">
                    <a:moveTo>
                      <a:pt x="4" y="0"/>
                    </a:moveTo>
                    <a:lnTo>
                      <a:pt x="22" y="0"/>
                    </a:lnTo>
                    <a:lnTo>
                      <a:pt x="42" y="2"/>
                    </a:lnTo>
                    <a:lnTo>
                      <a:pt x="62" y="12"/>
                    </a:lnTo>
                    <a:lnTo>
                      <a:pt x="70" y="22"/>
                    </a:lnTo>
                    <a:lnTo>
                      <a:pt x="60" y="24"/>
                    </a:lnTo>
                    <a:lnTo>
                      <a:pt x="46" y="24"/>
                    </a:lnTo>
                    <a:lnTo>
                      <a:pt x="32" y="24"/>
                    </a:lnTo>
                    <a:lnTo>
                      <a:pt x="26" y="28"/>
                    </a:lnTo>
                    <a:lnTo>
                      <a:pt x="14" y="26"/>
                    </a:lnTo>
                    <a:lnTo>
                      <a:pt x="10" y="16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446"/>
              <p:cNvSpPr>
                <a:spLocks/>
              </p:cNvSpPr>
              <p:nvPr/>
            </p:nvSpPr>
            <p:spPr bwMode="auto">
              <a:xfrm>
                <a:off x="1474" y="1269"/>
                <a:ext cx="36" cy="30"/>
              </a:xfrm>
              <a:custGeom>
                <a:avLst/>
                <a:gdLst>
                  <a:gd name="T0" fmla="*/ 36 w 36"/>
                  <a:gd name="T1" fmla="*/ 4 h 30"/>
                  <a:gd name="T2" fmla="*/ 36 w 36"/>
                  <a:gd name="T3" fmla="*/ 10 h 30"/>
                  <a:gd name="T4" fmla="*/ 34 w 36"/>
                  <a:gd name="T5" fmla="*/ 20 h 30"/>
                  <a:gd name="T6" fmla="*/ 26 w 36"/>
                  <a:gd name="T7" fmla="*/ 26 h 30"/>
                  <a:gd name="T8" fmla="*/ 14 w 36"/>
                  <a:gd name="T9" fmla="*/ 30 h 30"/>
                  <a:gd name="T10" fmla="*/ 0 w 36"/>
                  <a:gd name="T11" fmla="*/ 26 h 30"/>
                  <a:gd name="T12" fmla="*/ 2 w 36"/>
                  <a:gd name="T13" fmla="*/ 12 h 30"/>
                  <a:gd name="T14" fmla="*/ 6 w 36"/>
                  <a:gd name="T15" fmla="*/ 4 h 30"/>
                  <a:gd name="T16" fmla="*/ 12 w 36"/>
                  <a:gd name="T17" fmla="*/ 2 h 30"/>
                  <a:gd name="T18" fmla="*/ 24 w 36"/>
                  <a:gd name="T19" fmla="*/ 0 h 30"/>
                  <a:gd name="T20" fmla="*/ 36 w 36"/>
                  <a:gd name="T21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0">
                    <a:moveTo>
                      <a:pt x="36" y="4"/>
                    </a:moveTo>
                    <a:lnTo>
                      <a:pt x="36" y="10"/>
                    </a:lnTo>
                    <a:lnTo>
                      <a:pt x="34" y="20"/>
                    </a:lnTo>
                    <a:lnTo>
                      <a:pt x="26" y="26"/>
                    </a:lnTo>
                    <a:lnTo>
                      <a:pt x="14" y="30"/>
                    </a:lnTo>
                    <a:lnTo>
                      <a:pt x="0" y="26"/>
                    </a:lnTo>
                    <a:lnTo>
                      <a:pt x="2" y="12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24" y="0"/>
                    </a:lnTo>
                    <a:lnTo>
                      <a:pt x="36" y="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447"/>
              <p:cNvSpPr>
                <a:spLocks/>
              </p:cNvSpPr>
              <p:nvPr/>
            </p:nvSpPr>
            <p:spPr bwMode="auto">
              <a:xfrm>
                <a:off x="1316" y="1335"/>
                <a:ext cx="110" cy="70"/>
              </a:xfrm>
              <a:custGeom>
                <a:avLst/>
                <a:gdLst>
                  <a:gd name="T0" fmla="*/ 18 w 110"/>
                  <a:gd name="T1" fmla="*/ 16 h 70"/>
                  <a:gd name="T2" fmla="*/ 18 w 110"/>
                  <a:gd name="T3" fmla="*/ 6 h 70"/>
                  <a:gd name="T4" fmla="*/ 28 w 110"/>
                  <a:gd name="T5" fmla="*/ 0 h 70"/>
                  <a:gd name="T6" fmla="*/ 40 w 110"/>
                  <a:gd name="T7" fmla="*/ 0 h 70"/>
                  <a:gd name="T8" fmla="*/ 40 w 110"/>
                  <a:gd name="T9" fmla="*/ 8 h 70"/>
                  <a:gd name="T10" fmla="*/ 42 w 110"/>
                  <a:gd name="T11" fmla="*/ 12 h 70"/>
                  <a:gd name="T12" fmla="*/ 52 w 110"/>
                  <a:gd name="T13" fmla="*/ 14 h 70"/>
                  <a:gd name="T14" fmla="*/ 54 w 110"/>
                  <a:gd name="T15" fmla="*/ 16 h 70"/>
                  <a:gd name="T16" fmla="*/ 56 w 110"/>
                  <a:gd name="T17" fmla="*/ 20 h 70"/>
                  <a:gd name="T18" fmla="*/ 62 w 110"/>
                  <a:gd name="T19" fmla="*/ 22 h 70"/>
                  <a:gd name="T20" fmla="*/ 70 w 110"/>
                  <a:gd name="T21" fmla="*/ 30 h 70"/>
                  <a:gd name="T22" fmla="*/ 84 w 110"/>
                  <a:gd name="T23" fmla="*/ 32 h 70"/>
                  <a:gd name="T24" fmla="*/ 86 w 110"/>
                  <a:gd name="T25" fmla="*/ 38 h 70"/>
                  <a:gd name="T26" fmla="*/ 88 w 110"/>
                  <a:gd name="T27" fmla="*/ 46 h 70"/>
                  <a:gd name="T28" fmla="*/ 98 w 110"/>
                  <a:gd name="T29" fmla="*/ 46 h 70"/>
                  <a:gd name="T30" fmla="*/ 108 w 110"/>
                  <a:gd name="T31" fmla="*/ 48 h 70"/>
                  <a:gd name="T32" fmla="*/ 110 w 110"/>
                  <a:gd name="T33" fmla="*/ 52 h 70"/>
                  <a:gd name="T34" fmla="*/ 110 w 110"/>
                  <a:gd name="T35" fmla="*/ 56 h 70"/>
                  <a:gd name="T36" fmla="*/ 108 w 110"/>
                  <a:gd name="T37" fmla="*/ 56 h 70"/>
                  <a:gd name="T38" fmla="*/ 106 w 110"/>
                  <a:gd name="T39" fmla="*/ 60 h 70"/>
                  <a:gd name="T40" fmla="*/ 102 w 110"/>
                  <a:gd name="T41" fmla="*/ 60 h 70"/>
                  <a:gd name="T42" fmla="*/ 100 w 110"/>
                  <a:gd name="T43" fmla="*/ 62 h 70"/>
                  <a:gd name="T44" fmla="*/ 90 w 110"/>
                  <a:gd name="T45" fmla="*/ 60 h 70"/>
                  <a:gd name="T46" fmla="*/ 84 w 110"/>
                  <a:gd name="T47" fmla="*/ 58 h 70"/>
                  <a:gd name="T48" fmla="*/ 76 w 110"/>
                  <a:gd name="T49" fmla="*/ 52 h 70"/>
                  <a:gd name="T50" fmla="*/ 68 w 110"/>
                  <a:gd name="T51" fmla="*/ 46 h 70"/>
                  <a:gd name="T52" fmla="*/ 64 w 110"/>
                  <a:gd name="T53" fmla="*/ 42 h 70"/>
                  <a:gd name="T54" fmla="*/ 60 w 110"/>
                  <a:gd name="T55" fmla="*/ 44 h 70"/>
                  <a:gd name="T56" fmla="*/ 58 w 110"/>
                  <a:gd name="T57" fmla="*/ 48 h 70"/>
                  <a:gd name="T58" fmla="*/ 52 w 110"/>
                  <a:gd name="T59" fmla="*/ 56 h 70"/>
                  <a:gd name="T60" fmla="*/ 40 w 110"/>
                  <a:gd name="T61" fmla="*/ 68 h 70"/>
                  <a:gd name="T62" fmla="*/ 24 w 110"/>
                  <a:gd name="T63" fmla="*/ 70 h 70"/>
                  <a:gd name="T64" fmla="*/ 26 w 110"/>
                  <a:gd name="T65" fmla="*/ 56 h 70"/>
                  <a:gd name="T66" fmla="*/ 14 w 110"/>
                  <a:gd name="T67" fmla="*/ 56 h 70"/>
                  <a:gd name="T68" fmla="*/ 10 w 110"/>
                  <a:gd name="T69" fmla="*/ 56 h 70"/>
                  <a:gd name="T70" fmla="*/ 6 w 110"/>
                  <a:gd name="T71" fmla="*/ 62 h 70"/>
                  <a:gd name="T72" fmla="*/ 0 w 110"/>
                  <a:gd name="T73" fmla="*/ 56 h 70"/>
                  <a:gd name="T74" fmla="*/ 6 w 110"/>
                  <a:gd name="T75" fmla="*/ 48 h 70"/>
                  <a:gd name="T76" fmla="*/ 16 w 110"/>
                  <a:gd name="T77" fmla="*/ 38 h 70"/>
                  <a:gd name="T78" fmla="*/ 16 w 110"/>
                  <a:gd name="T79" fmla="*/ 26 h 70"/>
                  <a:gd name="T80" fmla="*/ 18 w 110"/>
                  <a:gd name="T81" fmla="*/ 22 h 70"/>
                  <a:gd name="T82" fmla="*/ 18 w 110"/>
                  <a:gd name="T83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70">
                    <a:moveTo>
                      <a:pt x="18" y="16"/>
                    </a:moveTo>
                    <a:lnTo>
                      <a:pt x="18" y="6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52" y="14"/>
                    </a:lnTo>
                    <a:lnTo>
                      <a:pt x="54" y="16"/>
                    </a:lnTo>
                    <a:lnTo>
                      <a:pt x="56" y="20"/>
                    </a:lnTo>
                    <a:lnTo>
                      <a:pt x="62" y="22"/>
                    </a:lnTo>
                    <a:lnTo>
                      <a:pt x="70" y="30"/>
                    </a:lnTo>
                    <a:lnTo>
                      <a:pt x="84" y="32"/>
                    </a:lnTo>
                    <a:lnTo>
                      <a:pt x="86" y="38"/>
                    </a:lnTo>
                    <a:lnTo>
                      <a:pt x="88" y="46"/>
                    </a:lnTo>
                    <a:lnTo>
                      <a:pt x="98" y="46"/>
                    </a:lnTo>
                    <a:lnTo>
                      <a:pt x="108" y="48"/>
                    </a:lnTo>
                    <a:lnTo>
                      <a:pt x="110" y="52"/>
                    </a:lnTo>
                    <a:lnTo>
                      <a:pt x="110" y="56"/>
                    </a:lnTo>
                    <a:lnTo>
                      <a:pt x="108" y="56"/>
                    </a:lnTo>
                    <a:lnTo>
                      <a:pt x="106" y="60"/>
                    </a:lnTo>
                    <a:lnTo>
                      <a:pt x="102" y="60"/>
                    </a:lnTo>
                    <a:lnTo>
                      <a:pt x="100" y="62"/>
                    </a:lnTo>
                    <a:lnTo>
                      <a:pt x="90" y="60"/>
                    </a:lnTo>
                    <a:lnTo>
                      <a:pt x="84" y="58"/>
                    </a:lnTo>
                    <a:lnTo>
                      <a:pt x="76" y="52"/>
                    </a:lnTo>
                    <a:lnTo>
                      <a:pt x="68" y="46"/>
                    </a:lnTo>
                    <a:lnTo>
                      <a:pt x="64" y="42"/>
                    </a:lnTo>
                    <a:lnTo>
                      <a:pt x="60" y="44"/>
                    </a:lnTo>
                    <a:lnTo>
                      <a:pt x="58" y="48"/>
                    </a:lnTo>
                    <a:lnTo>
                      <a:pt x="52" y="56"/>
                    </a:lnTo>
                    <a:lnTo>
                      <a:pt x="40" y="68"/>
                    </a:lnTo>
                    <a:lnTo>
                      <a:pt x="24" y="70"/>
                    </a:lnTo>
                    <a:lnTo>
                      <a:pt x="26" y="56"/>
                    </a:lnTo>
                    <a:lnTo>
                      <a:pt x="14" y="56"/>
                    </a:lnTo>
                    <a:lnTo>
                      <a:pt x="10" y="56"/>
                    </a:lnTo>
                    <a:lnTo>
                      <a:pt x="6" y="62"/>
                    </a:lnTo>
                    <a:lnTo>
                      <a:pt x="0" y="56"/>
                    </a:lnTo>
                    <a:lnTo>
                      <a:pt x="6" y="48"/>
                    </a:lnTo>
                    <a:lnTo>
                      <a:pt x="16" y="38"/>
                    </a:lnTo>
                    <a:lnTo>
                      <a:pt x="16" y="26"/>
                    </a:lnTo>
                    <a:lnTo>
                      <a:pt x="18" y="22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448"/>
              <p:cNvSpPr>
                <a:spLocks/>
              </p:cNvSpPr>
              <p:nvPr/>
            </p:nvSpPr>
            <p:spPr bwMode="auto">
              <a:xfrm>
                <a:off x="1124" y="1227"/>
                <a:ext cx="68" cy="36"/>
              </a:xfrm>
              <a:custGeom>
                <a:avLst/>
                <a:gdLst>
                  <a:gd name="T0" fmla="*/ 6 w 68"/>
                  <a:gd name="T1" fmla="*/ 26 h 36"/>
                  <a:gd name="T2" fmla="*/ 0 w 68"/>
                  <a:gd name="T3" fmla="*/ 24 h 36"/>
                  <a:gd name="T4" fmla="*/ 10 w 68"/>
                  <a:gd name="T5" fmla="*/ 16 h 36"/>
                  <a:gd name="T6" fmla="*/ 18 w 68"/>
                  <a:gd name="T7" fmla="*/ 10 h 36"/>
                  <a:gd name="T8" fmla="*/ 20 w 68"/>
                  <a:gd name="T9" fmla="*/ 0 h 36"/>
                  <a:gd name="T10" fmla="*/ 28 w 68"/>
                  <a:gd name="T11" fmla="*/ 2 h 36"/>
                  <a:gd name="T12" fmla="*/ 38 w 68"/>
                  <a:gd name="T13" fmla="*/ 6 h 36"/>
                  <a:gd name="T14" fmla="*/ 48 w 68"/>
                  <a:gd name="T15" fmla="*/ 14 h 36"/>
                  <a:gd name="T16" fmla="*/ 60 w 68"/>
                  <a:gd name="T17" fmla="*/ 18 h 36"/>
                  <a:gd name="T18" fmla="*/ 66 w 68"/>
                  <a:gd name="T19" fmla="*/ 24 h 36"/>
                  <a:gd name="T20" fmla="*/ 68 w 68"/>
                  <a:gd name="T21" fmla="*/ 32 h 36"/>
                  <a:gd name="T22" fmla="*/ 64 w 68"/>
                  <a:gd name="T23" fmla="*/ 34 h 36"/>
                  <a:gd name="T24" fmla="*/ 56 w 68"/>
                  <a:gd name="T25" fmla="*/ 36 h 36"/>
                  <a:gd name="T26" fmla="*/ 44 w 68"/>
                  <a:gd name="T27" fmla="*/ 36 h 36"/>
                  <a:gd name="T28" fmla="*/ 28 w 68"/>
                  <a:gd name="T29" fmla="*/ 34 h 36"/>
                  <a:gd name="T30" fmla="*/ 18 w 68"/>
                  <a:gd name="T31" fmla="*/ 30 h 36"/>
                  <a:gd name="T32" fmla="*/ 6 w 68"/>
                  <a:gd name="T33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36">
                    <a:moveTo>
                      <a:pt x="6" y="26"/>
                    </a:moveTo>
                    <a:lnTo>
                      <a:pt x="0" y="24"/>
                    </a:lnTo>
                    <a:lnTo>
                      <a:pt x="10" y="16"/>
                    </a:lnTo>
                    <a:lnTo>
                      <a:pt x="18" y="10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8" y="6"/>
                    </a:lnTo>
                    <a:lnTo>
                      <a:pt x="48" y="14"/>
                    </a:lnTo>
                    <a:lnTo>
                      <a:pt x="60" y="18"/>
                    </a:lnTo>
                    <a:lnTo>
                      <a:pt x="66" y="24"/>
                    </a:lnTo>
                    <a:lnTo>
                      <a:pt x="68" y="32"/>
                    </a:lnTo>
                    <a:lnTo>
                      <a:pt x="64" y="34"/>
                    </a:lnTo>
                    <a:lnTo>
                      <a:pt x="56" y="36"/>
                    </a:lnTo>
                    <a:lnTo>
                      <a:pt x="44" y="36"/>
                    </a:lnTo>
                    <a:lnTo>
                      <a:pt x="28" y="34"/>
                    </a:lnTo>
                    <a:lnTo>
                      <a:pt x="18" y="30"/>
                    </a:lnTo>
                    <a:lnTo>
                      <a:pt x="6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449"/>
              <p:cNvSpPr>
                <a:spLocks/>
              </p:cNvSpPr>
              <p:nvPr/>
            </p:nvSpPr>
            <p:spPr bwMode="auto">
              <a:xfrm>
                <a:off x="1274" y="1109"/>
                <a:ext cx="460" cy="328"/>
              </a:xfrm>
              <a:custGeom>
                <a:avLst/>
                <a:gdLst>
                  <a:gd name="T0" fmla="*/ 148 w 460"/>
                  <a:gd name="T1" fmla="*/ 30 h 328"/>
                  <a:gd name="T2" fmla="*/ 154 w 460"/>
                  <a:gd name="T3" fmla="*/ 52 h 328"/>
                  <a:gd name="T4" fmla="*/ 184 w 460"/>
                  <a:gd name="T5" fmla="*/ 36 h 328"/>
                  <a:gd name="T6" fmla="*/ 238 w 460"/>
                  <a:gd name="T7" fmla="*/ 44 h 328"/>
                  <a:gd name="T8" fmla="*/ 250 w 460"/>
                  <a:gd name="T9" fmla="*/ 54 h 328"/>
                  <a:gd name="T10" fmla="*/ 258 w 460"/>
                  <a:gd name="T11" fmla="*/ 58 h 328"/>
                  <a:gd name="T12" fmla="*/ 280 w 460"/>
                  <a:gd name="T13" fmla="*/ 68 h 328"/>
                  <a:gd name="T14" fmla="*/ 284 w 460"/>
                  <a:gd name="T15" fmla="*/ 86 h 328"/>
                  <a:gd name="T16" fmla="*/ 306 w 460"/>
                  <a:gd name="T17" fmla="*/ 90 h 328"/>
                  <a:gd name="T18" fmla="*/ 332 w 460"/>
                  <a:gd name="T19" fmla="*/ 92 h 328"/>
                  <a:gd name="T20" fmla="*/ 324 w 460"/>
                  <a:gd name="T21" fmla="*/ 108 h 328"/>
                  <a:gd name="T22" fmla="*/ 360 w 460"/>
                  <a:gd name="T23" fmla="*/ 116 h 328"/>
                  <a:gd name="T24" fmla="*/ 342 w 460"/>
                  <a:gd name="T25" fmla="*/ 122 h 328"/>
                  <a:gd name="T26" fmla="*/ 368 w 460"/>
                  <a:gd name="T27" fmla="*/ 134 h 328"/>
                  <a:gd name="T28" fmla="*/ 346 w 460"/>
                  <a:gd name="T29" fmla="*/ 136 h 328"/>
                  <a:gd name="T30" fmla="*/ 346 w 460"/>
                  <a:gd name="T31" fmla="*/ 150 h 328"/>
                  <a:gd name="T32" fmla="*/ 382 w 460"/>
                  <a:gd name="T33" fmla="*/ 160 h 328"/>
                  <a:gd name="T34" fmla="*/ 404 w 460"/>
                  <a:gd name="T35" fmla="*/ 174 h 328"/>
                  <a:gd name="T36" fmla="*/ 434 w 460"/>
                  <a:gd name="T37" fmla="*/ 190 h 328"/>
                  <a:gd name="T38" fmla="*/ 460 w 460"/>
                  <a:gd name="T39" fmla="*/ 208 h 328"/>
                  <a:gd name="T40" fmla="*/ 434 w 460"/>
                  <a:gd name="T41" fmla="*/ 216 h 328"/>
                  <a:gd name="T42" fmla="*/ 420 w 460"/>
                  <a:gd name="T43" fmla="*/ 240 h 328"/>
                  <a:gd name="T44" fmla="*/ 386 w 460"/>
                  <a:gd name="T45" fmla="*/ 222 h 328"/>
                  <a:gd name="T46" fmla="*/ 358 w 460"/>
                  <a:gd name="T47" fmla="*/ 230 h 328"/>
                  <a:gd name="T48" fmla="*/ 408 w 460"/>
                  <a:gd name="T49" fmla="*/ 284 h 328"/>
                  <a:gd name="T50" fmla="*/ 394 w 460"/>
                  <a:gd name="T51" fmla="*/ 290 h 328"/>
                  <a:gd name="T52" fmla="*/ 356 w 460"/>
                  <a:gd name="T53" fmla="*/ 290 h 328"/>
                  <a:gd name="T54" fmla="*/ 366 w 460"/>
                  <a:gd name="T55" fmla="*/ 306 h 328"/>
                  <a:gd name="T56" fmla="*/ 354 w 460"/>
                  <a:gd name="T57" fmla="*/ 322 h 328"/>
                  <a:gd name="T58" fmla="*/ 310 w 460"/>
                  <a:gd name="T59" fmla="*/ 314 h 328"/>
                  <a:gd name="T60" fmla="*/ 288 w 460"/>
                  <a:gd name="T61" fmla="*/ 280 h 328"/>
                  <a:gd name="T62" fmla="*/ 256 w 460"/>
                  <a:gd name="T63" fmla="*/ 258 h 328"/>
                  <a:gd name="T64" fmla="*/ 238 w 460"/>
                  <a:gd name="T65" fmla="*/ 260 h 328"/>
                  <a:gd name="T66" fmla="*/ 208 w 460"/>
                  <a:gd name="T67" fmla="*/ 270 h 328"/>
                  <a:gd name="T68" fmla="*/ 202 w 460"/>
                  <a:gd name="T69" fmla="*/ 236 h 328"/>
                  <a:gd name="T70" fmla="*/ 238 w 460"/>
                  <a:gd name="T71" fmla="*/ 240 h 328"/>
                  <a:gd name="T72" fmla="*/ 246 w 460"/>
                  <a:gd name="T73" fmla="*/ 222 h 328"/>
                  <a:gd name="T74" fmla="*/ 272 w 460"/>
                  <a:gd name="T75" fmla="*/ 172 h 328"/>
                  <a:gd name="T76" fmla="*/ 246 w 460"/>
                  <a:gd name="T77" fmla="*/ 156 h 328"/>
                  <a:gd name="T78" fmla="*/ 218 w 460"/>
                  <a:gd name="T79" fmla="*/ 150 h 328"/>
                  <a:gd name="T80" fmla="*/ 212 w 460"/>
                  <a:gd name="T81" fmla="*/ 124 h 328"/>
                  <a:gd name="T82" fmla="*/ 186 w 460"/>
                  <a:gd name="T83" fmla="*/ 106 h 328"/>
                  <a:gd name="T84" fmla="*/ 178 w 460"/>
                  <a:gd name="T85" fmla="*/ 112 h 328"/>
                  <a:gd name="T86" fmla="*/ 130 w 460"/>
                  <a:gd name="T87" fmla="*/ 116 h 328"/>
                  <a:gd name="T88" fmla="*/ 56 w 460"/>
                  <a:gd name="T89" fmla="*/ 110 h 328"/>
                  <a:gd name="T90" fmla="*/ 20 w 460"/>
                  <a:gd name="T91" fmla="*/ 102 h 328"/>
                  <a:gd name="T92" fmla="*/ 32 w 460"/>
                  <a:gd name="T93" fmla="*/ 86 h 328"/>
                  <a:gd name="T94" fmla="*/ 0 w 460"/>
                  <a:gd name="T95" fmla="*/ 72 h 328"/>
                  <a:gd name="T96" fmla="*/ 38 w 460"/>
                  <a:gd name="T97" fmla="*/ 2 h 328"/>
                  <a:gd name="T98" fmla="*/ 64 w 460"/>
                  <a:gd name="T99" fmla="*/ 12 h 328"/>
                  <a:gd name="T100" fmla="*/ 68 w 460"/>
                  <a:gd name="T101" fmla="*/ 76 h 328"/>
                  <a:gd name="T102" fmla="*/ 78 w 460"/>
                  <a:gd name="T103" fmla="*/ 46 h 328"/>
                  <a:gd name="T104" fmla="*/ 108 w 460"/>
                  <a:gd name="T105" fmla="*/ 4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0" h="328">
                    <a:moveTo>
                      <a:pt x="134" y="6"/>
                    </a:moveTo>
                    <a:lnTo>
                      <a:pt x="140" y="14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48" y="38"/>
                    </a:lnTo>
                    <a:lnTo>
                      <a:pt x="144" y="42"/>
                    </a:lnTo>
                    <a:lnTo>
                      <a:pt x="144" y="52"/>
                    </a:lnTo>
                    <a:lnTo>
                      <a:pt x="154" y="52"/>
                    </a:lnTo>
                    <a:lnTo>
                      <a:pt x="158" y="42"/>
                    </a:lnTo>
                    <a:lnTo>
                      <a:pt x="168" y="42"/>
                    </a:lnTo>
                    <a:lnTo>
                      <a:pt x="180" y="50"/>
                    </a:lnTo>
                    <a:lnTo>
                      <a:pt x="184" y="36"/>
                    </a:lnTo>
                    <a:lnTo>
                      <a:pt x="198" y="34"/>
                    </a:lnTo>
                    <a:lnTo>
                      <a:pt x="214" y="34"/>
                    </a:lnTo>
                    <a:lnTo>
                      <a:pt x="230" y="40"/>
                    </a:lnTo>
                    <a:lnTo>
                      <a:pt x="238" y="44"/>
                    </a:lnTo>
                    <a:lnTo>
                      <a:pt x="228" y="50"/>
                    </a:lnTo>
                    <a:lnTo>
                      <a:pt x="226" y="58"/>
                    </a:lnTo>
                    <a:lnTo>
                      <a:pt x="240" y="52"/>
                    </a:lnTo>
                    <a:lnTo>
                      <a:pt x="250" y="54"/>
                    </a:lnTo>
                    <a:lnTo>
                      <a:pt x="244" y="60"/>
                    </a:lnTo>
                    <a:lnTo>
                      <a:pt x="238" y="68"/>
                    </a:lnTo>
                    <a:lnTo>
                      <a:pt x="246" y="66"/>
                    </a:lnTo>
                    <a:lnTo>
                      <a:pt x="258" y="58"/>
                    </a:lnTo>
                    <a:lnTo>
                      <a:pt x="260" y="66"/>
                    </a:lnTo>
                    <a:lnTo>
                      <a:pt x="254" y="74"/>
                    </a:lnTo>
                    <a:lnTo>
                      <a:pt x="264" y="74"/>
                    </a:lnTo>
                    <a:lnTo>
                      <a:pt x="280" y="68"/>
                    </a:lnTo>
                    <a:lnTo>
                      <a:pt x="290" y="70"/>
                    </a:lnTo>
                    <a:lnTo>
                      <a:pt x="296" y="76"/>
                    </a:lnTo>
                    <a:lnTo>
                      <a:pt x="292" y="80"/>
                    </a:lnTo>
                    <a:lnTo>
                      <a:pt x="284" y="86"/>
                    </a:lnTo>
                    <a:lnTo>
                      <a:pt x="290" y="90"/>
                    </a:lnTo>
                    <a:lnTo>
                      <a:pt x="300" y="86"/>
                    </a:lnTo>
                    <a:lnTo>
                      <a:pt x="306" y="84"/>
                    </a:lnTo>
                    <a:lnTo>
                      <a:pt x="306" y="90"/>
                    </a:lnTo>
                    <a:lnTo>
                      <a:pt x="298" y="98"/>
                    </a:lnTo>
                    <a:lnTo>
                      <a:pt x="304" y="98"/>
                    </a:lnTo>
                    <a:lnTo>
                      <a:pt x="320" y="92"/>
                    </a:lnTo>
                    <a:lnTo>
                      <a:pt x="332" y="92"/>
                    </a:lnTo>
                    <a:lnTo>
                      <a:pt x="342" y="96"/>
                    </a:lnTo>
                    <a:lnTo>
                      <a:pt x="342" y="100"/>
                    </a:lnTo>
                    <a:lnTo>
                      <a:pt x="334" y="104"/>
                    </a:lnTo>
                    <a:lnTo>
                      <a:pt x="324" y="108"/>
                    </a:lnTo>
                    <a:lnTo>
                      <a:pt x="332" y="112"/>
                    </a:lnTo>
                    <a:lnTo>
                      <a:pt x="350" y="108"/>
                    </a:lnTo>
                    <a:lnTo>
                      <a:pt x="356" y="110"/>
                    </a:lnTo>
                    <a:lnTo>
                      <a:pt x="360" y="116"/>
                    </a:lnTo>
                    <a:lnTo>
                      <a:pt x="362" y="122"/>
                    </a:lnTo>
                    <a:lnTo>
                      <a:pt x="354" y="122"/>
                    </a:lnTo>
                    <a:lnTo>
                      <a:pt x="348" y="122"/>
                    </a:lnTo>
                    <a:lnTo>
                      <a:pt x="342" y="122"/>
                    </a:lnTo>
                    <a:lnTo>
                      <a:pt x="342" y="128"/>
                    </a:lnTo>
                    <a:lnTo>
                      <a:pt x="352" y="128"/>
                    </a:lnTo>
                    <a:lnTo>
                      <a:pt x="362" y="128"/>
                    </a:lnTo>
                    <a:lnTo>
                      <a:pt x="368" y="134"/>
                    </a:lnTo>
                    <a:lnTo>
                      <a:pt x="370" y="138"/>
                    </a:lnTo>
                    <a:lnTo>
                      <a:pt x="368" y="138"/>
                    </a:lnTo>
                    <a:lnTo>
                      <a:pt x="362" y="138"/>
                    </a:lnTo>
                    <a:lnTo>
                      <a:pt x="346" y="136"/>
                    </a:lnTo>
                    <a:lnTo>
                      <a:pt x="344" y="138"/>
                    </a:lnTo>
                    <a:lnTo>
                      <a:pt x="342" y="140"/>
                    </a:lnTo>
                    <a:lnTo>
                      <a:pt x="342" y="144"/>
                    </a:lnTo>
                    <a:lnTo>
                      <a:pt x="346" y="150"/>
                    </a:lnTo>
                    <a:lnTo>
                      <a:pt x="354" y="156"/>
                    </a:lnTo>
                    <a:lnTo>
                      <a:pt x="362" y="156"/>
                    </a:lnTo>
                    <a:lnTo>
                      <a:pt x="370" y="154"/>
                    </a:lnTo>
                    <a:lnTo>
                      <a:pt x="382" y="160"/>
                    </a:lnTo>
                    <a:lnTo>
                      <a:pt x="382" y="166"/>
                    </a:lnTo>
                    <a:lnTo>
                      <a:pt x="388" y="168"/>
                    </a:lnTo>
                    <a:lnTo>
                      <a:pt x="398" y="170"/>
                    </a:lnTo>
                    <a:lnTo>
                      <a:pt x="404" y="174"/>
                    </a:lnTo>
                    <a:lnTo>
                      <a:pt x="406" y="180"/>
                    </a:lnTo>
                    <a:lnTo>
                      <a:pt x="416" y="180"/>
                    </a:lnTo>
                    <a:lnTo>
                      <a:pt x="424" y="182"/>
                    </a:lnTo>
                    <a:lnTo>
                      <a:pt x="434" y="190"/>
                    </a:lnTo>
                    <a:lnTo>
                      <a:pt x="438" y="194"/>
                    </a:lnTo>
                    <a:lnTo>
                      <a:pt x="450" y="196"/>
                    </a:lnTo>
                    <a:lnTo>
                      <a:pt x="460" y="204"/>
                    </a:lnTo>
                    <a:lnTo>
                      <a:pt x="460" y="208"/>
                    </a:lnTo>
                    <a:lnTo>
                      <a:pt x="460" y="212"/>
                    </a:lnTo>
                    <a:lnTo>
                      <a:pt x="458" y="214"/>
                    </a:lnTo>
                    <a:lnTo>
                      <a:pt x="444" y="216"/>
                    </a:lnTo>
                    <a:lnTo>
                      <a:pt x="434" y="216"/>
                    </a:lnTo>
                    <a:lnTo>
                      <a:pt x="436" y="226"/>
                    </a:lnTo>
                    <a:lnTo>
                      <a:pt x="430" y="232"/>
                    </a:lnTo>
                    <a:lnTo>
                      <a:pt x="420" y="232"/>
                    </a:lnTo>
                    <a:lnTo>
                      <a:pt x="420" y="240"/>
                    </a:lnTo>
                    <a:lnTo>
                      <a:pt x="414" y="248"/>
                    </a:lnTo>
                    <a:lnTo>
                      <a:pt x="398" y="240"/>
                    </a:lnTo>
                    <a:lnTo>
                      <a:pt x="390" y="230"/>
                    </a:lnTo>
                    <a:lnTo>
                      <a:pt x="386" y="222"/>
                    </a:lnTo>
                    <a:lnTo>
                      <a:pt x="364" y="208"/>
                    </a:lnTo>
                    <a:lnTo>
                      <a:pt x="356" y="212"/>
                    </a:lnTo>
                    <a:lnTo>
                      <a:pt x="360" y="222"/>
                    </a:lnTo>
                    <a:lnTo>
                      <a:pt x="358" y="230"/>
                    </a:lnTo>
                    <a:lnTo>
                      <a:pt x="364" y="244"/>
                    </a:lnTo>
                    <a:lnTo>
                      <a:pt x="376" y="256"/>
                    </a:lnTo>
                    <a:lnTo>
                      <a:pt x="394" y="270"/>
                    </a:lnTo>
                    <a:lnTo>
                      <a:pt x="408" y="284"/>
                    </a:lnTo>
                    <a:lnTo>
                      <a:pt x="406" y="290"/>
                    </a:lnTo>
                    <a:lnTo>
                      <a:pt x="400" y="288"/>
                    </a:lnTo>
                    <a:lnTo>
                      <a:pt x="396" y="288"/>
                    </a:lnTo>
                    <a:lnTo>
                      <a:pt x="394" y="290"/>
                    </a:lnTo>
                    <a:lnTo>
                      <a:pt x="400" y="304"/>
                    </a:lnTo>
                    <a:lnTo>
                      <a:pt x="394" y="310"/>
                    </a:lnTo>
                    <a:lnTo>
                      <a:pt x="378" y="302"/>
                    </a:lnTo>
                    <a:lnTo>
                      <a:pt x="356" y="290"/>
                    </a:lnTo>
                    <a:lnTo>
                      <a:pt x="344" y="278"/>
                    </a:lnTo>
                    <a:lnTo>
                      <a:pt x="338" y="282"/>
                    </a:lnTo>
                    <a:lnTo>
                      <a:pt x="348" y="292"/>
                    </a:lnTo>
                    <a:lnTo>
                      <a:pt x="366" y="306"/>
                    </a:lnTo>
                    <a:lnTo>
                      <a:pt x="370" y="312"/>
                    </a:lnTo>
                    <a:lnTo>
                      <a:pt x="374" y="320"/>
                    </a:lnTo>
                    <a:lnTo>
                      <a:pt x="378" y="328"/>
                    </a:lnTo>
                    <a:lnTo>
                      <a:pt x="354" y="322"/>
                    </a:lnTo>
                    <a:lnTo>
                      <a:pt x="334" y="314"/>
                    </a:lnTo>
                    <a:lnTo>
                      <a:pt x="320" y="304"/>
                    </a:lnTo>
                    <a:lnTo>
                      <a:pt x="312" y="304"/>
                    </a:lnTo>
                    <a:lnTo>
                      <a:pt x="310" y="314"/>
                    </a:lnTo>
                    <a:lnTo>
                      <a:pt x="296" y="298"/>
                    </a:lnTo>
                    <a:lnTo>
                      <a:pt x="290" y="290"/>
                    </a:lnTo>
                    <a:lnTo>
                      <a:pt x="294" y="286"/>
                    </a:lnTo>
                    <a:lnTo>
                      <a:pt x="288" y="280"/>
                    </a:lnTo>
                    <a:lnTo>
                      <a:pt x="280" y="282"/>
                    </a:lnTo>
                    <a:lnTo>
                      <a:pt x="272" y="274"/>
                    </a:lnTo>
                    <a:lnTo>
                      <a:pt x="262" y="264"/>
                    </a:lnTo>
                    <a:lnTo>
                      <a:pt x="256" y="258"/>
                    </a:lnTo>
                    <a:lnTo>
                      <a:pt x="244" y="254"/>
                    </a:lnTo>
                    <a:lnTo>
                      <a:pt x="238" y="250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6" y="262"/>
                    </a:lnTo>
                    <a:lnTo>
                      <a:pt x="224" y="262"/>
                    </a:lnTo>
                    <a:lnTo>
                      <a:pt x="218" y="266"/>
                    </a:lnTo>
                    <a:lnTo>
                      <a:pt x="208" y="270"/>
                    </a:lnTo>
                    <a:lnTo>
                      <a:pt x="194" y="268"/>
                    </a:lnTo>
                    <a:lnTo>
                      <a:pt x="186" y="258"/>
                    </a:lnTo>
                    <a:lnTo>
                      <a:pt x="188" y="246"/>
                    </a:lnTo>
                    <a:lnTo>
                      <a:pt x="202" y="236"/>
                    </a:lnTo>
                    <a:lnTo>
                      <a:pt x="214" y="238"/>
                    </a:lnTo>
                    <a:lnTo>
                      <a:pt x="226" y="242"/>
                    </a:lnTo>
                    <a:lnTo>
                      <a:pt x="232" y="246"/>
                    </a:lnTo>
                    <a:lnTo>
                      <a:pt x="238" y="240"/>
                    </a:lnTo>
                    <a:lnTo>
                      <a:pt x="246" y="236"/>
                    </a:lnTo>
                    <a:lnTo>
                      <a:pt x="258" y="232"/>
                    </a:lnTo>
                    <a:lnTo>
                      <a:pt x="254" y="228"/>
                    </a:lnTo>
                    <a:lnTo>
                      <a:pt x="246" y="222"/>
                    </a:lnTo>
                    <a:lnTo>
                      <a:pt x="254" y="210"/>
                    </a:lnTo>
                    <a:lnTo>
                      <a:pt x="268" y="202"/>
                    </a:lnTo>
                    <a:lnTo>
                      <a:pt x="280" y="190"/>
                    </a:lnTo>
                    <a:lnTo>
                      <a:pt x="272" y="172"/>
                    </a:lnTo>
                    <a:lnTo>
                      <a:pt x="264" y="160"/>
                    </a:lnTo>
                    <a:lnTo>
                      <a:pt x="256" y="160"/>
                    </a:lnTo>
                    <a:lnTo>
                      <a:pt x="254" y="152"/>
                    </a:lnTo>
                    <a:lnTo>
                      <a:pt x="246" y="156"/>
                    </a:lnTo>
                    <a:lnTo>
                      <a:pt x="240" y="148"/>
                    </a:lnTo>
                    <a:lnTo>
                      <a:pt x="240" y="142"/>
                    </a:lnTo>
                    <a:lnTo>
                      <a:pt x="228" y="142"/>
                    </a:lnTo>
                    <a:lnTo>
                      <a:pt x="218" y="150"/>
                    </a:lnTo>
                    <a:lnTo>
                      <a:pt x="210" y="142"/>
                    </a:lnTo>
                    <a:lnTo>
                      <a:pt x="222" y="134"/>
                    </a:lnTo>
                    <a:lnTo>
                      <a:pt x="218" y="128"/>
                    </a:lnTo>
                    <a:lnTo>
                      <a:pt x="212" y="124"/>
                    </a:lnTo>
                    <a:lnTo>
                      <a:pt x="202" y="114"/>
                    </a:lnTo>
                    <a:lnTo>
                      <a:pt x="196" y="120"/>
                    </a:lnTo>
                    <a:lnTo>
                      <a:pt x="190" y="112"/>
                    </a:lnTo>
                    <a:lnTo>
                      <a:pt x="186" y="106"/>
                    </a:lnTo>
                    <a:lnTo>
                      <a:pt x="178" y="98"/>
                    </a:lnTo>
                    <a:lnTo>
                      <a:pt x="172" y="100"/>
                    </a:lnTo>
                    <a:lnTo>
                      <a:pt x="176" y="106"/>
                    </a:lnTo>
                    <a:lnTo>
                      <a:pt x="178" y="112"/>
                    </a:lnTo>
                    <a:lnTo>
                      <a:pt x="172" y="116"/>
                    </a:lnTo>
                    <a:lnTo>
                      <a:pt x="158" y="116"/>
                    </a:lnTo>
                    <a:lnTo>
                      <a:pt x="136" y="110"/>
                    </a:lnTo>
                    <a:lnTo>
                      <a:pt x="130" y="116"/>
                    </a:lnTo>
                    <a:lnTo>
                      <a:pt x="118" y="118"/>
                    </a:lnTo>
                    <a:lnTo>
                      <a:pt x="90" y="114"/>
                    </a:lnTo>
                    <a:lnTo>
                      <a:pt x="74" y="110"/>
                    </a:lnTo>
                    <a:lnTo>
                      <a:pt x="56" y="110"/>
                    </a:lnTo>
                    <a:lnTo>
                      <a:pt x="48" y="104"/>
                    </a:lnTo>
                    <a:lnTo>
                      <a:pt x="40" y="100"/>
                    </a:lnTo>
                    <a:lnTo>
                      <a:pt x="32" y="106"/>
                    </a:lnTo>
                    <a:lnTo>
                      <a:pt x="20" y="102"/>
                    </a:lnTo>
                    <a:lnTo>
                      <a:pt x="8" y="94"/>
                    </a:lnTo>
                    <a:lnTo>
                      <a:pt x="8" y="84"/>
                    </a:lnTo>
                    <a:lnTo>
                      <a:pt x="16" y="84"/>
                    </a:lnTo>
                    <a:lnTo>
                      <a:pt x="32" y="86"/>
                    </a:lnTo>
                    <a:lnTo>
                      <a:pt x="38" y="82"/>
                    </a:lnTo>
                    <a:lnTo>
                      <a:pt x="32" y="76"/>
                    </a:lnTo>
                    <a:lnTo>
                      <a:pt x="16" y="78"/>
                    </a:lnTo>
                    <a:lnTo>
                      <a:pt x="0" y="72"/>
                    </a:lnTo>
                    <a:lnTo>
                      <a:pt x="0" y="50"/>
                    </a:lnTo>
                    <a:lnTo>
                      <a:pt x="8" y="30"/>
                    </a:lnTo>
                    <a:lnTo>
                      <a:pt x="20" y="14"/>
                    </a:lnTo>
                    <a:lnTo>
                      <a:pt x="38" y="2"/>
                    </a:lnTo>
                    <a:lnTo>
                      <a:pt x="52" y="0"/>
                    </a:lnTo>
                    <a:lnTo>
                      <a:pt x="82" y="2"/>
                    </a:lnTo>
                    <a:lnTo>
                      <a:pt x="76" y="8"/>
                    </a:lnTo>
                    <a:lnTo>
                      <a:pt x="64" y="12"/>
                    </a:lnTo>
                    <a:lnTo>
                      <a:pt x="54" y="28"/>
                    </a:lnTo>
                    <a:lnTo>
                      <a:pt x="54" y="40"/>
                    </a:lnTo>
                    <a:lnTo>
                      <a:pt x="54" y="50"/>
                    </a:lnTo>
                    <a:lnTo>
                      <a:pt x="68" y="76"/>
                    </a:lnTo>
                    <a:lnTo>
                      <a:pt x="82" y="72"/>
                    </a:lnTo>
                    <a:lnTo>
                      <a:pt x="76" y="64"/>
                    </a:lnTo>
                    <a:lnTo>
                      <a:pt x="66" y="50"/>
                    </a:lnTo>
                    <a:lnTo>
                      <a:pt x="78" y="46"/>
                    </a:lnTo>
                    <a:lnTo>
                      <a:pt x="70" y="38"/>
                    </a:lnTo>
                    <a:lnTo>
                      <a:pt x="72" y="26"/>
                    </a:lnTo>
                    <a:lnTo>
                      <a:pt x="84" y="1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4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450"/>
              <p:cNvSpPr>
                <a:spLocks/>
              </p:cNvSpPr>
              <p:nvPr/>
            </p:nvSpPr>
            <p:spPr bwMode="auto">
              <a:xfrm>
                <a:off x="1364" y="1409"/>
                <a:ext cx="36" cy="22"/>
              </a:xfrm>
              <a:custGeom>
                <a:avLst/>
                <a:gdLst>
                  <a:gd name="T0" fmla="*/ 34 w 36"/>
                  <a:gd name="T1" fmla="*/ 0 h 22"/>
                  <a:gd name="T2" fmla="*/ 22 w 36"/>
                  <a:gd name="T3" fmla="*/ 0 h 22"/>
                  <a:gd name="T4" fmla="*/ 8 w 36"/>
                  <a:gd name="T5" fmla="*/ 6 h 22"/>
                  <a:gd name="T6" fmla="*/ 4 w 36"/>
                  <a:gd name="T7" fmla="*/ 10 h 22"/>
                  <a:gd name="T8" fmla="*/ 2 w 36"/>
                  <a:gd name="T9" fmla="*/ 12 h 22"/>
                  <a:gd name="T10" fmla="*/ 0 w 36"/>
                  <a:gd name="T11" fmla="*/ 14 h 22"/>
                  <a:gd name="T12" fmla="*/ 6 w 36"/>
                  <a:gd name="T13" fmla="*/ 18 h 22"/>
                  <a:gd name="T14" fmla="*/ 10 w 36"/>
                  <a:gd name="T15" fmla="*/ 22 h 22"/>
                  <a:gd name="T16" fmla="*/ 22 w 36"/>
                  <a:gd name="T17" fmla="*/ 18 h 22"/>
                  <a:gd name="T18" fmla="*/ 30 w 36"/>
                  <a:gd name="T19" fmla="*/ 12 h 22"/>
                  <a:gd name="T20" fmla="*/ 36 w 36"/>
                  <a:gd name="T21" fmla="*/ 4 h 22"/>
                  <a:gd name="T22" fmla="*/ 34 w 36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22">
                    <a:moveTo>
                      <a:pt x="34" y="0"/>
                    </a:moveTo>
                    <a:lnTo>
                      <a:pt x="22" y="0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0" y="22"/>
                    </a:lnTo>
                    <a:lnTo>
                      <a:pt x="22" y="18"/>
                    </a:lnTo>
                    <a:lnTo>
                      <a:pt x="30" y="12"/>
                    </a:lnTo>
                    <a:lnTo>
                      <a:pt x="36" y="4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451"/>
              <p:cNvSpPr>
                <a:spLocks/>
              </p:cNvSpPr>
              <p:nvPr/>
            </p:nvSpPr>
            <p:spPr bwMode="auto">
              <a:xfrm>
                <a:off x="1426" y="1423"/>
                <a:ext cx="18" cy="22"/>
              </a:xfrm>
              <a:custGeom>
                <a:avLst/>
                <a:gdLst>
                  <a:gd name="T0" fmla="*/ 8 w 18"/>
                  <a:gd name="T1" fmla="*/ 0 h 22"/>
                  <a:gd name="T2" fmla="*/ 2 w 18"/>
                  <a:gd name="T3" fmla="*/ 6 h 22"/>
                  <a:gd name="T4" fmla="*/ 0 w 18"/>
                  <a:gd name="T5" fmla="*/ 14 h 22"/>
                  <a:gd name="T6" fmla="*/ 8 w 18"/>
                  <a:gd name="T7" fmla="*/ 22 h 22"/>
                  <a:gd name="T8" fmla="*/ 18 w 18"/>
                  <a:gd name="T9" fmla="*/ 10 h 22"/>
                  <a:gd name="T10" fmla="*/ 16 w 18"/>
                  <a:gd name="T11" fmla="*/ 2 h 22"/>
                  <a:gd name="T12" fmla="*/ 8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8" y="0"/>
                    </a:moveTo>
                    <a:lnTo>
                      <a:pt x="2" y="6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18" y="10"/>
                    </a:lnTo>
                    <a:lnTo>
                      <a:pt x="16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452"/>
              <p:cNvSpPr>
                <a:spLocks/>
              </p:cNvSpPr>
              <p:nvPr/>
            </p:nvSpPr>
            <p:spPr bwMode="auto">
              <a:xfrm>
                <a:off x="876" y="971"/>
                <a:ext cx="22" cy="14"/>
              </a:xfrm>
              <a:custGeom>
                <a:avLst/>
                <a:gdLst>
                  <a:gd name="T0" fmla="*/ 8 w 22"/>
                  <a:gd name="T1" fmla="*/ 0 h 14"/>
                  <a:gd name="T2" fmla="*/ 16 w 22"/>
                  <a:gd name="T3" fmla="*/ 2 h 14"/>
                  <a:gd name="T4" fmla="*/ 22 w 22"/>
                  <a:gd name="T5" fmla="*/ 8 h 14"/>
                  <a:gd name="T6" fmla="*/ 20 w 22"/>
                  <a:gd name="T7" fmla="*/ 12 h 14"/>
                  <a:gd name="T8" fmla="*/ 10 w 22"/>
                  <a:gd name="T9" fmla="*/ 14 h 14"/>
                  <a:gd name="T10" fmla="*/ 2 w 22"/>
                  <a:gd name="T11" fmla="*/ 8 h 14"/>
                  <a:gd name="T12" fmla="*/ 0 w 22"/>
                  <a:gd name="T13" fmla="*/ 2 h 14"/>
                  <a:gd name="T14" fmla="*/ 8 w 22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8" y="0"/>
                    </a:moveTo>
                    <a:lnTo>
                      <a:pt x="16" y="2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453"/>
              <p:cNvSpPr>
                <a:spLocks/>
              </p:cNvSpPr>
              <p:nvPr/>
            </p:nvSpPr>
            <p:spPr bwMode="auto">
              <a:xfrm>
                <a:off x="1516" y="1271"/>
                <a:ext cx="20" cy="16"/>
              </a:xfrm>
              <a:custGeom>
                <a:avLst/>
                <a:gdLst>
                  <a:gd name="T0" fmla="*/ 8 w 20"/>
                  <a:gd name="T1" fmla="*/ 0 h 16"/>
                  <a:gd name="T2" fmla="*/ 16 w 20"/>
                  <a:gd name="T3" fmla="*/ 6 h 16"/>
                  <a:gd name="T4" fmla="*/ 20 w 20"/>
                  <a:gd name="T5" fmla="*/ 12 h 16"/>
                  <a:gd name="T6" fmla="*/ 16 w 20"/>
                  <a:gd name="T7" fmla="*/ 16 h 16"/>
                  <a:gd name="T8" fmla="*/ 6 w 20"/>
                  <a:gd name="T9" fmla="*/ 14 h 16"/>
                  <a:gd name="T10" fmla="*/ 0 w 20"/>
                  <a:gd name="T11" fmla="*/ 10 h 16"/>
                  <a:gd name="T12" fmla="*/ 0 w 20"/>
                  <a:gd name="T13" fmla="*/ 2 h 16"/>
                  <a:gd name="T14" fmla="*/ 8 w 20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6">
                    <a:moveTo>
                      <a:pt x="8" y="0"/>
                    </a:moveTo>
                    <a:lnTo>
                      <a:pt x="16" y="6"/>
                    </a:lnTo>
                    <a:lnTo>
                      <a:pt x="20" y="12"/>
                    </a:lnTo>
                    <a:lnTo>
                      <a:pt x="16" y="16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454"/>
              <p:cNvSpPr>
                <a:spLocks/>
              </p:cNvSpPr>
              <p:nvPr/>
            </p:nvSpPr>
            <p:spPr bwMode="auto">
              <a:xfrm>
                <a:off x="1682" y="1705"/>
                <a:ext cx="38" cy="18"/>
              </a:xfrm>
              <a:custGeom>
                <a:avLst/>
                <a:gdLst>
                  <a:gd name="T0" fmla="*/ 0 w 38"/>
                  <a:gd name="T1" fmla="*/ 2 h 18"/>
                  <a:gd name="T2" fmla="*/ 8 w 38"/>
                  <a:gd name="T3" fmla="*/ 8 h 18"/>
                  <a:gd name="T4" fmla="*/ 18 w 38"/>
                  <a:gd name="T5" fmla="*/ 14 h 18"/>
                  <a:gd name="T6" fmla="*/ 34 w 38"/>
                  <a:gd name="T7" fmla="*/ 18 h 18"/>
                  <a:gd name="T8" fmla="*/ 38 w 38"/>
                  <a:gd name="T9" fmla="*/ 12 h 18"/>
                  <a:gd name="T10" fmla="*/ 30 w 38"/>
                  <a:gd name="T11" fmla="*/ 6 h 18"/>
                  <a:gd name="T12" fmla="*/ 22 w 38"/>
                  <a:gd name="T13" fmla="*/ 2 h 18"/>
                  <a:gd name="T14" fmla="*/ 14 w 38"/>
                  <a:gd name="T15" fmla="*/ 0 h 18"/>
                  <a:gd name="T16" fmla="*/ 8 w 38"/>
                  <a:gd name="T17" fmla="*/ 0 h 18"/>
                  <a:gd name="T18" fmla="*/ 0 w 38"/>
                  <a:gd name="T1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0" y="2"/>
                    </a:moveTo>
                    <a:lnTo>
                      <a:pt x="8" y="8"/>
                    </a:lnTo>
                    <a:lnTo>
                      <a:pt x="18" y="14"/>
                    </a:lnTo>
                    <a:lnTo>
                      <a:pt x="34" y="18"/>
                    </a:lnTo>
                    <a:lnTo>
                      <a:pt x="38" y="12"/>
                    </a:lnTo>
                    <a:lnTo>
                      <a:pt x="30" y="6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455"/>
              <p:cNvSpPr>
                <a:spLocks/>
              </p:cNvSpPr>
              <p:nvPr/>
            </p:nvSpPr>
            <p:spPr bwMode="auto">
              <a:xfrm>
                <a:off x="668" y="1685"/>
                <a:ext cx="72" cy="50"/>
              </a:xfrm>
              <a:custGeom>
                <a:avLst/>
                <a:gdLst>
                  <a:gd name="T0" fmla="*/ 0 w 72"/>
                  <a:gd name="T1" fmla="*/ 0 h 50"/>
                  <a:gd name="T2" fmla="*/ 12 w 72"/>
                  <a:gd name="T3" fmla="*/ 2 h 50"/>
                  <a:gd name="T4" fmla="*/ 24 w 72"/>
                  <a:gd name="T5" fmla="*/ 6 h 50"/>
                  <a:gd name="T6" fmla="*/ 32 w 72"/>
                  <a:gd name="T7" fmla="*/ 10 h 50"/>
                  <a:gd name="T8" fmla="*/ 42 w 72"/>
                  <a:gd name="T9" fmla="*/ 16 h 50"/>
                  <a:gd name="T10" fmla="*/ 50 w 72"/>
                  <a:gd name="T11" fmla="*/ 26 h 50"/>
                  <a:gd name="T12" fmla="*/ 56 w 72"/>
                  <a:gd name="T13" fmla="*/ 30 h 50"/>
                  <a:gd name="T14" fmla="*/ 66 w 72"/>
                  <a:gd name="T15" fmla="*/ 36 h 50"/>
                  <a:gd name="T16" fmla="*/ 70 w 72"/>
                  <a:gd name="T17" fmla="*/ 42 h 50"/>
                  <a:gd name="T18" fmla="*/ 72 w 72"/>
                  <a:gd name="T19" fmla="*/ 46 h 50"/>
                  <a:gd name="T20" fmla="*/ 66 w 72"/>
                  <a:gd name="T21" fmla="*/ 48 h 50"/>
                  <a:gd name="T22" fmla="*/ 56 w 72"/>
                  <a:gd name="T23" fmla="*/ 50 h 50"/>
                  <a:gd name="T24" fmla="*/ 46 w 72"/>
                  <a:gd name="T25" fmla="*/ 46 h 50"/>
                  <a:gd name="T26" fmla="*/ 46 w 72"/>
                  <a:gd name="T27" fmla="*/ 38 h 50"/>
                  <a:gd name="T28" fmla="*/ 40 w 72"/>
                  <a:gd name="T29" fmla="*/ 38 h 50"/>
                  <a:gd name="T30" fmla="*/ 34 w 72"/>
                  <a:gd name="T31" fmla="*/ 32 h 50"/>
                  <a:gd name="T32" fmla="*/ 28 w 72"/>
                  <a:gd name="T33" fmla="*/ 24 h 50"/>
                  <a:gd name="T34" fmla="*/ 22 w 72"/>
                  <a:gd name="T35" fmla="*/ 24 h 50"/>
                  <a:gd name="T36" fmla="*/ 20 w 72"/>
                  <a:gd name="T37" fmla="*/ 18 h 50"/>
                  <a:gd name="T38" fmla="*/ 14 w 72"/>
                  <a:gd name="T39" fmla="*/ 18 h 50"/>
                  <a:gd name="T40" fmla="*/ 6 w 72"/>
                  <a:gd name="T41" fmla="*/ 14 h 50"/>
                  <a:gd name="T42" fmla="*/ 0 w 72"/>
                  <a:gd name="T43" fmla="*/ 10 h 50"/>
                  <a:gd name="T44" fmla="*/ 0 w 72"/>
                  <a:gd name="T4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50">
                    <a:moveTo>
                      <a:pt x="0" y="0"/>
                    </a:moveTo>
                    <a:lnTo>
                      <a:pt x="12" y="2"/>
                    </a:lnTo>
                    <a:lnTo>
                      <a:pt x="24" y="6"/>
                    </a:lnTo>
                    <a:lnTo>
                      <a:pt x="32" y="10"/>
                    </a:lnTo>
                    <a:lnTo>
                      <a:pt x="42" y="16"/>
                    </a:lnTo>
                    <a:lnTo>
                      <a:pt x="50" y="26"/>
                    </a:lnTo>
                    <a:lnTo>
                      <a:pt x="56" y="30"/>
                    </a:lnTo>
                    <a:lnTo>
                      <a:pt x="66" y="36"/>
                    </a:lnTo>
                    <a:lnTo>
                      <a:pt x="70" y="42"/>
                    </a:lnTo>
                    <a:lnTo>
                      <a:pt x="72" y="46"/>
                    </a:lnTo>
                    <a:lnTo>
                      <a:pt x="66" y="48"/>
                    </a:lnTo>
                    <a:lnTo>
                      <a:pt x="56" y="50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0" y="38"/>
                    </a:lnTo>
                    <a:lnTo>
                      <a:pt x="34" y="32"/>
                    </a:lnTo>
                    <a:lnTo>
                      <a:pt x="28" y="24"/>
                    </a:lnTo>
                    <a:lnTo>
                      <a:pt x="22" y="24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57" name="Group 39"/>
            <p:cNvGrpSpPr>
              <a:grpSpLocks/>
            </p:cNvGrpSpPr>
            <p:nvPr/>
          </p:nvGrpSpPr>
          <p:grpSpPr bwMode="auto">
            <a:xfrm>
              <a:off x="27167" y="1866900"/>
              <a:ext cx="942975" cy="736600"/>
              <a:chOff x="44" y="1185"/>
              <a:chExt cx="594" cy="464"/>
            </a:xfrm>
            <a:noFill/>
          </p:grpSpPr>
          <p:sp>
            <p:nvSpPr>
              <p:cNvPr id="458" name="Freeform 40"/>
              <p:cNvSpPr>
                <a:spLocks/>
              </p:cNvSpPr>
              <p:nvPr/>
            </p:nvSpPr>
            <p:spPr bwMode="auto">
              <a:xfrm>
                <a:off x="44" y="1185"/>
                <a:ext cx="594" cy="414"/>
              </a:xfrm>
              <a:custGeom>
                <a:avLst/>
                <a:gdLst>
                  <a:gd name="T0" fmla="*/ 540 w 594"/>
                  <a:gd name="T1" fmla="*/ 354 h 414"/>
                  <a:gd name="T2" fmla="*/ 510 w 594"/>
                  <a:gd name="T3" fmla="*/ 318 h 414"/>
                  <a:gd name="T4" fmla="*/ 500 w 594"/>
                  <a:gd name="T5" fmla="*/ 332 h 414"/>
                  <a:gd name="T6" fmla="*/ 464 w 594"/>
                  <a:gd name="T7" fmla="*/ 324 h 414"/>
                  <a:gd name="T8" fmla="*/ 414 w 594"/>
                  <a:gd name="T9" fmla="*/ 298 h 414"/>
                  <a:gd name="T10" fmla="*/ 362 w 594"/>
                  <a:gd name="T11" fmla="*/ 288 h 414"/>
                  <a:gd name="T12" fmla="*/ 318 w 594"/>
                  <a:gd name="T13" fmla="*/ 272 h 414"/>
                  <a:gd name="T14" fmla="*/ 314 w 594"/>
                  <a:gd name="T15" fmla="*/ 294 h 414"/>
                  <a:gd name="T16" fmla="*/ 278 w 594"/>
                  <a:gd name="T17" fmla="*/ 304 h 414"/>
                  <a:gd name="T18" fmla="*/ 252 w 594"/>
                  <a:gd name="T19" fmla="*/ 298 h 414"/>
                  <a:gd name="T20" fmla="*/ 270 w 594"/>
                  <a:gd name="T21" fmla="*/ 274 h 414"/>
                  <a:gd name="T22" fmla="*/ 274 w 594"/>
                  <a:gd name="T23" fmla="*/ 266 h 414"/>
                  <a:gd name="T24" fmla="*/ 236 w 594"/>
                  <a:gd name="T25" fmla="*/ 298 h 414"/>
                  <a:gd name="T26" fmla="*/ 222 w 594"/>
                  <a:gd name="T27" fmla="*/ 322 h 414"/>
                  <a:gd name="T28" fmla="*/ 196 w 594"/>
                  <a:gd name="T29" fmla="*/ 348 h 414"/>
                  <a:gd name="T30" fmla="*/ 146 w 594"/>
                  <a:gd name="T31" fmla="*/ 384 h 414"/>
                  <a:gd name="T32" fmla="*/ 112 w 594"/>
                  <a:gd name="T33" fmla="*/ 398 h 414"/>
                  <a:gd name="T34" fmla="*/ 90 w 594"/>
                  <a:gd name="T35" fmla="*/ 408 h 414"/>
                  <a:gd name="T36" fmla="*/ 84 w 594"/>
                  <a:gd name="T37" fmla="*/ 394 h 414"/>
                  <a:gd name="T38" fmla="*/ 114 w 594"/>
                  <a:gd name="T39" fmla="*/ 382 h 414"/>
                  <a:gd name="T40" fmla="*/ 156 w 594"/>
                  <a:gd name="T41" fmla="*/ 354 h 414"/>
                  <a:gd name="T42" fmla="*/ 170 w 594"/>
                  <a:gd name="T43" fmla="*/ 320 h 414"/>
                  <a:gd name="T44" fmla="*/ 138 w 594"/>
                  <a:gd name="T45" fmla="*/ 328 h 414"/>
                  <a:gd name="T46" fmla="*/ 100 w 594"/>
                  <a:gd name="T47" fmla="*/ 328 h 414"/>
                  <a:gd name="T48" fmla="*/ 86 w 594"/>
                  <a:gd name="T49" fmla="*/ 286 h 414"/>
                  <a:gd name="T50" fmla="*/ 56 w 594"/>
                  <a:gd name="T51" fmla="*/ 300 h 414"/>
                  <a:gd name="T52" fmla="*/ 48 w 594"/>
                  <a:gd name="T53" fmla="*/ 274 h 414"/>
                  <a:gd name="T54" fmla="*/ 24 w 594"/>
                  <a:gd name="T55" fmla="*/ 258 h 414"/>
                  <a:gd name="T56" fmla="*/ 46 w 594"/>
                  <a:gd name="T57" fmla="*/ 226 h 414"/>
                  <a:gd name="T58" fmla="*/ 80 w 594"/>
                  <a:gd name="T59" fmla="*/ 214 h 414"/>
                  <a:gd name="T60" fmla="*/ 102 w 594"/>
                  <a:gd name="T61" fmla="*/ 184 h 414"/>
                  <a:gd name="T62" fmla="*/ 86 w 594"/>
                  <a:gd name="T63" fmla="*/ 180 h 414"/>
                  <a:gd name="T64" fmla="*/ 20 w 594"/>
                  <a:gd name="T65" fmla="*/ 168 h 414"/>
                  <a:gd name="T66" fmla="*/ 10 w 594"/>
                  <a:gd name="T67" fmla="*/ 150 h 414"/>
                  <a:gd name="T68" fmla="*/ 60 w 594"/>
                  <a:gd name="T69" fmla="*/ 132 h 414"/>
                  <a:gd name="T70" fmla="*/ 100 w 594"/>
                  <a:gd name="T71" fmla="*/ 142 h 414"/>
                  <a:gd name="T72" fmla="*/ 102 w 594"/>
                  <a:gd name="T73" fmla="*/ 132 h 414"/>
                  <a:gd name="T74" fmla="*/ 84 w 594"/>
                  <a:gd name="T75" fmla="*/ 116 h 414"/>
                  <a:gd name="T76" fmla="*/ 44 w 594"/>
                  <a:gd name="T77" fmla="*/ 94 h 414"/>
                  <a:gd name="T78" fmla="*/ 22 w 594"/>
                  <a:gd name="T79" fmla="*/ 68 h 414"/>
                  <a:gd name="T80" fmla="*/ 88 w 594"/>
                  <a:gd name="T81" fmla="*/ 28 h 414"/>
                  <a:gd name="T82" fmla="*/ 132 w 594"/>
                  <a:gd name="T83" fmla="*/ 12 h 414"/>
                  <a:gd name="T84" fmla="*/ 186 w 594"/>
                  <a:gd name="T85" fmla="*/ 8 h 414"/>
                  <a:gd name="T86" fmla="*/ 244 w 594"/>
                  <a:gd name="T87" fmla="*/ 16 h 414"/>
                  <a:gd name="T88" fmla="*/ 318 w 594"/>
                  <a:gd name="T89" fmla="*/ 30 h 414"/>
                  <a:gd name="T90" fmla="*/ 400 w 594"/>
                  <a:gd name="T91" fmla="*/ 40 h 414"/>
                  <a:gd name="T92" fmla="*/ 438 w 594"/>
                  <a:gd name="T93" fmla="*/ 288 h 414"/>
                  <a:gd name="T94" fmla="*/ 478 w 594"/>
                  <a:gd name="T95" fmla="*/ 316 h 414"/>
                  <a:gd name="T96" fmla="*/ 508 w 594"/>
                  <a:gd name="T97" fmla="*/ 300 h 414"/>
                  <a:gd name="T98" fmla="*/ 556 w 594"/>
                  <a:gd name="T99" fmla="*/ 358 h 414"/>
                  <a:gd name="T100" fmla="*/ 594 w 594"/>
                  <a:gd name="T101" fmla="*/ 394 h 414"/>
                  <a:gd name="T102" fmla="*/ 582 w 594"/>
                  <a:gd name="T103" fmla="*/ 39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4" h="414">
                    <a:moveTo>
                      <a:pt x="568" y="384"/>
                    </a:moveTo>
                    <a:lnTo>
                      <a:pt x="552" y="370"/>
                    </a:lnTo>
                    <a:lnTo>
                      <a:pt x="542" y="362"/>
                    </a:lnTo>
                    <a:lnTo>
                      <a:pt x="540" y="354"/>
                    </a:lnTo>
                    <a:lnTo>
                      <a:pt x="530" y="342"/>
                    </a:lnTo>
                    <a:lnTo>
                      <a:pt x="522" y="336"/>
                    </a:lnTo>
                    <a:lnTo>
                      <a:pt x="518" y="330"/>
                    </a:lnTo>
                    <a:lnTo>
                      <a:pt x="510" y="318"/>
                    </a:lnTo>
                    <a:lnTo>
                      <a:pt x="506" y="322"/>
                    </a:lnTo>
                    <a:lnTo>
                      <a:pt x="510" y="334"/>
                    </a:lnTo>
                    <a:lnTo>
                      <a:pt x="506" y="338"/>
                    </a:lnTo>
                    <a:lnTo>
                      <a:pt x="500" y="332"/>
                    </a:lnTo>
                    <a:lnTo>
                      <a:pt x="496" y="328"/>
                    </a:lnTo>
                    <a:lnTo>
                      <a:pt x="492" y="336"/>
                    </a:lnTo>
                    <a:lnTo>
                      <a:pt x="480" y="332"/>
                    </a:lnTo>
                    <a:lnTo>
                      <a:pt x="464" y="324"/>
                    </a:lnTo>
                    <a:lnTo>
                      <a:pt x="440" y="310"/>
                    </a:lnTo>
                    <a:lnTo>
                      <a:pt x="438" y="302"/>
                    </a:lnTo>
                    <a:lnTo>
                      <a:pt x="426" y="304"/>
                    </a:lnTo>
                    <a:lnTo>
                      <a:pt x="414" y="298"/>
                    </a:lnTo>
                    <a:lnTo>
                      <a:pt x="400" y="296"/>
                    </a:lnTo>
                    <a:lnTo>
                      <a:pt x="378" y="296"/>
                    </a:lnTo>
                    <a:lnTo>
                      <a:pt x="368" y="296"/>
                    </a:lnTo>
                    <a:lnTo>
                      <a:pt x="362" y="288"/>
                    </a:lnTo>
                    <a:lnTo>
                      <a:pt x="348" y="286"/>
                    </a:lnTo>
                    <a:lnTo>
                      <a:pt x="344" y="280"/>
                    </a:lnTo>
                    <a:lnTo>
                      <a:pt x="332" y="274"/>
                    </a:lnTo>
                    <a:lnTo>
                      <a:pt x="318" y="272"/>
                    </a:lnTo>
                    <a:lnTo>
                      <a:pt x="306" y="272"/>
                    </a:lnTo>
                    <a:lnTo>
                      <a:pt x="306" y="280"/>
                    </a:lnTo>
                    <a:lnTo>
                      <a:pt x="310" y="286"/>
                    </a:lnTo>
                    <a:lnTo>
                      <a:pt x="314" y="294"/>
                    </a:lnTo>
                    <a:lnTo>
                      <a:pt x="310" y="296"/>
                    </a:lnTo>
                    <a:lnTo>
                      <a:pt x="294" y="296"/>
                    </a:lnTo>
                    <a:lnTo>
                      <a:pt x="286" y="298"/>
                    </a:lnTo>
                    <a:lnTo>
                      <a:pt x="278" y="304"/>
                    </a:lnTo>
                    <a:lnTo>
                      <a:pt x="268" y="312"/>
                    </a:lnTo>
                    <a:lnTo>
                      <a:pt x="256" y="316"/>
                    </a:lnTo>
                    <a:lnTo>
                      <a:pt x="250" y="308"/>
                    </a:lnTo>
                    <a:lnTo>
                      <a:pt x="252" y="298"/>
                    </a:lnTo>
                    <a:lnTo>
                      <a:pt x="256" y="290"/>
                    </a:lnTo>
                    <a:lnTo>
                      <a:pt x="258" y="280"/>
                    </a:lnTo>
                    <a:lnTo>
                      <a:pt x="262" y="276"/>
                    </a:lnTo>
                    <a:lnTo>
                      <a:pt x="270" y="274"/>
                    </a:lnTo>
                    <a:lnTo>
                      <a:pt x="280" y="272"/>
                    </a:lnTo>
                    <a:lnTo>
                      <a:pt x="284" y="264"/>
                    </a:lnTo>
                    <a:lnTo>
                      <a:pt x="286" y="260"/>
                    </a:lnTo>
                    <a:lnTo>
                      <a:pt x="274" y="266"/>
                    </a:lnTo>
                    <a:lnTo>
                      <a:pt x="264" y="268"/>
                    </a:lnTo>
                    <a:lnTo>
                      <a:pt x="244" y="282"/>
                    </a:lnTo>
                    <a:lnTo>
                      <a:pt x="236" y="290"/>
                    </a:lnTo>
                    <a:lnTo>
                      <a:pt x="236" y="298"/>
                    </a:lnTo>
                    <a:lnTo>
                      <a:pt x="230" y="304"/>
                    </a:lnTo>
                    <a:lnTo>
                      <a:pt x="220" y="306"/>
                    </a:lnTo>
                    <a:lnTo>
                      <a:pt x="216" y="314"/>
                    </a:lnTo>
                    <a:lnTo>
                      <a:pt x="222" y="322"/>
                    </a:lnTo>
                    <a:lnTo>
                      <a:pt x="224" y="326"/>
                    </a:lnTo>
                    <a:lnTo>
                      <a:pt x="218" y="332"/>
                    </a:lnTo>
                    <a:lnTo>
                      <a:pt x="208" y="340"/>
                    </a:lnTo>
                    <a:lnTo>
                      <a:pt x="196" y="348"/>
                    </a:lnTo>
                    <a:lnTo>
                      <a:pt x="176" y="360"/>
                    </a:lnTo>
                    <a:lnTo>
                      <a:pt x="154" y="372"/>
                    </a:lnTo>
                    <a:lnTo>
                      <a:pt x="148" y="378"/>
                    </a:lnTo>
                    <a:lnTo>
                      <a:pt x="146" y="384"/>
                    </a:lnTo>
                    <a:lnTo>
                      <a:pt x="134" y="390"/>
                    </a:lnTo>
                    <a:lnTo>
                      <a:pt x="130" y="394"/>
                    </a:lnTo>
                    <a:lnTo>
                      <a:pt x="116" y="394"/>
                    </a:lnTo>
                    <a:lnTo>
                      <a:pt x="112" y="398"/>
                    </a:lnTo>
                    <a:lnTo>
                      <a:pt x="104" y="402"/>
                    </a:lnTo>
                    <a:lnTo>
                      <a:pt x="98" y="398"/>
                    </a:lnTo>
                    <a:lnTo>
                      <a:pt x="94" y="400"/>
                    </a:lnTo>
                    <a:lnTo>
                      <a:pt x="90" y="408"/>
                    </a:lnTo>
                    <a:lnTo>
                      <a:pt x="84" y="412"/>
                    </a:lnTo>
                    <a:lnTo>
                      <a:pt x="76" y="410"/>
                    </a:lnTo>
                    <a:lnTo>
                      <a:pt x="78" y="402"/>
                    </a:lnTo>
                    <a:lnTo>
                      <a:pt x="84" y="394"/>
                    </a:lnTo>
                    <a:lnTo>
                      <a:pt x="90" y="390"/>
                    </a:lnTo>
                    <a:lnTo>
                      <a:pt x="100" y="388"/>
                    </a:lnTo>
                    <a:lnTo>
                      <a:pt x="110" y="388"/>
                    </a:lnTo>
                    <a:lnTo>
                      <a:pt x="114" y="382"/>
                    </a:lnTo>
                    <a:lnTo>
                      <a:pt x="124" y="378"/>
                    </a:lnTo>
                    <a:lnTo>
                      <a:pt x="140" y="366"/>
                    </a:lnTo>
                    <a:lnTo>
                      <a:pt x="150" y="356"/>
                    </a:lnTo>
                    <a:lnTo>
                      <a:pt x="156" y="354"/>
                    </a:lnTo>
                    <a:lnTo>
                      <a:pt x="160" y="342"/>
                    </a:lnTo>
                    <a:lnTo>
                      <a:pt x="160" y="332"/>
                    </a:lnTo>
                    <a:lnTo>
                      <a:pt x="168" y="328"/>
                    </a:lnTo>
                    <a:lnTo>
                      <a:pt x="170" y="320"/>
                    </a:lnTo>
                    <a:lnTo>
                      <a:pt x="160" y="322"/>
                    </a:lnTo>
                    <a:lnTo>
                      <a:pt x="148" y="328"/>
                    </a:lnTo>
                    <a:lnTo>
                      <a:pt x="142" y="322"/>
                    </a:lnTo>
                    <a:lnTo>
                      <a:pt x="138" y="328"/>
                    </a:lnTo>
                    <a:lnTo>
                      <a:pt x="134" y="330"/>
                    </a:lnTo>
                    <a:lnTo>
                      <a:pt x="126" y="322"/>
                    </a:lnTo>
                    <a:lnTo>
                      <a:pt x="110" y="320"/>
                    </a:lnTo>
                    <a:lnTo>
                      <a:pt x="100" y="328"/>
                    </a:lnTo>
                    <a:lnTo>
                      <a:pt x="90" y="330"/>
                    </a:lnTo>
                    <a:lnTo>
                      <a:pt x="88" y="304"/>
                    </a:lnTo>
                    <a:lnTo>
                      <a:pt x="86" y="296"/>
                    </a:lnTo>
                    <a:lnTo>
                      <a:pt x="86" y="286"/>
                    </a:lnTo>
                    <a:lnTo>
                      <a:pt x="80" y="286"/>
                    </a:lnTo>
                    <a:lnTo>
                      <a:pt x="78" y="296"/>
                    </a:lnTo>
                    <a:lnTo>
                      <a:pt x="74" y="300"/>
                    </a:lnTo>
                    <a:lnTo>
                      <a:pt x="56" y="300"/>
                    </a:lnTo>
                    <a:lnTo>
                      <a:pt x="48" y="292"/>
                    </a:lnTo>
                    <a:lnTo>
                      <a:pt x="40" y="280"/>
                    </a:lnTo>
                    <a:lnTo>
                      <a:pt x="42" y="274"/>
                    </a:lnTo>
                    <a:lnTo>
                      <a:pt x="48" y="274"/>
                    </a:lnTo>
                    <a:lnTo>
                      <a:pt x="40" y="268"/>
                    </a:lnTo>
                    <a:lnTo>
                      <a:pt x="40" y="260"/>
                    </a:lnTo>
                    <a:lnTo>
                      <a:pt x="36" y="268"/>
                    </a:lnTo>
                    <a:lnTo>
                      <a:pt x="24" y="258"/>
                    </a:lnTo>
                    <a:lnTo>
                      <a:pt x="30" y="246"/>
                    </a:lnTo>
                    <a:lnTo>
                      <a:pt x="34" y="242"/>
                    </a:lnTo>
                    <a:lnTo>
                      <a:pt x="46" y="234"/>
                    </a:lnTo>
                    <a:lnTo>
                      <a:pt x="46" y="226"/>
                    </a:lnTo>
                    <a:lnTo>
                      <a:pt x="50" y="220"/>
                    </a:lnTo>
                    <a:lnTo>
                      <a:pt x="58" y="220"/>
                    </a:lnTo>
                    <a:lnTo>
                      <a:pt x="72" y="222"/>
                    </a:lnTo>
                    <a:lnTo>
                      <a:pt x="80" y="214"/>
                    </a:lnTo>
                    <a:lnTo>
                      <a:pt x="88" y="210"/>
                    </a:lnTo>
                    <a:lnTo>
                      <a:pt x="110" y="208"/>
                    </a:lnTo>
                    <a:lnTo>
                      <a:pt x="108" y="194"/>
                    </a:lnTo>
                    <a:lnTo>
                      <a:pt x="102" y="184"/>
                    </a:lnTo>
                    <a:lnTo>
                      <a:pt x="108" y="178"/>
                    </a:lnTo>
                    <a:lnTo>
                      <a:pt x="104" y="174"/>
                    </a:lnTo>
                    <a:lnTo>
                      <a:pt x="94" y="174"/>
                    </a:lnTo>
                    <a:lnTo>
                      <a:pt x="86" y="180"/>
                    </a:lnTo>
                    <a:lnTo>
                      <a:pt x="76" y="186"/>
                    </a:lnTo>
                    <a:lnTo>
                      <a:pt x="22" y="184"/>
                    </a:lnTo>
                    <a:lnTo>
                      <a:pt x="14" y="176"/>
                    </a:lnTo>
                    <a:lnTo>
                      <a:pt x="20" y="168"/>
                    </a:lnTo>
                    <a:lnTo>
                      <a:pt x="20" y="164"/>
                    </a:lnTo>
                    <a:lnTo>
                      <a:pt x="4" y="164"/>
                    </a:lnTo>
                    <a:lnTo>
                      <a:pt x="0" y="156"/>
                    </a:lnTo>
                    <a:lnTo>
                      <a:pt x="10" y="150"/>
                    </a:lnTo>
                    <a:lnTo>
                      <a:pt x="22" y="140"/>
                    </a:lnTo>
                    <a:lnTo>
                      <a:pt x="36" y="136"/>
                    </a:lnTo>
                    <a:lnTo>
                      <a:pt x="52" y="130"/>
                    </a:lnTo>
                    <a:lnTo>
                      <a:pt x="60" y="132"/>
                    </a:lnTo>
                    <a:lnTo>
                      <a:pt x="62" y="140"/>
                    </a:lnTo>
                    <a:lnTo>
                      <a:pt x="72" y="146"/>
                    </a:lnTo>
                    <a:lnTo>
                      <a:pt x="88" y="144"/>
                    </a:lnTo>
                    <a:lnTo>
                      <a:pt x="100" y="142"/>
                    </a:lnTo>
                    <a:lnTo>
                      <a:pt x="114" y="136"/>
                    </a:lnTo>
                    <a:lnTo>
                      <a:pt x="118" y="130"/>
                    </a:lnTo>
                    <a:lnTo>
                      <a:pt x="108" y="128"/>
                    </a:lnTo>
                    <a:lnTo>
                      <a:pt x="102" y="132"/>
                    </a:lnTo>
                    <a:lnTo>
                      <a:pt x="88" y="130"/>
                    </a:lnTo>
                    <a:lnTo>
                      <a:pt x="88" y="122"/>
                    </a:lnTo>
                    <a:lnTo>
                      <a:pt x="92" y="118"/>
                    </a:lnTo>
                    <a:lnTo>
                      <a:pt x="84" y="116"/>
                    </a:lnTo>
                    <a:lnTo>
                      <a:pt x="66" y="120"/>
                    </a:lnTo>
                    <a:lnTo>
                      <a:pt x="60" y="108"/>
                    </a:lnTo>
                    <a:lnTo>
                      <a:pt x="50" y="100"/>
                    </a:lnTo>
                    <a:lnTo>
                      <a:pt x="44" y="94"/>
                    </a:lnTo>
                    <a:lnTo>
                      <a:pt x="38" y="90"/>
                    </a:lnTo>
                    <a:lnTo>
                      <a:pt x="26" y="90"/>
                    </a:lnTo>
                    <a:lnTo>
                      <a:pt x="20" y="82"/>
                    </a:lnTo>
                    <a:lnTo>
                      <a:pt x="22" y="68"/>
                    </a:lnTo>
                    <a:lnTo>
                      <a:pt x="58" y="64"/>
                    </a:lnTo>
                    <a:lnTo>
                      <a:pt x="70" y="54"/>
                    </a:lnTo>
                    <a:lnTo>
                      <a:pt x="74" y="42"/>
                    </a:lnTo>
                    <a:lnTo>
                      <a:pt x="88" y="28"/>
                    </a:lnTo>
                    <a:lnTo>
                      <a:pt x="104" y="28"/>
                    </a:lnTo>
                    <a:lnTo>
                      <a:pt x="120" y="20"/>
                    </a:lnTo>
                    <a:lnTo>
                      <a:pt x="128" y="20"/>
                    </a:lnTo>
                    <a:lnTo>
                      <a:pt x="132" y="12"/>
                    </a:lnTo>
                    <a:lnTo>
                      <a:pt x="158" y="10"/>
                    </a:lnTo>
                    <a:lnTo>
                      <a:pt x="176" y="0"/>
                    </a:lnTo>
                    <a:lnTo>
                      <a:pt x="190" y="2"/>
                    </a:lnTo>
                    <a:lnTo>
                      <a:pt x="186" y="8"/>
                    </a:lnTo>
                    <a:lnTo>
                      <a:pt x="190" y="14"/>
                    </a:lnTo>
                    <a:lnTo>
                      <a:pt x="204" y="8"/>
                    </a:lnTo>
                    <a:lnTo>
                      <a:pt x="212" y="12"/>
                    </a:lnTo>
                    <a:lnTo>
                      <a:pt x="244" y="16"/>
                    </a:lnTo>
                    <a:lnTo>
                      <a:pt x="244" y="22"/>
                    </a:lnTo>
                    <a:lnTo>
                      <a:pt x="268" y="24"/>
                    </a:lnTo>
                    <a:lnTo>
                      <a:pt x="296" y="24"/>
                    </a:lnTo>
                    <a:lnTo>
                      <a:pt x="318" y="30"/>
                    </a:lnTo>
                    <a:lnTo>
                      <a:pt x="344" y="36"/>
                    </a:lnTo>
                    <a:lnTo>
                      <a:pt x="364" y="40"/>
                    </a:lnTo>
                    <a:lnTo>
                      <a:pt x="394" y="36"/>
                    </a:lnTo>
                    <a:lnTo>
                      <a:pt x="400" y="40"/>
                    </a:lnTo>
                    <a:lnTo>
                      <a:pt x="420" y="48"/>
                    </a:lnTo>
                    <a:lnTo>
                      <a:pt x="420" y="288"/>
                    </a:lnTo>
                    <a:lnTo>
                      <a:pt x="430" y="292"/>
                    </a:lnTo>
                    <a:lnTo>
                      <a:pt x="438" y="288"/>
                    </a:lnTo>
                    <a:lnTo>
                      <a:pt x="446" y="286"/>
                    </a:lnTo>
                    <a:lnTo>
                      <a:pt x="454" y="296"/>
                    </a:lnTo>
                    <a:lnTo>
                      <a:pt x="470" y="308"/>
                    </a:lnTo>
                    <a:lnTo>
                      <a:pt x="478" y="316"/>
                    </a:lnTo>
                    <a:lnTo>
                      <a:pt x="488" y="314"/>
                    </a:lnTo>
                    <a:lnTo>
                      <a:pt x="490" y="308"/>
                    </a:lnTo>
                    <a:lnTo>
                      <a:pt x="498" y="304"/>
                    </a:lnTo>
                    <a:lnTo>
                      <a:pt x="508" y="300"/>
                    </a:lnTo>
                    <a:lnTo>
                      <a:pt x="520" y="312"/>
                    </a:lnTo>
                    <a:lnTo>
                      <a:pt x="530" y="322"/>
                    </a:lnTo>
                    <a:lnTo>
                      <a:pt x="546" y="338"/>
                    </a:lnTo>
                    <a:lnTo>
                      <a:pt x="556" y="358"/>
                    </a:lnTo>
                    <a:lnTo>
                      <a:pt x="566" y="370"/>
                    </a:lnTo>
                    <a:lnTo>
                      <a:pt x="578" y="378"/>
                    </a:lnTo>
                    <a:lnTo>
                      <a:pt x="592" y="386"/>
                    </a:lnTo>
                    <a:lnTo>
                      <a:pt x="594" y="394"/>
                    </a:lnTo>
                    <a:lnTo>
                      <a:pt x="590" y="410"/>
                    </a:lnTo>
                    <a:lnTo>
                      <a:pt x="576" y="414"/>
                    </a:lnTo>
                    <a:lnTo>
                      <a:pt x="580" y="404"/>
                    </a:lnTo>
                    <a:lnTo>
                      <a:pt x="582" y="394"/>
                    </a:lnTo>
                    <a:lnTo>
                      <a:pt x="576" y="392"/>
                    </a:lnTo>
                    <a:lnTo>
                      <a:pt x="570" y="386"/>
                    </a:lnTo>
                    <a:lnTo>
                      <a:pt x="568" y="38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41"/>
              <p:cNvSpPr>
                <a:spLocks/>
              </p:cNvSpPr>
              <p:nvPr/>
            </p:nvSpPr>
            <p:spPr bwMode="auto">
              <a:xfrm>
                <a:off x="250" y="1527"/>
                <a:ext cx="38" cy="26"/>
              </a:xfrm>
              <a:custGeom>
                <a:avLst/>
                <a:gdLst>
                  <a:gd name="T0" fmla="*/ 28 w 38"/>
                  <a:gd name="T1" fmla="*/ 2 h 26"/>
                  <a:gd name="T2" fmla="*/ 20 w 38"/>
                  <a:gd name="T3" fmla="*/ 4 h 26"/>
                  <a:gd name="T4" fmla="*/ 14 w 38"/>
                  <a:gd name="T5" fmla="*/ 6 h 26"/>
                  <a:gd name="T6" fmla="*/ 14 w 38"/>
                  <a:gd name="T7" fmla="*/ 14 h 26"/>
                  <a:gd name="T8" fmla="*/ 8 w 38"/>
                  <a:gd name="T9" fmla="*/ 12 h 26"/>
                  <a:gd name="T10" fmla="*/ 4 w 38"/>
                  <a:gd name="T11" fmla="*/ 8 h 26"/>
                  <a:gd name="T12" fmla="*/ 0 w 38"/>
                  <a:gd name="T13" fmla="*/ 12 h 26"/>
                  <a:gd name="T14" fmla="*/ 2 w 38"/>
                  <a:gd name="T15" fmla="*/ 20 h 26"/>
                  <a:gd name="T16" fmla="*/ 8 w 38"/>
                  <a:gd name="T17" fmla="*/ 26 h 26"/>
                  <a:gd name="T18" fmla="*/ 26 w 38"/>
                  <a:gd name="T19" fmla="*/ 24 h 26"/>
                  <a:gd name="T20" fmla="*/ 32 w 38"/>
                  <a:gd name="T21" fmla="*/ 16 h 26"/>
                  <a:gd name="T22" fmla="*/ 38 w 38"/>
                  <a:gd name="T23" fmla="*/ 10 h 26"/>
                  <a:gd name="T24" fmla="*/ 34 w 38"/>
                  <a:gd name="T25" fmla="*/ 0 h 26"/>
                  <a:gd name="T26" fmla="*/ 28 w 38"/>
                  <a:gd name="T2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6">
                    <a:moveTo>
                      <a:pt x="28" y="2"/>
                    </a:moveTo>
                    <a:lnTo>
                      <a:pt x="20" y="4"/>
                    </a:lnTo>
                    <a:lnTo>
                      <a:pt x="14" y="6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0" y="12"/>
                    </a:lnTo>
                    <a:lnTo>
                      <a:pt x="2" y="20"/>
                    </a:lnTo>
                    <a:lnTo>
                      <a:pt x="8" y="26"/>
                    </a:lnTo>
                    <a:lnTo>
                      <a:pt x="26" y="24"/>
                    </a:lnTo>
                    <a:lnTo>
                      <a:pt x="32" y="16"/>
                    </a:lnTo>
                    <a:lnTo>
                      <a:pt x="38" y="10"/>
                    </a:lnTo>
                    <a:lnTo>
                      <a:pt x="34" y="0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42"/>
              <p:cNvSpPr>
                <a:spLocks/>
              </p:cNvSpPr>
              <p:nvPr/>
            </p:nvSpPr>
            <p:spPr bwMode="auto">
              <a:xfrm>
                <a:off x="50" y="1473"/>
                <a:ext cx="26" cy="16"/>
              </a:xfrm>
              <a:custGeom>
                <a:avLst/>
                <a:gdLst>
                  <a:gd name="T0" fmla="*/ 22 w 26"/>
                  <a:gd name="T1" fmla="*/ 0 h 16"/>
                  <a:gd name="T2" fmla="*/ 26 w 26"/>
                  <a:gd name="T3" fmla="*/ 4 h 16"/>
                  <a:gd name="T4" fmla="*/ 26 w 26"/>
                  <a:gd name="T5" fmla="*/ 8 h 16"/>
                  <a:gd name="T6" fmla="*/ 22 w 26"/>
                  <a:gd name="T7" fmla="*/ 16 h 16"/>
                  <a:gd name="T8" fmla="*/ 14 w 26"/>
                  <a:gd name="T9" fmla="*/ 14 h 16"/>
                  <a:gd name="T10" fmla="*/ 10 w 26"/>
                  <a:gd name="T11" fmla="*/ 16 h 16"/>
                  <a:gd name="T12" fmla="*/ 4 w 26"/>
                  <a:gd name="T13" fmla="*/ 10 h 16"/>
                  <a:gd name="T14" fmla="*/ 0 w 26"/>
                  <a:gd name="T15" fmla="*/ 6 h 16"/>
                  <a:gd name="T16" fmla="*/ 2 w 26"/>
                  <a:gd name="T17" fmla="*/ 0 h 16"/>
                  <a:gd name="T18" fmla="*/ 8 w 26"/>
                  <a:gd name="T19" fmla="*/ 0 h 16"/>
                  <a:gd name="T20" fmla="*/ 22 w 2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6">
                    <a:moveTo>
                      <a:pt x="22" y="0"/>
                    </a:moveTo>
                    <a:lnTo>
                      <a:pt x="26" y="4"/>
                    </a:lnTo>
                    <a:lnTo>
                      <a:pt x="26" y="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10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43"/>
              <p:cNvSpPr>
                <a:spLocks/>
              </p:cNvSpPr>
              <p:nvPr/>
            </p:nvSpPr>
            <p:spPr bwMode="auto">
              <a:xfrm>
                <a:off x="540" y="1525"/>
                <a:ext cx="24" cy="40"/>
              </a:xfrm>
              <a:custGeom>
                <a:avLst/>
                <a:gdLst>
                  <a:gd name="T0" fmla="*/ 0 w 24"/>
                  <a:gd name="T1" fmla="*/ 0 h 40"/>
                  <a:gd name="T2" fmla="*/ 10 w 24"/>
                  <a:gd name="T3" fmla="*/ 2 h 40"/>
                  <a:gd name="T4" fmla="*/ 16 w 24"/>
                  <a:gd name="T5" fmla="*/ 6 h 40"/>
                  <a:gd name="T6" fmla="*/ 18 w 24"/>
                  <a:gd name="T7" fmla="*/ 20 h 40"/>
                  <a:gd name="T8" fmla="*/ 24 w 24"/>
                  <a:gd name="T9" fmla="*/ 30 h 40"/>
                  <a:gd name="T10" fmla="*/ 24 w 24"/>
                  <a:gd name="T11" fmla="*/ 40 h 40"/>
                  <a:gd name="T12" fmla="*/ 16 w 24"/>
                  <a:gd name="T13" fmla="*/ 32 h 40"/>
                  <a:gd name="T14" fmla="*/ 8 w 24"/>
                  <a:gd name="T15" fmla="*/ 22 h 40"/>
                  <a:gd name="T16" fmla="*/ 4 w 24"/>
                  <a:gd name="T17" fmla="*/ 16 h 40"/>
                  <a:gd name="T18" fmla="*/ 0 w 24"/>
                  <a:gd name="T19" fmla="*/ 8 h 40"/>
                  <a:gd name="T20" fmla="*/ 0 w 24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40">
                    <a:moveTo>
                      <a:pt x="0" y="0"/>
                    </a:moveTo>
                    <a:lnTo>
                      <a:pt x="10" y="2"/>
                    </a:lnTo>
                    <a:lnTo>
                      <a:pt x="16" y="6"/>
                    </a:lnTo>
                    <a:lnTo>
                      <a:pt x="18" y="20"/>
                    </a:lnTo>
                    <a:lnTo>
                      <a:pt x="24" y="30"/>
                    </a:lnTo>
                    <a:lnTo>
                      <a:pt x="24" y="40"/>
                    </a:lnTo>
                    <a:lnTo>
                      <a:pt x="16" y="32"/>
                    </a:lnTo>
                    <a:lnTo>
                      <a:pt x="8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44"/>
              <p:cNvSpPr>
                <a:spLocks/>
              </p:cNvSpPr>
              <p:nvPr/>
            </p:nvSpPr>
            <p:spPr bwMode="auto">
              <a:xfrm>
                <a:off x="584" y="1565"/>
                <a:ext cx="22" cy="38"/>
              </a:xfrm>
              <a:custGeom>
                <a:avLst/>
                <a:gdLst>
                  <a:gd name="T0" fmla="*/ 0 w 22"/>
                  <a:gd name="T1" fmla="*/ 8 h 38"/>
                  <a:gd name="T2" fmla="*/ 0 w 22"/>
                  <a:gd name="T3" fmla="*/ 0 h 38"/>
                  <a:gd name="T4" fmla="*/ 8 w 22"/>
                  <a:gd name="T5" fmla="*/ 2 h 38"/>
                  <a:gd name="T6" fmla="*/ 14 w 22"/>
                  <a:gd name="T7" fmla="*/ 14 h 38"/>
                  <a:gd name="T8" fmla="*/ 22 w 22"/>
                  <a:gd name="T9" fmla="*/ 24 h 38"/>
                  <a:gd name="T10" fmla="*/ 22 w 22"/>
                  <a:gd name="T11" fmla="*/ 32 h 38"/>
                  <a:gd name="T12" fmla="*/ 18 w 22"/>
                  <a:gd name="T13" fmla="*/ 38 h 38"/>
                  <a:gd name="T14" fmla="*/ 12 w 22"/>
                  <a:gd name="T15" fmla="*/ 30 h 38"/>
                  <a:gd name="T16" fmla="*/ 6 w 22"/>
                  <a:gd name="T17" fmla="*/ 24 h 38"/>
                  <a:gd name="T18" fmla="*/ 4 w 22"/>
                  <a:gd name="T19" fmla="*/ 16 h 38"/>
                  <a:gd name="T20" fmla="*/ 0 w 22"/>
                  <a:gd name="T2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0" y="8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14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30"/>
                    </a:lnTo>
                    <a:lnTo>
                      <a:pt x="6" y="24"/>
                    </a:lnTo>
                    <a:lnTo>
                      <a:pt x="4" y="1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45"/>
              <p:cNvSpPr>
                <a:spLocks/>
              </p:cNvSpPr>
              <p:nvPr/>
            </p:nvSpPr>
            <p:spPr bwMode="auto">
              <a:xfrm>
                <a:off x="588" y="1615"/>
                <a:ext cx="26" cy="34"/>
              </a:xfrm>
              <a:custGeom>
                <a:avLst/>
                <a:gdLst>
                  <a:gd name="T0" fmla="*/ 0 w 26"/>
                  <a:gd name="T1" fmla="*/ 0 h 34"/>
                  <a:gd name="T2" fmla="*/ 10 w 26"/>
                  <a:gd name="T3" fmla="*/ 4 h 34"/>
                  <a:gd name="T4" fmla="*/ 18 w 26"/>
                  <a:gd name="T5" fmla="*/ 4 h 34"/>
                  <a:gd name="T6" fmla="*/ 20 w 26"/>
                  <a:gd name="T7" fmla="*/ 8 h 34"/>
                  <a:gd name="T8" fmla="*/ 18 w 26"/>
                  <a:gd name="T9" fmla="*/ 16 h 34"/>
                  <a:gd name="T10" fmla="*/ 22 w 26"/>
                  <a:gd name="T11" fmla="*/ 22 h 34"/>
                  <a:gd name="T12" fmla="*/ 26 w 26"/>
                  <a:gd name="T13" fmla="*/ 34 h 34"/>
                  <a:gd name="T14" fmla="*/ 18 w 26"/>
                  <a:gd name="T15" fmla="*/ 32 h 34"/>
                  <a:gd name="T16" fmla="*/ 8 w 26"/>
                  <a:gd name="T17" fmla="*/ 20 h 34"/>
                  <a:gd name="T18" fmla="*/ 2 w 26"/>
                  <a:gd name="T19" fmla="*/ 12 h 34"/>
                  <a:gd name="T20" fmla="*/ 0 w 26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34">
                    <a:moveTo>
                      <a:pt x="0" y="0"/>
                    </a:moveTo>
                    <a:lnTo>
                      <a:pt x="10" y="4"/>
                    </a:lnTo>
                    <a:lnTo>
                      <a:pt x="18" y="4"/>
                    </a:lnTo>
                    <a:lnTo>
                      <a:pt x="20" y="8"/>
                    </a:lnTo>
                    <a:lnTo>
                      <a:pt x="18" y="16"/>
                    </a:lnTo>
                    <a:lnTo>
                      <a:pt x="22" y="22"/>
                    </a:lnTo>
                    <a:lnTo>
                      <a:pt x="26" y="34"/>
                    </a:lnTo>
                    <a:lnTo>
                      <a:pt x="18" y="32"/>
                    </a:lnTo>
                    <a:lnTo>
                      <a:pt x="8" y="20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46"/>
              <p:cNvSpPr>
                <a:spLocks/>
              </p:cNvSpPr>
              <p:nvPr/>
            </p:nvSpPr>
            <p:spPr bwMode="auto">
              <a:xfrm>
                <a:off x="84" y="1591"/>
                <a:ext cx="32" cy="20"/>
              </a:xfrm>
              <a:custGeom>
                <a:avLst/>
                <a:gdLst>
                  <a:gd name="T0" fmla="*/ 32 w 32"/>
                  <a:gd name="T1" fmla="*/ 4 h 20"/>
                  <a:gd name="T2" fmla="*/ 28 w 32"/>
                  <a:gd name="T3" fmla="*/ 10 h 20"/>
                  <a:gd name="T4" fmla="*/ 22 w 32"/>
                  <a:gd name="T5" fmla="*/ 12 h 20"/>
                  <a:gd name="T6" fmla="*/ 12 w 32"/>
                  <a:gd name="T7" fmla="*/ 14 h 20"/>
                  <a:gd name="T8" fmla="*/ 6 w 32"/>
                  <a:gd name="T9" fmla="*/ 20 h 20"/>
                  <a:gd name="T10" fmla="*/ 0 w 32"/>
                  <a:gd name="T11" fmla="*/ 18 h 20"/>
                  <a:gd name="T12" fmla="*/ 6 w 32"/>
                  <a:gd name="T13" fmla="*/ 8 h 20"/>
                  <a:gd name="T14" fmla="*/ 14 w 32"/>
                  <a:gd name="T15" fmla="*/ 4 h 20"/>
                  <a:gd name="T16" fmla="*/ 26 w 32"/>
                  <a:gd name="T17" fmla="*/ 0 h 20"/>
                  <a:gd name="T18" fmla="*/ 32 w 32"/>
                  <a:gd name="T1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0">
                    <a:moveTo>
                      <a:pt x="32" y="4"/>
                    </a:moveTo>
                    <a:lnTo>
                      <a:pt x="28" y="10"/>
                    </a:lnTo>
                    <a:lnTo>
                      <a:pt x="22" y="12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0" y="18"/>
                    </a:lnTo>
                    <a:lnTo>
                      <a:pt x="6" y="8"/>
                    </a:lnTo>
                    <a:lnTo>
                      <a:pt x="14" y="4"/>
                    </a:lnTo>
                    <a:lnTo>
                      <a:pt x="26" y="0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47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48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49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50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51"/>
              <p:cNvSpPr>
                <a:spLocks/>
              </p:cNvSpPr>
              <p:nvPr/>
            </p:nvSpPr>
            <p:spPr bwMode="auto">
              <a:xfrm>
                <a:off x="576" y="1551"/>
                <a:ext cx="14" cy="14"/>
              </a:xfrm>
              <a:custGeom>
                <a:avLst/>
                <a:gdLst>
                  <a:gd name="T0" fmla="*/ 4 w 14"/>
                  <a:gd name="T1" fmla="*/ 0 h 14"/>
                  <a:gd name="T2" fmla="*/ 8 w 14"/>
                  <a:gd name="T3" fmla="*/ 0 h 14"/>
                  <a:gd name="T4" fmla="*/ 14 w 14"/>
                  <a:gd name="T5" fmla="*/ 6 h 14"/>
                  <a:gd name="T6" fmla="*/ 8 w 14"/>
                  <a:gd name="T7" fmla="*/ 10 h 14"/>
                  <a:gd name="T8" fmla="*/ 2 w 14"/>
                  <a:gd name="T9" fmla="*/ 14 h 14"/>
                  <a:gd name="T10" fmla="*/ 0 w 14"/>
                  <a:gd name="T11" fmla="*/ 6 h 14"/>
                  <a:gd name="T12" fmla="*/ 4 w 1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lnTo>
                      <a:pt x="8" y="0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70" name="Freeform 52"/>
            <p:cNvSpPr>
              <a:spLocks/>
            </p:cNvSpPr>
            <p:nvPr/>
          </p:nvSpPr>
          <p:spPr bwMode="auto">
            <a:xfrm>
              <a:off x="1106667" y="2708275"/>
              <a:ext cx="1447800" cy="711200"/>
            </a:xfrm>
            <a:custGeom>
              <a:avLst/>
              <a:gdLst>
                <a:gd name="T0" fmla="*/ 24 w 912"/>
                <a:gd name="T1" fmla="*/ 30 h 448"/>
                <a:gd name="T2" fmla="*/ 30 w 912"/>
                <a:gd name="T3" fmla="*/ 20 h 448"/>
                <a:gd name="T4" fmla="*/ 472 w 912"/>
                <a:gd name="T5" fmla="*/ 8 h 448"/>
                <a:gd name="T6" fmla="*/ 550 w 912"/>
                <a:gd name="T7" fmla="*/ 28 h 448"/>
                <a:gd name="T8" fmla="*/ 516 w 912"/>
                <a:gd name="T9" fmla="*/ 52 h 448"/>
                <a:gd name="T10" fmla="*/ 562 w 912"/>
                <a:gd name="T11" fmla="*/ 48 h 448"/>
                <a:gd name="T12" fmla="*/ 604 w 912"/>
                <a:gd name="T13" fmla="*/ 56 h 448"/>
                <a:gd name="T14" fmla="*/ 636 w 912"/>
                <a:gd name="T15" fmla="*/ 68 h 448"/>
                <a:gd name="T16" fmla="*/ 600 w 912"/>
                <a:gd name="T17" fmla="*/ 68 h 448"/>
                <a:gd name="T18" fmla="*/ 588 w 912"/>
                <a:gd name="T19" fmla="*/ 94 h 448"/>
                <a:gd name="T20" fmla="*/ 584 w 912"/>
                <a:gd name="T21" fmla="*/ 154 h 448"/>
                <a:gd name="T22" fmla="*/ 608 w 912"/>
                <a:gd name="T23" fmla="*/ 112 h 448"/>
                <a:gd name="T24" fmla="*/ 620 w 912"/>
                <a:gd name="T25" fmla="*/ 84 h 448"/>
                <a:gd name="T26" fmla="*/ 654 w 912"/>
                <a:gd name="T27" fmla="*/ 90 h 448"/>
                <a:gd name="T28" fmla="*/ 652 w 912"/>
                <a:gd name="T29" fmla="*/ 112 h 448"/>
                <a:gd name="T30" fmla="*/ 662 w 912"/>
                <a:gd name="T31" fmla="*/ 134 h 448"/>
                <a:gd name="T32" fmla="*/ 690 w 912"/>
                <a:gd name="T33" fmla="*/ 148 h 448"/>
                <a:gd name="T34" fmla="*/ 720 w 912"/>
                <a:gd name="T35" fmla="*/ 124 h 448"/>
                <a:gd name="T36" fmla="*/ 766 w 912"/>
                <a:gd name="T37" fmla="*/ 100 h 448"/>
                <a:gd name="T38" fmla="*/ 858 w 912"/>
                <a:gd name="T39" fmla="*/ 74 h 448"/>
                <a:gd name="T40" fmla="*/ 900 w 912"/>
                <a:gd name="T41" fmla="*/ 44 h 448"/>
                <a:gd name="T42" fmla="*/ 912 w 912"/>
                <a:gd name="T43" fmla="*/ 90 h 448"/>
                <a:gd name="T44" fmla="*/ 864 w 912"/>
                <a:gd name="T45" fmla="*/ 110 h 448"/>
                <a:gd name="T46" fmla="*/ 862 w 912"/>
                <a:gd name="T47" fmla="*/ 148 h 448"/>
                <a:gd name="T48" fmla="*/ 804 w 912"/>
                <a:gd name="T49" fmla="*/ 166 h 448"/>
                <a:gd name="T50" fmla="*/ 782 w 912"/>
                <a:gd name="T51" fmla="*/ 198 h 448"/>
                <a:gd name="T52" fmla="*/ 770 w 912"/>
                <a:gd name="T53" fmla="*/ 220 h 448"/>
                <a:gd name="T54" fmla="*/ 760 w 912"/>
                <a:gd name="T55" fmla="*/ 214 h 448"/>
                <a:gd name="T56" fmla="*/ 762 w 912"/>
                <a:gd name="T57" fmla="*/ 234 h 448"/>
                <a:gd name="T58" fmla="*/ 762 w 912"/>
                <a:gd name="T59" fmla="*/ 270 h 448"/>
                <a:gd name="T60" fmla="*/ 724 w 912"/>
                <a:gd name="T61" fmla="*/ 298 h 448"/>
                <a:gd name="T62" fmla="*/ 682 w 912"/>
                <a:gd name="T63" fmla="*/ 350 h 448"/>
                <a:gd name="T64" fmla="*/ 704 w 912"/>
                <a:gd name="T65" fmla="*/ 424 h 448"/>
                <a:gd name="T66" fmla="*/ 680 w 912"/>
                <a:gd name="T67" fmla="*/ 428 h 448"/>
                <a:gd name="T68" fmla="*/ 664 w 912"/>
                <a:gd name="T69" fmla="*/ 382 h 448"/>
                <a:gd name="T70" fmla="*/ 626 w 912"/>
                <a:gd name="T71" fmla="*/ 372 h 448"/>
                <a:gd name="T72" fmla="*/ 566 w 912"/>
                <a:gd name="T73" fmla="*/ 354 h 448"/>
                <a:gd name="T74" fmla="*/ 560 w 912"/>
                <a:gd name="T75" fmla="*/ 374 h 448"/>
                <a:gd name="T76" fmla="*/ 516 w 912"/>
                <a:gd name="T77" fmla="*/ 368 h 448"/>
                <a:gd name="T78" fmla="*/ 484 w 912"/>
                <a:gd name="T79" fmla="*/ 372 h 448"/>
                <a:gd name="T80" fmla="*/ 454 w 912"/>
                <a:gd name="T81" fmla="*/ 388 h 448"/>
                <a:gd name="T82" fmla="*/ 430 w 912"/>
                <a:gd name="T83" fmla="*/ 420 h 448"/>
                <a:gd name="T84" fmla="*/ 390 w 912"/>
                <a:gd name="T85" fmla="*/ 400 h 448"/>
                <a:gd name="T86" fmla="*/ 344 w 912"/>
                <a:gd name="T87" fmla="*/ 368 h 448"/>
                <a:gd name="T88" fmla="*/ 302 w 912"/>
                <a:gd name="T89" fmla="*/ 346 h 448"/>
                <a:gd name="T90" fmla="*/ 192 w 912"/>
                <a:gd name="T91" fmla="*/ 334 h 448"/>
                <a:gd name="T92" fmla="*/ 104 w 912"/>
                <a:gd name="T93" fmla="*/ 298 h 448"/>
                <a:gd name="T94" fmla="*/ 58 w 912"/>
                <a:gd name="T95" fmla="*/ 272 h 448"/>
                <a:gd name="T96" fmla="*/ 32 w 912"/>
                <a:gd name="T97" fmla="*/ 228 h 448"/>
                <a:gd name="T98" fmla="*/ 10 w 912"/>
                <a:gd name="T99" fmla="*/ 186 h 448"/>
                <a:gd name="T100" fmla="*/ 6 w 912"/>
                <a:gd name="T101" fmla="*/ 112 h 448"/>
                <a:gd name="T102" fmla="*/ 8 w 912"/>
                <a:gd name="T103" fmla="*/ 4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2" h="448">
                  <a:moveTo>
                    <a:pt x="4" y="38"/>
                  </a:moveTo>
                  <a:lnTo>
                    <a:pt x="0" y="28"/>
                  </a:lnTo>
                  <a:lnTo>
                    <a:pt x="8" y="24"/>
                  </a:lnTo>
                  <a:lnTo>
                    <a:pt x="18" y="28"/>
                  </a:lnTo>
                  <a:lnTo>
                    <a:pt x="24" y="30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4" y="38"/>
                  </a:lnTo>
                  <a:lnTo>
                    <a:pt x="36" y="28"/>
                  </a:lnTo>
                  <a:lnTo>
                    <a:pt x="30" y="20"/>
                  </a:lnTo>
                  <a:lnTo>
                    <a:pt x="30" y="8"/>
                  </a:lnTo>
                  <a:lnTo>
                    <a:pt x="460" y="8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2" y="8"/>
                  </a:lnTo>
                  <a:lnTo>
                    <a:pt x="476" y="12"/>
                  </a:lnTo>
                  <a:lnTo>
                    <a:pt x="488" y="16"/>
                  </a:lnTo>
                  <a:lnTo>
                    <a:pt x="512" y="20"/>
                  </a:lnTo>
                  <a:lnTo>
                    <a:pt x="526" y="24"/>
                  </a:lnTo>
                  <a:lnTo>
                    <a:pt x="550" y="28"/>
                  </a:lnTo>
                  <a:lnTo>
                    <a:pt x="548" y="32"/>
                  </a:lnTo>
                  <a:lnTo>
                    <a:pt x="536" y="36"/>
                  </a:lnTo>
                  <a:lnTo>
                    <a:pt x="528" y="40"/>
                  </a:lnTo>
                  <a:lnTo>
                    <a:pt x="520" y="48"/>
                  </a:lnTo>
                  <a:lnTo>
                    <a:pt x="516" y="52"/>
                  </a:lnTo>
                  <a:lnTo>
                    <a:pt x="526" y="56"/>
                  </a:lnTo>
                  <a:lnTo>
                    <a:pt x="540" y="56"/>
                  </a:lnTo>
                  <a:lnTo>
                    <a:pt x="552" y="56"/>
                  </a:lnTo>
                  <a:lnTo>
                    <a:pt x="558" y="52"/>
                  </a:lnTo>
                  <a:lnTo>
                    <a:pt x="562" y="48"/>
                  </a:lnTo>
                  <a:lnTo>
                    <a:pt x="570" y="42"/>
                  </a:lnTo>
                  <a:lnTo>
                    <a:pt x="574" y="48"/>
                  </a:lnTo>
                  <a:lnTo>
                    <a:pt x="584" y="54"/>
                  </a:lnTo>
                  <a:lnTo>
                    <a:pt x="594" y="58"/>
                  </a:lnTo>
                  <a:lnTo>
                    <a:pt x="604" y="56"/>
                  </a:lnTo>
                  <a:lnTo>
                    <a:pt x="612" y="56"/>
                  </a:lnTo>
                  <a:lnTo>
                    <a:pt x="622" y="54"/>
                  </a:lnTo>
                  <a:lnTo>
                    <a:pt x="628" y="58"/>
                  </a:lnTo>
                  <a:lnTo>
                    <a:pt x="636" y="64"/>
                  </a:lnTo>
                  <a:lnTo>
                    <a:pt x="636" y="68"/>
                  </a:lnTo>
                  <a:lnTo>
                    <a:pt x="628" y="64"/>
                  </a:lnTo>
                  <a:lnTo>
                    <a:pt x="618" y="64"/>
                  </a:lnTo>
                  <a:lnTo>
                    <a:pt x="610" y="70"/>
                  </a:lnTo>
                  <a:lnTo>
                    <a:pt x="604" y="72"/>
                  </a:lnTo>
                  <a:lnTo>
                    <a:pt x="600" y="68"/>
                  </a:lnTo>
                  <a:lnTo>
                    <a:pt x="596" y="72"/>
                  </a:lnTo>
                  <a:lnTo>
                    <a:pt x="588" y="80"/>
                  </a:lnTo>
                  <a:lnTo>
                    <a:pt x="578" y="88"/>
                  </a:lnTo>
                  <a:lnTo>
                    <a:pt x="580" y="96"/>
                  </a:lnTo>
                  <a:lnTo>
                    <a:pt x="588" y="94"/>
                  </a:lnTo>
                  <a:lnTo>
                    <a:pt x="592" y="86"/>
                  </a:lnTo>
                  <a:lnTo>
                    <a:pt x="584" y="104"/>
                  </a:lnTo>
                  <a:lnTo>
                    <a:pt x="580" y="128"/>
                  </a:lnTo>
                  <a:lnTo>
                    <a:pt x="580" y="140"/>
                  </a:lnTo>
                  <a:lnTo>
                    <a:pt x="584" y="154"/>
                  </a:lnTo>
                  <a:lnTo>
                    <a:pt x="594" y="152"/>
                  </a:lnTo>
                  <a:lnTo>
                    <a:pt x="604" y="144"/>
                  </a:lnTo>
                  <a:lnTo>
                    <a:pt x="608" y="134"/>
                  </a:lnTo>
                  <a:lnTo>
                    <a:pt x="608" y="122"/>
                  </a:lnTo>
                  <a:lnTo>
                    <a:pt x="608" y="112"/>
                  </a:lnTo>
                  <a:lnTo>
                    <a:pt x="608" y="100"/>
                  </a:lnTo>
                  <a:lnTo>
                    <a:pt x="608" y="92"/>
                  </a:lnTo>
                  <a:lnTo>
                    <a:pt x="610" y="88"/>
                  </a:lnTo>
                  <a:lnTo>
                    <a:pt x="616" y="88"/>
                  </a:lnTo>
                  <a:lnTo>
                    <a:pt x="620" y="84"/>
                  </a:lnTo>
                  <a:lnTo>
                    <a:pt x="624" y="78"/>
                  </a:lnTo>
                  <a:lnTo>
                    <a:pt x="632" y="76"/>
                  </a:lnTo>
                  <a:lnTo>
                    <a:pt x="640" y="80"/>
                  </a:lnTo>
                  <a:lnTo>
                    <a:pt x="650" y="82"/>
                  </a:lnTo>
                  <a:lnTo>
                    <a:pt x="654" y="90"/>
                  </a:lnTo>
                  <a:lnTo>
                    <a:pt x="652" y="100"/>
                  </a:lnTo>
                  <a:lnTo>
                    <a:pt x="648" y="108"/>
                  </a:lnTo>
                  <a:lnTo>
                    <a:pt x="644" y="112"/>
                  </a:lnTo>
                  <a:lnTo>
                    <a:pt x="646" y="116"/>
                  </a:lnTo>
                  <a:lnTo>
                    <a:pt x="652" y="112"/>
                  </a:lnTo>
                  <a:lnTo>
                    <a:pt x="658" y="108"/>
                  </a:lnTo>
                  <a:lnTo>
                    <a:pt x="664" y="110"/>
                  </a:lnTo>
                  <a:lnTo>
                    <a:pt x="664" y="120"/>
                  </a:lnTo>
                  <a:lnTo>
                    <a:pt x="662" y="126"/>
                  </a:lnTo>
                  <a:lnTo>
                    <a:pt x="662" y="134"/>
                  </a:lnTo>
                  <a:lnTo>
                    <a:pt x="656" y="140"/>
                  </a:lnTo>
                  <a:lnTo>
                    <a:pt x="652" y="148"/>
                  </a:lnTo>
                  <a:lnTo>
                    <a:pt x="660" y="154"/>
                  </a:lnTo>
                  <a:lnTo>
                    <a:pt x="678" y="154"/>
                  </a:lnTo>
                  <a:lnTo>
                    <a:pt x="690" y="148"/>
                  </a:lnTo>
                  <a:lnTo>
                    <a:pt x="702" y="144"/>
                  </a:lnTo>
                  <a:lnTo>
                    <a:pt x="714" y="138"/>
                  </a:lnTo>
                  <a:lnTo>
                    <a:pt x="720" y="136"/>
                  </a:lnTo>
                  <a:lnTo>
                    <a:pt x="722" y="130"/>
                  </a:lnTo>
                  <a:lnTo>
                    <a:pt x="720" y="124"/>
                  </a:lnTo>
                  <a:lnTo>
                    <a:pt x="722" y="120"/>
                  </a:lnTo>
                  <a:lnTo>
                    <a:pt x="744" y="122"/>
                  </a:lnTo>
                  <a:lnTo>
                    <a:pt x="756" y="120"/>
                  </a:lnTo>
                  <a:lnTo>
                    <a:pt x="766" y="112"/>
                  </a:lnTo>
                  <a:lnTo>
                    <a:pt x="766" y="100"/>
                  </a:lnTo>
                  <a:lnTo>
                    <a:pt x="774" y="94"/>
                  </a:lnTo>
                  <a:lnTo>
                    <a:pt x="782" y="88"/>
                  </a:lnTo>
                  <a:lnTo>
                    <a:pt x="840" y="88"/>
                  </a:lnTo>
                  <a:lnTo>
                    <a:pt x="852" y="82"/>
                  </a:lnTo>
                  <a:lnTo>
                    <a:pt x="858" y="74"/>
                  </a:lnTo>
                  <a:lnTo>
                    <a:pt x="862" y="58"/>
                  </a:lnTo>
                  <a:lnTo>
                    <a:pt x="870" y="44"/>
                  </a:lnTo>
                  <a:lnTo>
                    <a:pt x="878" y="36"/>
                  </a:lnTo>
                  <a:lnTo>
                    <a:pt x="886" y="40"/>
                  </a:lnTo>
                  <a:lnTo>
                    <a:pt x="900" y="44"/>
                  </a:lnTo>
                  <a:lnTo>
                    <a:pt x="902" y="52"/>
                  </a:lnTo>
                  <a:lnTo>
                    <a:pt x="900" y="68"/>
                  </a:lnTo>
                  <a:lnTo>
                    <a:pt x="902" y="76"/>
                  </a:lnTo>
                  <a:lnTo>
                    <a:pt x="908" y="82"/>
                  </a:lnTo>
                  <a:lnTo>
                    <a:pt x="912" y="90"/>
                  </a:lnTo>
                  <a:lnTo>
                    <a:pt x="908" y="96"/>
                  </a:lnTo>
                  <a:lnTo>
                    <a:pt x="896" y="96"/>
                  </a:lnTo>
                  <a:lnTo>
                    <a:pt x="884" y="98"/>
                  </a:lnTo>
                  <a:lnTo>
                    <a:pt x="874" y="104"/>
                  </a:lnTo>
                  <a:lnTo>
                    <a:pt x="864" y="110"/>
                  </a:lnTo>
                  <a:lnTo>
                    <a:pt x="858" y="124"/>
                  </a:lnTo>
                  <a:lnTo>
                    <a:pt x="850" y="134"/>
                  </a:lnTo>
                  <a:lnTo>
                    <a:pt x="850" y="142"/>
                  </a:lnTo>
                  <a:lnTo>
                    <a:pt x="854" y="146"/>
                  </a:lnTo>
                  <a:lnTo>
                    <a:pt x="862" y="148"/>
                  </a:lnTo>
                  <a:lnTo>
                    <a:pt x="854" y="154"/>
                  </a:lnTo>
                  <a:lnTo>
                    <a:pt x="848" y="154"/>
                  </a:lnTo>
                  <a:lnTo>
                    <a:pt x="838" y="158"/>
                  </a:lnTo>
                  <a:lnTo>
                    <a:pt x="822" y="162"/>
                  </a:lnTo>
                  <a:lnTo>
                    <a:pt x="804" y="166"/>
                  </a:lnTo>
                  <a:lnTo>
                    <a:pt x="800" y="170"/>
                  </a:lnTo>
                  <a:lnTo>
                    <a:pt x="802" y="182"/>
                  </a:lnTo>
                  <a:lnTo>
                    <a:pt x="796" y="190"/>
                  </a:lnTo>
                  <a:lnTo>
                    <a:pt x="790" y="200"/>
                  </a:lnTo>
                  <a:lnTo>
                    <a:pt x="782" y="198"/>
                  </a:lnTo>
                  <a:lnTo>
                    <a:pt x="786" y="210"/>
                  </a:lnTo>
                  <a:lnTo>
                    <a:pt x="782" y="218"/>
                  </a:lnTo>
                  <a:lnTo>
                    <a:pt x="774" y="228"/>
                  </a:lnTo>
                  <a:lnTo>
                    <a:pt x="770" y="234"/>
                  </a:lnTo>
                  <a:lnTo>
                    <a:pt x="770" y="220"/>
                  </a:lnTo>
                  <a:lnTo>
                    <a:pt x="766" y="208"/>
                  </a:lnTo>
                  <a:lnTo>
                    <a:pt x="768" y="198"/>
                  </a:lnTo>
                  <a:lnTo>
                    <a:pt x="764" y="194"/>
                  </a:lnTo>
                  <a:lnTo>
                    <a:pt x="762" y="202"/>
                  </a:lnTo>
                  <a:lnTo>
                    <a:pt x="760" y="214"/>
                  </a:lnTo>
                  <a:lnTo>
                    <a:pt x="754" y="212"/>
                  </a:lnTo>
                  <a:lnTo>
                    <a:pt x="750" y="214"/>
                  </a:lnTo>
                  <a:lnTo>
                    <a:pt x="758" y="222"/>
                  </a:lnTo>
                  <a:lnTo>
                    <a:pt x="764" y="228"/>
                  </a:lnTo>
                  <a:lnTo>
                    <a:pt x="762" y="234"/>
                  </a:lnTo>
                  <a:lnTo>
                    <a:pt x="764" y="244"/>
                  </a:lnTo>
                  <a:lnTo>
                    <a:pt x="770" y="246"/>
                  </a:lnTo>
                  <a:lnTo>
                    <a:pt x="774" y="256"/>
                  </a:lnTo>
                  <a:lnTo>
                    <a:pt x="770" y="264"/>
                  </a:lnTo>
                  <a:lnTo>
                    <a:pt x="762" y="270"/>
                  </a:lnTo>
                  <a:lnTo>
                    <a:pt x="762" y="278"/>
                  </a:lnTo>
                  <a:lnTo>
                    <a:pt x="752" y="280"/>
                  </a:lnTo>
                  <a:lnTo>
                    <a:pt x="738" y="292"/>
                  </a:lnTo>
                  <a:lnTo>
                    <a:pt x="734" y="296"/>
                  </a:lnTo>
                  <a:lnTo>
                    <a:pt x="724" y="298"/>
                  </a:lnTo>
                  <a:lnTo>
                    <a:pt x="714" y="314"/>
                  </a:lnTo>
                  <a:lnTo>
                    <a:pt x="702" y="318"/>
                  </a:lnTo>
                  <a:lnTo>
                    <a:pt x="696" y="326"/>
                  </a:lnTo>
                  <a:lnTo>
                    <a:pt x="686" y="338"/>
                  </a:lnTo>
                  <a:lnTo>
                    <a:pt x="682" y="350"/>
                  </a:lnTo>
                  <a:lnTo>
                    <a:pt x="686" y="364"/>
                  </a:lnTo>
                  <a:lnTo>
                    <a:pt x="692" y="378"/>
                  </a:lnTo>
                  <a:lnTo>
                    <a:pt x="696" y="392"/>
                  </a:lnTo>
                  <a:lnTo>
                    <a:pt x="702" y="406"/>
                  </a:lnTo>
                  <a:lnTo>
                    <a:pt x="704" y="424"/>
                  </a:lnTo>
                  <a:lnTo>
                    <a:pt x="704" y="440"/>
                  </a:lnTo>
                  <a:lnTo>
                    <a:pt x="702" y="448"/>
                  </a:lnTo>
                  <a:lnTo>
                    <a:pt x="694" y="448"/>
                  </a:lnTo>
                  <a:lnTo>
                    <a:pt x="686" y="440"/>
                  </a:lnTo>
                  <a:lnTo>
                    <a:pt x="680" y="428"/>
                  </a:lnTo>
                  <a:lnTo>
                    <a:pt x="672" y="422"/>
                  </a:lnTo>
                  <a:lnTo>
                    <a:pt x="664" y="416"/>
                  </a:lnTo>
                  <a:lnTo>
                    <a:pt x="662" y="404"/>
                  </a:lnTo>
                  <a:lnTo>
                    <a:pt x="662" y="392"/>
                  </a:lnTo>
                  <a:lnTo>
                    <a:pt x="664" y="382"/>
                  </a:lnTo>
                  <a:lnTo>
                    <a:pt x="656" y="374"/>
                  </a:lnTo>
                  <a:lnTo>
                    <a:pt x="650" y="366"/>
                  </a:lnTo>
                  <a:lnTo>
                    <a:pt x="640" y="362"/>
                  </a:lnTo>
                  <a:lnTo>
                    <a:pt x="634" y="364"/>
                  </a:lnTo>
                  <a:lnTo>
                    <a:pt x="626" y="372"/>
                  </a:lnTo>
                  <a:lnTo>
                    <a:pt x="618" y="362"/>
                  </a:lnTo>
                  <a:lnTo>
                    <a:pt x="606" y="360"/>
                  </a:lnTo>
                  <a:lnTo>
                    <a:pt x="592" y="358"/>
                  </a:lnTo>
                  <a:lnTo>
                    <a:pt x="582" y="354"/>
                  </a:lnTo>
                  <a:lnTo>
                    <a:pt x="566" y="354"/>
                  </a:lnTo>
                  <a:lnTo>
                    <a:pt x="552" y="356"/>
                  </a:lnTo>
                  <a:lnTo>
                    <a:pt x="542" y="358"/>
                  </a:lnTo>
                  <a:lnTo>
                    <a:pt x="548" y="364"/>
                  </a:lnTo>
                  <a:lnTo>
                    <a:pt x="554" y="368"/>
                  </a:lnTo>
                  <a:lnTo>
                    <a:pt x="560" y="374"/>
                  </a:lnTo>
                  <a:lnTo>
                    <a:pt x="552" y="376"/>
                  </a:lnTo>
                  <a:lnTo>
                    <a:pt x="544" y="376"/>
                  </a:lnTo>
                  <a:lnTo>
                    <a:pt x="534" y="378"/>
                  </a:lnTo>
                  <a:lnTo>
                    <a:pt x="526" y="372"/>
                  </a:lnTo>
                  <a:lnTo>
                    <a:pt x="516" y="368"/>
                  </a:lnTo>
                  <a:lnTo>
                    <a:pt x="512" y="370"/>
                  </a:lnTo>
                  <a:lnTo>
                    <a:pt x="508" y="372"/>
                  </a:lnTo>
                  <a:lnTo>
                    <a:pt x="498" y="366"/>
                  </a:lnTo>
                  <a:lnTo>
                    <a:pt x="488" y="366"/>
                  </a:lnTo>
                  <a:lnTo>
                    <a:pt x="484" y="372"/>
                  </a:lnTo>
                  <a:lnTo>
                    <a:pt x="476" y="374"/>
                  </a:lnTo>
                  <a:lnTo>
                    <a:pt x="470" y="370"/>
                  </a:lnTo>
                  <a:lnTo>
                    <a:pt x="466" y="378"/>
                  </a:lnTo>
                  <a:lnTo>
                    <a:pt x="460" y="384"/>
                  </a:lnTo>
                  <a:lnTo>
                    <a:pt x="454" y="388"/>
                  </a:lnTo>
                  <a:lnTo>
                    <a:pt x="442" y="388"/>
                  </a:lnTo>
                  <a:lnTo>
                    <a:pt x="438" y="394"/>
                  </a:lnTo>
                  <a:lnTo>
                    <a:pt x="432" y="400"/>
                  </a:lnTo>
                  <a:lnTo>
                    <a:pt x="428" y="408"/>
                  </a:lnTo>
                  <a:lnTo>
                    <a:pt x="430" y="420"/>
                  </a:lnTo>
                  <a:lnTo>
                    <a:pt x="434" y="432"/>
                  </a:lnTo>
                  <a:lnTo>
                    <a:pt x="422" y="430"/>
                  </a:lnTo>
                  <a:lnTo>
                    <a:pt x="406" y="424"/>
                  </a:lnTo>
                  <a:lnTo>
                    <a:pt x="398" y="412"/>
                  </a:lnTo>
                  <a:lnTo>
                    <a:pt x="390" y="400"/>
                  </a:lnTo>
                  <a:lnTo>
                    <a:pt x="380" y="388"/>
                  </a:lnTo>
                  <a:lnTo>
                    <a:pt x="374" y="374"/>
                  </a:lnTo>
                  <a:lnTo>
                    <a:pt x="360" y="368"/>
                  </a:lnTo>
                  <a:lnTo>
                    <a:pt x="352" y="364"/>
                  </a:lnTo>
                  <a:lnTo>
                    <a:pt x="344" y="368"/>
                  </a:lnTo>
                  <a:lnTo>
                    <a:pt x="342" y="378"/>
                  </a:lnTo>
                  <a:lnTo>
                    <a:pt x="330" y="380"/>
                  </a:lnTo>
                  <a:lnTo>
                    <a:pt x="314" y="370"/>
                  </a:lnTo>
                  <a:lnTo>
                    <a:pt x="312" y="354"/>
                  </a:lnTo>
                  <a:lnTo>
                    <a:pt x="302" y="346"/>
                  </a:lnTo>
                  <a:lnTo>
                    <a:pt x="282" y="330"/>
                  </a:lnTo>
                  <a:lnTo>
                    <a:pt x="262" y="334"/>
                  </a:lnTo>
                  <a:lnTo>
                    <a:pt x="254" y="340"/>
                  </a:lnTo>
                  <a:lnTo>
                    <a:pt x="208" y="340"/>
                  </a:lnTo>
                  <a:lnTo>
                    <a:pt x="192" y="334"/>
                  </a:lnTo>
                  <a:lnTo>
                    <a:pt x="166" y="322"/>
                  </a:lnTo>
                  <a:lnTo>
                    <a:pt x="148" y="316"/>
                  </a:lnTo>
                  <a:lnTo>
                    <a:pt x="116" y="318"/>
                  </a:lnTo>
                  <a:lnTo>
                    <a:pt x="112" y="306"/>
                  </a:lnTo>
                  <a:lnTo>
                    <a:pt x="104" y="298"/>
                  </a:lnTo>
                  <a:lnTo>
                    <a:pt x="98" y="294"/>
                  </a:lnTo>
                  <a:lnTo>
                    <a:pt x="84" y="290"/>
                  </a:lnTo>
                  <a:lnTo>
                    <a:pt x="74" y="282"/>
                  </a:lnTo>
                  <a:lnTo>
                    <a:pt x="60" y="286"/>
                  </a:lnTo>
                  <a:lnTo>
                    <a:pt x="58" y="272"/>
                  </a:lnTo>
                  <a:lnTo>
                    <a:pt x="48" y="258"/>
                  </a:lnTo>
                  <a:lnTo>
                    <a:pt x="38" y="248"/>
                  </a:lnTo>
                  <a:lnTo>
                    <a:pt x="42" y="242"/>
                  </a:lnTo>
                  <a:lnTo>
                    <a:pt x="36" y="238"/>
                  </a:lnTo>
                  <a:lnTo>
                    <a:pt x="32" y="228"/>
                  </a:lnTo>
                  <a:lnTo>
                    <a:pt x="38" y="218"/>
                  </a:lnTo>
                  <a:lnTo>
                    <a:pt x="26" y="218"/>
                  </a:lnTo>
                  <a:lnTo>
                    <a:pt x="18" y="210"/>
                  </a:lnTo>
                  <a:lnTo>
                    <a:pt x="10" y="198"/>
                  </a:lnTo>
                  <a:lnTo>
                    <a:pt x="10" y="186"/>
                  </a:lnTo>
                  <a:lnTo>
                    <a:pt x="2" y="178"/>
                  </a:lnTo>
                  <a:lnTo>
                    <a:pt x="2" y="170"/>
                  </a:lnTo>
                  <a:lnTo>
                    <a:pt x="6" y="148"/>
                  </a:lnTo>
                  <a:lnTo>
                    <a:pt x="2" y="122"/>
                  </a:lnTo>
                  <a:lnTo>
                    <a:pt x="6" y="112"/>
                  </a:lnTo>
                  <a:lnTo>
                    <a:pt x="10" y="64"/>
                  </a:lnTo>
                  <a:lnTo>
                    <a:pt x="16" y="64"/>
                  </a:lnTo>
                  <a:lnTo>
                    <a:pt x="10" y="54"/>
                  </a:lnTo>
                  <a:lnTo>
                    <a:pt x="6" y="48"/>
                  </a:lnTo>
                  <a:lnTo>
                    <a:pt x="8" y="42"/>
                  </a:lnTo>
                  <a:lnTo>
                    <a:pt x="4" y="3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1" name="Freeform 54"/>
            <p:cNvSpPr>
              <a:spLocks/>
            </p:cNvSpPr>
            <p:nvPr/>
          </p:nvSpPr>
          <p:spPr bwMode="auto">
            <a:xfrm>
              <a:off x="297042" y="3527425"/>
              <a:ext cx="19050" cy="15875"/>
            </a:xfrm>
            <a:custGeom>
              <a:avLst/>
              <a:gdLst>
                <a:gd name="T0" fmla="*/ 12 w 12"/>
                <a:gd name="T1" fmla="*/ 6 h 10"/>
                <a:gd name="T2" fmla="*/ 10 w 12"/>
                <a:gd name="T3" fmla="*/ 2 h 10"/>
                <a:gd name="T4" fmla="*/ 4 w 12"/>
                <a:gd name="T5" fmla="*/ 0 h 10"/>
                <a:gd name="T6" fmla="*/ 0 w 12"/>
                <a:gd name="T7" fmla="*/ 4 h 10"/>
                <a:gd name="T8" fmla="*/ 4 w 12"/>
                <a:gd name="T9" fmla="*/ 6 h 10"/>
                <a:gd name="T10" fmla="*/ 10 w 12"/>
                <a:gd name="T11" fmla="*/ 10 h 10"/>
                <a:gd name="T12" fmla="*/ 12 w 12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12" y="6"/>
                  </a:moveTo>
                  <a:lnTo>
                    <a:pt x="10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6"/>
                  </a:lnTo>
                  <a:lnTo>
                    <a:pt x="10" y="10"/>
                  </a:lnTo>
                  <a:lnTo>
                    <a:pt x="12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2" name="Freeform 55"/>
            <p:cNvSpPr>
              <a:spLocks/>
            </p:cNvSpPr>
            <p:nvPr/>
          </p:nvSpPr>
          <p:spPr bwMode="auto">
            <a:xfrm>
              <a:off x="322442" y="3549650"/>
              <a:ext cx="25400" cy="31750"/>
            </a:xfrm>
            <a:custGeom>
              <a:avLst/>
              <a:gdLst>
                <a:gd name="T0" fmla="*/ 16 w 16"/>
                <a:gd name="T1" fmla="*/ 14 h 20"/>
                <a:gd name="T2" fmla="*/ 8 w 16"/>
                <a:gd name="T3" fmla="*/ 16 h 20"/>
                <a:gd name="T4" fmla="*/ 4 w 16"/>
                <a:gd name="T5" fmla="*/ 20 h 20"/>
                <a:gd name="T6" fmla="*/ 0 w 16"/>
                <a:gd name="T7" fmla="*/ 12 h 20"/>
                <a:gd name="T8" fmla="*/ 0 w 16"/>
                <a:gd name="T9" fmla="*/ 6 h 20"/>
                <a:gd name="T10" fmla="*/ 4 w 16"/>
                <a:gd name="T11" fmla="*/ 0 h 20"/>
                <a:gd name="T12" fmla="*/ 8 w 16"/>
                <a:gd name="T13" fmla="*/ 2 h 20"/>
                <a:gd name="T14" fmla="*/ 14 w 16"/>
                <a:gd name="T15" fmla="*/ 6 h 20"/>
                <a:gd name="T16" fmla="*/ 16 w 16"/>
                <a:gd name="T1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0">
                  <a:moveTo>
                    <a:pt x="16" y="14"/>
                  </a:moveTo>
                  <a:lnTo>
                    <a:pt x="8" y="16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0" y="6"/>
                  </a:lnTo>
                  <a:lnTo>
                    <a:pt x="4" y="0"/>
                  </a:lnTo>
                  <a:lnTo>
                    <a:pt x="8" y="2"/>
                  </a:lnTo>
                  <a:lnTo>
                    <a:pt x="14" y="6"/>
                  </a:lnTo>
                  <a:lnTo>
                    <a:pt x="16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3" name="Freeform 56"/>
            <p:cNvSpPr>
              <a:spLocks/>
            </p:cNvSpPr>
            <p:nvPr/>
          </p:nvSpPr>
          <p:spPr bwMode="auto">
            <a:xfrm>
              <a:off x="265292" y="3508375"/>
              <a:ext cx="9525" cy="12700"/>
            </a:xfrm>
            <a:custGeom>
              <a:avLst/>
              <a:gdLst>
                <a:gd name="T0" fmla="*/ 6 w 6"/>
                <a:gd name="T1" fmla="*/ 6 h 8"/>
                <a:gd name="T2" fmla="*/ 4 w 6"/>
                <a:gd name="T3" fmla="*/ 0 h 8"/>
                <a:gd name="T4" fmla="*/ 0 w 6"/>
                <a:gd name="T5" fmla="*/ 0 h 8"/>
                <a:gd name="T6" fmla="*/ 0 w 6"/>
                <a:gd name="T7" fmla="*/ 4 h 8"/>
                <a:gd name="T8" fmla="*/ 2 w 6"/>
                <a:gd name="T9" fmla="*/ 8 h 8"/>
                <a:gd name="T10" fmla="*/ 6 w 6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4" name="Freeform 57"/>
            <p:cNvSpPr>
              <a:spLocks/>
            </p:cNvSpPr>
            <p:nvPr/>
          </p:nvSpPr>
          <p:spPr bwMode="auto">
            <a:xfrm>
              <a:off x="265292" y="3508375"/>
              <a:ext cx="9525" cy="12700"/>
            </a:xfrm>
            <a:custGeom>
              <a:avLst/>
              <a:gdLst>
                <a:gd name="T0" fmla="*/ 6 w 6"/>
                <a:gd name="T1" fmla="*/ 6 h 8"/>
                <a:gd name="T2" fmla="*/ 4 w 6"/>
                <a:gd name="T3" fmla="*/ 0 h 8"/>
                <a:gd name="T4" fmla="*/ 0 w 6"/>
                <a:gd name="T5" fmla="*/ 0 h 8"/>
                <a:gd name="T6" fmla="*/ 0 w 6"/>
                <a:gd name="T7" fmla="*/ 4 h 8"/>
                <a:gd name="T8" fmla="*/ 2 w 6"/>
                <a:gd name="T9" fmla="*/ 8 h 8"/>
                <a:gd name="T10" fmla="*/ 6 w 6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5" name="Freeform 58"/>
            <p:cNvSpPr>
              <a:spLocks/>
            </p:cNvSpPr>
            <p:nvPr/>
          </p:nvSpPr>
          <p:spPr bwMode="auto">
            <a:xfrm>
              <a:off x="227192" y="3495675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6" name="Freeform 59"/>
            <p:cNvSpPr>
              <a:spLocks/>
            </p:cNvSpPr>
            <p:nvPr/>
          </p:nvSpPr>
          <p:spPr bwMode="auto">
            <a:xfrm>
              <a:off x="227192" y="3495675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7" name="Freeform 5"/>
            <p:cNvSpPr>
              <a:spLocks/>
            </p:cNvSpPr>
            <p:nvPr/>
          </p:nvSpPr>
          <p:spPr bwMode="auto">
            <a:xfrm>
              <a:off x="1290817" y="3209925"/>
              <a:ext cx="765175" cy="485775"/>
            </a:xfrm>
            <a:custGeom>
              <a:avLst/>
              <a:gdLst>
                <a:gd name="T0" fmla="*/ 76 w 482"/>
                <a:gd name="T1" fmla="*/ 18 h 306"/>
                <a:gd name="T2" fmla="*/ 146 w 482"/>
                <a:gd name="T3" fmla="*/ 18 h 306"/>
                <a:gd name="T4" fmla="*/ 196 w 482"/>
                <a:gd name="T5" fmla="*/ 38 h 306"/>
                <a:gd name="T6" fmla="*/ 226 w 482"/>
                <a:gd name="T7" fmla="*/ 62 h 306"/>
                <a:gd name="T8" fmla="*/ 258 w 482"/>
                <a:gd name="T9" fmla="*/ 58 h 306"/>
                <a:gd name="T10" fmla="*/ 282 w 482"/>
                <a:gd name="T11" fmla="*/ 96 h 306"/>
                <a:gd name="T12" fmla="*/ 318 w 482"/>
                <a:gd name="T13" fmla="*/ 116 h 306"/>
                <a:gd name="T14" fmla="*/ 308 w 482"/>
                <a:gd name="T15" fmla="*/ 152 h 306"/>
                <a:gd name="T16" fmla="*/ 312 w 482"/>
                <a:gd name="T17" fmla="*/ 192 h 306"/>
                <a:gd name="T18" fmla="*/ 338 w 482"/>
                <a:gd name="T19" fmla="*/ 234 h 306"/>
                <a:gd name="T20" fmla="*/ 376 w 482"/>
                <a:gd name="T21" fmla="*/ 244 h 306"/>
                <a:gd name="T22" fmla="*/ 424 w 482"/>
                <a:gd name="T23" fmla="*/ 220 h 306"/>
                <a:gd name="T24" fmla="*/ 442 w 482"/>
                <a:gd name="T25" fmla="*/ 192 h 306"/>
                <a:gd name="T26" fmla="*/ 482 w 482"/>
                <a:gd name="T27" fmla="*/ 194 h 306"/>
                <a:gd name="T28" fmla="*/ 470 w 482"/>
                <a:gd name="T29" fmla="*/ 220 h 306"/>
                <a:gd name="T30" fmla="*/ 464 w 482"/>
                <a:gd name="T31" fmla="*/ 246 h 306"/>
                <a:gd name="T32" fmla="*/ 452 w 482"/>
                <a:gd name="T33" fmla="*/ 246 h 306"/>
                <a:gd name="T34" fmla="*/ 416 w 482"/>
                <a:gd name="T35" fmla="*/ 254 h 306"/>
                <a:gd name="T36" fmla="*/ 424 w 482"/>
                <a:gd name="T37" fmla="*/ 272 h 306"/>
                <a:gd name="T38" fmla="*/ 412 w 482"/>
                <a:gd name="T39" fmla="*/ 282 h 306"/>
                <a:gd name="T40" fmla="*/ 402 w 482"/>
                <a:gd name="T41" fmla="*/ 288 h 306"/>
                <a:gd name="T42" fmla="*/ 392 w 482"/>
                <a:gd name="T43" fmla="*/ 300 h 306"/>
                <a:gd name="T44" fmla="*/ 364 w 482"/>
                <a:gd name="T45" fmla="*/ 280 h 306"/>
                <a:gd name="T46" fmla="*/ 338 w 482"/>
                <a:gd name="T47" fmla="*/ 284 h 306"/>
                <a:gd name="T48" fmla="*/ 298 w 482"/>
                <a:gd name="T49" fmla="*/ 276 h 306"/>
                <a:gd name="T50" fmla="*/ 254 w 482"/>
                <a:gd name="T51" fmla="*/ 260 h 306"/>
                <a:gd name="T52" fmla="*/ 218 w 482"/>
                <a:gd name="T53" fmla="*/ 240 h 306"/>
                <a:gd name="T54" fmla="*/ 186 w 482"/>
                <a:gd name="T55" fmla="*/ 212 h 306"/>
                <a:gd name="T56" fmla="*/ 192 w 482"/>
                <a:gd name="T57" fmla="*/ 186 h 306"/>
                <a:gd name="T58" fmla="*/ 156 w 482"/>
                <a:gd name="T59" fmla="*/ 146 h 306"/>
                <a:gd name="T60" fmla="*/ 126 w 482"/>
                <a:gd name="T61" fmla="*/ 120 h 306"/>
                <a:gd name="T62" fmla="*/ 100 w 482"/>
                <a:gd name="T63" fmla="*/ 86 h 306"/>
                <a:gd name="T64" fmla="*/ 72 w 482"/>
                <a:gd name="T65" fmla="*/ 48 h 306"/>
                <a:gd name="T66" fmla="*/ 50 w 482"/>
                <a:gd name="T67" fmla="*/ 20 h 306"/>
                <a:gd name="T68" fmla="*/ 40 w 482"/>
                <a:gd name="T69" fmla="*/ 38 h 306"/>
                <a:gd name="T70" fmla="*/ 64 w 482"/>
                <a:gd name="T71" fmla="*/ 76 h 306"/>
                <a:gd name="T72" fmla="*/ 90 w 482"/>
                <a:gd name="T73" fmla="*/ 108 h 306"/>
                <a:gd name="T74" fmla="*/ 106 w 482"/>
                <a:gd name="T75" fmla="*/ 146 h 306"/>
                <a:gd name="T76" fmla="*/ 120 w 482"/>
                <a:gd name="T77" fmla="*/ 156 h 306"/>
                <a:gd name="T78" fmla="*/ 108 w 482"/>
                <a:gd name="T79" fmla="*/ 158 h 306"/>
                <a:gd name="T80" fmla="*/ 84 w 482"/>
                <a:gd name="T81" fmla="*/ 134 h 306"/>
                <a:gd name="T82" fmla="*/ 72 w 482"/>
                <a:gd name="T83" fmla="*/ 108 h 306"/>
                <a:gd name="T84" fmla="*/ 48 w 482"/>
                <a:gd name="T85" fmla="*/ 98 h 306"/>
                <a:gd name="T86" fmla="*/ 42 w 482"/>
                <a:gd name="T87" fmla="*/ 84 h 306"/>
                <a:gd name="T88" fmla="*/ 46 w 482"/>
                <a:gd name="T89" fmla="*/ 74 h 306"/>
                <a:gd name="T90" fmla="*/ 30 w 482"/>
                <a:gd name="T91" fmla="*/ 56 h 306"/>
                <a:gd name="T92" fmla="*/ 12 w 482"/>
                <a:gd name="T93" fmla="*/ 2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2" h="306">
                  <a:moveTo>
                    <a:pt x="0" y="2"/>
                  </a:moveTo>
                  <a:lnTo>
                    <a:pt x="32" y="0"/>
                  </a:lnTo>
                  <a:lnTo>
                    <a:pt x="76" y="18"/>
                  </a:lnTo>
                  <a:lnTo>
                    <a:pt x="92" y="24"/>
                  </a:lnTo>
                  <a:lnTo>
                    <a:pt x="138" y="24"/>
                  </a:lnTo>
                  <a:lnTo>
                    <a:pt x="146" y="18"/>
                  </a:lnTo>
                  <a:lnTo>
                    <a:pt x="166" y="14"/>
                  </a:lnTo>
                  <a:lnTo>
                    <a:pt x="186" y="30"/>
                  </a:lnTo>
                  <a:lnTo>
                    <a:pt x="196" y="38"/>
                  </a:lnTo>
                  <a:lnTo>
                    <a:pt x="198" y="54"/>
                  </a:lnTo>
                  <a:lnTo>
                    <a:pt x="214" y="64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36" y="48"/>
                  </a:lnTo>
                  <a:lnTo>
                    <a:pt x="258" y="58"/>
                  </a:lnTo>
                  <a:lnTo>
                    <a:pt x="264" y="72"/>
                  </a:lnTo>
                  <a:lnTo>
                    <a:pt x="274" y="84"/>
                  </a:lnTo>
                  <a:lnTo>
                    <a:pt x="282" y="96"/>
                  </a:lnTo>
                  <a:lnTo>
                    <a:pt x="290" y="108"/>
                  </a:lnTo>
                  <a:lnTo>
                    <a:pt x="306" y="114"/>
                  </a:lnTo>
                  <a:lnTo>
                    <a:pt x="318" y="116"/>
                  </a:lnTo>
                  <a:lnTo>
                    <a:pt x="314" y="124"/>
                  </a:lnTo>
                  <a:lnTo>
                    <a:pt x="310" y="136"/>
                  </a:lnTo>
                  <a:lnTo>
                    <a:pt x="308" y="152"/>
                  </a:lnTo>
                  <a:lnTo>
                    <a:pt x="308" y="162"/>
                  </a:lnTo>
                  <a:lnTo>
                    <a:pt x="308" y="174"/>
                  </a:lnTo>
                  <a:lnTo>
                    <a:pt x="312" y="192"/>
                  </a:lnTo>
                  <a:lnTo>
                    <a:pt x="322" y="210"/>
                  </a:lnTo>
                  <a:lnTo>
                    <a:pt x="330" y="222"/>
                  </a:lnTo>
                  <a:lnTo>
                    <a:pt x="338" y="234"/>
                  </a:lnTo>
                  <a:lnTo>
                    <a:pt x="348" y="240"/>
                  </a:lnTo>
                  <a:lnTo>
                    <a:pt x="360" y="244"/>
                  </a:lnTo>
                  <a:lnTo>
                    <a:pt x="376" y="244"/>
                  </a:lnTo>
                  <a:lnTo>
                    <a:pt x="396" y="240"/>
                  </a:lnTo>
                  <a:lnTo>
                    <a:pt x="416" y="236"/>
                  </a:lnTo>
                  <a:lnTo>
                    <a:pt x="424" y="220"/>
                  </a:lnTo>
                  <a:lnTo>
                    <a:pt x="424" y="210"/>
                  </a:lnTo>
                  <a:lnTo>
                    <a:pt x="428" y="200"/>
                  </a:lnTo>
                  <a:lnTo>
                    <a:pt x="442" y="192"/>
                  </a:lnTo>
                  <a:lnTo>
                    <a:pt x="452" y="192"/>
                  </a:lnTo>
                  <a:lnTo>
                    <a:pt x="470" y="192"/>
                  </a:lnTo>
                  <a:lnTo>
                    <a:pt x="482" y="194"/>
                  </a:lnTo>
                  <a:lnTo>
                    <a:pt x="478" y="206"/>
                  </a:lnTo>
                  <a:lnTo>
                    <a:pt x="472" y="214"/>
                  </a:lnTo>
                  <a:lnTo>
                    <a:pt x="470" y="220"/>
                  </a:lnTo>
                  <a:lnTo>
                    <a:pt x="468" y="232"/>
                  </a:lnTo>
                  <a:lnTo>
                    <a:pt x="468" y="244"/>
                  </a:lnTo>
                  <a:lnTo>
                    <a:pt x="464" y="246"/>
                  </a:lnTo>
                  <a:lnTo>
                    <a:pt x="460" y="240"/>
                  </a:lnTo>
                  <a:lnTo>
                    <a:pt x="456" y="242"/>
                  </a:lnTo>
                  <a:lnTo>
                    <a:pt x="452" y="246"/>
                  </a:lnTo>
                  <a:lnTo>
                    <a:pt x="446" y="252"/>
                  </a:lnTo>
                  <a:lnTo>
                    <a:pt x="434" y="252"/>
                  </a:lnTo>
                  <a:lnTo>
                    <a:pt x="416" y="254"/>
                  </a:lnTo>
                  <a:lnTo>
                    <a:pt x="414" y="258"/>
                  </a:lnTo>
                  <a:lnTo>
                    <a:pt x="416" y="266"/>
                  </a:lnTo>
                  <a:lnTo>
                    <a:pt x="424" y="272"/>
                  </a:lnTo>
                  <a:lnTo>
                    <a:pt x="428" y="278"/>
                  </a:lnTo>
                  <a:lnTo>
                    <a:pt x="424" y="280"/>
                  </a:lnTo>
                  <a:lnTo>
                    <a:pt x="412" y="282"/>
                  </a:lnTo>
                  <a:lnTo>
                    <a:pt x="408" y="280"/>
                  </a:lnTo>
                  <a:lnTo>
                    <a:pt x="406" y="284"/>
                  </a:lnTo>
                  <a:lnTo>
                    <a:pt x="402" y="288"/>
                  </a:lnTo>
                  <a:lnTo>
                    <a:pt x="400" y="294"/>
                  </a:lnTo>
                  <a:lnTo>
                    <a:pt x="398" y="306"/>
                  </a:lnTo>
                  <a:lnTo>
                    <a:pt x="392" y="300"/>
                  </a:lnTo>
                  <a:lnTo>
                    <a:pt x="382" y="290"/>
                  </a:lnTo>
                  <a:lnTo>
                    <a:pt x="372" y="284"/>
                  </a:lnTo>
                  <a:lnTo>
                    <a:pt x="364" y="280"/>
                  </a:lnTo>
                  <a:lnTo>
                    <a:pt x="356" y="278"/>
                  </a:lnTo>
                  <a:lnTo>
                    <a:pt x="346" y="280"/>
                  </a:lnTo>
                  <a:lnTo>
                    <a:pt x="338" y="284"/>
                  </a:lnTo>
                  <a:lnTo>
                    <a:pt x="328" y="286"/>
                  </a:lnTo>
                  <a:lnTo>
                    <a:pt x="312" y="282"/>
                  </a:lnTo>
                  <a:lnTo>
                    <a:pt x="298" y="276"/>
                  </a:lnTo>
                  <a:lnTo>
                    <a:pt x="282" y="270"/>
                  </a:lnTo>
                  <a:lnTo>
                    <a:pt x="264" y="264"/>
                  </a:lnTo>
                  <a:lnTo>
                    <a:pt x="254" y="260"/>
                  </a:lnTo>
                  <a:lnTo>
                    <a:pt x="246" y="248"/>
                  </a:lnTo>
                  <a:lnTo>
                    <a:pt x="232" y="248"/>
                  </a:lnTo>
                  <a:lnTo>
                    <a:pt x="218" y="240"/>
                  </a:lnTo>
                  <a:lnTo>
                    <a:pt x="204" y="232"/>
                  </a:lnTo>
                  <a:lnTo>
                    <a:pt x="192" y="222"/>
                  </a:lnTo>
                  <a:lnTo>
                    <a:pt x="186" y="212"/>
                  </a:lnTo>
                  <a:lnTo>
                    <a:pt x="186" y="202"/>
                  </a:lnTo>
                  <a:lnTo>
                    <a:pt x="192" y="196"/>
                  </a:lnTo>
                  <a:lnTo>
                    <a:pt x="192" y="186"/>
                  </a:lnTo>
                  <a:lnTo>
                    <a:pt x="178" y="168"/>
                  </a:lnTo>
                  <a:lnTo>
                    <a:pt x="168" y="156"/>
                  </a:lnTo>
                  <a:lnTo>
                    <a:pt x="156" y="146"/>
                  </a:lnTo>
                  <a:lnTo>
                    <a:pt x="146" y="134"/>
                  </a:lnTo>
                  <a:lnTo>
                    <a:pt x="134" y="126"/>
                  </a:lnTo>
                  <a:lnTo>
                    <a:pt x="126" y="120"/>
                  </a:lnTo>
                  <a:lnTo>
                    <a:pt x="126" y="106"/>
                  </a:lnTo>
                  <a:lnTo>
                    <a:pt x="110" y="96"/>
                  </a:lnTo>
                  <a:lnTo>
                    <a:pt x="100" y="86"/>
                  </a:lnTo>
                  <a:lnTo>
                    <a:pt x="88" y="70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34"/>
                  </a:lnTo>
                  <a:lnTo>
                    <a:pt x="64" y="28"/>
                  </a:lnTo>
                  <a:lnTo>
                    <a:pt x="50" y="20"/>
                  </a:lnTo>
                  <a:lnTo>
                    <a:pt x="38" y="20"/>
                  </a:lnTo>
                  <a:lnTo>
                    <a:pt x="36" y="26"/>
                  </a:lnTo>
                  <a:lnTo>
                    <a:pt x="40" y="38"/>
                  </a:lnTo>
                  <a:lnTo>
                    <a:pt x="46" y="52"/>
                  </a:lnTo>
                  <a:lnTo>
                    <a:pt x="56" y="62"/>
                  </a:lnTo>
                  <a:lnTo>
                    <a:pt x="64" y="76"/>
                  </a:lnTo>
                  <a:lnTo>
                    <a:pt x="72" y="86"/>
                  </a:lnTo>
                  <a:lnTo>
                    <a:pt x="80" y="96"/>
                  </a:lnTo>
                  <a:lnTo>
                    <a:pt x="90" y="108"/>
                  </a:lnTo>
                  <a:lnTo>
                    <a:pt x="98" y="124"/>
                  </a:lnTo>
                  <a:lnTo>
                    <a:pt x="104" y="136"/>
                  </a:lnTo>
                  <a:lnTo>
                    <a:pt x="106" y="146"/>
                  </a:lnTo>
                  <a:lnTo>
                    <a:pt x="114" y="146"/>
                  </a:lnTo>
                  <a:lnTo>
                    <a:pt x="118" y="152"/>
                  </a:lnTo>
                  <a:lnTo>
                    <a:pt x="120" y="156"/>
                  </a:lnTo>
                  <a:lnTo>
                    <a:pt x="122" y="166"/>
                  </a:lnTo>
                  <a:lnTo>
                    <a:pt x="114" y="170"/>
                  </a:lnTo>
                  <a:lnTo>
                    <a:pt x="108" y="158"/>
                  </a:lnTo>
                  <a:lnTo>
                    <a:pt x="100" y="152"/>
                  </a:lnTo>
                  <a:lnTo>
                    <a:pt x="92" y="144"/>
                  </a:lnTo>
                  <a:lnTo>
                    <a:pt x="84" y="134"/>
                  </a:lnTo>
                  <a:lnTo>
                    <a:pt x="82" y="126"/>
                  </a:lnTo>
                  <a:lnTo>
                    <a:pt x="80" y="116"/>
                  </a:lnTo>
                  <a:lnTo>
                    <a:pt x="72" y="108"/>
                  </a:lnTo>
                  <a:lnTo>
                    <a:pt x="66" y="104"/>
                  </a:lnTo>
                  <a:lnTo>
                    <a:pt x="56" y="102"/>
                  </a:lnTo>
                  <a:lnTo>
                    <a:pt x="48" y="98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42" y="84"/>
                  </a:lnTo>
                  <a:lnTo>
                    <a:pt x="46" y="84"/>
                  </a:lnTo>
                  <a:lnTo>
                    <a:pt x="48" y="80"/>
                  </a:lnTo>
                  <a:lnTo>
                    <a:pt x="46" y="74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0" y="56"/>
                  </a:lnTo>
                  <a:lnTo>
                    <a:pt x="22" y="46"/>
                  </a:lnTo>
                  <a:lnTo>
                    <a:pt x="16" y="32"/>
                  </a:lnTo>
                  <a:lnTo>
                    <a:pt x="12" y="24"/>
                  </a:lnTo>
                  <a:lnTo>
                    <a:pt x="8" y="14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8" name="Freeform 61"/>
            <p:cNvSpPr>
              <a:spLocks/>
            </p:cNvSpPr>
            <p:nvPr/>
          </p:nvSpPr>
          <p:spPr bwMode="auto">
            <a:xfrm>
              <a:off x="1922642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9" name="Freeform 62"/>
            <p:cNvSpPr>
              <a:spLocks/>
            </p:cNvSpPr>
            <p:nvPr/>
          </p:nvSpPr>
          <p:spPr bwMode="auto">
            <a:xfrm>
              <a:off x="1998842" y="3594100"/>
              <a:ext cx="19050" cy="69850"/>
            </a:xfrm>
            <a:custGeom>
              <a:avLst/>
              <a:gdLst>
                <a:gd name="T0" fmla="*/ 10 w 12"/>
                <a:gd name="T1" fmla="*/ 0 h 44"/>
                <a:gd name="T2" fmla="*/ 12 w 12"/>
                <a:gd name="T3" fmla="*/ 6 h 44"/>
                <a:gd name="T4" fmla="*/ 10 w 12"/>
                <a:gd name="T5" fmla="*/ 12 h 44"/>
                <a:gd name="T6" fmla="*/ 10 w 12"/>
                <a:gd name="T7" fmla="*/ 26 h 44"/>
                <a:gd name="T8" fmla="*/ 10 w 12"/>
                <a:gd name="T9" fmla="*/ 34 h 44"/>
                <a:gd name="T10" fmla="*/ 6 w 12"/>
                <a:gd name="T11" fmla="*/ 38 h 44"/>
                <a:gd name="T12" fmla="*/ 0 w 12"/>
                <a:gd name="T13" fmla="*/ 44 h 44"/>
                <a:gd name="T14" fmla="*/ 0 w 12"/>
                <a:gd name="T15" fmla="*/ 10 h 44"/>
                <a:gd name="T16" fmla="*/ 6 w 12"/>
                <a:gd name="T17" fmla="*/ 4 h 44"/>
                <a:gd name="T18" fmla="*/ 10 w 1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4">
                  <a:moveTo>
                    <a:pt x="10" y="0"/>
                  </a:moveTo>
                  <a:lnTo>
                    <a:pt x="12" y="6"/>
                  </a:lnTo>
                  <a:lnTo>
                    <a:pt x="10" y="12"/>
                  </a:lnTo>
                  <a:lnTo>
                    <a:pt x="10" y="26"/>
                  </a:lnTo>
                  <a:lnTo>
                    <a:pt x="10" y="34"/>
                  </a:lnTo>
                  <a:lnTo>
                    <a:pt x="6" y="38"/>
                  </a:lnTo>
                  <a:lnTo>
                    <a:pt x="0" y="44"/>
                  </a:lnTo>
                  <a:lnTo>
                    <a:pt x="0" y="10"/>
                  </a:lnTo>
                  <a:lnTo>
                    <a:pt x="6" y="4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0" name="Freeform 63"/>
            <p:cNvSpPr>
              <a:spLocks/>
            </p:cNvSpPr>
            <p:nvPr/>
          </p:nvSpPr>
          <p:spPr bwMode="auto">
            <a:xfrm>
              <a:off x="1976617" y="3695700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1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2" name="Freeform 65"/>
            <p:cNvSpPr>
              <a:spLocks/>
            </p:cNvSpPr>
            <p:nvPr/>
          </p:nvSpPr>
          <p:spPr bwMode="auto">
            <a:xfrm>
              <a:off x="2043292" y="3686175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3" name="Freeform 66"/>
            <p:cNvSpPr>
              <a:spLocks/>
            </p:cNvSpPr>
            <p:nvPr/>
          </p:nvSpPr>
          <p:spPr bwMode="auto">
            <a:xfrm>
              <a:off x="2081392" y="378142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4" name="Freeform 67"/>
            <p:cNvSpPr>
              <a:spLocks/>
            </p:cNvSpPr>
            <p:nvPr/>
          </p:nvSpPr>
          <p:spPr bwMode="auto">
            <a:xfrm>
              <a:off x="2141717" y="3822700"/>
              <a:ext cx="161925" cy="60325"/>
            </a:xfrm>
            <a:custGeom>
              <a:avLst/>
              <a:gdLst>
                <a:gd name="T0" fmla="*/ 88 w 102"/>
                <a:gd name="T1" fmla="*/ 34 h 38"/>
                <a:gd name="T2" fmla="*/ 82 w 102"/>
                <a:gd name="T3" fmla="*/ 32 h 38"/>
                <a:gd name="T4" fmla="*/ 80 w 102"/>
                <a:gd name="T5" fmla="*/ 28 h 38"/>
                <a:gd name="T6" fmla="*/ 80 w 102"/>
                <a:gd name="T7" fmla="*/ 22 h 38"/>
                <a:gd name="T8" fmla="*/ 80 w 102"/>
                <a:gd name="T9" fmla="*/ 16 h 38"/>
                <a:gd name="T10" fmla="*/ 78 w 102"/>
                <a:gd name="T11" fmla="*/ 12 h 38"/>
                <a:gd name="T12" fmla="*/ 72 w 102"/>
                <a:gd name="T13" fmla="*/ 10 h 38"/>
                <a:gd name="T14" fmla="*/ 66 w 102"/>
                <a:gd name="T15" fmla="*/ 10 h 38"/>
                <a:gd name="T16" fmla="*/ 62 w 102"/>
                <a:gd name="T17" fmla="*/ 12 h 38"/>
                <a:gd name="T18" fmla="*/ 60 w 102"/>
                <a:gd name="T19" fmla="*/ 16 h 38"/>
                <a:gd name="T20" fmla="*/ 52 w 102"/>
                <a:gd name="T21" fmla="*/ 18 h 38"/>
                <a:gd name="T22" fmla="*/ 48 w 102"/>
                <a:gd name="T23" fmla="*/ 22 h 38"/>
                <a:gd name="T24" fmla="*/ 50 w 102"/>
                <a:gd name="T25" fmla="*/ 26 h 38"/>
                <a:gd name="T26" fmla="*/ 52 w 102"/>
                <a:gd name="T27" fmla="*/ 30 h 38"/>
                <a:gd name="T28" fmla="*/ 52 w 102"/>
                <a:gd name="T29" fmla="*/ 36 h 38"/>
                <a:gd name="T30" fmla="*/ 44 w 102"/>
                <a:gd name="T31" fmla="*/ 38 h 38"/>
                <a:gd name="T32" fmla="*/ 38 w 102"/>
                <a:gd name="T33" fmla="*/ 32 h 38"/>
                <a:gd name="T34" fmla="*/ 32 w 102"/>
                <a:gd name="T35" fmla="*/ 26 h 38"/>
                <a:gd name="T36" fmla="*/ 26 w 102"/>
                <a:gd name="T37" fmla="*/ 22 h 38"/>
                <a:gd name="T38" fmla="*/ 18 w 102"/>
                <a:gd name="T39" fmla="*/ 20 h 38"/>
                <a:gd name="T40" fmla="*/ 14 w 102"/>
                <a:gd name="T41" fmla="*/ 18 h 38"/>
                <a:gd name="T42" fmla="*/ 8 w 102"/>
                <a:gd name="T43" fmla="*/ 20 h 38"/>
                <a:gd name="T44" fmla="*/ 0 w 102"/>
                <a:gd name="T45" fmla="*/ 18 h 38"/>
                <a:gd name="T46" fmla="*/ 4 w 102"/>
                <a:gd name="T47" fmla="*/ 14 h 38"/>
                <a:gd name="T48" fmla="*/ 6 w 102"/>
                <a:gd name="T49" fmla="*/ 8 h 38"/>
                <a:gd name="T50" fmla="*/ 12 w 102"/>
                <a:gd name="T51" fmla="*/ 2 h 38"/>
                <a:gd name="T52" fmla="*/ 18 w 102"/>
                <a:gd name="T53" fmla="*/ 4 h 38"/>
                <a:gd name="T54" fmla="*/ 22 w 102"/>
                <a:gd name="T55" fmla="*/ 8 h 38"/>
                <a:gd name="T56" fmla="*/ 30 w 102"/>
                <a:gd name="T57" fmla="*/ 12 h 38"/>
                <a:gd name="T58" fmla="*/ 38 w 102"/>
                <a:gd name="T59" fmla="*/ 12 h 38"/>
                <a:gd name="T60" fmla="*/ 44 w 102"/>
                <a:gd name="T61" fmla="*/ 10 h 38"/>
                <a:gd name="T62" fmla="*/ 52 w 102"/>
                <a:gd name="T63" fmla="*/ 6 h 38"/>
                <a:gd name="T64" fmla="*/ 62 w 102"/>
                <a:gd name="T65" fmla="*/ 2 h 38"/>
                <a:gd name="T66" fmla="*/ 72 w 102"/>
                <a:gd name="T67" fmla="*/ 0 h 38"/>
                <a:gd name="T68" fmla="*/ 82 w 102"/>
                <a:gd name="T69" fmla="*/ 2 h 38"/>
                <a:gd name="T70" fmla="*/ 88 w 102"/>
                <a:gd name="T71" fmla="*/ 6 h 38"/>
                <a:gd name="T72" fmla="*/ 94 w 102"/>
                <a:gd name="T73" fmla="*/ 10 h 38"/>
                <a:gd name="T74" fmla="*/ 98 w 102"/>
                <a:gd name="T75" fmla="*/ 16 h 38"/>
                <a:gd name="T76" fmla="*/ 102 w 102"/>
                <a:gd name="T77" fmla="*/ 20 h 38"/>
                <a:gd name="T78" fmla="*/ 100 w 102"/>
                <a:gd name="T79" fmla="*/ 26 h 38"/>
                <a:gd name="T80" fmla="*/ 94 w 102"/>
                <a:gd name="T81" fmla="*/ 30 h 38"/>
                <a:gd name="T82" fmla="*/ 88 w 102"/>
                <a:gd name="T8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38">
                  <a:moveTo>
                    <a:pt x="88" y="34"/>
                  </a:moveTo>
                  <a:lnTo>
                    <a:pt x="82" y="32"/>
                  </a:lnTo>
                  <a:lnTo>
                    <a:pt x="80" y="28"/>
                  </a:lnTo>
                  <a:lnTo>
                    <a:pt x="80" y="22"/>
                  </a:lnTo>
                  <a:lnTo>
                    <a:pt x="80" y="16"/>
                  </a:lnTo>
                  <a:lnTo>
                    <a:pt x="78" y="12"/>
                  </a:lnTo>
                  <a:lnTo>
                    <a:pt x="72" y="10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60" y="16"/>
                  </a:lnTo>
                  <a:lnTo>
                    <a:pt x="52" y="18"/>
                  </a:lnTo>
                  <a:lnTo>
                    <a:pt x="48" y="22"/>
                  </a:lnTo>
                  <a:lnTo>
                    <a:pt x="50" y="26"/>
                  </a:lnTo>
                  <a:lnTo>
                    <a:pt x="52" y="30"/>
                  </a:lnTo>
                  <a:lnTo>
                    <a:pt x="52" y="36"/>
                  </a:lnTo>
                  <a:lnTo>
                    <a:pt x="44" y="38"/>
                  </a:lnTo>
                  <a:lnTo>
                    <a:pt x="38" y="32"/>
                  </a:lnTo>
                  <a:lnTo>
                    <a:pt x="32" y="26"/>
                  </a:lnTo>
                  <a:lnTo>
                    <a:pt x="26" y="22"/>
                  </a:lnTo>
                  <a:lnTo>
                    <a:pt x="18" y="20"/>
                  </a:lnTo>
                  <a:lnTo>
                    <a:pt x="14" y="18"/>
                  </a:lnTo>
                  <a:lnTo>
                    <a:pt x="8" y="20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8" y="4"/>
                  </a:lnTo>
                  <a:lnTo>
                    <a:pt x="22" y="8"/>
                  </a:lnTo>
                  <a:lnTo>
                    <a:pt x="30" y="12"/>
                  </a:lnTo>
                  <a:lnTo>
                    <a:pt x="38" y="12"/>
                  </a:lnTo>
                  <a:lnTo>
                    <a:pt x="44" y="10"/>
                  </a:lnTo>
                  <a:lnTo>
                    <a:pt x="52" y="6"/>
                  </a:lnTo>
                  <a:lnTo>
                    <a:pt x="62" y="2"/>
                  </a:lnTo>
                  <a:lnTo>
                    <a:pt x="72" y="0"/>
                  </a:lnTo>
                  <a:lnTo>
                    <a:pt x="82" y="2"/>
                  </a:lnTo>
                  <a:lnTo>
                    <a:pt x="88" y="6"/>
                  </a:lnTo>
                  <a:lnTo>
                    <a:pt x="94" y="10"/>
                  </a:lnTo>
                  <a:lnTo>
                    <a:pt x="98" y="16"/>
                  </a:lnTo>
                  <a:lnTo>
                    <a:pt x="102" y="20"/>
                  </a:lnTo>
                  <a:lnTo>
                    <a:pt x="100" y="26"/>
                  </a:lnTo>
                  <a:lnTo>
                    <a:pt x="94" y="30"/>
                  </a:lnTo>
                  <a:lnTo>
                    <a:pt x="88" y="3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5" name="Freeform 68"/>
            <p:cNvSpPr>
              <a:spLocks/>
            </p:cNvSpPr>
            <p:nvPr/>
          </p:nvSpPr>
          <p:spPr bwMode="auto">
            <a:xfrm>
              <a:off x="2106792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6" name="Freeform 69"/>
            <p:cNvSpPr>
              <a:spLocks/>
            </p:cNvSpPr>
            <p:nvPr/>
          </p:nvSpPr>
          <p:spPr bwMode="auto">
            <a:xfrm>
              <a:off x="2370317" y="3552825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7" name="Freeform 70"/>
            <p:cNvSpPr>
              <a:spLocks/>
            </p:cNvSpPr>
            <p:nvPr/>
          </p:nvSpPr>
          <p:spPr bwMode="auto">
            <a:xfrm>
              <a:off x="2271892" y="3587750"/>
              <a:ext cx="50800" cy="28575"/>
            </a:xfrm>
            <a:custGeom>
              <a:avLst/>
              <a:gdLst>
                <a:gd name="T0" fmla="*/ 0 w 32"/>
                <a:gd name="T1" fmla="*/ 6 h 18"/>
                <a:gd name="T2" fmla="*/ 6 w 32"/>
                <a:gd name="T3" fmla="*/ 0 h 18"/>
                <a:gd name="T4" fmla="*/ 14 w 32"/>
                <a:gd name="T5" fmla="*/ 0 h 18"/>
                <a:gd name="T6" fmla="*/ 20 w 32"/>
                <a:gd name="T7" fmla="*/ 2 h 18"/>
                <a:gd name="T8" fmla="*/ 28 w 32"/>
                <a:gd name="T9" fmla="*/ 6 h 18"/>
                <a:gd name="T10" fmla="*/ 32 w 32"/>
                <a:gd name="T11" fmla="*/ 10 h 18"/>
                <a:gd name="T12" fmla="*/ 24 w 32"/>
                <a:gd name="T13" fmla="*/ 14 h 18"/>
                <a:gd name="T14" fmla="*/ 18 w 32"/>
                <a:gd name="T15" fmla="*/ 14 h 18"/>
                <a:gd name="T16" fmla="*/ 14 w 32"/>
                <a:gd name="T17" fmla="*/ 18 h 18"/>
                <a:gd name="T18" fmla="*/ 10 w 32"/>
                <a:gd name="T19" fmla="*/ 12 h 18"/>
                <a:gd name="T20" fmla="*/ 6 w 32"/>
                <a:gd name="T21" fmla="*/ 8 h 18"/>
                <a:gd name="T22" fmla="*/ 0 w 32"/>
                <a:gd name="T2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8">
                  <a:moveTo>
                    <a:pt x="0" y="6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24" y="14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12"/>
                  </a:lnTo>
                  <a:lnTo>
                    <a:pt x="6" y="8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8" name="Freeform 71"/>
            <p:cNvSpPr>
              <a:spLocks/>
            </p:cNvSpPr>
            <p:nvPr/>
          </p:nvSpPr>
          <p:spPr bwMode="auto">
            <a:xfrm>
              <a:off x="2427467" y="3559175"/>
              <a:ext cx="92075" cy="57150"/>
            </a:xfrm>
            <a:custGeom>
              <a:avLst/>
              <a:gdLst>
                <a:gd name="T0" fmla="*/ 6 w 58"/>
                <a:gd name="T1" fmla="*/ 0 h 36"/>
                <a:gd name="T2" fmla="*/ 16 w 58"/>
                <a:gd name="T3" fmla="*/ 2 h 36"/>
                <a:gd name="T4" fmla="*/ 24 w 58"/>
                <a:gd name="T5" fmla="*/ 2 h 36"/>
                <a:gd name="T6" fmla="*/ 34 w 58"/>
                <a:gd name="T7" fmla="*/ 4 h 36"/>
                <a:gd name="T8" fmla="*/ 40 w 58"/>
                <a:gd name="T9" fmla="*/ 6 h 36"/>
                <a:gd name="T10" fmla="*/ 46 w 58"/>
                <a:gd name="T11" fmla="*/ 10 h 36"/>
                <a:gd name="T12" fmla="*/ 56 w 58"/>
                <a:gd name="T13" fmla="*/ 16 h 36"/>
                <a:gd name="T14" fmla="*/ 58 w 58"/>
                <a:gd name="T15" fmla="*/ 20 h 36"/>
                <a:gd name="T16" fmla="*/ 54 w 58"/>
                <a:gd name="T17" fmla="*/ 24 h 36"/>
                <a:gd name="T18" fmla="*/ 44 w 58"/>
                <a:gd name="T19" fmla="*/ 22 h 36"/>
                <a:gd name="T20" fmla="*/ 38 w 58"/>
                <a:gd name="T21" fmla="*/ 22 h 36"/>
                <a:gd name="T22" fmla="*/ 30 w 58"/>
                <a:gd name="T23" fmla="*/ 24 h 36"/>
                <a:gd name="T24" fmla="*/ 24 w 58"/>
                <a:gd name="T25" fmla="*/ 24 h 36"/>
                <a:gd name="T26" fmla="*/ 20 w 58"/>
                <a:gd name="T27" fmla="*/ 20 h 36"/>
                <a:gd name="T28" fmla="*/ 14 w 58"/>
                <a:gd name="T29" fmla="*/ 22 h 36"/>
                <a:gd name="T30" fmla="*/ 12 w 58"/>
                <a:gd name="T31" fmla="*/ 28 h 36"/>
                <a:gd name="T32" fmla="*/ 12 w 58"/>
                <a:gd name="T33" fmla="*/ 34 h 36"/>
                <a:gd name="T34" fmla="*/ 8 w 58"/>
                <a:gd name="T35" fmla="*/ 36 h 36"/>
                <a:gd name="T36" fmla="*/ 4 w 58"/>
                <a:gd name="T37" fmla="*/ 30 h 36"/>
                <a:gd name="T38" fmla="*/ 4 w 58"/>
                <a:gd name="T39" fmla="*/ 26 h 36"/>
                <a:gd name="T40" fmla="*/ 4 w 58"/>
                <a:gd name="T41" fmla="*/ 20 h 36"/>
                <a:gd name="T42" fmla="*/ 0 w 58"/>
                <a:gd name="T43" fmla="*/ 16 h 36"/>
                <a:gd name="T44" fmla="*/ 6 w 58"/>
                <a:gd name="T45" fmla="*/ 14 h 36"/>
                <a:gd name="T46" fmla="*/ 8 w 58"/>
                <a:gd name="T47" fmla="*/ 10 h 36"/>
                <a:gd name="T48" fmla="*/ 6 w 58"/>
                <a:gd name="T4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36">
                  <a:moveTo>
                    <a:pt x="6" y="0"/>
                  </a:moveTo>
                  <a:lnTo>
                    <a:pt x="16" y="2"/>
                  </a:lnTo>
                  <a:lnTo>
                    <a:pt x="24" y="2"/>
                  </a:lnTo>
                  <a:lnTo>
                    <a:pt x="34" y="4"/>
                  </a:lnTo>
                  <a:lnTo>
                    <a:pt x="40" y="6"/>
                  </a:lnTo>
                  <a:lnTo>
                    <a:pt x="46" y="10"/>
                  </a:lnTo>
                  <a:lnTo>
                    <a:pt x="56" y="16"/>
                  </a:lnTo>
                  <a:lnTo>
                    <a:pt x="58" y="20"/>
                  </a:lnTo>
                  <a:lnTo>
                    <a:pt x="54" y="24"/>
                  </a:lnTo>
                  <a:lnTo>
                    <a:pt x="44" y="22"/>
                  </a:lnTo>
                  <a:lnTo>
                    <a:pt x="38" y="22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8" y="36"/>
                  </a:lnTo>
                  <a:lnTo>
                    <a:pt x="4" y="30"/>
                  </a:lnTo>
                  <a:lnTo>
                    <a:pt x="4" y="26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6" y="14"/>
                  </a:lnTo>
                  <a:lnTo>
                    <a:pt x="8" y="1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9" name="Freeform 72"/>
            <p:cNvSpPr>
              <a:spLocks/>
            </p:cNvSpPr>
            <p:nvPr/>
          </p:nvSpPr>
          <p:spPr bwMode="auto">
            <a:xfrm>
              <a:off x="2550498" y="3588544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0" name="Freeform 73"/>
            <p:cNvSpPr>
              <a:spLocks/>
            </p:cNvSpPr>
            <p:nvPr/>
          </p:nvSpPr>
          <p:spPr bwMode="auto">
            <a:xfrm>
              <a:off x="2268717" y="3416300"/>
              <a:ext cx="19050" cy="25400"/>
            </a:xfrm>
            <a:custGeom>
              <a:avLst/>
              <a:gdLst>
                <a:gd name="T0" fmla="*/ 8 w 12"/>
                <a:gd name="T1" fmla="*/ 4 h 16"/>
                <a:gd name="T2" fmla="*/ 2 w 12"/>
                <a:gd name="T3" fmla="*/ 0 h 16"/>
                <a:gd name="T4" fmla="*/ 0 w 12"/>
                <a:gd name="T5" fmla="*/ 8 h 16"/>
                <a:gd name="T6" fmla="*/ 6 w 12"/>
                <a:gd name="T7" fmla="*/ 12 h 16"/>
                <a:gd name="T8" fmla="*/ 10 w 12"/>
                <a:gd name="T9" fmla="*/ 16 h 16"/>
                <a:gd name="T10" fmla="*/ 12 w 12"/>
                <a:gd name="T11" fmla="*/ 10 h 16"/>
                <a:gd name="T12" fmla="*/ 8 w 12"/>
                <a:gd name="T1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8" y="4"/>
                  </a:moveTo>
                  <a:lnTo>
                    <a:pt x="2" y="0"/>
                  </a:lnTo>
                  <a:lnTo>
                    <a:pt x="0" y="8"/>
                  </a:lnTo>
                  <a:lnTo>
                    <a:pt x="6" y="12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8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1" name="Freeform 74"/>
            <p:cNvSpPr>
              <a:spLocks/>
            </p:cNvSpPr>
            <p:nvPr/>
          </p:nvSpPr>
          <p:spPr bwMode="auto">
            <a:xfrm>
              <a:off x="2605267" y="3213100"/>
              <a:ext cx="19050" cy="12700"/>
            </a:xfrm>
            <a:custGeom>
              <a:avLst/>
              <a:gdLst>
                <a:gd name="T0" fmla="*/ 6 w 12"/>
                <a:gd name="T1" fmla="*/ 0 h 8"/>
                <a:gd name="T2" fmla="*/ 2 w 12"/>
                <a:gd name="T3" fmla="*/ 2 h 8"/>
                <a:gd name="T4" fmla="*/ 0 w 12"/>
                <a:gd name="T5" fmla="*/ 8 h 8"/>
                <a:gd name="T6" fmla="*/ 8 w 12"/>
                <a:gd name="T7" fmla="*/ 8 h 8"/>
                <a:gd name="T8" fmla="*/ 12 w 12"/>
                <a:gd name="T9" fmla="*/ 8 h 8"/>
                <a:gd name="T10" fmla="*/ 6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6" y="0"/>
                  </a:moveTo>
                  <a:lnTo>
                    <a:pt x="2" y="2"/>
                  </a:lnTo>
                  <a:lnTo>
                    <a:pt x="0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2" name="Freeform 76"/>
            <p:cNvSpPr>
              <a:spLocks/>
            </p:cNvSpPr>
            <p:nvPr/>
          </p:nvSpPr>
          <p:spPr bwMode="auto">
            <a:xfrm>
              <a:off x="2259192" y="3749675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3" name="Freeform 77"/>
            <p:cNvSpPr>
              <a:spLocks/>
            </p:cNvSpPr>
            <p:nvPr/>
          </p:nvSpPr>
          <p:spPr bwMode="auto">
            <a:xfrm>
              <a:off x="2208392" y="4029075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4" name="Freeform 78"/>
            <p:cNvSpPr>
              <a:spLocks/>
            </p:cNvSpPr>
            <p:nvPr/>
          </p:nvSpPr>
          <p:spPr bwMode="auto">
            <a:xfrm>
              <a:off x="2681467" y="3787775"/>
              <a:ext cx="31750" cy="25400"/>
            </a:xfrm>
            <a:custGeom>
              <a:avLst/>
              <a:gdLst>
                <a:gd name="T0" fmla="*/ 12 w 20"/>
                <a:gd name="T1" fmla="*/ 0 h 16"/>
                <a:gd name="T2" fmla="*/ 20 w 20"/>
                <a:gd name="T3" fmla="*/ 0 h 16"/>
                <a:gd name="T4" fmla="*/ 18 w 20"/>
                <a:gd name="T5" fmla="*/ 10 h 16"/>
                <a:gd name="T6" fmla="*/ 14 w 20"/>
                <a:gd name="T7" fmla="*/ 16 h 16"/>
                <a:gd name="T8" fmla="*/ 0 w 20"/>
                <a:gd name="T9" fmla="*/ 14 h 16"/>
                <a:gd name="T10" fmla="*/ 6 w 20"/>
                <a:gd name="T11" fmla="*/ 6 h 16"/>
                <a:gd name="T12" fmla="*/ 10 w 20"/>
                <a:gd name="T13" fmla="*/ 6 h 16"/>
                <a:gd name="T14" fmla="*/ 12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2" y="0"/>
                  </a:moveTo>
                  <a:lnTo>
                    <a:pt x="20" y="0"/>
                  </a:lnTo>
                  <a:lnTo>
                    <a:pt x="18" y="10"/>
                  </a:lnTo>
                  <a:lnTo>
                    <a:pt x="14" y="16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5" name="Freeform 79"/>
            <p:cNvSpPr>
              <a:spLocks/>
            </p:cNvSpPr>
            <p:nvPr/>
          </p:nvSpPr>
          <p:spPr bwMode="auto">
            <a:xfrm>
              <a:off x="2402067" y="3752850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6" name="Freeform 80"/>
            <p:cNvSpPr>
              <a:spLocks/>
            </p:cNvSpPr>
            <p:nvPr/>
          </p:nvSpPr>
          <p:spPr bwMode="auto">
            <a:xfrm>
              <a:off x="2700517" y="3851275"/>
              <a:ext cx="111125" cy="180975"/>
            </a:xfrm>
            <a:custGeom>
              <a:avLst/>
              <a:gdLst>
                <a:gd name="T0" fmla="*/ 42 w 70"/>
                <a:gd name="T1" fmla="*/ 30 h 114"/>
                <a:gd name="T2" fmla="*/ 50 w 70"/>
                <a:gd name="T3" fmla="*/ 24 h 114"/>
                <a:gd name="T4" fmla="*/ 58 w 70"/>
                <a:gd name="T5" fmla="*/ 30 h 114"/>
                <a:gd name="T6" fmla="*/ 66 w 70"/>
                <a:gd name="T7" fmla="*/ 40 h 114"/>
                <a:gd name="T8" fmla="*/ 64 w 70"/>
                <a:gd name="T9" fmla="*/ 48 h 114"/>
                <a:gd name="T10" fmla="*/ 60 w 70"/>
                <a:gd name="T11" fmla="*/ 54 h 114"/>
                <a:gd name="T12" fmla="*/ 54 w 70"/>
                <a:gd name="T13" fmla="*/ 62 h 114"/>
                <a:gd name="T14" fmla="*/ 52 w 70"/>
                <a:gd name="T15" fmla="*/ 72 h 114"/>
                <a:gd name="T16" fmla="*/ 56 w 70"/>
                <a:gd name="T17" fmla="*/ 76 h 114"/>
                <a:gd name="T18" fmla="*/ 60 w 70"/>
                <a:gd name="T19" fmla="*/ 82 h 114"/>
                <a:gd name="T20" fmla="*/ 64 w 70"/>
                <a:gd name="T21" fmla="*/ 86 h 114"/>
                <a:gd name="T22" fmla="*/ 66 w 70"/>
                <a:gd name="T23" fmla="*/ 90 h 114"/>
                <a:gd name="T24" fmla="*/ 70 w 70"/>
                <a:gd name="T25" fmla="*/ 100 h 114"/>
                <a:gd name="T26" fmla="*/ 66 w 70"/>
                <a:gd name="T27" fmla="*/ 104 h 114"/>
                <a:gd name="T28" fmla="*/ 58 w 70"/>
                <a:gd name="T29" fmla="*/ 108 h 114"/>
                <a:gd name="T30" fmla="*/ 52 w 70"/>
                <a:gd name="T31" fmla="*/ 112 h 114"/>
                <a:gd name="T32" fmla="*/ 42 w 70"/>
                <a:gd name="T33" fmla="*/ 114 h 114"/>
                <a:gd name="T34" fmla="*/ 34 w 70"/>
                <a:gd name="T35" fmla="*/ 114 h 114"/>
                <a:gd name="T36" fmla="*/ 26 w 70"/>
                <a:gd name="T37" fmla="*/ 106 h 114"/>
                <a:gd name="T38" fmla="*/ 20 w 70"/>
                <a:gd name="T39" fmla="*/ 98 h 114"/>
                <a:gd name="T40" fmla="*/ 20 w 70"/>
                <a:gd name="T41" fmla="*/ 90 h 114"/>
                <a:gd name="T42" fmla="*/ 20 w 70"/>
                <a:gd name="T43" fmla="*/ 78 h 114"/>
                <a:gd name="T44" fmla="*/ 26 w 70"/>
                <a:gd name="T45" fmla="*/ 72 h 114"/>
                <a:gd name="T46" fmla="*/ 22 w 70"/>
                <a:gd name="T47" fmla="*/ 62 h 114"/>
                <a:gd name="T48" fmla="*/ 18 w 70"/>
                <a:gd name="T49" fmla="*/ 50 h 114"/>
                <a:gd name="T50" fmla="*/ 6 w 70"/>
                <a:gd name="T51" fmla="*/ 50 h 114"/>
                <a:gd name="T52" fmla="*/ 2 w 70"/>
                <a:gd name="T53" fmla="*/ 42 h 114"/>
                <a:gd name="T54" fmla="*/ 0 w 70"/>
                <a:gd name="T55" fmla="*/ 34 h 114"/>
                <a:gd name="T56" fmla="*/ 4 w 70"/>
                <a:gd name="T57" fmla="*/ 28 h 114"/>
                <a:gd name="T58" fmla="*/ 14 w 70"/>
                <a:gd name="T59" fmla="*/ 22 h 114"/>
                <a:gd name="T60" fmla="*/ 12 w 70"/>
                <a:gd name="T61" fmla="*/ 14 h 114"/>
                <a:gd name="T62" fmla="*/ 16 w 70"/>
                <a:gd name="T63" fmla="*/ 8 h 114"/>
                <a:gd name="T64" fmla="*/ 22 w 70"/>
                <a:gd name="T65" fmla="*/ 0 h 114"/>
                <a:gd name="T66" fmla="*/ 28 w 70"/>
                <a:gd name="T67" fmla="*/ 2 h 114"/>
                <a:gd name="T68" fmla="*/ 34 w 70"/>
                <a:gd name="T69" fmla="*/ 6 h 114"/>
                <a:gd name="T70" fmla="*/ 42 w 70"/>
                <a:gd name="T71" fmla="*/ 12 h 114"/>
                <a:gd name="T72" fmla="*/ 44 w 70"/>
                <a:gd name="T73" fmla="*/ 16 h 114"/>
                <a:gd name="T74" fmla="*/ 44 w 70"/>
                <a:gd name="T75" fmla="*/ 22 h 114"/>
                <a:gd name="T76" fmla="*/ 42 w 70"/>
                <a:gd name="T77" fmla="*/ 3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" h="114">
                  <a:moveTo>
                    <a:pt x="42" y="30"/>
                  </a:moveTo>
                  <a:lnTo>
                    <a:pt x="50" y="24"/>
                  </a:lnTo>
                  <a:lnTo>
                    <a:pt x="58" y="30"/>
                  </a:lnTo>
                  <a:lnTo>
                    <a:pt x="66" y="40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4" y="6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60" y="82"/>
                  </a:lnTo>
                  <a:lnTo>
                    <a:pt x="64" y="86"/>
                  </a:lnTo>
                  <a:lnTo>
                    <a:pt x="66" y="90"/>
                  </a:lnTo>
                  <a:lnTo>
                    <a:pt x="70" y="100"/>
                  </a:lnTo>
                  <a:lnTo>
                    <a:pt x="66" y="104"/>
                  </a:lnTo>
                  <a:lnTo>
                    <a:pt x="58" y="108"/>
                  </a:lnTo>
                  <a:lnTo>
                    <a:pt x="52" y="112"/>
                  </a:lnTo>
                  <a:lnTo>
                    <a:pt x="42" y="114"/>
                  </a:lnTo>
                  <a:lnTo>
                    <a:pt x="34" y="114"/>
                  </a:lnTo>
                  <a:lnTo>
                    <a:pt x="26" y="106"/>
                  </a:lnTo>
                  <a:lnTo>
                    <a:pt x="20" y="98"/>
                  </a:lnTo>
                  <a:lnTo>
                    <a:pt x="20" y="90"/>
                  </a:lnTo>
                  <a:lnTo>
                    <a:pt x="20" y="78"/>
                  </a:lnTo>
                  <a:lnTo>
                    <a:pt x="26" y="72"/>
                  </a:lnTo>
                  <a:lnTo>
                    <a:pt x="22" y="62"/>
                  </a:lnTo>
                  <a:lnTo>
                    <a:pt x="18" y="50"/>
                  </a:lnTo>
                  <a:lnTo>
                    <a:pt x="6" y="50"/>
                  </a:lnTo>
                  <a:lnTo>
                    <a:pt x="2" y="42"/>
                  </a:lnTo>
                  <a:lnTo>
                    <a:pt x="0" y="34"/>
                  </a:lnTo>
                  <a:lnTo>
                    <a:pt x="4" y="28"/>
                  </a:lnTo>
                  <a:lnTo>
                    <a:pt x="14" y="22"/>
                  </a:lnTo>
                  <a:lnTo>
                    <a:pt x="12" y="14"/>
                  </a:lnTo>
                  <a:lnTo>
                    <a:pt x="16" y="8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2" y="12"/>
                  </a:lnTo>
                  <a:lnTo>
                    <a:pt x="44" y="16"/>
                  </a:lnTo>
                  <a:lnTo>
                    <a:pt x="44" y="22"/>
                  </a:lnTo>
                  <a:lnTo>
                    <a:pt x="42" y="3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7" name="Freeform 81"/>
            <p:cNvSpPr>
              <a:spLocks/>
            </p:cNvSpPr>
            <p:nvPr/>
          </p:nvSpPr>
          <p:spPr bwMode="auto">
            <a:xfrm>
              <a:off x="2868792" y="3917950"/>
              <a:ext cx="76200" cy="95250"/>
            </a:xfrm>
            <a:custGeom>
              <a:avLst/>
              <a:gdLst>
                <a:gd name="T0" fmla="*/ 6 w 48"/>
                <a:gd name="T1" fmla="*/ 0 h 60"/>
                <a:gd name="T2" fmla="*/ 16 w 48"/>
                <a:gd name="T3" fmla="*/ 2 h 60"/>
                <a:gd name="T4" fmla="*/ 28 w 48"/>
                <a:gd name="T5" fmla="*/ 6 h 60"/>
                <a:gd name="T6" fmla="*/ 38 w 48"/>
                <a:gd name="T7" fmla="*/ 12 h 60"/>
                <a:gd name="T8" fmla="*/ 44 w 48"/>
                <a:gd name="T9" fmla="*/ 20 h 60"/>
                <a:gd name="T10" fmla="*/ 48 w 48"/>
                <a:gd name="T11" fmla="*/ 26 h 60"/>
                <a:gd name="T12" fmla="*/ 42 w 48"/>
                <a:gd name="T13" fmla="*/ 34 h 60"/>
                <a:gd name="T14" fmla="*/ 36 w 48"/>
                <a:gd name="T15" fmla="*/ 46 h 60"/>
                <a:gd name="T16" fmla="*/ 30 w 48"/>
                <a:gd name="T17" fmla="*/ 60 h 60"/>
                <a:gd name="T18" fmla="*/ 24 w 48"/>
                <a:gd name="T19" fmla="*/ 56 h 60"/>
                <a:gd name="T20" fmla="*/ 14 w 48"/>
                <a:gd name="T21" fmla="*/ 54 h 60"/>
                <a:gd name="T22" fmla="*/ 8 w 48"/>
                <a:gd name="T23" fmla="*/ 58 h 60"/>
                <a:gd name="T24" fmla="*/ 2 w 48"/>
                <a:gd name="T25" fmla="*/ 58 h 60"/>
                <a:gd name="T26" fmla="*/ 2 w 48"/>
                <a:gd name="T27" fmla="*/ 50 h 60"/>
                <a:gd name="T28" fmla="*/ 6 w 48"/>
                <a:gd name="T29" fmla="*/ 36 h 60"/>
                <a:gd name="T30" fmla="*/ 10 w 48"/>
                <a:gd name="T31" fmla="*/ 28 h 60"/>
                <a:gd name="T32" fmla="*/ 4 w 48"/>
                <a:gd name="T33" fmla="*/ 24 h 60"/>
                <a:gd name="T34" fmla="*/ 0 w 48"/>
                <a:gd name="T35" fmla="*/ 18 h 60"/>
                <a:gd name="T36" fmla="*/ 0 w 48"/>
                <a:gd name="T37" fmla="*/ 12 h 60"/>
                <a:gd name="T38" fmla="*/ 2 w 48"/>
                <a:gd name="T39" fmla="*/ 6 h 60"/>
                <a:gd name="T40" fmla="*/ 6 w 48"/>
                <a:gd name="T4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0">
                  <a:moveTo>
                    <a:pt x="6" y="0"/>
                  </a:moveTo>
                  <a:lnTo>
                    <a:pt x="16" y="2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42" y="34"/>
                  </a:lnTo>
                  <a:lnTo>
                    <a:pt x="36" y="46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14" y="54"/>
                  </a:lnTo>
                  <a:lnTo>
                    <a:pt x="8" y="58"/>
                  </a:lnTo>
                  <a:lnTo>
                    <a:pt x="2" y="58"/>
                  </a:lnTo>
                  <a:lnTo>
                    <a:pt x="2" y="50"/>
                  </a:lnTo>
                  <a:lnTo>
                    <a:pt x="6" y="36"/>
                  </a:lnTo>
                  <a:lnTo>
                    <a:pt x="10" y="28"/>
                  </a:lnTo>
                  <a:lnTo>
                    <a:pt x="4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8" name="Freeform 82"/>
            <p:cNvSpPr>
              <a:spLocks/>
            </p:cNvSpPr>
            <p:nvPr/>
          </p:nvSpPr>
          <p:spPr bwMode="auto">
            <a:xfrm>
              <a:off x="2783067" y="3914775"/>
              <a:ext cx="101600" cy="101600"/>
            </a:xfrm>
            <a:custGeom>
              <a:avLst/>
              <a:gdLst>
                <a:gd name="T0" fmla="*/ 14 w 64"/>
                <a:gd name="T1" fmla="*/ 0 h 64"/>
                <a:gd name="T2" fmla="*/ 22 w 64"/>
                <a:gd name="T3" fmla="*/ 0 h 64"/>
                <a:gd name="T4" fmla="*/ 32 w 64"/>
                <a:gd name="T5" fmla="*/ 2 h 64"/>
                <a:gd name="T6" fmla="*/ 36 w 64"/>
                <a:gd name="T7" fmla="*/ 2 h 64"/>
                <a:gd name="T8" fmla="*/ 42 w 64"/>
                <a:gd name="T9" fmla="*/ 2 h 64"/>
                <a:gd name="T10" fmla="*/ 48 w 64"/>
                <a:gd name="T11" fmla="*/ 2 h 64"/>
                <a:gd name="T12" fmla="*/ 54 w 64"/>
                <a:gd name="T13" fmla="*/ 2 h 64"/>
                <a:gd name="T14" fmla="*/ 60 w 64"/>
                <a:gd name="T15" fmla="*/ 2 h 64"/>
                <a:gd name="T16" fmla="*/ 54 w 64"/>
                <a:gd name="T17" fmla="*/ 14 h 64"/>
                <a:gd name="T18" fmla="*/ 54 w 64"/>
                <a:gd name="T19" fmla="*/ 20 h 64"/>
                <a:gd name="T20" fmla="*/ 58 w 64"/>
                <a:gd name="T21" fmla="*/ 26 h 64"/>
                <a:gd name="T22" fmla="*/ 64 w 64"/>
                <a:gd name="T23" fmla="*/ 30 h 64"/>
                <a:gd name="T24" fmla="*/ 56 w 64"/>
                <a:gd name="T25" fmla="*/ 52 h 64"/>
                <a:gd name="T26" fmla="*/ 56 w 64"/>
                <a:gd name="T27" fmla="*/ 60 h 64"/>
                <a:gd name="T28" fmla="*/ 50 w 64"/>
                <a:gd name="T29" fmla="*/ 58 h 64"/>
                <a:gd name="T30" fmla="*/ 42 w 64"/>
                <a:gd name="T31" fmla="*/ 56 h 64"/>
                <a:gd name="T32" fmla="*/ 36 w 64"/>
                <a:gd name="T33" fmla="*/ 54 h 64"/>
                <a:gd name="T34" fmla="*/ 32 w 64"/>
                <a:gd name="T35" fmla="*/ 54 h 64"/>
                <a:gd name="T36" fmla="*/ 32 w 64"/>
                <a:gd name="T37" fmla="*/ 60 h 64"/>
                <a:gd name="T38" fmla="*/ 30 w 64"/>
                <a:gd name="T39" fmla="*/ 64 h 64"/>
                <a:gd name="T40" fmla="*/ 28 w 64"/>
                <a:gd name="T41" fmla="*/ 64 h 64"/>
                <a:gd name="T42" fmla="*/ 22 w 64"/>
                <a:gd name="T43" fmla="*/ 64 h 64"/>
                <a:gd name="T44" fmla="*/ 18 w 64"/>
                <a:gd name="T45" fmla="*/ 60 h 64"/>
                <a:gd name="T46" fmla="*/ 12 w 64"/>
                <a:gd name="T47" fmla="*/ 46 h 64"/>
                <a:gd name="T48" fmla="*/ 0 w 64"/>
                <a:gd name="T49" fmla="*/ 32 h 64"/>
                <a:gd name="T50" fmla="*/ 2 w 64"/>
                <a:gd name="T51" fmla="*/ 22 h 64"/>
                <a:gd name="T52" fmla="*/ 8 w 64"/>
                <a:gd name="T53" fmla="*/ 14 h 64"/>
                <a:gd name="T54" fmla="*/ 12 w 64"/>
                <a:gd name="T55" fmla="*/ 8 h 64"/>
                <a:gd name="T56" fmla="*/ 14 w 64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14" y="0"/>
                  </a:moveTo>
                  <a:lnTo>
                    <a:pt x="22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8" y="26"/>
                  </a:lnTo>
                  <a:lnTo>
                    <a:pt x="64" y="30"/>
                  </a:lnTo>
                  <a:lnTo>
                    <a:pt x="56" y="52"/>
                  </a:lnTo>
                  <a:lnTo>
                    <a:pt x="56" y="60"/>
                  </a:lnTo>
                  <a:lnTo>
                    <a:pt x="50" y="58"/>
                  </a:lnTo>
                  <a:lnTo>
                    <a:pt x="42" y="56"/>
                  </a:lnTo>
                  <a:lnTo>
                    <a:pt x="36" y="54"/>
                  </a:lnTo>
                  <a:lnTo>
                    <a:pt x="32" y="54"/>
                  </a:lnTo>
                  <a:lnTo>
                    <a:pt x="32" y="60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2" y="64"/>
                  </a:lnTo>
                  <a:lnTo>
                    <a:pt x="18" y="60"/>
                  </a:lnTo>
                  <a:lnTo>
                    <a:pt x="12" y="46"/>
                  </a:lnTo>
                  <a:lnTo>
                    <a:pt x="0" y="32"/>
                  </a:lnTo>
                  <a:lnTo>
                    <a:pt x="2" y="22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9" name="Freeform 83"/>
            <p:cNvSpPr>
              <a:spLocks/>
            </p:cNvSpPr>
            <p:nvPr/>
          </p:nvSpPr>
          <p:spPr bwMode="auto">
            <a:xfrm>
              <a:off x="2195692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0" name="Freeform 84"/>
            <p:cNvSpPr>
              <a:spLocks/>
            </p:cNvSpPr>
            <p:nvPr/>
          </p:nvSpPr>
          <p:spPr bwMode="auto">
            <a:xfrm>
              <a:off x="2494142" y="4311650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1" name="Freeform 85"/>
            <p:cNvSpPr>
              <a:spLocks/>
            </p:cNvSpPr>
            <p:nvPr/>
          </p:nvSpPr>
          <p:spPr bwMode="auto">
            <a:xfrm>
              <a:off x="2665592" y="4552950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2" name="Freeform 86"/>
            <p:cNvSpPr>
              <a:spLocks/>
            </p:cNvSpPr>
            <p:nvPr/>
          </p:nvSpPr>
          <p:spPr bwMode="auto">
            <a:xfrm>
              <a:off x="2773542" y="4838700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3" name="Freeform 87"/>
            <p:cNvSpPr>
              <a:spLocks/>
            </p:cNvSpPr>
            <p:nvPr/>
          </p:nvSpPr>
          <p:spPr bwMode="auto">
            <a:xfrm>
              <a:off x="2392542" y="4622800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4" name="Freeform 88"/>
            <p:cNvSpPr>
              <a:spLocks/>
            </p:cNvSpPr>
            <p:nvPr/>
          </p:nvSpPr>
          <p:spPr bwMode="auto">
            <a:xfrm>
              <a:off x="2338567" y="4498975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5" name="Freeform 89"/>
            <p:cNvSpPr>
              <a:spLocks/>
            </p:cNvSpPr>
            <p:nvPr/>
          </p:nvSpPr>
          <p:spPr bwMode="auto">
            <a:xfrm>
              <a:off x="2516367" y="5537200"/>
              <a:ext cx="88900" cy="7302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42 h 46"/>
                <a:gd name="T4" fmla="*/ 12 w 56"/>
                <a:gd name="T5" fmla="*/ 42 h 46"/>
                <a:gd name="T6" fmla="*/ 22 w 56"/>
                <a:gd name="T7" fmla="*/ 42 h 46"/>
                <a:gd name="T8" fmla="*/ 36 w 56"/>
                <a:gd name="T9" fmla="*/ 46 h 46"/>
                <a:gd name="T10" fmla="*/ 50 w 56"/>
                <a:gd name="T11" fmla="*/ 44 h 46"/>
                <a:gd name="T12" fmla="*/ 56 w 56"/>
                <a:gd name="T13" fmla="*/ 42 h 46"/>
                <a:gd name="T14" fmla="*/ 48 w 56"/>
                <a:gd name="T15" fmla="*/ 40 h 46"/>
                <a:gd name="T16" fmla="*/ 32 w 56"/>
                <a:gd name="T17" fmla="*/ 36 h 46"/>
                <a:gd name="T18" fmla="*/ 20 w 56"/>
                <a:gd name="T19" fmla="*/ 28 h 46"/>
                <a:gd name="T20" fmla="*/ 8 w 56"/>
                <a:gd name="T21" fmla="*/ 16 h 46"/>
                <a:gd name="T22" fmla="*/ 6 w 56"/>
                <a:gd name="T23" fmla="*/ 8 h 46"/>
                <a:gd name="T24" fmla="*/ 4 w 56"/>
                <a:gd name="T25" fmla="*/ 2 h 46"/>
                <a:gd name="T26" fmla="*/ 0 w 56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6">
                  <a:moveTo>
                    <a:pt x="0" y="0"/>
                  </a:moveTo>
                  <a:lnTo>
                    <a:pt x="0" y="42"/>
                  </a:lnTo>
                  <a:lnTo>
                    <a:pt x="12" y="42"/>
                  </a:lnTo>
                  <a:lnTo>
                    <a:pt x="22" y="42"/>
                  </a:lnTo>
                  <a:lnTo>
                    <a:pt x="36" y="46"/>
                  </a:lnTo>
                  <a:lnTo>
                    <a:pt x="50" y="44"/>
                  </a:lnTo>
                  <a:lnTo>
                    <a:pt x="56" y="42"/>
                  </a:lnTo>
                  <a:lnTo>
                    <a:pt x="48" y="40"/>
                  </a:lnTo>
                  <a:lnTo>
                    <a:pt x="32" y="36"/>
                  </a:lnTo>
                  <a:lnTo>
                    <a:pt x="20" y="28"/>
                  </a:lnTo>
                  <a:lnTo>
                    <a:pt x="8" y="16"/>
                  </a:lnTo>
                  <a:lnTo>
                    <a:pt x="6" y="8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6" name="Freeform 90"/>
            <p:cNvSpPr>
              <a:spLocks/>
            </p:cNvSpPr>
            <p:nvPr/>
          </p:nvSpPr>
          <p:spPr bwMode="auto">
            <a:xfrm>
              <a:off x="2449692" y="5527675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7" name="Freeform 91"/>
            <p:cNvSpPr>
              <a:spLocks/>
            </p:cNvSpPr>
            <p:nvPr/>
          </p:nvSpPr>
          <p:spPr bwMode="auto">
            <a:xfrm>
              <a:off x="2716392" y="5483225"/>
              <a:ext cx="28575" cy="28575"/>
            </a:xfrm>
            <a:custGeom>
              <a:avLst/>
              <a:gdLst>
                <a:gd name="T0" fmla="*/ 6 w 18"/>
                <a:gd name="T1" fmla="*/ 4 h 18"/>
                <a:gd name="T2" fmla="*/ 12 w 18"/>
                <a:gd name="T3" fmla="*/ 0 h 18"/>
                <a:gd name="T4" fmla="*/ 18 w 18"/>
                <a:gd name="T5" fmla="*/ 2 h 18"/>
                <a:gd name="T6" fmla="*/ 18 w 18"/>
                <a:gd name="T7" fmla="*/ 6 h 18"/>
                <a:gd name="T8" fmla="*/ 14 w 18"/>
                <a:gd name="T9" fmla="*/ 10 h 18"/>
                <a:gd name="T10" fmla="*/ 8 w 18"/>
                <a:gd name="T11" fmla="*/ 16 h 18"/>
                <a:gd name="T12" fmla="*/ 4 w 18"/>
                <a:gd name="T13" fmla="*/ 18 h 18"/>
                <a:gd name="T14" fmla="*/ 0 w 18"/>
                <a:gd name="T15" fmla="*/ 16 h 18"/>
                <a:gd name="T16" fmla="*/ 0 w 18"/>
                <a:gd name="T17" fmla="*/ 12 h 18"/>
                <a:gd name="T18" fmla="*/ 4 w 18"/>
                <a:gd name="T19" fmla="*/ 8 h 18"/>
                <a:gd name="T20" fmla="*/ 6 w 18"/>
                <a:gd name="T2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6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14" y="10"/>
                  </a:lnTo>
                  <a:lnTo>
                    <a:pt x="8" y="16"/>
                  </a:lnTo>
                  <a:lnTo>
                    <a:pt x="4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6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8" name="Freeform 92"/>
            <p:cNvSpPr>
              <a:spLocks/>
            </p:cNvSpPr>
            <p:nvPr/>
          </p:nvSpPr>
          <p:spPr bwMode="auto">
            <a:xfrm>
              <a:off x="2741792" y="5486400"/>
              <a:ext cx="44450" cy="31750"/>
            </a:xfrm>
            <a:custGeom>
              <a:avLst/>
              <a:gdLst>
                <a:gd name="T0" fmla="*/ 6 w 28"/>
                <a:gd name="T1" fmla="*/ 8 h 20"/>
                <a:gd name="T2" fmla="*/ 10 w 28"/>
                <a:gd name="T3" fmla="*/ 0 h 20"/>
                <a:gd name="T4" fmla="*/ 16 w 28"/>
                <a:gd name="T5" fmla="*/ 0 h 20"/>
                <a:gd name="T6" fmla="*/ 22 w 28"/>
                <a:gd name="T7" fmla="*/ 0 h 20"/>
                <a:gd name="T8" fmla="*/ 28 w 28"/>
                <a:gd name="T9" fmla="*/ 2 h 20"/>
                <a:gd name="T10" fmla="*/ 28 w 28"/>
                <a:gd name="T11" fmla="*/ 6 h 20"/>
                <a:gd name="T12" fmla="*/ 22 w 28"/>
                <a:gd name="T13" fmla="*/ 8 h 20"/>
                <a:gd name="T14" fmla="*/ 18 w 28"/>
                <a:gd name="T15" fmla="*/ 10 h 20"/>
                <a:gd name="T16" fmla="*/ 16 w 28"/>
                <a:gd name="T17" fmla="*/ 10 h 20"/>
                <a:gd name="T18" fmla="*/ 12 w 28"/>
                <a:gd name="T19" fmla="*/ 14 h 20"/>
                <a:gd name="T20" fmla="*/ 8 w 28"/>
                <a:gd name="T21" fmla="*/ 16 h 20"/>
                <a:gd name="T22" fmla="*/ 6 w 28"/>
                <a:gd name="T23" fmla="*/ 20 h 20"/>
                <a:gd name="T24" fmla="*/ 0 w 28"/>
                <a:gd name="T25" fmla="*/ 18 h 20"/>
                <a:gd name="T26" fmla="*/ 0 w 28"/>
                <a:gd name="T27" fmla="*/ 12 h 20"/>
                <a:gd name="T28" fmla="*/ 2 w 28"/>
                <a:gd name="T29" fmla="*/ 10 h 20"/>
                <a:gd name="T30" fmla="*/ 6 w 28"/>
                <a:gd name="T3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0">
                  <a:moveTo>
                    <a:pt x="6" y="8"/>
                  </a:move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22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9" name="Freeform 93"/>
            <p:cNvSpPr>
              <a:spLocks/>
            </p:cNvSpPr>
            <p:nvPr/>
          </p:nvSpPr>
          <p:spPr bwMode="auto">
            <a:xfrm>
              <a:off x="2379842" y="3930650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0" name="Freeform 119"/>
            <p:cNvSpPr>
              <a:spLocks/>
            </p:cNvSpPr>
            <p:nvPr/>
          </p:nvSpPr>
          <p:spPr bwMode="auto">
            <a:xfrm>
              <a:off x="5185511" y="3082746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1" name="TextBox 510"/>
            <p:cNvSpPr txBox="1"/>
            <p:nvPr/>
          </p:nvSpPr>
          <p:spPr>
            <a:xfrm>
              <a:off x="3175178" y="5094839"/>
              <a:ext cx="2181187" cy="4770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AU" sz="2500" dirty="0" err="1" smtClean="0">
                  <a:solidFill>
                    <a:schemeClr val="bg1"/>
                  </a:solidFill>
                </a:rPr>
                <a:t>Oceanía</a:t>
              </a:r>
              <a:endParaRPr lang="en-AU" sz="25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50720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gallery dir="l"/>
      </p:transition>
    </mc:Choice>
    <mc:Fallback xmlns="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Freeform 233"/>
          <p:cNvSpPr>
            <a:spLocks/>
          </p:cNvSpPr>
          <p:nvPr/>
        </p:nvSpPr>
        <p:spPr bwMode="auto">
          <a:xfrm>
            <a:off x="330028" y="812959"/>
            <a:ext cx="400919" cy="414337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1" name="Freeform 250"/>
          <p:cNvSpPr>
            <a:spLocks/>
          </p:cNvSpPr>
          <p:nvPr/>
        </p:nvSpPr>
        <p:spPr bwMode="auto">
          <a:xfrm>
            <a:off x="1470132" y="2078892"/>
            <a:ext cx="375833" cy="252649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32" name="Group 131"/>
          <p:cNvGrpSpPr/>
          <p:nvPr/>
        </p:nvGrpSpPr>
        <p:grpSpPr>
          <a:xfrm>
            <a:off x="3309032" y="1461307"/>
            <a:ext cx="1597292" cy="912342"/>
            <a:chOff x="7840663" y="4144963"/>
            <a:chExt cx="377825" cy="206375"/>
          </a:xfrm>
          <a:solidFill>
            <a:schemeClr val="bg1">
              <a:lumMod val="65000"/>
            </a:schemeClr>
          </a:solidFill>
        </p:grpSpPr>
        <p:sp>
          <p:nvSpPr>
            <p:cNvPr id="133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36" name="Freeform 266"/>
          <p:cNvSpPr>
            <a:spLocks/>
          </p:cNvSpPr>
          <p:nvPr/>
        </p:nvSpPr>
        <p:spPr bwMode="auto">
          <a:xfrm>
            <a:off x="5778795" y="3454424"/>
            <a:ext cx="295298" cy="252649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37" name="Group 136"/>
          <p:cNvGrpSpPr/>
          <p:nvPr/>
        </p:nvGrpSpPr>
        <p:grpSpPr>
          <a:xfrm>
            <a:off x="6033825" y="5138749"/>
            <a:ext cx="1261727" cy="1628180"/>
            <a:chOff x="8485188" y="4976813"/>
            <a:chExt cx="298450" cy="368300"/>
          </a:xfrm>
          <a:solidFill>
            <a:schemeClr val="bg1">
              <a:lumMod val="65000"/>
            </a:schemeClr>
          </a:solidFill>
        </p:grpSpPr>
        <p:sp>
          <p:nvSpPr>
            <p:cNvPr id="138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140" name="Group 139"/>
          <p:cNvGrpSpPr/>
          <p:nvPr/>
        </p:nvGrpSpPr>
        <p:grpSpPr>
          <a:xfrm>
            <a:off x="5023771" y="1949058"/>
            <a:ext cx="553684" cy="438627"/>
            <a:chOff x="8246269" y="4255294"/>
            <a:chExt cx="130969" cy="99219"/>
          </a:xfrm>
          <a:solidFill>
            <a:schemeClr val="bg1">
              <a:lumMod val="65000"/>
            </a:schemeClr>
          </a:solidFill>
        </p:grpSpPr>
        <p:sp>
          <p:nvSpPr>
            <p:cNvPr id="141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2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3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43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45" name="Freeform 144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146" name="Group 145"/>
          <p:cNvGrpSpPr/>
          <p:nvPr/>
        </p:nvGrpSpPr>
        <p:grpSpPr>
          <a:xfrm>
            <a:off x="5965612" y="2591205"/>
            <a:ext cx="448941" cy="842162"/>
            <a:chOff x="8469053" y="4400550"/>
            <a:chExt cx="106193" cy="190500"/>
          </a:xfrm>
          <a:solidFill>
            <a:schemeClr val="bg1">
              <a:lumMod val="65000"/>
            </a:schemeClr>
          </a:solidFill>
        </p:grpSpPr>
        <p:sp>
          <p:nvSpPr>
            <p:cNvPr id="147" name="Freeform 146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48" name="Freeform 147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49" name="Freeform 148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50" name="Freeform 149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51" name="Freeform 150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52" name="Freeform 151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53" name="Freeform 152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54" name="Freeform 153"/>
          <p:cNvSpPr/>
          <p:nvPr/>
        </p:nvSpPr>
        <p:spPr bwMode="auto">
          <a:xfrm>
            <a:off x="7448658" y="3138611"/>
            <a:ext cx="142191" cy="189489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55" name="Freeform 154"/>
          <p:cNvSpPr/>
          <p:nvPr/>
        </p:nvSpPr>
        <p:spPr bwMode="auto">
          <a:xfrm>
            <a:off x="6936201" y="1296380"/>
            <a:ext cx="97357" cy="186421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56" name="Freeform 155"/>
          <p:cNvSpPr/>
          <p:nvPr/>
        </p:nvSpPr>
        <p:spPr bwMode="auto">
          <a:xfrm>
            <a:off x="8537142" y="2728056"/>
            <a:ext cx="131415" cy="84216"/>
          </a:xfrm>
          <a:custGeom>
            <a:avLst/>
            <a:gdLst>
              <a:gd name="connsiteX0" fmla="*/ 0 w 31085"/>
              <a:gd name="connsiteY0" fmla="*/ 2382 h 19050"/>
              <a:gd name="connsiteX1" fmla="*/ 7144 w 31085"/>
              <a:gd name="connsiteY1" fmla="*/ 14288 h 19050"/>
              <a:gd name="connsiteX2" fmla="*/ 21431 w 31085"/>
              <a:gd name="connsiteY2" fmla="*/ 19050 h 19050"/>
              <a:gd name="connsiteX3" fmla="*/ 30956 w 31085"/>
              <a:gd name="connsiteY3" fmla="*/ 16669 h 19050"/>
              <a:gd name="connsiteX4" fmla="*/ 23813 w 31085"/>
              <a:gd name="connsiteY4" fmla="*/ 14288 h 19050"/>
              <a:gd name="connsiteX5" fmla="*/ 21431 w 31085"/>
              <a:gd name="connsiteY5" fmla="*/ 7144 h 19050"/>
              <a:gd name="connsiteX6" fmla="*/ 16669 w 31085"/>
              <a:gd name="connsiteY6" fmla="*/ 0 h 19050"/>
              <a:gd name="connsiteX7" fmla="*/ 0 w 31085"/>
              <a:gd name="connsiteY7" fmla="*/ 2382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085" h="19050">
                <a:moveTo>
                  <a:pt x="0" y="2382"/>
                </a:moveTo>
                <a:cubicBezTo>
                  <a:pt x="2381" y="6351"/>
                  <a:pt x="3491" y="11447"/>
                  <a:pt x="7144" y="14288"/>
                </a:cubicBezTo>
                <a:cubicBezTo>
                  <a:pt x="11107" y="17370"/>
                  <a:pt x="21431" y="19050"/>
                  <a:pt x="21431" y="19050"/>
                </a:cubicBezTo>
                <a:cubicBezTo>
                  <a:pt x="24606" y="18256"/>
                  <a:pt x="29492" y="19596"/>
                  <a:pt x="30956" y="16669"/>
                </a:cubicBezTo>
                <a:cubicBezTo>
                  <a:pt x="32079" y="14424"/>
                  <a:pt x="25588" y="16063"/>
                  <a:pt x="23813" y="14288"/>
                </a:cubicBezTo>
                <a:cubicBezTo>
                  <a:pt x="22038" y="12513"/>
                  <a:pt x="22554" y="9389"/>
                  <a:pt x="21431" y="7144"/>
                </a:cubicBezTo>
                <a:cubicBezTo>
                  <a:pt x="20151" y="4584"/>
                  <a:pt x="18256" y="2381"/>
                  <a:pt x="16669" y="0"/>
                </a:cubicBezTo>
                <a:lnTo>
                  <a:pt x="0" y="238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57" name="Freeform 156"/>
          <p:cNvSpPr/>
          <p:nvPr/>
        </p:nvSpPr>
        <p:spPr bwMode="auto">
          <a:xfrm>
            <a:off x="8451774" y="2643835"/>
            <a:ext cx="115824" cy="96139"/>
          </a:xfrm>
          <a:custGeom>
            <a:avLst/>
            <a:gdLst>
              <a:gd name="connsiteX0" fmla="*/ 8316 w 27397"/>
              <a:gd name="connsiteY0" fmla="*/ 21431 h 21747"/>
              <a:gd name="connsiteX1" fmla="*/ 24985 w 27397"/>
              <a:gd name="connsiteY1" fmla="*/ 19050 h 21747"/>
              <a:gd name="connsiteX2" fmla="*/ 24985 w 27397"/>
              <a:gd name="connsiteY2" fmla="*/ 2381 h 21747"/>
              <a:gd name="connsiteX3" fmla="*/ 17841 w 27397"/>
              <a:gd name="connsiteY3" fmla="*/ 0 h 21747"/>
              <a:gd name="connsiteX4" fmla="*/ 1172 w 27397"/>
              <a:gd name="connsiteY4" fmla="*/ 2381 h 21747"/>
              <a:gd name="connsiteX5" fmla="*/ 3554 w 27397"/>
              <a:gd name="connsiteY5" fmla="*/ 14288 h 21747"/>
              <a:gd name="connsiteX6" fmla="*/ 8316 w 27397"/>
              <a:gd name="connsiteY6" fmla="*/ 21431 h 21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97" h="21747">
                <a:moveTo>
                  <a:pt x="8316" y="21431"/>
                </a:moveTo>
                <a:cubicBezTo>
                  <a:pt x="11888" y="22225"/>
                  <a:pt x="19965" y="21560"/>
                  <a:pt x="24985" y="19050"/>
                </a:cubicBezTo>
                <a:cubicBezTo>
                  <a:pt x="29677" y="16704"/>
                  <a:pt x="26310" y="4038"/>
                  <a:pt x="24985" y="2381"/>
                </a:cubicBezTo>
                <a:cubicBezTo>
                  <a:pt x="23417" y="421"/>
                  <a:pt x="20222" y="794"/>
                  <a:pt x="17841" y="0"/>
                </a:cubicBezTo>
                <a:cubicBezTo>
                  <a:pt x="12285" y="794"/>
                  <a:pt x="5141" y="-1588"/>
                  <a:pt x="1172" y="2381"/>
                </a:cubicBezTo>
                <a:cubicBezTo>
                  <a:pt x="-1690" y="5243"/>
                  <a:pt x="1309" y="10920"/>
                  <a:pt x="3554" y="14288"/>
                </a:cubicBezTo>
                <a:cubicBezTo>
                  <a:pt x="5643" y="17422"/>
                  <a:pt x="4744" y="20637"/>
                  <a:pt x="8316" y="2143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58" name="Freeform 157"/>
          <p:cNvSpPr/>
          <p:nvPr/>
        </p:nvSpPr>
        <p:spPr bwMode="auto">
          <a:xfrm>
            <a:off x="7530445" y="2990408"/>
            <a:ext cx="70470" cy="127151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73" name="Freeform 269"/>
          <p:cNvSpPr>
            <a:spLocks/>
          </p:cNvSpPr>
          <p:nvPr/>
        </p:nvSpPr>
        <p:spPr bwMode="auto">
          <a:xfrm>
            <a:off x="3699191" y="5955031"/>
            <a:ext cx="389256" cy="40704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" name="Freeform 270"/>
          <p:cNvSpPr>
            <a:spLocks/>
          </p:cNvSpPr>
          <p:nvPr/>
        </p:nvSpPr>
        <p:spPr bwMode="auto">
          <a:xfrm>
            <a:off x="341530" y="2393885"/>
            <a:ext cx="4295240" cy="3340577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" name="Freeform 250"/>
          <p:cNvSpPr>
            <a:spLocks/>
          </p:cNvSpPr>
          <p:nvPr/>
        </p:nvSpPr>
        <p:spPr bwMode="auto">
          <a:xfrm>
            <a:off x="1469030" y="2079953"/>
            <a:ext cx="375833" cy="252649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" name="Freeform 252"/>
          <p:cNvSpPr>
            <a:spLocks/>
          </p:cNvSpPr>
          <p:nvPr/>
        </p:nvSpPr>
        <p:spPr bwMode="auto">
          <a:xfrm>
            <a:off x="1066352" y="2079953"/>
            <a:ext cx="255030" cy="70180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" name="Freeform 256"/>
          <p:cNvSpPr>
            <a:spLocks/>
          </p:cNvSpPr>
          <p:nvPr/>
        </p:nvSpPr>
        <p:spPr bwMode="auto">
          <a:xfrm>
            <a:off x="2220697" y="1223755"/>
            <a:ext cx="1087233" cy="954451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" name="Freeform 257"/>
          <p:cNvSpPr>
            <a:spLocks/>
          </p:cNvSpPr>
          <p:nvPr/>
        </p:nvSpPr>
        <p:spPr bwMode="auto">
          <a:xfrm>
            <a:off x="1911977" y="1476404"/>
            <a:ext cx="322143" cy="112288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" name="Freeform 258"/>
          <p:cNvSpPr>
            <a:spLocks/>
          </p:cNvSpPr>
          <p:nvPr/>
        </p:nvSpPr>
        <p:spPr bwMode="auto">
          <a:xfrm>
            <a:off x="1737483" y="1518512"/>
            <a:ext cx="120804" cy="70180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307930" y="1462368"/>
            <a:ext cx="1597292" cy="912342"/>
            <a:chOff x="7840663" y="4144963"/>
            <a:chExt cx="377825" cy="206375"/>
          </a:xfrm>
          <a:solidFill>
            <a:srgbClr val="186A02"/>
          </a:solidFill>
        </p:grpSpPr>
        <p:sp>
          <p:nvSpPr>
            <p:cNvPr id="11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" name="Freeform 266"/>
          <p:cNvSpPr>
            <a:spLocks/>
          </p:cNvSpPr>
          <p:nvPr/>
        </p:nvSpPr>
        <p:spPr bwMode="auto">
          <a:xfrm>
            <a:off x="5777693" y="3455485"/>
            <a:ext cx="295298" cy="252649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6032723" y="5139810"/>
            <a:ext cx="1261727" cy="1628180"/>
            <a:chOff x="8485188" y="4976813"/>
            <a:chExt cx="298450" cy="368300"/>
          </a:xfrm>
          <a:solidFill>
            <a:schemeClr val="accent1">
              <a:lumMod val="75000"/>
            </a:schemeClr>
          </a:solidFill>
        </p:grpSpPr>
        <p:sp>
          <p:nvSpPr>
            <p:cNvPr id="16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8" name="Freeform 269"/>
          <p:cNvSpPr>
            <a:spLocks/>
          </p:cNvSpPr>
          <p:nvPr/>
        </p:nvSpPr>
        <p:spPr bwMode="auto">
          <a:xfrm>
            <a:off x="3700655" y="5948377"/>
            <a:ext cx="389256" cy="40704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" name="Freeform 270"/>
          <p:cNvSpPr>
            <a:spLocks/>
          </p:cNvSpPr>
          <p:nvPr/>
        </p:nvSpPr>
        <p:spPr bwMode="auto">
          <a:xfrm>
            <a:off x="341530" y="2390554"/>
            <a:ext cx="4295240" cy="3340577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5022669" y="1950119"/>
            <a:ext cx="553684" cy="438627"/>
            <a:chOff x="8246269" y="4255294"/>
            <a:chExt cx="130969" cy="99219"/>
          </a:xfrm>
          <a:solidFill>
            <a:srgbClr val="186A02"/>
          </a:solidFill>
        </p:grpSpPr>
        <p:sp>
          <p:nvSpPr>
            <p:cNvPr id="21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5" name="Freeform 24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5964510" y="2592266"/>
            <a:ext cx="448941" cy="842162"/>
            <a:chOff x="8469053" y="4400550"/>
            <a:chExt cx="106193" cy="190500"/>
          </a:xfrm>
          <a:solidFill>
            <a:srgbClr val="186A02"/>
          </a:solidFill>
        </p:grpSpPr>
        <p:sp>
          <p:nvSpPr>
            <p:cNvPr id="27" name="Freeform 26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8" name="Freeform 27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9" name="Freeform 28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0" name="Freeform 29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1" name="Freeform 30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2" name="Freeform 31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3" name="Freeform 32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5" name="Freeform 34"/>
          <p:cNvSpPr/>
          <p:nvPr/>
        </p:nvSpPr>
        <p:spPr bwMode="auto">
          <a:xfrm>
            <a:off x="6935099" y="1297441"/>
            <a:ext cx="97357" cy="186421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rgbClr val="30C7FC"/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36" name="Freeform 35"/>
          <p:cNvSpPr/>
          <p:nvPr/>
        </p:nvSpPr>
        <p:spPr bwMode="auto">
          <a:xfrm>
            <a:off x="8539172" y="2728187"/>
            <a:ext cx="131415" cy="84216"/>
          </a:xfrm>
          <a:custGeom>
            <a:avLst/>
            <a:gdLst>
              <a:gd name="connsiteX0" fmla="*/ 0 w 31085"/>
              <a:gd name="connsiteY0" fmla="*/ 2382 h 19050"/>
              <a:gd name="connsiteX1" fmla="*/ 7144 w 31085"/>
              <a:gd name="connsiteY1" fmla="*/ 14288 h 19050"/>
              <a:gd name="connsiteX2" fmla="*/ 21431 w 31085"/>
              <a:gd name="connsiteY2" fmla="*/ 19050 h 19050"/>
              <a:gd name="connsiteX3" fmla="*/ 30956 w 31085"/>
              <a:gd name="connsiteY3" fmla="*/ 16669 h 19050"/>
              <a:gd name="connsiteX4" fmla="*/ 23813 w 31085"/>
              <a:gd name="connsiteY4" fmla="*/ 14288 h 19050"/>
              <a:gd name="connsiteX5" fmla="*/ 21431 w 31085"/>
              <a:gd name="connsiteY5" fmla="*/ 7144 h 19050"/>
              <a:gd name="connsiteX6" fmla="*/ 16669 w 31085"/>
              <a:gd name="connsiteY6" fmla="*/ 0 h 19050"/>
              <a:gd name="connsiteX7" fmla="*/ 0 w 31085"/>
              <a:gd name="connsiteY7" fmla="*/ 2382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085" h="19050">
                <a:moveTo>
                  <a:pt x="0" y="2382"/>
                </a:moveTo>
                <a:cubicBezTo>
                  <a:pt x="2381" y="6351"/>
                  <a:pt x="3491" y="11447"/>
                  <a:pt x="7144" y="14288"/>
                </a:cubicBezTo>
                <a:cubicBezTo>
                  <a:pt x="11107" y="17370"/>
                  <a:pt x="21431" y="19050"/>
                  <a:pt x="21431" y="19050"/>
                </a:cubicBezTo>
                <a:cubicBezTo>
                  <a:pt x="24606" y="18256"/>
                  <a:pt x="29492" y="19596"/>
                  <a:pt x="30956" y="16669"/>
                </a:cubicBezTo>
                <a:cubicBezTo>
                  <a:pt x="32079" y="14424"/>
                  <a:pt x="25588" y="16063"/>
                  <a:pt x="23813" y="14288"/>
                </a:cubicBezTo>
                <a:cubicBezTo>
                  <a:pt x="22038" y="12513"/>
                  <a:pt x="22554" y="9389"/>
                  <a:pt x="21431" y="7144"/>
                </a:cubicBezTo>
                <a:cubicBezTo>
                  <a:pt x="20151" y="4584"/>
                  <a:pt x="18256" y="2381"/>
                  <a:pt x="16669" y="0"/>
                </a:cubicBezTo>
                <a:lnTo>
                  <a:pt x="0" y="2382"/>
                </a:lnTo>
                <a:close/>
              </a:path>
            </a:pathLst>
          </a:custGeom>
          <a:solidFill>
            <a:srgbClr val="30C7FC"/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37" name="Freeform 36"/>
          <p:cNvSpPr/>
          <p:nvPr/>
        </p:nvSpPr>
        <p:spPr bwMode="auto">
          <a:xfrm>
            <a:off x="8453804" y="2643966"/>
            <a:ext cx="115824" cy="96139"/>
          </a:xfrm>
          <a:custGeom>
            <a:avLst/>
            <a:gdLst>
              <a:gd name="connsiteX0" fmla="*/ 8316 w 27397"/>
              <a:gd name="connsiteY0" fmla="*/ 21431 h 21747"/>
              <a:gd name="connsiteX1" fmla="*/ 24985 w 27397"/>
              <a:gd name="connsiteY1" fmla="*/ 19050 h 21747"/>
              <a:gd name="connsiteX2" fmla="*/ 24985 w 27397"/>
              <a:gd name="connsiteY2" fmla="*/ 2381 h 21747"/>
              <a:gd name="connsiteX3" fmla="*/ 17841 w 27397"/>
              <a:gd name="connsiteY3" fmla="*/ 0 h 21747"/>
              <a:gd name="connsiteX4" fmla="*/ 1172 w 27397"/>
              <a:gd name="connsiteY4" fmla="*/ 2381 h 21747"/>
              <a:gd name="connsiteX5" fmla="*/ 3554 w 27397"/>
              <a:gd name="connsiteY5" fmla="*/ 14288 h 21747"/>
              <a:gd name="connsiteX6" fmla="*/ 8316 w 27397"/>
              <a:gd name="connsiteY6" fmla="*/ 21431 h 21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97" h="21747">
                <a:moveTo>
                  <a:pt x="8316" y="21431"/>
                </a:moveTo>
                <a:cubicBezTo>
                  <a:pt x="11888" y="22225"/>
                  <a:pt x="19965" y="21560"/>
                  <a:pt x="24985" y="19050"/>
                </a:cubicBezTo>
                <a:cubicBezTo>
                  <a:pt x="29677" y="16704"/>
                  <a:pt x="26310" y="4038"/>
                  <a:pt x="24985" y="2381"/>
                </a:cubicBezTo>
                <a:cubicBezTo>
                  <a:pt x="23417" y="421"/>
                  <a:pt x="20222" y="794"/>
                  <a:pt x="17841" y="0"/>
                </a:cubicBezTo>
                <a:cubicBezTo>
                  <a:pt x="12285" y="794"/>
                  <a:pt x="5141" y="-1588"/>
                  <a:pt x="1172" y="2381"/>
                </a:cubicBezTo>
                <a:cubicBezTo>
                  <a:pt x="-1690" y="5243"/>
                  <a:pt x="1309" y="10920"/>
                  <a:pt x="3554" y="14288"/>
                </a:cubicBezTo>
                <a:cubicBezTo>
                  <a:pt x="5643" y="17422"/>
                  <a:pt x="4744" y="20637"/>
                  <a:pt x="8316" y="21431"/>
                </a:cubicBezTo>
                <a:close/>
              </a:path>
            </a:pathLst>
          </a:custGeom>
          <a:solidFill>
            <a:srgbClr val="30C7FC"/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0" name="Group 39"/>
          <p:cNvGrpSpPr/>
          <p:nvPr/>
        </p:nvGrpSpPr>
        <p:grpSpPr>
          <a:xfrm>
            <a:off x="7447556" y="2991469"/>
            <a:ext cx="152257" cy="337692"/>
            <a:chOff x="7447556" y="2991469"/>
            <a:chExt cx="152257" cy="337692"/>
          </a:xfrm>
        </p:grpSpPr>
        <p:sp>
          <p:nvSpPr>
            <p:cNvPr id="34" name="Freeform 33"/>
            <p:cNvSpPr/>
            <p:nvPr/>
          </p:nvSpPr>
          <p:spPr bwMode="auto">
            <a:xfrm>
              <a:off x="7447556" y="3139672"/>
              <a:ext cx="142191" cy="189489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8" name="Freeform 37"/>
            <p:cNvSpPr/>
            <p:nvPr/>
          </p:nvSpPr>
          <p:spPr bwMode="auto">
            <a:xfrm>
              <a:off x="7529343" y="2991469"/>
              <a:ext cx="70470" cy="127151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solidFill>
              <a:srgbClr val="30C7FC"/>
            </a:solidFill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2625070" y="50227"/>
            <a:ext cx="386179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800" b="1" dirty="0" smtClean="0">
                <a:solidFill>
                  <a:schemeClr val="bg1"/>
                </a:solidFill>
              </a:rPr>
              <a:t>OCEANÍA</a:t>
            </a:r>
            <a:endParaRPr lang="en-AU" sz="2800" b="1" dirty="0">
              <a:solidFill>
                <a:schemeClr val="bg1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131558" y="4099429"/>
            <a:ext cx="27151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AUSTRALIA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6293754" y="4480264"/>
            <a:ext cx="29006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NEW ZEALAND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95624" y="2287614"/>
            <a:ext cx="14465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MELANESIA</a:t>
            </a:r>
            <a:endParaRPr lang="en-AU" dirty="0">
              <a:solidFill>
                <a:schemeClr val="bg1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37476" y="626854"/>
            <a:ext cx="794649" cy="765086"/>
            <a:chOff x="137476" y="626854"/>
            <a:chExt cx="794649" cy="765086"/>
          </a:xfrm>
        </p:grpSpPr>
        <p:sp>
          <p:nvSpPr>
            <p:cNvPr id="48" name="Oval 47"/>
            <p:cNvSpPr/>
            <p:nvPr/>
          </p:nvSpPr>
          <p:spPr>
            <a:xfrm>
              <a:off x="137476" y="626854"/>
              <a:ext cx="794649" cy="765086"/>
            </a:xfrm>
            <a:prstGeom prst="ellipse">
              <a:avLst/>
            </a:prstGeom>
            <a:solidFill>
              <a:schemeClr val="accent1">
                <a:lumMod val="40000"/>
                <a:lumOff val="60000"/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/>
            </a:p>
          </p:txBody>
        </p:sp>
        <p:sp>
          <p:nvSpPr>
            <p:cNvPr id="49" name="Freeform 233"/>
            <p:cNvSpPr>
              <a:spLocks/>
            </p:cNvSpPr>
            <p:nvPr/>
          </p:nvSpPr>
          <p:spPr bwMode="auto">
            <a:xfrm>
              <a:off x="328949" y="806874"/>
              <a:ext cx="400919" cy="414337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gradFill>
              <a:gsLst>
                <a:gs pos="39000">
                  <a:srgbClr val="9D498D"/>
                </a:gs>
                <a:gs pos="57000">
                  <a:schemeClr val="accent6">
                    <a:lumMod val="75000"/>
                  </a:schemeClr>
                </a:gs>
                <a:gs pos="28000">
                  <a:srgbClr val="9D498D"/>
                </a:gs>
                <a:gs pos="42000">
                  <a:srgbClr val="9D498D"/>
                </a:gs>
              </a:gsLst>
              <a:lin ang="5400000" scaled="0"/>
            </a:gra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pic>
        <p:nvPicPr>
          <p:cNvPr id="50" name="Picture 8" descr="Mini Animated Flag of Cambodia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664" y="739713"/>
            <a:ext cx="561767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10" descr="Mini Animated Flag of Australia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61954" y="3618065"/>
            <a:ext cx="542948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12" descr="Small Animated Flag of Timor-Leste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278" y="1860853"/>
            <a:ext cx="561767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2" descr="Small Animated Flag of New Zealand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8287" y="5755900"/>
            <a:ext cx="500500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4" name="Picture 4" descr="Small Animated Flag of Samoa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3610" y="2177905"/>
            <a:ext cx="568900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5" name="Picture 6" descr="Small Animated Flag of Fiji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9012" y="3257485"/>
            <a:ext cx="568900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" name="Picture 8" descr="Small Animated Flag of Kiribati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2290" y="974549"/>
            <a:ext cx="657281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" name="Picture 2" descr="Small Animated Flag of Papua New Guinea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6945" y="1007775"/>
            <a:ext cx="500500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8" name="Picture 4" descr="Small Animated Flag of Solomon Islands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7125" y="1637845"/>
            <a:ext cx="570090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" name="Picture 6" descr="Small Animated Flag of Vanuatu"/>
          <p:cNvPicPr>
            <a:picLocks noChangeAspect="1" noChangeArrowheads="1" noCrop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7557" y="2635545"/>
            <a:ext cx="557753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8" descr="Small Animated Flag of of New Caledonia"/>
          <p:cNvPicPr>
            <a:picLocks noChangeAspect="1" noChangeArrowheads="1" noCrop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4008" y="3628078"/>
            <a:ext cx="563641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2" name="TextBox 61"/>
          <p:cNvSpPr txBox="1"/>
          <p:nvPr/>
        </p:nvSpPr>
        <p:spPr>
          <a:xfrm>
            <a:off x="791004" y="1158941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 smtClean="0">
                <a:solidFill>
                  <a:schemeClr val="bg1"/>
                </a:solidFill>
              </a:rPr>
              <a:t>Camboya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646489" y="2256853"/>
            <a:ext cx="8659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>
                <a:solidFill>
                  <a:schemeClr val="bg1"/>
                </a:solidFill>
              </a:rPr>
              <a:t>Timor </a:t>
            </a:r>
            <a:r>
              <a:rPr lang="en-AU" sz="1200" dirty="0" smtClean="0">
                <a:solidFill>
                  <a:schemeClr val="bg1"/>
                </a:solidFill>
              </a:rPr>
              <a:t>Oriental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6972334" y="6157422"/>
            <a:ext cx="11955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>
                <a:solidFill>
                  <a:schemeClr val="bg1"/>
                </a:solidFill>
              </a:rPr>
              <a:t>Nueva </a:t>
            </a:r>
            <a:r>
              <a:rPr lang="en-AU" sz="1200" dirty="0" err="1" smtClean="0">
                <a:solidFill>
                  <a:schemeClr val="bg1"/>
                </a:solidFill>
              </a:rPr>
              <a:t>Zelanda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7677345" y="3654025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Fiji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8566598" y="2566936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Samoa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126438" y="1385796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Kiribati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3581889" y="1396806"/>
            <a:ext cx="15952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 smtClean="0">
                <a:solidFill>
                  <a:schemeClr val="bg1"/>
                </a:solidFill>
              </a:rPr>
              <a:t>Papúa</a:t>
            </a:r>
            <a:r>
              <a:rPr lang="en-AU" sz="1200" dirty="0" smtClean="0">
                <a:solidFill>
                  <a:schemeClr val="bg1"/>
                </a:solidFill>
              </a:rPr>
              <a:t> Nueva Guinea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427095" y="1981871"/>
            <a:ext cx="145235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>
                <a:solidFill>
                  <a:schemeClr val="bg1"/>
                </a:solidFill>
              </a:rPr>
              <a:t>Islas </a:t>
            </a:r>
            <a:r>
              <a:rPr lang="en-AU" sz="1200" dirty="0" err="1">
                <a:solidFill>
                  <a:schemeClr val="bg1"/>
                </a:solidFill>
              </a:rPr>
              <a:t>Salomón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6361663" y="3061991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Vanuatu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4887035" y="4007096"/>
            <a:ext cx="136442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>
                <a:solidFill>
                  <a:schemeClr val="bg1"/>
                </a:solidFill>
              </a:rPr>
              <a:t>Nueva Caledonia</a:t>
            </a:r>
          </a:p>
        </p:txBody>
      </p:sp>
    </p:spTree>
    <p:extLst>
      <p:ext uri="{BB962C8B-B14F-4D97-AF65-F5344CB8AC3E}">
        <p14:creationId xmlns:p14="http://schemas.microsoft.com/office/powerpoint/2010/main" val="1234654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14:prism/>
      </p:transition>
    </mc:Choice>
    <mc:Fallback xmlns="">
      <p:transition spd="slow" advClick="0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2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2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6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7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675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75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7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875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7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7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15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7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3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7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35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7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5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8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7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7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7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55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7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0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7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7500"/>
                            </p:stCondLst>
                            <p:childTnLst>
                              <p:par>
                                <p:cTn id="107" presetID="10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7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7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025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7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4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7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22250"/>
                            </p:stCondLst>
                            <p:childTnLst>
                              <p:par>
                                <p:cTn id="1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7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6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7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4250"/>
                            </p:stCondLst>
                            <p:childTnLst>
                              <p:par>
                                <p:cTn id="1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7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7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4" grpId="0" animBg="1"/>
      <p:bldP spid="18" grpId="0" animBg="1"/>
      <p:bldP spid="19" grpId="0" animBg="1"/>
      <p:bldP spid="35" grpId="0" animBg="1"/>
      <p:bldP spid="36" grpId="0" animBg="1"/>
      <p:bldP spid="37" grpId="0" animBg="1"/>
      <p:bldP spid="45" grpId="0"/>
      <p:bldP spid="46" grpId="0"/>
      <p:bldP spid="47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  <p:bldP spid="70" grpId="0"/>
      <p:bldP spid="7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225569" y="-15653120"/>
            <a:ext cx="30451138" cy="432000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4405" y="-666455"/>
            <a:ext cx="5075190" cy="72000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152400" dist="12000" dir="900000" sy="98000" kx="110000" ky="200000" algn="tl" rotWithShape="0">
              <a:srgbClr val="000000">
                <a:alpha val="30000"/>
              </a:srgbClr>
            </a:outerShdw>
          </a:effectLst>
          <a:scene3d>
            <a:camera prst="perspectiveRelaxed">
              <a:rot lat="19800000" lon="1200000" rev="20820000"/>
            </a:camera>
            <a:lightRig rig="threePt" dir="t"/>
          </a:scene3d>
          <a:sp3d contourW="6350" prstMaterial="matte">
            <a:bevelT w="101600" h="101600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3931063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 advClick="0" advTm="2000">
        <p:fade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icture 4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6044" y="1790046"/>
            <a:ext cx="3219591" cy="2414693"/>
          </a:xfrm>
          <a:prstGeom prst="ellipse">
            <a:avLst/>
          </a:prstGeom>
          <a:ln>
            <a:noFill/>
          </a:ln>
          <a:effectLst>
            <a:softEdge rad="317500"/>
          </a:effectLst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50" y="54478"/>
            <a:ext cx="2989804" cy="224219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  <a:softEdge rad="317500"/>
          </a:effectLst>
        </p:spPr>
      </p:pic>
      <p:grpSp>
        <p:nvGrpSpPr>
          <p:cNvPr id="2" name="Group 1"/>
          <p:cNvGrpSpPr/>
          <p:nvPr/>
        </p:nvGrpSpPr>
        <p:grpSpPr>
          <a:xfrm>
            <a:off x="341530" y="143635"/>
            <a:ext cx="8325925" cy="5544235"/>
            <a:chOff x="7128016" y="3993971"/>
            <a:chExt cx="1969422" cy="1254125"/>
          </a:xfrm>
        </p:grpSpPr>
        <p:sp>
          <p:nvSpPr>
            <p:cNvPr id="3" name="Freeform 250"/>
            <p:cNvSpPr>
              <a:spLocks/>
            </p:cNvSpPr>
            <p:nvPr/>
          </p:nvSpPr>
          <p:spPr bwMode="auto">
            <a:xfrm>
              <a:off x="7394716" y="4187646"/>
              <a:ext cx="88900" cy="57150"/>
            </a:xfrm>
            <a:custGeom>
              <a:avLst/>
              <a:gdLst>
                <a:gd name="T0" fmla="*/ 0 w 56"/>
                <a:gd name="T1" fmla="*/ 36 h 36"/>
                <a:gd name="T2" fmla="*/ 18 w 56"/>
                <a:gd name="T3" fmla="*/ 28 h 36"/>
                <a:gd name="T4" fmla="*/ 30 w 56"/>
                <a:gd name="T5" fmla="*/ 18 h 36"/>
                <a:gd name="T6" fmla="*/ 54 w 56"/>
                <a:gd name="T7" fmla="*/ 8 h 36"/>
                <a:gd name="T8" fmla="*/ 56 w 56"/>
                <a:gd name="T9" fmla="*/ 2 h 36"/>
                <a:gd name="T10" fmla="*/ 38 w 56"/>
                <a:gd name="T11" fmla="*/ 0 h 36"/>
                <a:gd name="T12" fmla="*/ 24 w 56"/>
                <a:gd name="T13" fmla="*/ 8 h 36"/>
                <a:gd name="T14" fmla="*/ 14 w 56"/>
                <a:gd name="T15" fmla="*/ 16 h 36"/>
                <a:gd name="T16" fmla="*/ 8 w 56"/>
                <a:gd name="T17" fmla="*/ 18 h 36"/>
                <a:gd name="T18" fmla="*/ 2 w 56"/>
                <a:gd name="T19" fmla="*/ 22 h 36"/>
                <a:gd name="T20" fmla="*/ 0 w 56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6">
                  <a:moveTo>
                    <a:pt x="0" y="36"/>
                  </a:moveTo>
                  <a:lnTo>
                    <a:pt x="18" y="28"/>
                  </a:lnTo>
                  <a:lnTo>
                    <a:pt x="30" y="18"/>
                  </a:lnTo>
                  <a:lnTo>
                    <a:pt x="54" y="8"/>
                  </a:lnTo>
                  <a:lnTo>
                    <a:pt x="56" y="2"/>
                  </a:lnTo>
                  <a:lnTo>
                    <a:pt x="38" y="0"/>
                  </a:lnTo>
                  <a:lnTo>
                    <a:pt x="24" y="8"/>
                  </a:lnTo>
                  <a:lnTo>
                    <a:pt x="14" y="16"/>
                  </a:lnTo>
                  <a:lnTo>
                    <a:pt x="8" y="18"/>
                  </a:lnTo>
                  <a:lnTo>
                    <a:pt x="2" y="2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" name="Freeform 252"/>
            <p:cNvSpPr>
              <a:spLocks/>
            </p:cNvSpPr>
            <p:nvPr/>
          </p:nvSpPr>
          <p:spPr bwMode="auto">
            <a:xfrm>
              <a:off x="7299466" y="4187646"/>
              <a:ext cx="60325" cy="15875"/>
            </a:xfrm>
            <a:custGeom>
              <a:avLst/>
              <a:gdLst>
                <a:gd name="T0" fmla="*/ 0 w 38"/>
                <a:gd name="T1" fmla="*/ 10 h 10"/>
                <a:gd name="T2" fmla="*/ 18 w 38"/>
                <a:gd name="T3" fmla="*/ 10 h 10"/>
                <a:gd name="T4" fmla="*/ 38 w 38"/>
                <a:gd name="T5" fmla="*/ 10 h 10"/>
                <a:gd name="T6" fmla="*/ 38 w 38"/>
                <a:gd name="T7" fmla="*/ 4 h 10"/>
                <a:gd name="T8" fmla="*/ 24 w 38"/>
                <a:gd name="T9" fmla="*/ 4 h 10"/>
                <a:gd name="T10" fmla="*/ 18 w 38"/>
                <a:gd name="T11" fmla="*/ 2 h 10"/>
                <a:gd name="T12" fmla="*/ 8 w 38"/>
                <a:gd name="T13" fmla="*/ 0 h 10"/>
                <a:gd name="T14" fmla="*/ 4 w 38"/>
                <a:gd name="T15" fmla="*/ 2 h 10"/>
                <a:gd name="T16" fmla="*/ 0 w 3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0">
                  <a:moveTo>
                    <a:pt x="0" y="10"/>
                  </a:moveTo>
                  <a:lnTo>
                    <a:pt x="18" y="10"/>
                  </a:lnTo>
                  <a:lnTo>
                    <a:pt x="38" y="10"/>
                  </a:lnTo>
                  <a:lnTo>
                    <a:pt x="38" y="4"/>
                  </a:lnTo>
                  <a:lnTo>
                    <a:pt x="24" y="4"/>
                  </a:lnTo>
                  <a:lnTo>
                    <a:pt x="18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" name="Freeform 256"/>
            <p:cNvSpPr>
              <a:spLocks/>
            </p:cNvSpPr>
            <p:nvPr/>
          </p:nvSpPr>
          <p:spPr bwMode="auto">
            <a:xfrm>
              <a:off x="7572516" y="3993971"/>
              <a:ext cx="257175" cy="215900"/>
            </a:xfrm>
            <a:custGeom>
              <a:avLst/>
              <a:gdLst>
                <a:gd name="T0" fmla="*/ 2 w 162"/>
                <a:gd name="T1" fmla="*/ 8 h 136"/>
                <a:gd name="T2" fmla="*/ 20 w 162"/>
                <a:gd name="T3" fmla="*/ 2 h 136"/>
                <a:gd name="T4" fmla="*/ 30 w 162"/>
                <a:gd name="T5" fmla="*/ 0 h 136"/>
                <a:gd name="T6" fmla="*/ 48 w 162"/>
                <a:gd name="T7" fmla="*/ 2 h 136"/>
                <a:gd name="T8" fmla="*/ 56 w 162"/>
                <a:gd name="T9" fmla="*/ 10 h 136"/>
                <a:gd name="T10" fmla="*/ 54 w 162"/>
                <a:gd name="T11" fmla="*/ 22 h 136"/>
                <a:gd name="T12" fmla="*/ 54 w 162"/>
                <a:gd name="T13" fmla="*/ 30 h 136"/>
                <a:gd name="T14" fmla="*/ 60 w 162"/>
                <a:gd name="T15" fmla="*/ 34 h 136"/>
                <a:gd name="T16" fmla="*/ 62 w 162"/>
                <a:gd name="T17" fmla="*/ 42 h 136"/>
                <a:gd name="T18" fmla="*/ 70 w 162"/>
                <a:gd name="T19" fmla="*/ 44 h 136"/>
                <a:gd name="T20" fmla="*/ 80 w 162"/>
                <a:gd name="T21" fmla="*/ 42 h 136"/>
                <a:gd name="T22" fmla="*/ 86 w 162"/>
                <a:gd name="T23" fmla="*/ 32 h 136"/>
                <a:gd name="T24" fmla="*/ 94 w 162"/>
                <a:gd name="T25" fmla="*/ 26 h 136"/>
                <a:gd name="T26" fmla="*/ 104 w 162"/>
                <a:gd name="T27" fmla="*/ 22 h 136"/>
                <a:gd name="T28" fmla="*/ 110 w 162"/>
                <a:gd name="T29" fmla="*/ 16 h 136"/>
                <a:gd name="T30" fmla="*/ 128 w 162"/>
                <a:gd name="T31" fmla="*/ 22 h 136"/>
                <a:gd name="T32" fmla="*/ 142 w 162"/>
                <a:gd name="T33" fmla="*/ 26 h 136"/>
                <a:gd name="T34" fmla="*/ 158 w 162"/>
                <a:gd name="T35" fmla="*/ 32 h 136"/>
                <a:gd name="T36" fmla="*/ 162 w 162"/>
                <a:gd name="T37" fmla="*/ 34 h 136"/>
                <a:gd name="T38" fmla="*/ 162 w 162"/>
                <a:gd name="T39" fmla="*/ 136 h 136"/>
                <a:gd name="T40" fmla="*/ 148 w 162"/>
                <a:gd name="T41" fmla="*/ 124 h 136"/>
                <a:gd name="T42" fmla="*/ 138 w 162"/>
                <a:gd name="T43" fmla="*/ 120 h 136"/>
                <a:gd name="T44" fmla="*/ 130 w 162"/>
                <a:gd name="T45" fmla="*/ 120 h 136"/>
                <a:gd name="T46" fmla="*/ 124 w 162"/>
                <a:gd name="T47" fmla="*/ 124 h 136"/>
                <a:gd name="T48" fmla="*/ 110 w 162"/>
                <a:gd name="T49" fmla="*/ 126 h 136"/>
                <a:gd name="T50" fmla="*/ 108 w 162"/>
                <a:gd name="T51" fmla="*/ 118 h 136"/>
                <a:gd name="T52" fmla="*/ 110 w 162"/>
                <a:gd name="T53" fmla="*/ 114 h 136"/>
                <a:gd name="T54" fmla="*/ 116 w 162"/>
                <a:gd name="T55" fmla="*/ 112 h 136"/>
                <a:gd name="T56" fmla="*/ 124 w 162"/>
                <a:gd name="T57" fmla="*/ 110 h 136"/>
                <a:gd name="T58" fmla="*/ 126 w 162"/>
                <a:gd name="T59" fmla="*/ 98 h 136"/>
                <a:gd name="T60" fmla="*/ 122 w 162"/>
                <a:gd name="T61" fmla="*/ 90 h 136"/>
                <a:gd name="T62" fmla="*/ 112 w 162"/>
                <a:gd name="T63" fmla="*/ 80 h 136"/>
                <a:gd name="T64" fmla="*/ 90 w 162"/>
                <a:gd name="T65" fmla="*/ 68 h 136"/>
                <a:gd name="T66" fmla="*/ 66 w 162"/>
                <a:gd name="T67" fmla="*/ 62 h 136"/>
                <a:gd name="T68" fmla="*/ 60 w 162"/>
                <a:gd name="T69" fmla="*/ 56 h 136"/>
                <a:gd name="T70" fmla="*/ 54 w 162"/>
                <a:gd name="T71" fmla="*/ 54 h 136"/>
                <a:gd name="T72" fmla="*/ 48 w 162"/>
                <a:gd name="T73" fmla="*/ 40 h 136"/>
                <a:gd name="T74" fmla="*/ 42 w 162"/>
                <a:gd name="T75" fmla="*/ 42 h 136"/>
                <a:gd name="T76" fmla="*/ 42 w 162"/>
                <a:gd name="T77" fmla="*/ 48 h 136"/>
                <a:gd name="T78" fmla="*/ 42 w 162"/>
                <a:gd name="T79" fmla="*/ 58 h 136"/>
                <a:gd name="T80" fmla="*/ 32 w 162"/>
                <a:gd name="T81" fmla="*/ 56 h 136"/>
                <a:gd name="T82" fmla="*/ 32 w 162"/>
                <a:gd name="T83" fmla="*/ 46 h 136"/>
                <a:gd name="T84" fmla="*/ 30 w 162"/>
                <a:gd name="T85" fmla="*/ 40 h 136"/>
                <a:gd name="T86" fmla="*/ 20 w 162"/>
                <a:gd name="T87" fmla="*/ 38 h 136"/>
                <a:gd name="T88" fmla="*/ 30 w 162"/>
                <a:gd name="T89" fmla="*/ 32 h 136"/>
                <a:gd name="T90" fmla="*/ 42 w 162"/>
                <a:gd name="T91" fmla="*/ 34 h 136"/>
                <a:gd name="T92" fmla="*/ 50 w 162"/>
                <a:gd name="T93" fmla="*/ 32 h 136"/>
                <a:gd name="T94" fmla="*/ 46 w 162"/>
                <a:gd name="T95" fmla="*/ 24 h 136"/>
                <a:gd name="T96" fmla="*/ 30 w 162"/>
                <a:gd name="T97" fmla="*/ 24 h 136"/>
                <a:gd name="T98" fmla="*/ 20 w 162"/>
                <a:gd name="T99" fmla="*/ 26 h 136"/>
                <a:gd name="T100" fmla="*/ 16 w 162"/>
                <a:gd name="T101" fmla="*/ 16 h 136"/>
                <a:gd name="T102" fmla="*/ 6 w 162"/>
                <a:gd name="T103" fmla="*/ 16 h 136"/>
                <a:gd name="T104" fmla="*/ 0 w 162"/>
                <a:gd name="T105" fmla="*/ 14 h 136"/>
                <a:gd name="T106" fmla="*/ 2 w 162"/>
                <a:gd name="T107" fmla="*/ 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2" h="136">
                  <a:moveTo>
                    <a:pt x="2" y="8"/>
                  </a:moveTo>
                  <a:lnTo>
                    <a:pt x="20" y="2"/>
                  </a:lnTo>
                  <a:lnTo>
                    <a:pt x="30" y="0"/>
                  </a:lnTo>
                  <a:lnTo>
                    <a:pt x="48" y="2"/>
                  </a:lnTo>
                  <a:lnTo>
                    <a:pt x="56" y="10"/>
                  </a:lnTo>
                  <a:lnTo>
                    <a:pt x="54" y="22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2" y="42"/>
                  </a:lnTo>
                  <a:lnTo>
                    <a:pt x="70" y="44"/>
                  </a:lnTo>
                  <a:lnTo>
                    <a:pt x="80" y="42"/>
                  </a:lnTo>
                  <a:lnTo>
                    <a:pt x="86" y="32"/>
                  </a:lnTo>
                  <a:lnTo>
                    <a:pt x="94" y="26"/>
                  </a:lnTo>
                  <a:lnTo>
                    <a:pt x="104" y="22"/>
                  </a:lnTo>
                  <a:lnTo>
                    <a:pt x="110" y="16"/>
                  </a:lnTo>
                  <a:lnTo>
                    <a:pt x="128" y="22"/>
                  </a:lnTo>
                  <a:lnTo>
                    <a:pt x="142" y="26"/>
                  </a:lnTo>
                  <a:lnTo>
                    <a:pt x="158" y="32"/>
                  </a:lnTo>
                  <a:lnTo>
                    <a:pt x="162" y="34"/>
                  </a:lnTo>
                  <a:lnTo>
                    <a:pt x="162" y="136"/>
                  </a:lnTo>
                  <a:lnTo>
                    <a:pt x="148" y="124"/>
                  </a:lnTo>
                  <a:lnTo>
                    <a:pt x="138" y="120"/>
                  </a:lnTo>
                  <a:lnTo>
                    <a:pt x="130" y="120"/>
                  </a:lnTo>
                  <a:lnTo>
                    <a:pt x="124" y="124"/>
                  </a:lnTo>
                  <a:lnTo>
                    <a:pt x="110" y="126"/>
                  </a:lnTo>
                  <a:lnTo>
                    <a:pt x="108" y="118"/>
                  </a:lnTo>
                  <a:lnTo>
                    <a:pt x="110" y="114"/>
                  </a:lnTo>
                  <a:lnTo>
                    <a:pt x="116" y="112"/>
                  </a:lnTo>
                  <a:lnTo>
                    <a:pt x="124" y="110"/>
                  </a:lnTo>
                  <a:lnTo>
                    <a:pt x="126" y="98"/>
                  </a:lnTo>
                  <a:lnTo>
                    <a:pt x="122" y="90"/>
                  </a:lnTo>
                  <a:lnTo>
                    <a:pt x="112" y="80"/>
                  </a:lnTo>
                  <a:lnTo>
                    <a:pt x="90" y="68"/>
                  </a:lnTo>
                  <a:lnTo>
                    <a:pt x="66" y="62"/>
                  </a:lnTo>
                  <a:lnTo>
                    <a:pt x="60" y="56"/>
                  </a:lnTo>
                  <a:lnTo>
                    <a:pt x="54" y="54"/>
                  </a:lnTo>
                  <a:lnTo>
                    <a:pt x="48" y="40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2" y="58"/>
                  </a:lnTo>
                  <a:lnTo>
                    <a:pt x="32" y="56"/>
                  </a:lnTo>
                  <a:lnTo>
                    <a:pt x="32" y="46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30" y="32"/>
                  </a:lnTo>
                  <a:lnTo>
                    <a:pt x="42" y="34"/>
                  </a:lnTo>
                  <a:lnTo>
                    <a:pt x="50" y="32"/>
                  </a:lnTo>
                  <a:lnTo>
                    <a:pt x="46" y="24"/>
                  </a:lnTo>
                  <a:lnTo>
                    <a:pt x="30" y="24"/>
                  </a:lnTo>
                  <a:lnTo>
                    <a:pt x="20" y="26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0" y="14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" name="Freeform 257"/>
            <p:cNvSpPr>
              <a:spLocks/>
            </p:cNvSpPr>
            <p:nvPr/>
          </p:nvSpPr>
          <p:spPr bwMode="auto">
            <a:xfrm>
              <a:off x="7499491" y="4051121"/>
              <a:ext cx="76200" cy="25400"/>
            </a:xfrm>
            <a:custGeom>
              <a:avLst/>
              <a:gdLst>
                <a:gd name="T0" fmla="*/ 4 w 48"/>
                <a:gd name="T1" fmla="*/ 2 h 16"/>
                <a:gd name="T2" fmla="*/ 20 w 48"/>
                <a:gd name="T3" fmla="*/ 0 h 16"/>
                <a:gd name="T4" fmla="*/ 38 w 48"/>
                <a:gd name="T5" fmla="*/ 2 h 16"/>
                <a:gd name="T6" fmla="*/ 48 w 48"/>
                <a:gd name="T7" fmla="*/ 10 h 16"/>
                <a:gd name="T8" fmla="*/ 46 w 48"/>
                <a:gd name="T9" fmla="*/ 16 h 16"/>
                <a:gd name="T10" fmla="*/ 34 w 48"/>
                <a:gd name="T11" fmla="*/ 12 h 16"/>
                <a:gd name="T12" fmla="*/ 24 w 48"/>
                <a:gd name="T13" fmla="*/ 10 h 16"/>
                <a:gd name="T14" fmla="*/ 12 w 48"/>
                <a:gd name="T15" fmla="*/ 10 h 16"/>
                <a:gd name="T16" fmla="*/ 8 w 48"/>
                <a:gd name="T17" fmla="*/ 14 h 16"/>
                <a:gd name="T18" fmla="*/ 2 w 48"/>
                <a:gd name="T19" fmla="*/ 14 h 16"/>
                <a:gd name="T20" fmla="*/ 0 w 48"/>
                <a:gd name="T21" fmla="*/ 6 h 16"/>
                <a:gd name="T22" fmla="*/ 4 w 48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6">
                  <a:moveTo>
                    <a:pt x="4" y="2"/>
                  </a:moveTo>
                  <a:lnTo>
                    <a:pt x="20" y="0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46" y="16"/>
                  </a:lnTo>
                  <a:lnTo>
                    <a:pt x="34" y="12"/>
                  </a:lnTo>
                  <a:lnTo>
                    <a:pt x="24" y="10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" name="Freeform 258"/>
            <p:cNvSpPr>
              <a:spLocks/>
            </p:cNvSpPr>
            <p:nvPr/>
          </p:nvSpPr>
          <p:spPr bwMode="auto">
            <a:xfrm>
              <a:off x="7458216" y="4060646"/>
              <a:ext cx="28575" cy="15875"/>
            </a:xfrm>
            <a:custGeom>
              <a:avLst/>
              <a:gdLst>
                <a:gd name="T0" fmla="*/ 2 w 18"/>
                <a:gd name="T1" fmla="*/ 0 h 10"/>
                <a:gd name="T2" fmla="*/ 12 w 18"/>
                <a:gd name="T3" fmla="*/ 0 h 10"/>
                <a:gd name="T4" fmla="*/ 18 w 18"/>
                <a:gd name="T5" fmla="*/ 4 h 10"/>
                <a:gd name="T6" fmla="*/ 14 w 18"/>
                <a:gd name="T7" fmla="*/ 10 h 10"/>
                <a:gd name="T8" fmla="*/ 4 w 18"/>
                <a:gd name="T9" fmla="*/ 10 h 10"/>
                <a:gd name="T10" fmla="*/ 0 w 18"/>
                <a:gd name="T11" fmla="*/ 6 h 10"/>
                <a:gd name="T12" fmla="*/ 2 w 1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0">
                  <a:moveTo>
                    <a:pt x="2" y="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14" y="10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7829691" y="4047946"/>
              <a:ext cx="377825" cy="206375"/>
              <a:chOff x="7840663" y="4144963"/>
              <a:chExt cx="377825" cy="206375"/>
            </a:xfrm>
            <a:solidFill>
              <a:srgbClr val="186A02"/>
            </a:solidFill>
          </p:grpSpPr>
          <p:sp>
            <p:nvSpPr>
              <p:cNvPr id="34" name="Freeform 260"/>
              <p:cNvSpPr>
                <a:spLocks/>
              </p:cNvSpPr>
              <p:nvPr/>
            </p:nvSpPr>
            <p:spPr bwMode="auto">
              <a:xfrm>
                <a:off x="7840663" y="4144963"/>
                <a:ext cx="244475" cy="206375"/>
              </a:xfrm>
              <a:custGeom>
                <a:avLst/>
                <a:gdLst>
                  <a:gd name="T0" fmla="*/ 0 w 154"/>
                  <a:gd name="T1" fmla="*/ 0 h 130"/>
                  <a:gd name="T2" fmla="*/ 14 w 154"/>
                  <a:gd name="T3" fmla="*/ 4 h 130"/>
                  <a:gd name="T4" fmla="*/ 32 w 154"/>
                  <a:gd name="T5" fmla="*/ 10 h 130"/>
                  <a:gd name="T6" fmla="*/ 50 w 154"/>
                  <a:gd name="T7" fmla="*/ 18 h 130"/>
                  <a:gd name="T8" fmla="*/ 66 w 154"/>
                  <a:gd name="T9" fmla="*/ 28 h 130"/>
                  <a:gd name="T10" fmla="*/ 74 w 154"/>
                  <a:gd name="T11" fmla="*/ 38 h 130"/>
                  <a:gd name="T12" fmla="*/ 84 w 154"/>
                  <a:gd name="T13" fmla="*/ 44 h 130"/>
                  <a:gd name="T14" fmla="*/ 100 w 154"/>
                  <a:gd name="T15" fmla="*/ 52 h 130"/>
                  <a:gd name="T16" fmla="*/ 108 w 154"/>
                  <a:gd name="T17" fmla="*/ 58 h 130"/>
                  <a:gd name="T18" fmla="*/ 108 w 154"/>
                  <a:gd name="T19" fmla="*/ 62 h 130"/>
                  <a:gd name="T20" fmla="*/ 110 w 154"/>
                  <a:gd name="T21" fmla="*/ 64 h 130"/>
                  <a:gd name="T22" fmla="*/ 108 w 154"/>
                  <a:gd name="T23" fmla="*/ 66 h 130"/>
                  <a:gd name="T24" fmla="*/ 94 w 154"/>
                  <a:gd name="T25" fmla="*/ 66 h 130"/>
                  <a:gd name="T26" fmla="*/ 100 w 154"/>
                  <a:gd name="T27" fmla="*/ 72 h 130"/>
                  <a:gd name="T28" fmla="*/ 110 w 154"/>
                  <a:gd name="T29" fmla="*/ 86 h 130"/>
                  <a:gd name="T30" fmla="*/ 124 w 154"/>
                  <a:gd name="T31" fmla="*/ 102 h 130"/>
                  <a:gd name="T32" fmla="*/ 130 w 154"/>
                  <a:gd name="T33" fmla="*/ 106 h 130"/>
                  <a:gd name="T34" fmla="*/ 138 w 154"/>
                  <a:gd name="T35" fmla="*/ 114 h 130"/>
                  <a:gd name="T36" fmla="*/ 154 w 154"/>
                  <a:gd name="T37" fmla="*/ 124 h 130"/>
                  <a:gd name="T38" fmla="*/ 152 w 154"/>
                  <a:gd name="T39" fmla="*/ 130 h 130"/>
                  <a:gd name="T40" fmla="*/ 136 w 154"/>
                  <a:gd name="T41" fmla="*/ 122 h 130"/>
                  <a:gd name="T42" fmla="*/ 124 w 154"/>
                  <a:gd name="T43" fmla="*/ 120 h 130"/>
                  <a:gd name="T44" fmla="*/ 104 w 154"/>
                  <a:gd name="T45" fmla="*/ 118 h 130"/>
                  <a:gd name="T46" fmla="*/ 94 w 154"/>
                  <a:gd name="T47" fmla="*/ 106 h 130"/>
                  <a:gd name="T48" fmla="*/ 84 w 154"/>
                  <a:gd name="T49" fmla="*/ 92 h 130"/>
                  <a:gd name="T50" fmla="*/ 72 w 154"/>
                  <a:gd name="T51" fmla="*/ 84 h 130"/>
                  <a:gd name="T52" fmla="*/ 60 w 154"/>
                  <a:gd name="T53" fmla="*/ 76 h 130"/>
                  <a:gd name="T54" fmla="*/ 46 w 154"/>
                  <a:gd name="T55" fmla="*/ 70 h 130"/>
                  <a:gd name="T56" fmla="*/ 46 w 154"/>
                  <a:gd name="T57" fmla="*/ 80 h 130"/>
                  <a:gd name="T58" fmla="*/ 42 w 154"/>
                  <a:gd name="T59" fmla="*/ 86 h 130"/>
                  <a:gd name="T60" fmla="*/ 28 w 154"/>
                  <a:gd name="T61" fmla="*/ 88 h 130"/>
                  <a:gd name="T62" fmla="*/ 30 w 154"/>
                  <a:gd name="T63" fmla="*/ 96 h 130"/>
                  <a:gd name="T64" fmla="*/ 38 w 154"/>
                  <a:gd name="T65" fmla="*/ 100 h 130"/>
                  <a:gd name="T66" fmla="*/ 32 w 154"/>
                  <a:gd name="T67" fmla="*/ 106 h 130"/>
                  <a:gd name="T68" fmla="*/ 18 w 154"/>
                  <a:gd name="T69" fmla="*/ 102 h 130"/>
                  <a:gd name="T70" fmla="*/ 8 w 154"/>
                  <a:gd name="T71" fmla="*/ 102 h 130"/>
                  <a:gd name="T72" fmla="*/ 0 w 154"/>
                  <a:gd name="T73" fmla="*/ 102 h 130"/>
                  <a:gd name="T74" fmla="*/ 0 w 154"/>
                  <a:gd name="T7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30">
                    <a:moveTo>
                      <a:pt x="0" y="0"/>
                    </a:moveTo>
                    <a:lnTo>
                      <a:pt x="14" y="4"/>
                    </a:lnTo>
                    <a:lnTo>
                      <a:pt x="32" y="10"/>
                    </a:lnTo>
                    <a:lnTo>
                      <a:pt x="50" y="18"/>
                    </a:lnTo>
                    <a:lnTo>
                      <a:pt x="66" y="28"/>
                    </a:lnTo>
                    <a:lnTo>
                      <a:pt x="74" y="38"/>
                    </a:lnTo>
                    <a:lnTo>
                      <a:pt x="84" y="44"/>
                    </a:lnTo>
                    <a:lnTo>
                      <a:pt x="100" y="52"/>
                    </a:lnTo>
                    <a:lnTo>
                      <a:pt x="108" y="58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08" y="66"/>
                    </a:lnTo>
                    <a:lnTo>
                      <a:pt x="94" y="66"/>
                    </a:lnTo>
                    <a:lnTo>
                      <a:pt x="100" y="72"/>
                    </a:lnTo>
                    <a:lnTo>
                      <a:pt x="110" y="86"/>
                    </a:lnTo>
                    <a:lnTo>
                      <a:pt x="124" y="102"/>
                    </a:lnTo>
                    <a:lnTo>
                      <a:pt x="130" y="106"/>
                    </a:lnTo>
                    <a:lnTo>
                      <a:pt x="138" y="114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36" y="122"/>
                    </a:lnTo>
                    <a:lnTo>
                      <a:pt x="124" y="120"/>
                    </a:lnTo>
                    <a:lnTo>
                      <a:pt x="104" y="118"/>
                    </a:lnTo>
                    <a:lnTo>
                      <a:pt x="94" y="106"/>
                    </a:lnTo>
                    <a:lnTo>
                      <a:pt x="84" y="92"/>
                    </a:lnTo>
                    <a:lnTo>
                      <a:pt x="72" y="84"/>
                    </a:lnTo>
                    <a:lnTo>
                      <a:pt x="60" y="76"/>
                    </a:lnTo>
                    <a:lnTo>
                      <a:pt x="46" y="70"/>
                    </a:lnTo>
                    <a:lnTo>
                      <a:pt x="46" y="80"/>
                    </a:lnTo>
                    <a:lnTo>
                      <a:pt x="42" y="86"/>
                    </a:lnTo>
                    <a:lnTo>
                      <a:pt x="28" y="88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32" y="106"/>
                    </a:lnTo>
                    <a:lnTo>
                      <a:pt x="18" y="102"/>
                    </a:lnTo>
                    <a:lnTo>
                      <a:pt x="8" y="102"/>
                    </a:lnTo>
                    <a:lnTo>
                      <a:pt x="0" y="10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261"/>
              <p:cNvSpPr>
                <a:spLocks/>
              </p:cNvSpPr>
              <p:nvPr/>
            </p:nvSpPr>
            <p:spPr bwMode="auto">
              <a:xfrm>
                <a:off x="8037513" y="4183063"/>
                <a:ext cx="92075" cy="57150"/>
              </a:xfrm>
              <a:custGeom>
                <a:avLst/>
                <a:gdLst>
                  <a:gd name="T0" fmla="*/ 0 w 58"/>
                  <a:gd name="T1" fmla="*/ 22 h 36"/>
                  <a:gd name="T2" fmla="*/ 14 w 58"/>
                  <a:gd name="T3" fmla="*/ 22 h 36"/>
                  <a:gd name="T4" fmla="*/ 34 w 58"/>
                  <a:gd name="T5" fmla="*/ 22 h 36"/>
                  <a:gd name="T6" fmla="*/ 40 w 58"/>
                  <a:gd name="T7" fmla="*/ 16 h 36"/>
                  <a:gd name="T8" fmla="*/ 50 w 58"/>
                  <a:gd name="T9" fmla="*/ 6 h 36"/>
                  <a:gd name="T10" fmla="*/ 56 w 58"/>
                  <a:gd name="T11" fmla="*/ 0 h 36"/>
                  <a:gd name="T12" fmla="*/ 58 w 58"/>
                  <a:gd name="T13" fmla="*/ 10 h 36"/>
                  <a:gd name="T14" fmla="*/ 54 w 58"/>
                  <a:gd name="T15" fmla="*/ 18 h 36"/>
                  <a:gd name="T16" fmla="*/ 46 w 58"/>
                  <a:gd name="T17" fmla="*/ 22 h 36"/>
                  <a:gd name="T18" fmla="*/ 38 w 58"/>
                  <a:gd name="T19" fmla="*/ 28 h 36"/>
                  <a:gd name="T20" fmla="*/ 32 w 58"/>
                  <a:gd name="T21" fmla="*/ 34 h 36"/>
                  <a:gd name="T22" fmla="*/ 20 w 58"/>
                  <a:gd name="T23" fmla="*/ 36 h 36"/>
                  <a:gd name="T24" fmla="*/ 6 w 58"/>
                  <a:gd name="T25" fmla="*/ 32 h 36"/>
                  <a:gd name="T26" fmla="*/ 0 w 58"/>
                  <a:gd name="T27" fmla="*/ 28 h 36"/>
                  <a:gd name="T28" fmla="*/ 0 w 58"/>
                  <a:gd name="T2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0" y="22"/>
                    </a:moveTo>
                    <a:lnTo>
                      <a:pt x="14" y="22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6"/>
                    </a:lnTo>
                    <a:lnTo>
                      <a:pt x="56" y="0"/>
                    </a:lnTo>
                    <a:lnTo>
                      <a:pt x="58" y="10"/>
                    </a:lnTo>
                    <a:lnTo>
                      <a:pt x="54" y="18"/>
                    </a:lnTo>
                    <a:lnTo>
                      <a:pt x="46" y="22"/>
                    </a:lnTo>
                    <a:lnTo>
                      <a:pt x="38" y="28"/>
                    </a:lnTo>
                    <a:lnTo>
                      <a:pt x="32" y="34"/>
                    </a:lnTo>
                    <a:lnTo>
                      <a:pt x="20" y="36"/>
                    </a:lnTo>
                    <a:lnTo>
                      <a:pt x="6" y="32"/>
                    </a:lnTo>
                    <a:lnTo>
                      <a:pt x="0" y="2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00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262"/>
              <p:cNvSpPr>
                <a:spLocks/>
              </p:cNvSpPr>
              <p:nvPr/>
            </p:nvSpPr>
            <p:spPr bwMode="auto">
              <a:xfrm>
                <a:off x="8183563" y="4211638"/>
                <a:ext cx="34925" cy="44450"/>
              </a:xfrm>
              <a:custGeom>
                <a:avLst/>
                <a:gdLst>
                  <a:gd name="T0" fmla="*/ 0 w 22"/>
                  <a:gd name="T1" fmla="*/ 0 h 28"/>
                  <a:gd name="T2" fmla="*/ 10 w 22"/>
                  <a:gd name="T3" fmla="*/ 6 h 28"/>
                  <a:gd name="T4" fmla="*/ 20 w 22"/>
                  <a:gd name="T5" fmla="*/ 16 h 28"/>
                  <a:gd name="T6" fmla="*/ 22 w 22"/>
                  <a:gd name="T7" fmla="*/ 28 h 28"/>
                  <a:gd name="T8" fmla="*/ 12 w 22"/>
                  <a:gd name="T9" fmla="*/ 22 h 28"/>
                  <a:gd name="T10" fmla="*/ 8 w 22"/>
                  <a:gd name="T11" fmla="*/ 14 h 28"/>
                  <a:gd name="T12" fmla="*/ 2 w 22"/>
                  <a:gd name="T13" fmla="*/ 8 h 28"/>
                  <a:gd name="T14" fmla="*/ 0 w 22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lnTo>
                      <a:pt x="10" y="6"/>
                    </a:lnTo>
                    <a:lnTo>
                      <a:pt x="20" y="16"/>
                    </a:lnTo>
                    <a:lnTo>
                      <a:pt x="22" y="28"/>
                    </a:lnTo>
                    <a:lnTo>
                      <a:pt x="12" y="22"/>
                    </a:lnTo>
                    <a:lnTo>
                      <a:pt x="8" y="14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9" name="Freeform 266"/>
            <p:cNvSpPr>
              <a:spLocks/>
            </p:cNvSpPr>
            <p:nvPr/>
          </p:nvSpPr>
          <p:spPr bwMode="auto">
            <a:xfrm>
              <a:off x="8413891" y="4498796"/>
              <a:ext cx="69850" cy="57150"/>
            </a:xfrm>
            <a:custGeom>
              <a:avLst/>
              <a:gdLst>
                <a:gd name="T0" fmla="*/ 0 w 44"/>
                <a:gd name="T1" fmla="*/ 0 h 36"/>
                <a:gd name="T2" fmla="*/ 14 w 44"/>
                <a:gd name="T3" fmla="*/ 6 h 36"/>
                <a:gd name="T4" fmla="*/ 24 w 44"/>
                <a:gd name="T5" fmla="*/ 18 h 36"/>
                <a:gd name="T6" fmla="*/ 34 w 44"/>
                <a:gd name="T7" fmla="*/ 24 h 36"/>
                <a:gd name="T8" fmla="*/ 44 w 44"/>
                <a:gd name="T9" fmla="*/ 32 h 36"/>
                <a:gd name="T10" fmla="*/ 42 w 44"/>
                <a:gd name="T11" fmla="*/ 36 h 36"/>
                <a:gd name="T12" fmla="*/ 30 w 44"/>
                <a:gd name="T13" fmla="*/ 28 h 36"/>
                <a:gd name="T14" fmla="*/ 20 w 44"/>
                <a:gd name="T15" fmla="*/ 20 h 36"/>
                <a:gd name="T16" fmla="*/ 10 w 44"/>
                <a:gd name="T17" fmla="*/ 12 h 36"/>
                <a:gd name="T18" fmla="*/ 2 w 44"/>
                <a:gd name="T19" fmla="*/ 8 h 36"/>
                <a:gd name="T20" fmla="*/ 0 w 4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lnTo>
                    <a:pt x="14" y="6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0" y="28"/>
                  </a:lnTo>
                  <a:lnTo>
                    <a:pt x="20" y="20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8474216" y="4879796"/>
              <a:ext cx="298450" cy="368300"/>
              <a:chOff x="8485188" y="4976813"/>
              <a:chExt cx="298450" cy="368300"/>
            </a:xfrm>
            <a:solidFill>
              <a:schemeClr val="accent1">
                <a:lumMod val="75000"/>
              </a:schemeClr>
            </a:solidFill>
          </p:grpSpPr>
          <p:sp>
            <p:nvSpPr>
              <p:cNvPr id="32" name="Freeform 267"/>
              <p:cNvSpPr>
                <a:spLocks/>
              </p:cNvSpPr>
              <p:nvPr/>
            </p:nvSpPr>
            <p:spPr bwMode="auto">
              <a:xfrm>
                <a:off x="8643938" y="4976813"/>
                <a:ext cx="139700" cy="215900"/>
              </a:xfrm>
              <a:custGeom>
                <a:avLst/>
                <a:gdLst>
                  <a:gd name="T0" fmla="*/ 20 w 88"/>
                  <a:gd name="T1" fmla="*/ 98 h 136"/>
                  <a:gd name="T2" fmla="*/ 14 w 88"/>
                  <a:gd name="T3" fmla="*/ 90 h 136"/>
                  <a:gd name="T4" fmla="*/ 22 w 88"/>
                  <a:gd name="T5" fmla="*/ 84 h 136"/>
                  <a:gd name="T6" fmla="*/ 28 w 88"/>
                  <a:gd name="T7" fmla="*/ 80 h 136"/>
                  <a:gd name="T8" fmla="*/ 28 w 88"/>
                  <a:gd name="T9" fmla="*/ 62 h 136"/>
                  <a:gd name="T10" fmla="*/ 30 w 88"/>
                  <a:gd name="T11" fmla="*/ 46 h 136"/>
                  <a:gd name="T12" fmla="*/ 20 w 88"/>
                  <a:gd name="T13" fmla="*/ 34 h 136"/>
                  <a:gd name="T14" fmla="*/ 8 w 88"/>
                  <a:gd name="T15" fmla="*/ 26 h 136"/>
                  <a:gd name="T16" fmla="*/ 2 w 88"/>
                  <a:gd name="T17" fmla="*/ 10 h 136"/>
                  <a:gd name="T18" fmla="*/ 0 w 88"/>
                  <a:gd name="T19" fmla="*/ 0 h 136"/>
                  <a:gd name="T20" fmla="*/ 10 w 88"/>
                  <a:gd name="T21" fmla="*/ 10 h 136"/>
                  <a:gd name="T22" fmla="*/ 22 w 88"/>
                  <a:gd name="T23" fmla="*/ 18 h 136"/>
                  <a:gd name="T24" fmla="*/ 30 w 88"/>
                  <a:gd name="T25" fmla="*/ 26 h 136"/>
                  <a:gd name="T26" fmla="*/ 28 w 88"/>
                  <a:gd name="T27" fmla="*/ 34 h 136"/>
                  <a:gd name="T28" fmla="*/ 34 w 88"/>
                  <a:gd name="T29" fmla="*/ 44 h 136"/>
                  <a:gd name="T30" fmla="*/ 38 w 88"/>
                  <a:gd name="T31" fmla="*/ 52 h 136"/>
                  <a:gd name="T32" fmla="*/ 44 w 88"/>
                  <a:gd name="T33" fmla="*/ 46 h 136"/>
                  <a:gd name="T34" fmla="*/ 46 w 88"/>
                  <a:gd name="T35" fmla="*/ 52 h 136"/>
                  <a:gd name="T36" fmla="*/ 52 w 88"/>
                  <a:gd name="T37" fmla="*/ 60 h 136"/>
                  <a:gd name="T38" fmla="*/ 64 w 88"/>
                  <a:gd name="T39" fmla="*/ 68 h 136"/>
                  <a:gd name="T40" fmla="*/ 76 w 88"/>
                  <a:gd name="T41" fmla="*/ 66 h 136"/>
                  <a:gd name="T42" fmla="*/ 82 w 88"/>
                  <a:gd name="T43" fmla="*/ 60 h 136"/>
                  <a:gd name="T44" fmla="*/ 88 w 88"/>
                  <a:gd name="T45" fmla="*/ 62 h 136"/>
                  <a:gd name="T46" fmla="*/ 88 w 88"/>
                  <a:gd name="T47" fmla="*/ 74 h 136"/>
                  <a:gd name="T48" fmla="*/ 80 w 88"/>
                  <a:gd name="T49" fmla="*/ 80 h 136"/>
                  <a:gd name="T50" fmla="*/ 80 w 88"/>
                  <a:gd name="T51" fmla="*/ 88 h 136"/>
                  <a:gd name="T52" fmla="*/ 64 w 88"/>
                  <a:gd name="T53" fmla="*/ 90 h 136"/>
                  <a:gd name="T54" fmla="*/ 64 w 88"/>
                  <a:gd name="T55" fmla="*/ 98 h 136"/>
                  <a:gd name="T56" fmla="*/ 64 w 88"/>
                  <a:gd name="T57" fmla="*/ 106 h 136"/>
                  <a:gd name="T58" fmla="*/ 58 w 88"/>
                  <a:gd name="T59" fmla="*/ 114 h 136"/>
                  <a:gd name="T60" fmla="*/ 50 w 88"/>
                  <a:gd name="T61" fmla="*/ 126 h 136"/>
                  <a:gd name="T62" fmla="*/ 40 w 88"/>
                  <a:gd name="T63" fmla="*/ 136 h 136"/>
                  <a:gd name="T64" fmla="*/ 32 w 88"/>
                  <a:gd name="T65" fmla="*/ 134 h 136"/>
                  <a:gd name="T66" fmla="*/ 30 w 88"/>
                  <a:gd name="T67" fmla="*/ 122 h 136"/>
                  <a:gd name="T68" fmla="*/ 36 w 88"/>
                  <a:gd name="T69" fmla="*/ 116 h 136"/>
                  <a:gd name="T70" fmla="*/ 36 w 88"/>
                  <a:gd name="T71" fmla="*/ 108 h 136"/>
                  <a:gd name="T72" fmla="*/ 30 w 88"/>
                  <a:gd name="T73" fmla="*/ 100 h 136"/>
                  <a:gd name="T74" fmla="*/ 20 w 88"/>
                  <a:gd name="T7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136">
                    <a:moveTo>
                      <a:pt x="20" y="98"/>
                    </a:moveTo>
                    <a:lnTo>
                      <a:pt x="14" y="90"/>
                    </a:lnTo>
                    <a:lnTo>
                      <a:pt x="22" y="84"/>
                    </a:lnTo>
                    <a:lnTo>
                      <a:pt x="28" y="80"/>
                    </a:lnTo>
                    <a:lnTo>
                      <a:pt x="28" y="62"/>
                    </a:lnTo>
                    <a:lnTo>
                      <a:pt x="30" y="46"/>
                    </a:lnTo>
                    <a:lnTo>
                      <a:pt x="20" y="34"/>
                    </a:lnTo>
                    <a:lnTo>
                      <a:pt x="8" y="26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10" y="10"/>
                    </a:lnTo>
                    <a:lnTo>
                      <a:pt x="22" y="18"/>
                    </a:lnTo>
                    <a:lnTo>
                      <a:pt x="30" y="26"/>
                    </a:lnTo>
                    <a:lnTo>
                      <a:pt x="28" y="34"/>
                    </a:lnTo>
                    <a:lnTo>
                      <a:pt x="34" y="44"/>
                    </a:lnTo>
                    <a:lnTo>
                      <a:pt x="38" y="52"/>
                    </a:lnTo>
                    <a:lnTo>
                      <a:pt x="44" y="46"/>
                    </a:lnTo>
                    <a:lnTo>
                      <a:pt x="46" y="52"/>
                    </a:lnTo>
                    <a:lnTo>
                      <a:pt x="52" y="60"/>
                    </a:lnTo>
                    <a:lnTo>
                      <a:pt x="64" y="68"/>
                    </a:lnTo>
                    <a:lnTo>
                      <a:pt x="76" y="66"/>
                    </a:lnTo>
                    <a:lnTo>
                      <a:pt x="82" y="60"/>
                    </a:lnTo>
                    <a:lnTo>
                      <a:pt x="88" y="62"/>
                    </a:lnTo>
                    <a:lnTo>
                      <a:pt x="88" y="74"/>
                    </a:lnTo>
                    <a:lnTo>
                      <a:pt x="80" y="80"/>
                    </a:lnTo>
                    <a:lnTo>
                      <a:pt x="80" y="88"/>
                    </a:lnTo>
                    <a:lnTo>
                      <a:pt x="64" y="90"/>
                    </a:lnTo>
                    <a:lnTo>
                      <a:pt x="64" y="98"/>
                    </a:lnTo>
                    <a:lnTo>
                      <a:pt x="64" y="106"/>
                    </a:lnTo>
                    <a:lnTo>
                      <a:pt x="58" y="114"/>
                    </a:lnTo>
                    <a:lnTo>
                      <a:pt x="50" y="126"/>
                    </a:lnTo>
                    <a:lnTo>
                      <a:pt x="40" y="136"/>
                    </a:lnTo>
                    <a:lnTo>
                      <a:pt x="32" y="134"/>
                    </a:lnTo>
                    <a:lnTo>
                      <a:pt x="30" y="122"/>
                    </a:lnTo>
                    <a:lnTo>
                      <a:pt x="36" y="116"/>
                    </a:lnTo>
                    <a:lnTo>
                      <a:pt x="36" y="108"/>
                    </a:lnTo>
                    <a:lnTo>
                      <a:pt x="30" y="100"/>
                    </a:lnTo>
                    <a:lnTo>
                      <a:pt x="20" y="98"/>
                    </a:lnTo>
                    <a:close/>
                  </a:path>
                </a:pathLst>
              </a:custGeom>
              <a:solidFill>
                <a:srgbClr val="30C7FC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268"/>
              <p:cNvSpPr>
                <a:spLocks/>
              </p:cNvSpPr>
              <p:nvPr/>
            </p:nvSpPr>
            <p:spPr bwMode="auto">
              <a:xfrm>
                <a:off x="8485188" y="5160963"/>
                <a:ext cx="193675" cy="184150"/>
              </a:xfrm>
              <a:custGeom>
                <a:avLst/>
                <a:gdLst>
                  <a:gd name="T0" fmla="*/ 92 w 122"/>
                  <a:gd name="T1" fmla="*/ 0 h 116"/>
                  <a:gd name="T2" fmla="*/ 100 w 122"/>
                  <a:gd name="T3" fmla="*/ 2 h 116"/>
                  <a:gd name="T4" fmla="*/ 106 w 122"/>
                  <a:gd name="T5" fmla="*/ 10 h 116"/>
                  <a:gd name="T6" fmla="*/ 116 w 122"/>
                  <a:gd name="T7" fmla="*/ 10 h 116"/>
                  <a:gd name="T8" fmla="*/ 122 w 122"/>
                  <a:gd name="T9" fmla="*/ 10 h 116"/>
                  <a:gd name="T10" fmla="*/ 122 w 122"/>
                  <a:gd name="T11" fmla="*/ 20 h 116"/>
                  <a:gd name="T12" fmla="*/ 116 w 122"/>
                  <a:gd name="T13" fmla="*/ 30 h 116"/>
                  <a:gd name="T14" fmla="*/ 110 w 122"/>
                  <a:gd name="T15" fmla="*/ 38 h 116"/>
                  <a:gd name="T16" fmla="*/ 100 w 122"/>
                  <a:gd name="T17" fmla="*/ 46 h 116"/>
                  <a:gd name="T18" fmla="*/ 100 w 122"/>
                  <a:gd name="T19" fmla="*/ 60 h 116"/>
                  <a:gd name="T20" fmla="*/ 90 w 122"/>
                  <a:gd name="T21" fmla="*/ 62 h 116"/>
                  <a:gd name="T22" fmla="*/ 80 w 122"/>
                  <a:gd name="T23" fmla="*/ 66 h 116"/>
                  <a:gd name="T24" fmla="*/ 74 w 122"/>
                  <a:gd name="T25" fmla="*/ 74 h 116"/>
                  <a:gd name="T26" fmla="*/ 70 w 122"/>
                  <a:gd name="T27" fmla="*/ 90 h 116"/>
                  <a:gd name="T28" fmla="*/ 58 w 122"/>
                  <a:gd name="T29" fmla="*/ 104 h 116"/>
                  <a:gd name="T30" fmla="*/ 48 w 122"/>
                  <a:gd name="T31" fmla="*/ 114 h 116"/>
                  <a:gd name="T32" fmla="*/ 30 w 122"/>
                  <a:gd name="T33" fmla="*/ 116 h 116"/>
                  <a:gd name="T34" fmla="*/ 22 w 122"/>
                  <a:gd name="T35" fmla="*/ 110 h 116"/>
                  <a:gd name="T36" fmla="*/ 16 w 122"/>
                  <a:gd name="T37" fmla="*/ 108 h 116"/>
                  <a:gd name="T38" fmla="*/ 0 w 122"/>
                  <a:gd name="T39" fmla="*/ 106 h 116"/>
                  <a:gd name="T40" fmla="*/ 4 w 122"/>
                  <a:gd name="T41" fmla="*/ 92 h 116"/>
                  <a:gd name="T42" fmla="*/ 14 w 122"/>
                  <a:gd name="T43" fmla="*/ 80 h 116"/>
                  <a:gd name="T44" fmla="*/ 30 w 122"/>
                  <a:gd name="T45" fmla="*/ 64 h 116"/>
                  <a:gd name="T46" fmla="*/ 38 w 122"/>
                  <a:gd name="T47" fmla="*/ 64 h 116"/>
                  <a:gd name="T48" fmla="*/ 48 w 122"/>
                  <a:gd name="T49" fmla="*/ 52 h 116"/>
                  <a:gd name="T50" fmla="*/ 60 w 122"/>
                  <a:gd name="T51" fmla="*/ 52 h 116"/>
                  <a:gd name="T52" fmla="*/ 72 w 122"/>
                  <a:gd name="T53" fmla="*/ 36 h 116"/>
                  <a:gd name="T54" fmla="*/ 78 w 122"/>
                  <a:gd name="T55" fmla="*/ 26 h 116"/>
                  <a:gd name="T56" fmla="*/ 88 w 122"/>
                  <a:gd name="T57" fmla="*/ 20 h 116"/>
                  <a:gd name="T58" fmla="*/ 88 w 122"/>
                  <a:gd name="T59" fmla="*/ 10 h 116"/>
                  <a:gd name="T60" fmla="*/ 92 w 122"/>
                  <a:gd name="T6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116">
                    <a:moveTo>
                      <a:pt x="92" y="0"/>
                    </a:moveTo>
                    <a:lnTo>
                      <a:pt x="100" y="2"/>
                    </a:lnTo>
                    <a:lnTo>
                      <a:pt x="106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2" y="20"/>
                    </a:lnTo>
                    <a:lnTo>
                      <a:pt x="116" y="30"/>
                    </a:lnTo>
                    <a:lnTo>
                      <a:pt x="110" y="38"/>
                    </a:lnTo>
                    <a:lnTo>
                      <a:pt x="100" y="46"/>
                    </a:lnTo>
                    <a:lnTo>
                      <a:pt x="100" y="60"/>
                    </a:lnTo>
                    <a:lnTo>
                      <a:pt x="90" y="62"/>
                    </a:lnTo>
                    <a:lnTo>
                      <a:pt x="80" y="66"/>
                    </a:lnTo>
                    <a:lnTo>
                      <a:pt x="74" y="74"/>
                    </a:lnTo>
                    <a:lnTo>
                      <a:pt x="70" y="90"/>
                    </a:lnTo>
                    <a:lnTo>
                      <a:pt x="58" y="104"/>
                    </a:lnTo>
                    <a:lnTo>
                      <a:pt x="48" y="114"/>
                    </a:lnTo>
                    <a:lnTo>
                      <a:pt x="30" y="116"/>
                    </a:lnTo>
                    <a:lnTo>
                      <a:pt x="22" y="110"/>
                    </a:lnTo>
                    <a:lnTo>
                      <a:pt x="16" y="108"/>
                    </a:lnTo>
                    <a:lnTo>
                      <a:pt x="0" y="106"/>
                    </a:lnTo>
                    <a:lnTo>
                      <a:pt x="4" y="92"/>
                    </a:lnTo>
                    <a:lnTo>
                      <a:pt x="14" y="80"/>
                    </a:lnTo>
                    <a:lnTo>
                      <a:pt x="30" y="64"/>
                    </a:lnTo>
                    <a:lnTo>
                      <a:pt x="38" y="64"/>
                    </a:lnTo>
                    <a:lnTo>
                      <a:pt x="48" y="52"/>
                    </a:lnTo>
                    <a:lnTo>
                      <a:pt x="60" y="52"/>
                    </a:lnTo>
                    <a:lnTo>
                      <a:pt x="72" y="36"/>
                    </a:lnTo>
                    <a:lnTo>
                      <a:pt x="78" y="26"/>
                    </a:lnTo>
                    <a:lnTo>
                      <a:pt x="88" y="20"/>
                    </a:lnTo>
                    <a:lnTo>
                      <a:pt x="88" y="1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30C7FC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1" name="Freeform 269"/>
            <p:cNvSpPr>
              <a:spLocks/>
            </p:cNvSpPr>
            <p:nvPr/>
          </p:nvSpPr>
          <p:spPr bwMode="auto">
            <a:xfrm>
              <a:off x="7921766" y="5063946"/>
              <a:ext cx="92075" cy="92075"/>
            </a:xfrm>
            <a:custGeom>
              <a:avLst/>
              <a:gdLst>
                <a:gd name="T0" fmla="*/ 2 w 58"/>
                <a:gd name="T1" fmla="*/ 0 h 58"/>
                <a:gd name="T2" fmla="*/ 12 w 58"/>
                <a:gd name="T3" fmla="*/ 6 h 58"/>
                <a:gd name="T4" fmla="*/ 26 w 58"/>
                <a:gd name="T5" fmla="*/ 12 h 58"/>
                <a:gd name="T6" fmla="*/ 40 w 58"/>
                <a:gd name="T7" fmla="*/ 10 h 58"/>
                <a:gd name="T8" fmla="*/ 52 w 58"/>
                <a:gd name="T9" fmla="*/ 8 h 58"/>
                <a:gd name="T10" fmla="*/ 58 w 58"/>
                <a:gd name="T11" fmla="*/ 10 h 58"/>
                <a:gd name="T12" fmla="*/ 58 w 58"/>
                <a:gd name="T13" fmla="*/ 26 h 58"/>
                <a:gd name="T14" fmla="*/ 54 w 58"/>
                <a:gd name="T15" fmla="*/ 34 h 58"/>
                <a:gd name="T16" fmla="*/ 52 w 58"/>
                <a:gd name="T17" fmla="*/ 42 h 58"/>
                <a:gd name="T18" fmla="*/ 48 w 58"/>
                <a:gd name="T19" fmla="*/ 46 h 58"/>
                <a:gd name="T20" fmla="*/ 42 w 58"/>
                <a:gd name="T21" fmla="*/ 46 h 58"/>
                <a:gd name="T22" fmla="*/ 40 w 58"/>
                <a:gd name="T23" fmla="*/ 50 h 58"/>
                <a:gd name="T24" fmla="*/ 32 w 58"/>
                <a:gd name="T25" fmla="*/ 58 h 58"/>
                <a:gd name="T26" fmla="*/ 24 w 58"/>
                <a:gd name="T27" fmla="*/ 56 h 58"/>
                <a:gd name="T28" fmla="*/ 16 w 58"/>
                <a:gd name="T29" fmla="*/ 48 h 58"/>
                <a:gd name="T30" fmla="*/ 10 w 58"/>
                <a:gd name="T31" fmla="*/ 40 h 58"/>
                <a:gd name="T32" fmla="*/ 12 w 58"/>
                <a:gd name="T33" fmla="*/ 26 h 58"/>
                <a:gd name="T34" fmla="*/ 8 w 58"/>
                <a:gd name="T35" fmla="*/ 18 h 58"/>
                <a:gd name="T36" fmla="*/ 0 w 58"/>
                <a:gd name="T37" fmla="*/ 12 h 58"/>
                <a:gd name="T38" fmla="*/ 2 w 58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8">
                  <a:moveTo>
                    <a:pt x="2" y="0"/>
                  </a:moveTo>
                  <a:lnTo>
                    <a:pt x="12" y="6"/>
                  </a:lnTo>
                  <a:lnTo>
                    <a:pt x="26" y="12"/>
                  </a:lnTo>
                  <a:lnTo>
                    <a:pt x="40" y="1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2" y="58"/>
                  </a:lnTo>
                  <a:lnTo>
                    <a:pt x="24" y="56"/>
                  </a:lnTo>
                  <a:lnTo>
                    <a:pt x="16" y="48"/>
                  </a:lnTo>
                  <a:lnTo>
                    <a:pt x="10" y="40"/>
                  </a:lnTo>
                  <a:lnTo>
                    <a:pt x="12" y="26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" name="Freeform 270"/>
            <p:cNvSpPr>
              <a:spLocks/>
            </p:cNvSpPr>
            <p:nvPr/>
          </p:nvSpPr>
          <p:spPr bwMode="auto">
            <a:xfrm>
              <a:off x="7128016" y="4257496"/>
              <a:ext cx="1016000" cy="755650"/>
            </a:xfrm>
            <a:custGeom>
              <a:avLst/>
              <a:gdLst>
                <a:gd name="T0" fmla="*/ 308 w 640"/>
                <a:gd name="T1" fmla="*/ 18 h 476"/>
                <a:gd name="T2" fmla="*/ 308 w 640"/>
                <a:gd name="T3" fmla="*/ 4 h 476"/>
                <a:gd name="T4" fmla="*/ 340 w 640"/>
                <a:gd name="T5" fmla="*/ 18 h 476"/>
                <a:gd name="T6" fmla="*/ 362 w 640"/>
                <a:gd name="T7" fmla="*/ 22 h 476"/>
                <a:gd name="T8" fmla="*/ 372 w 640"/>
                <a:gd name="T9" fmla="*/ 30 h 476"/>
                <a:gd name="T10" fmla="*/ 352 w 640"/>
                <a:gd name="T11" fmla="*/ 54 h 476"/>
                <a:gd name="T12" fmla="*/ 372 w 640"/>
                <a:gd name="T13" fmla="*/ 78 h 476"/>
                <a:gd name="T14" fmla="*/ 416 w 640"/>
                <a:gd name="T15" fmla="*/ 102 h 476"/>
                <a:gd name="T16" fmla="*/ 450 w 640"/>
                <a:gd name="T17" fmla="*/ 84 h 476"/>
                <a:gd name="T18" fmla="*/ 456 w 640"/>
                <a:gd name="T19" fmla="*/ 22 h 476"/>
                <a:gd name="T20" fmla="*/ 470 w 640"/>
                <a:gd name="T21" fmla="*/ 6 h 476"/>
                <a:gd name="T22" fmla="*/ 484 w 640"/>
                <a:gd name="T23" fmla="*/ 54 h 476"/>
                <a:gd name="T24" fmla="*/ 510 w 640"/>
                <a:gd name="T25" fmla="*/ 72 h 476"/>
                <a:gd name="T26" fmla="*/ 522 w 640"/>
                <a:gd name="T27" fmla="*/ 102 h 476"/>
                <a:gd name="T28" fmla="*/ 532 w 640"/>
                <a:gd name="T29" fmla="*/ 134 h 476"/>
                <a:gd name="T30" fmla="*/ 568 w 640"/>
                <a:gd name="T31" fmla="*/ 162 h 476"/>
                <a:gd name="T32" fmla="*/ 582 w 640"/>
                <a:gd name="T33" fmla="*/ 188 h 476"/>
                <a:gd name="T34" fmla="*/ 612 w 640"/>
                <a:gd name="T35" fmla="*/ 214 h 476"/>
                <a:gd name="T36" fmla="*/ 634 w 640"/>
                <a:gd name="T37" fmla="*/ 254 h 476"/>
                <a:gd name="T38" fmla="*/ 640 w 640"/>
                <a:gd name="T39" fmla="*/ 300 h 476"/>
                <a:gd name="T40" fmla="*/ 624 w 640"/>
                <a:gd name="T41" fmla="*/ 358 h 476"/>
                <a:gd name="T42" fmla="*/ 596 w 640"/>
                <a:gd name="T43" fmla="*/ 402 h 476"/>
                <a:gd name="T44" fmla="*/ 582 w 640"/>
                <a:gd name="T45" fmla="*/ 450 h 476"/>
                <a:gd name="T46" fmla="*/ 550 w 640"/>
                <a:gd name="T47" fmla="*/ 452 h 476"/>
                <a:gd name="T48" fmla="*/ 532 w 640"/>
                <a:gd name="T49" fmla="*/ 474 h 476"/>
                <a:gd name="T50" fmla="*/ 516 w 640"/>
                <a:gd name="T51" fmla="*/ 468 h 476"/>
                <a:gd name="T52" fmla="*/ 500 w 640"/>
                <a:gd name="T53" fmla="*/ 460 h 476"/>
                <a:gd name="T54" fmla="*/ 462 w 640"/>
                <a:gd name="T55" fmla="*/ 464 h 476"/>
                <a:gd name="T56" fmla="*/ 430 w 640"/>
                <a:gd name="T57" fmla="*/ 452 h 476"/>
                <a:gd name="T58" fmla="*/ 418 w 640"/>
                <a:gd name="T59" fmla="*/ 424 h 476"/>
                <a:gd name="T60" fmla="*/ 400 w 640"/>
                <a:gd name="T61" fmla="*/ 408 h 476"/>
                <a:gd name="T62" fmla="*/ 390 w 640"/>
                <a:gd name="T63" fmla="*/ 402 h 476"/>
                <a:gd name="T64" fmla="*/ 392 w 640"/>
                <a:gd name="T65" fmla="*/ 382 h 476"/>
                <a:gd name="T66" fmla="*/ 382 w 640"/>
                <a:gd name="T67" fmla="*/ 376 h 476"/>
                <a:gd name="T68" fmla="*/ 360 w 640"/>
                <a:gd name="T69" fmla="*/ 402 h 476"/>
                <a:gd name="T70" fmla="*/ 340 w 640"/>
                <a:gd name="T71" fmla="*/ 372 h 476"/>
                <a:gd name="T72" fmla="*/ 298 w 640"/>
                <a:gd name="T73" fmla="*/ 350 h 476"/>
                <a:gd name="T74" fmla="*/ 228 w 640"/>
                <a:gd name="T75" fmla="*/ 356 h 476"/>
                <a:gd name="T76" fmla="*/ 172 w 640"/>
                <a:gd name="T77" fmla="*/ 372 h 476"/>
                <a:gd name="T78" fmla="*/ 108 w 640"/>
                <a:gd name="T79" fmla="*/ 386 h 476"/>
                <a:gd name="T80" fmla="*/ 80 w 640"/>
                <a:gd name="T81" fmla="*/ 406 h 476"/>
                <a:gd name="T82" fmla="*/ 30 w 640"/>
                <a:gd name="T83" fmla="*/ 394 h 476"/>
                <a:gd name="T84" fmla="*/ 40 w 640"/>
                <a:gd name="T85" fmla="*/ 356 h 476"/>
                <a:gd name="T86" fmla="*/ 30 w 640"/>
                <a:gd name="T87" fmla="*/ 310 h 476"/>
                <a:gd name="T88" fmla="*/ 4 w 640"/>
                <a:gd name="T89" fmla="*/ 254 h 476"/>
                <a:gd name="T90" fmla="*/ 10 w 640"/>
                <a:gd name="T91" fmla="*/ 254 h 476"/>
                <a:gd name="T92" fmla="*/ 12 w 640"/>
                <a:gd name="T93" fmla="*/ 238 h 476"/>
                <a:gd name="T94" fmla="*/ 12 w 640"/>
                <a:gd name="T95" fmla="*/ 188 h 476"/>
                <a:gd name="T96" fmla="*/ 24 w 640"/>
                <a:gd name="T97" fmla="*/ 178 h 476"/>
                <a:gd name="T98" fmla="*/ 62 w 640"/>
                <a:gd name="T99" fmla="*/ 158 h 476"/>
                <a:gd name="T100" fmla="*/ 122 w 640"/>
                <a:gd name="T101" fmla="*/ 144 h 476"/>
                <a:gd name="T102" fmla="*/ 146 w 640"/>
                <a:gd name="T103" fmla="*/ 98 h 476"/>
                <a:gd name="T104" fmla="*/ 164 w 640"/>
                <a:gd name="T105" fmla="*/ 102 h 476"/>
                <a:gd name="T106" fmla="*/ 176 w 640"/>
                <a:gd name="T107" fmla="*/ 88 h 476"/>
                <a:gd name="T108" fmla="*/ 192 w 640"/>
                <a:gd name="T109" fmla="*/ 66 h 476"/>
                <a:gd name="T110" fmla="*/ 220 w 640"/>
                <a:gd name="T111" fmla="*/ 48 h 476"/>
                <a:gd name="T112" fmla="*/ 242 w 640"/>
                <a:gd name="T113" fmla="*/ 66 h 476"/>
                <a:gd name="T114" fmla="*/ 256 w 640"/>
                <a:gd name="T115" fmla="*/ 52 h 476"/>
                <a:gd name="T116" fmla="*/ 282 w 640"/>
                <a:gd name="T117" fmla="*/ 24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0" h="476">
                  <a:moveTo>
                    <a:pt x="286" y="20"/>
                  </a:moveTo>
                  <a:lnTo>
                    <a:pt x="296" y="22"/>
                  </a:lnTo>
                  <a:lnTo>
                    <a:pt x="308" y="18"/>
                  </a:lnTo>
                  <a:lnTo>
                    <a:pt x="310" y="12"/>
                  </a:lnTo>
                  <a:lnTo>
                    <a:pt x="302" y="6"/>
                  </a:lnTo>
                  <a:lnTo>
                    <a:pt x="308" y="4"/>
                  </a:lnTo>
                  <a:lnTo>
                    <a:pt x="322" y="10"/>
                  </a:lnTo>
                  <a:lnTo>
                    <a:pt x="330" y="14"/>
                  </a:lnTo>
                  <a:lnTo>
                    <a:pt x="340" y="18"/>
                  </a:lnTo>
                  <a:lnTo>
                    <a:pt x="348" y="20"/>
                  </a:lnTo>
                  <a:lnTo>
                    <a:pt x="354" y="22"/>
                  </a:lnTo>
                  <a:lnTo>
                    <a:pt x="362" y="22"/>
                  </a:lnTo>
                  <a:lnTo>
                    <a:pt x="372" y="18"/>
                  </a:lnTo>
                  <a:lnTo>
                    <a:pt x="380" y="22"/>
                  </a:lnTo>
                  <a:lnTo>
                    <a:pt x="372" y="30"/>
                  </a:lnTo>
                  <a:lnTo>
                    <a:pt x="366" y="40"/>
                  </a:lnTo>
                  <a:lnTo>
                    <a:pt x="360" y="48"/>
                  </a:lnTo>
                  <a:lnTo>
                    <a:pt x="352" y="54"/>
                  </a:lnTo>
                  <a:lnTo>
                    <a:pt x="352" y="62"/>
                  </a:lnTo>
                  <a:lnTo>
                    <a:pt x="358" y="68"/>
                  </a:lnTo>
                  <a:lnTo>
                    <a:pt x="372" y="78"/>
                  </a:lnTo>
                  <a:lnTo>
                    <a:pt x="388" y="84"/>
                  </a:lnTo>
                  <a:lnTo>
                    <a:pt x="404" y="96"/>
                  </a:lnTo>
                  <a:lnTo>
                    <a:pt x="416" y="102"/>
                  </a:lnTo>
                  <a:lnTo>
                    <a:pt x="432" y="112"/>
                  </a:lnTo>
                  <a:lnTo>
                    <a:pt x="442" y="100"/>
                  </a:lnTo>
                  <a:lnTo>
                    <a:pt x="450" y="84"/>
                  </a:lnTo>
                  <a:lnTo>
                    <a:pt x="452" y="66"/>
                  </a:lnTo>
                  <a:lnTo>
                    <a:pt x="450" y="40"/>
                  </a:lnTo>
                  <a:lnTo>
                    <a:pt x="456" y="22"/>
                  </a:lnTo>
                  <a:lnTo>
                    <a:pt x="460" y="10"/>
                  </a:lnTo>
                  <a:lnTo>
                    <a:pt x="464" y="0"/>
                  </a:lnTo>
                  <a:lnTo>
                    <a:pt x="470" y="6"/>
                  </a:lnTo>
                  <a:lnTo>
                    <a:pt x="478" y="20"/>
                  </a:lnTo>
                  <a:lnTo>
                    <a:pt x="482" y="32"/>
                  </a:lnTo>
                  <a:lnTo>
                    <a:pt x="484" y="54"/>
                  </a:lnTo>
                  <a:lnTo>
                    <a:pt x="494" y="58"/>
                  </a:lnTo>
                  <a:lnTo>
                    <a:pt x="506" y="62"/>
                  </a:lnTo>
                  <a:lnTo>
                    <a:pt x="510" y="72"/>
                  </a:lnTo>
                  <a:lnTo>
                    <a:pt x="512" y="82"/>
                  </a:lnTo>
                  <a:lnTo>
                    <a:pt x="512" y="96"/>
                  </a:lnTo>
                  <a:lnTo>
                    <a:pt x="522" y="102"/>
                  </a:lnTo>
                  <a:lnTo>
                    <a:pt x="526" y="112"/>
                  </a:lnTo>
                  <a:lnTo>
                    <a:pt x="526" y="124"/>
                  </a:lnTo>
                  <a:lnTo>
                    <a:pt x="532" y="134"/>
                  </a:lnTo>
                  <a:lnTo>
                    <a:pt x="544" y="138"/>
                  </a:lnTo>
                  <a:lnTo>
                    <a:pt x="558" y="148"/>
                  </a:lnTo>
                  <a:lnTo>
                    <a:pt x="568" y="162"/>
                  </a:lnTo>
                  <a:lnTo>
                    <a:pt x="578" y="172"/>
                  </a:lnTo>
                  <a:lnTo>
                    <a:pt x="578" y="182"/>
                  </a:lnTo>
                  <a:lnTo>
                    <a:pt x="582" y="188"/>
                  </a:lnTo>
                  <a:lnTo>
                    <a:pt x="594" y="188"/>
                  </a:lnTo>
                  <a:lnTo>
                    <a:pt x="598" y="204"/>
                  </a:lnTo>
                  <a:lnTo>
                    <a:pt x="612" y="214"/>
                  </a:lnTo>
                  <a:lnTo>
                    <a:pt x="624" y="228"/>
                  </a:lnTo>
                  <a:lnTo>
                    <a:pt x="630" y="242"/>
                  </a:lnTo>
                  <a:lnTo>
                    <a:pt x="634" y="254"/>
                  </a:lnTo>
                  <a:lnTo>
                    <a:pt x="636" y="270"/>
                  </a:lnTo>
                  <a:lnTo>
                    <a:pt x="638" y="282"/>
                  </a:lnTo>
                  <a:lnTo>
                    <a:pt x="640" y="300"/>
                  </a:lnTo>
                  <a:lnTo>
                    <a:pt x="634" y="322"/>
                  </a:lnTo>
                  <a:lnTo>
                    <a:pt x="632" y="340"/>
                  </a:lnTo>
                  <a:lnTo>
                    <a:pt x="624" y="358"/>
                  </a:lnTo>
                  <a:lnTo>
                    <a:pt x="612" y="368"/>
                  </a:lnTo>
                  <a:lnTo>
                    <a:pt x="606" y="380"/>
                  </a:lnTo>
                  <a:lnTo>
                    <a:pt x="596" y="402"/>
                  </a:lnTo>
                  <a:lnTo>
                    <a:pt x="590" y="418"/>
                  </a:lnTo>
                  <a:lnTo>
                    <a:pt x="582" y="432"/>
                  </a:lnTo>
                  <a:lnTo>
                    <a:pt x="582" y="450"/>
                  </a:lnTo>
                  <a:lnTo>
                    <a:pt x="576" y="454"/>
                  </a:lnTo>
                  <a:lnTo>
                    <a:pt x="566" y="454"/>
                  </a:lnTo>
                  <a:lnTo>
                    <a:pt x="550" y="452"/>
                  </a:lnTo>
                  <a:lnTo>
                    <a:pt x="546" y="464"/>
                  </a:lnTo>
                  <a:lnTo>
                    <a:pt x="534" y="472"/>
                  </a:lnTo>
                  <a:lnTo>
                    <a:pt x="532" y="474"/>
                  </a:lnTo>
                  <a:lnTo>
                    <a:pt x="526" y="476"/>
                  </a:lnTo>
                  <a:lnTo>
                    <a:pt x="520" y="472"/>
                  </a:lnTo>
                  <a:lnTo>
                    <a:pt x="516" y="468"/>
                  </a:lnTo>
                  <a:lnTo>
                    <a:pt x="510" y="462"/>
                  </a:lnTo>
                  <a:lnTo>
                    <a:pt x="506" y="458"/>
                  </a:lnTo>
                  <a:lnTo>
                    <a:pt x="500" y="460"/>
                  </a:lnTo>
                  <a:lnTo>
                    <a:pt x="486" y="474"/>
                  </a:lnTo>
                  <a:lnTo>
                    <a:pt x="474" y="470"/>
                  </a:lnTo>
                  <a:lnTo>
                    <a:pt x="462" y="464"/>
                  </a:lnTo>
                  <a:lnTo>
                    <a:pt x="450" y="464"/>
                  </a:lnTo>
                  <a:lnTo>
                    <a:pt x="438" y="462"/>
                  </a:lnTo>
                  <a:lnTo>
                    <a:pt x="430" y="452"/>
                  </a:lnTo>
                  <a:lnTo>
                    <a:pt x="424" y="444"/>
                  </a:lnTo>
                  <a:lnTo>
                    <a:pt x="426" y="434"/>
                  </a:lnTo>
                  <a:lnTo>
                    <a:pt x="418" y="424"/>
                  </a:lnTo>
                  <a:lnTo>
                    <a:pt x="410" y="416"/>
                  </a:lnTo>
                  <a:lnTo>
                    <a:pt x="402" y="416"/>
                  </a:lnTo>
                  <a:lnTo>
                    <a:pt x="400" y="408"/>
                  </a:lnTo>
                  <a:lnTo>
                    <a:pt x="406" y="398"/>
                  </a:lnTo>
                  <a:lnTo>
                    <a:pt x="398" y="394"/>
                  </a:lnTo>
                  <a:lnTo>
                    <a:pt x="390" y="402"/>
                  </a:lnTo>
                  <a:lnTo>
                    <a:pt x="380" y="408"/>
                  </a:lnTo>
                  <a:lnTo>
                    <a:pt x="386" y="388"/>
                  </a:lnTo>
                  <a:lnTo>
                    <a:pt x="392" y="382"/>
                  </a:lnTo>
                  <a:lnTo>
                    <a:pt x="394" y="376"/>
                  </a:lnTo>
                  <a:lnTo>
                    <a:pt x="390" y="366"/>
                  </a:lnTo>
                  <a:lnTo>
                    <a:pt x="382" y="376"/>
                  </a:lnTo>
                  <a:lnTo>
                    <a:pt x="376" y="386"/>
                  </a:lnTo>
                  <a:lnTo>
                    <a:pt x="366" y="394"/>
                  </a:lnTo>
                  <a:lnTo>
                    <a:pt x="360" y="402"/>
                  </a:lnTo>
                  <a:lnTo>
                    <a:pt x="352" y="398"/>
                  </a:lnTo>
                  <a:lnTo>
                    <a:pt x="350" y="386"/>
                  </a:lnTo>
                  <a:lnTo>
                    <a:pt x="340" y="372"/>
                  </a:lnTo>
                  <a:lnTo>
                    <a:pt x="334" y="364"/>
                  </a:lnTo>
                  <a:lnTo>
                    <a:pt x="328" y="358"/>
                  </a:lnTo>
                  <a:lnTo>
                    <a:pt x="298" y="350"/>
                  </a:lnTo>
                  <a:lnTo>
                    <a:pt x="258" y="344"/>
                  </a:lnTo>
                  <a:lnTo>
                    <a:pt x="246" y="348"/>
                  </a:lnTo>
                  <a:lnTo>
                    <a:pt x="228" y="356"/>
                  </a:lnTo>
                  <a:lnTo>
                    <a:pt x="200" y="358"/>
                  </a:lnTo>
                  <a:lnTo>
                    <a:pt x="184" y="368"/>
                  </a:lnTo>
                  <a:lnTo>
                    <a:pt x="172" y="372"/>
                  </a:lnTo>
                  <a:lnTo>
                    <a:pt x="170" y="380"/>
                  </a:lnTo>
                  <a:lnTo>
                    <a:pt x="164" y="386"/>
                  </a:lnTo>
                  <a:lnTo>
                    <a:pt x="108" y="386"/>
                  </a:lnTo>
                  <a:lnTo>
                    <a:pt x="100" y="394"/>
                  </a:lnTo>
                  <a:lnTo>
                    <a:pt x="90" y="394"/>
                  </a:lnTo>
                  <a:lnTo>
                    <a:pt x="80" y="406"/>
                  </a:lnTo>
                  <a:lnTo>
                    <a:pt x="54" y="408"/>
                  </a:lnTo>
                  <a:lnTo>
                    <a:pt x="42" y="400"/>
                  </a:lnTo>
                  <a:lnTo>
                    <a:pt x="30" y="394"/>
                  </a:lnTo>
                  <a:lnTo>
                    <a:pt x="28" y="384"/>
                  </a:lnTo>
                  <a:lnTo>
                    <a:pt x="40" y="378"/>
                  </a:lnTo>
                  <a:lnTo>
                    <a:pt x="40" y="356"/>
                  </a:lnTo>
                  <a:lnTo>
                    <a:pt x="40" y="342"/>
                  </a:lnTo>
                  <a:lnTo>
                    <a:pt x="30" y="328"/>
                  </a:lnTo>
                  <a:lnTo>
                    <a:pt x="30" y="310"/>
                  </a:lnTo>
                  <a:lnTo>
                    <a:pt x="18" y="280"/>
                  </a:lnTo>
                  <a:lnTo>
                    <a:pt x="10" y="264"/>
                  </a:lnTo>
                  <a:lnTo>
                    <a:pt x="4" y="254"/>
                  </a:lnTo>
                  <a:lnTo>
                    <a:pt x="0" y="246"/>
                  </a:lnTo>
                  <a:lnTo>
                    <a:pt x="6" y="248"/>
                  </a:lnTo>
                  <a:lnTo>
                    <a:pt x="10" y="254"/>
                  </a:lnTo>
                  <a:lnTo>
                    <a:pt x="18" y="254"/>
                  </a:lnTo>
                  <a:lnTo>
                    <a:pt x="20" y="244"/>
                  </a:lnTo>
                  <a:lnTo>
                    <a:pt x="12" y="238"/>
                  </a:lnTo>
                  <a:lnTo>
                    <a:pt x="6" y="218"/>
                  </a:lnTo>
                  <a:lnTo>
                    <a:pt x="6" y="204"/>
                  </a:lnTo>
                  <a:lnTo>
                    <a:pt x="12" y="188"/>
                  </a:lnTo>
                  <a:lnTo>
                    <a:pt x="14" y="180"/>
                  </a:lnTo>
                  <a:lnTo>
                    <a:pt x="20" y="186"/>
                  </a:lnTo>
                  <a:lnTo>
                    <a:pt x="24" y="178"/>
                  </a:lnTo>
                  <a:lnTo>
                    <a:pt x="34" y="178"/>
                  </a:lnTo>
                  <a:lnTo>
                    <a:pt x="48" y="162"/>
                  </a:lnTo>
                  <a:lnTo>
                    <a:pt x="62" y="158"/>
                  </a:lnTo>
                  <a:lnTo>
                    <a:pt x="86" y="154"/>
                  </a:lnTo>
                  <a:lnTo>
                    <a:pt x="110" y="146"/>
                  </a:lnTo>
                  <a:lnTo>
                    <a:pt x="122" y="144"/>
                  </a:lnTo>
                  <a:lnTo>
                    <a:pt x="144" y="118"/>
                  </a:lnTo>
                  <a:lnTo>
                    <a:pt x="142" y="106"/>
                  </a:lnTo>
                  <a:lnTo>
                    <a:pt x="146" y="98"/>
                  </a:lnTo>
                  <a:lnTo>
                    <a:pt x="156" y="92"/>
                  </a:lnTo>
                  <a:lnTo>
                    <a:pt x="160" y="98"/>
                  </a:lnTo>
                  <a:lnTo>
                    <a:pt x="164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76" y="88"/>
                  </a:lnTo>
                  <a:lnTo>
                    <a:pt x="180" y="84"/>
                  </a:lnTo>
                  <a:lnTo>
                    <a:pt x="182" y="72"/>
                  </a:lnTo>
                  <a:lnTo>
                    <a:pt x="192" y="66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20" y="48"/>
                  </a:lnTo>
                  <a:lnTo>
                    <a:pt x="230" y="54"/>
                  </a:lnTo>
                  <a:lnTo>
                    <a:pt x="236" y="60"/>
                  </a:lnTo>
                  <a:lnTo>
                    <a:pt x="242" y="66"/>
                  </a:lnTo>
                  <a:lnTo>
                    <a:pt x="254" y="64"/>
                  </a:lnTo>
                  <a:lnTo>
                    <a:pt x="262" y="62"/>
                  </a:lnTo>
                  <a:lnTo>
                    <a:pt x="256" y="52"/>
                  </a:lnTo>
                  <a:lnTo>
                    <a:pt x="268" y="40"/>
                  </a:lnTo>
                  <a:lnTo>
                    <a:pt x="274" y="28"/>
                  </a:lnTo>
                  <a:lnTo>
                    <a:pt x="282" y="24"/>
                  </a:lnTo>
                  <a:lnTo>
                    <a:pt x="286" y="2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3" name="Group 12"/>
            <p:cNvGrpSpPr/>
            <p:nvPr/>
          </p:nvGrpSpPr>
          <p:grpSpPr>
            <a:xfrm>
              <a:off x="8235297" y="4158277"/>
              <a:ext cx="130969" cy="99219"/>
              <a:chOff x="8246269" y="4255294"/>
              <a:chExt cx="130969" cy="99219"/>
            </a:xfrm>
            <a:solidFill>
              <a:srgbClr val="186A02"/>
            </a:solidFill>
          </p:grpSpPr>
          <p:sp>
            <p:nvSpPr>
              <p:cNvPr id="27" name="Freeform 263"/>
              <p:cNvSpPr>
                <a:spLocks/>
              </p:cNvSpPr>
              <p:nvPr/>
            </p:nvSpPr>
            <p:spPr bwMode="auto">
              <a:xfrm>
                <a:off x="8307388" y="4313238"/>
                <a:ext cx="31750" cy="19050"/>
              </a:xfrm>
              <a:custGeom>
                <a:avLst/>
                <a:gdLst>
                  <a:gd name="T0" fmla="*/ 4 w 20"/>
                  <a:gd name="T1" fmla="*/ 0 h 12"/>
                  <a:gd name="T2" fmla="*/ 10 w 20"/>
                  <a:gd name="T3" fmla="*/ 0 h 12"/>
                  <a:gd name="T4" fmla="*/ 20 w 20"/>
                  <a:gd name="T5" fmla="*/ 8 h 12"/>
                  <a:gd name="T6" fmla="*/ 20 w 20"/>
                  <a:gd name="T7" fmla="*/ 10 h 12"/>
                  <a:gd name="T8" fmla="*/ 20 w 20"/>
                  <a:gd name="T9" fmla="*/ 12 h 12"/>
                  <a:gd name="T10" fmla="*/ 18 w 20"/>
                  <a:gd name="T11" fmla="*/ 12 h 12"/>
                  <a:gd name="T12" fmla="*/ 4 w 20"/>
                  <a:gd name="T13" fmla="*/ 10 h 12"/>
                  <a:gd name="T14" fmla="*/ 0 w 20"/>
                  <a:gd name="T15" fmla="*/ 4 h 12"/>
                  <a:gd name="T16" fmla="*/ 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lnTo>
                      <a:pt x="10" y="0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64"/>
              <p:cNvSpPr>
                <a:spLocks/>
              </p:cNvSpPr>
              <p:nvPr/>
            </p:nvSpPr>
            <p:spPr bwMode="auto">
              <a:xfrm>
                <a:off x="8332788" y="4287838"/>
                <a:ext cx="25400" cy="31750"/>
              </a:xfrm>
              <a:custGeom>
                <a:avLst/>
                <a:gdLst>
                  <a:gd name="T0" fmla="*/ 0 w 16"/>
                  <a:gd name="T1" fmla="*/ 0 h 20"/>
                  <a:gd name="T2" fmla="*/ 2 w 16"/>
                  <a:gd name="T3" fmla="*/ 8 h 20"/>
                  <a:gd name="T4" fmla="*/ 6 w 16"/>
                  <a:gd name="T5" fmla="*/ 18 h 20"/>
                  <a:gd name="T6" fmla="*/ 16 w 16"/>
                  <a:gd name="T7" fmla="*/ 20 h 20"/>
                  <a:gd name="T8" fmla="*/ 14 w 16"/>
                  <a:gd name="T9" fmla="*/ 8 h 20"/>
                  <a:gd name="T10" fmla="*/ 8 w 16"/>
                  <a:gd name="T11" fmla="*/ 4 h 20"/>
                  <a:gd name="T12" fmla="*/ 0 w 1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lnTo>
                      <a:pt x="2" y="8"/>
                    </a:lnTo>
                    <a:lnTo>
                      <a:pt x="6" y="18"/>
                    </a:lnTo>
                    <a:lnTo>
                      <a:pt x="16" y="20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5"/>
              <p:cNvSpPr>
                <a:spLocks/>
              </p:cNvSpPr>
              <p:nvPr/>
            </p:nvSpPr>
            <p:spPr bwMode="auto">
              <a:xfrm>
                <a:off x="8355013" y="4338638"/>
                <a:ext cx="22225" cy="15875"/>
              </a:xfrm>
              <a:custGeom>
                <a:avLst/>
                <a:gdLst>
                  <a:gd name="T0" fmla="*/ 0 w 14"/>
                  <a:gd name="T1" fmla="*/ 2 h 10"/>
                  <a:gd name="T2" fmla="*/ 6 w 14"/>
                  <a:gd name="T3" fmla="*/ 0 h 10"/>
                  <a:gd name="T4" fmla="*/ 14 w 14"/>
                  <a:gd name="T5" fmla="*/ 4 h 10"/>
                  <a:gd name="T6" fmla="*/ 14 w 14"/>
                  <a:gd name="T7" fmla="*/ 10 h 10"/>
                  <a:gd name="T8" fmla="*/ 6 w 14"/>
                  <a:gd name="T9" fmla="*/ 8 h 10"/>
                  <a:gd name="T10" fmla="*/ 0 w 14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6" y="8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9"/>
              <p:cNvSpPr/>
              <p:nvPr/>
            </p:nvSpPr>
            <p:spPr bwMode="auto">
              <a:xfrm>
                <a:off x="8246269" y="4255294"/>
                <a:ext cx="50083" cy="38182"/>
              </a:xfrm>
              <a:custGeom>
                <a:avLst/>
                <a:gdLst>
                  <a:gd name="connsiteX0" fmla="*/ 50006 w 50083"/>
                  <a:gd name="connsiteY0" fmla="*/ 26194 h 38182"/>
                  <a:gd name="connsiteX1" fmla="*/ 38100 w 50083"/>
                  <a:gd name="connsiteY1" fmla="*/ 19050 h 38182"/>
                  <a:gd name="connsiteX2" fmla="*/ 30956 w 50083"/>
                  <a:gd name="connsiteY2" fmla="*/ 14287 h 38182"/>
                  <a:gd name="connsiteX3" fmla="*/ 23812 w 50083"/>
                  <a:gd name="connsiteY3" fmla="*/ 11906 h 38182"/>
                  <a:gd name="connsiteX4" fmla="*/ 2381 w 50083"/>
                  <a:gd name="connsiteY4" fmla="*/ 0 h 38182"/>
                  <a:gd name="connsiteX5" fmla="*/ 0 w 50083"/>
                  <a:gd name="connsiteY5" fmla="*/ 7144 h 38182"/>
                  <a:gd name="connsiteX6" fmla="*/ 2381 w 50083"/>
                  <a:gd name="connsiteY6" fmla="*/ 14287 h 38182"/>
                  <a:gd name="connsiteX7" fmla="*/ 16669 w 50083"/>
                  <a:gd name="connsiteY7" fmla="*/ 21431 h 38182"/>
                  <a:gd name="connsiteX8" fmla="*/ 21431 w 50083"/>
                  <a:gd name="connsiteY8" fmla="*/ 28575 h 38182"/>
                  <a:gd name="connsiteX9" fmla="*/ 35719 w 50083"/>
                  <a:gd name="connsiteY9" fmla="*/ 33337 h 38182"/>
                  <a:gd name="connsiteX10" fmla="*/ 42862 w 50083"/>
                  <a:gd name="connsiteY10" fmla="*/ 38100 h 38182"/>
                  <a:gd name="connsiteX11" fmla="*/ 50006 w 50083"/>
                  <a:gd name="connsiteY11" fmla="*/ 26194 h 3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83" h="38182">
                    <a:moveTo>
                      <a:pt x="50006" y="26194"/>
                    </a:moveTo>
                    <a:cubicBezTo>
                      <a:pt x="49212" y="23019"/>
                      <a:pt x="42025" y="21503"/>
                      <a:pt x="38100" y="19050"/>
                    </a:cubicBezTo>
                    <a:cubicBezTo>
                      <a:pt x="35673" y="17533"/>
                      <a:pt x="33516" y="15567"/>
                      <a:pt x="30956" y="14287"/>
                    </a:cubicBezTo>
                    <a:cubicBezTo>
                      <a:pt x="28711" y="13164"/>
                      <a:pt x="26193" y="12700"/>
                      <a:pt x="23812" y="11906"/>
                    </a:cubicBezTo>
                    <a:cubicBezTo>
                      <a:pt x="7436" y="989"/>
                      <a:pt x="14955" y="4191"/>
                      <a:pt x="2381" y="0"/>
                    </a:cubicBezTo>
                    <a:cubicBezTo>
                      <a:pt x="1587" y="2381"/>
                      <a:pt x="0" y="4634"/>
                      <a:pt x="0" y="7144"/>
                    </a:cubicBezTo>
                    <a:cubicBezTo>
                      <a:pt x="0" y="9654"/>
                      <a:pt x="813" y="12327"/>
                      <a:pt x="2381" y="14287"/>
                    </a:cubicBezTo>
                    <a:cubicBezTo>
                      <a:pt x="5739" y="18485"/>
                      <a:pt x="11962" y="19862"/>
                      <a:pt x="16669" y="21431"/>
                    </a:cubicBezTo>
                    <a:cubicBezTo>
                      <a:pt x="18256" y="23812"/>
                      <a:pt x="19004" y="27058"/>
                      <a:pt x="21431" y="28575"/>
                    </a:cubicBezTo>
                    <a:cubicBezTo>
                      <a:pt x="25688" y="31236"/>
                      <a:pt x="35719" y="33337"/>
                      <a:pt x="35719" y="33337"/>
                    </a:cubicBezTo>
                    <a:cubicBezTo>
                      <a:pt x="38100" y="34925"/>
                      <a:pt x="40086" y="38794"/>
                      <a:pt x="42862" y="38100"/>
                    </a:cubicBezTo>
                    <a:cubicBezTo>
                      <a:pt x="45297" y="37491"/>
                      <a:pt x="50800" y="29369"/>
                      <a:pt x="50006" y="26194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1" name="Freeform 30"/>
              <p:cNvSpPr/>
              <p:nvPr/>
            </p:nvSpPr>
            <p:spPr bwMode="auto">
              <a:xfrm>
                <a:off x="8271744" y="4301681"/>
                <a:ext cx="22150" cy="22736"/>
              </a:xfrm>
              <a:custGeom>
                <a:avLst/>
                <a:gdLst>
                  <a:gd name="connsiteX0" fmla="*/ 719 w 22150"/>
                  <a:gd name="connsiteY0" fmla="*/ 1238 h 22736"/>
                  <a:gd name="connsiteX1" fmla="*/ 10244 w 22150"/>
                  <a:gd name="connsiteY1" fmla="*/ 22669 h 22736"/>
                  <a:gd name="connsiteX2" fmla="*/ 19769 w 22150"/>
                  <a:gd name="connsiteY2" fmla="*/ 20288 h 22736"/>
                  <a:gd name="connsiteX3" fmla="*/ 22150 w 22150"/>
                  <a:gd name="connsiteY3" fmla="*/ 13144 h 22736"/>
                  <a:gd name="connsiteX4" fmla="*/ 19769 w 22150"/>
                  <a:gd name="connsiteY4" fmla="*/ 6000 h 22736"/>
                  <a:gd name="connsiteX5" fmla="*/ 719 w 22150"/>
                  <a:gd name="connsiteY5" fmla="*/ 1238 h 2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50" h="22736">
                    <a:moveTo>
                      <a:pt x="719" y="1238"/>
                    </a:moveTo>
                    <a:cubicBezTo>
                      <a:pt x="-868" y="4016"/>
                      <a:pt x="-668" y="21110"/>
                      <a:pt x="10244" y="22669"/>
                    </a:cubicBezTo>
                    <a:cubicBezTo>
                      <a:pt x="13484" y="23132"/>
                      <a:pt x="16594" y="21082"/>
                      <a:pt x="19769" y="20288"/>
                    </a:cubicBezTo>
                    <a:cubicBezTo>
                      <a:pt x="20563" y="17907"/>
                      <a:pt x="22150" y="15654"/>
                      <a:pt x="22150" y="13144"/>
                    </a:cubicBezTo>
                    <a:cubicBezTo>
                      <a:pt x="22150" y="10634"/>
                      <a:pt x="21812" y="7459"/>
                      <a:pt x="19769" y="6000"/>
                    </a:cubicBezTo>
                    <a:cubicBezTo>
                      <a:pt x="12048" y="485"/>
                      <a:pt x="2306" y="-1540"/>
                      <a:pt x="719" y="1238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14" name="Group 13"/>
            <p:cNvGrpSpPr/>
            <p:nvPr/>
          </p:nvGrpSpPr>
          <p:grpSpPr>
            <a:xfrm>
              <a:off x="8458081" y="4303533"/>
              <a:ext cx="106193" cy="190500"/>
              <a:chOff x="8469053" y="4400550"/>
              <a:chExt cx="106193" cy="190500"/>
            </a:xfrm>
            <a:solidFill>
              <a:srgbClr val="186A02"/>
            </a:solidFill>
          </p:grpSpPr>
          <p:sp>
            <p:nvSpPr>
              <p:cNvPr id="20" name="Freeform 19"/>
              <p:cNvSpPr/>
              <p:nvPr/>
            </p:nvSpPr>
            <p:spPr bwMode="auto">
              <a:xfrm>
                <a:off x="8531322" y="4481113"/>
                <a:ext cx="22128" cy="21447"/>
              </a:xfrm>
              <a:custGeom>
                <a:avLst/>
                <a:gdLst>
                  <a:gd name="connsiteX0" fmla="*/ 697 w 22128"/>
                  <a:gd name="connsiteY0" fmla="*/ 7543 h 21447"/>
                  <a:gd name="connsiteX1" fmla="*/ 3078 w 22128"/>
                  <a:gd name="connsiteY1" fmla="*/ 19450 h 21447"/>
                  <a:gd name="connsiteX2" fmla="*/ 22128 w 22128"/>
                  <a:gd name="connsiteY2" fmla="*/ 9925 h 21447"/>
                  <a:gd name="connsiteX3" fmla="*/ 10222 w 22128"/>
                  <a:gd name="connsiteY3" fmla="*/ 400 h 21447"/>
                  <a:gd name="connsiteX4" fmla="*/ 697 w 22128"/>
                  <a:gd name="connsiteY4" fmla="*/ 7543 h 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28" h="21447">
                    <a:moveTo>
                      <a:pt x="697" y="7543"/>
                    </a:moveTo>
                    <a:cubicBezTo>
                      <a:pt x="-494" y="10718"/>
                      <a:pt x="-436" y="17442"/>
                      <a:pt x="3078" y="19450"/>
                    </a:cubicBezTo>
                    <a:cubicBezTo>
                      <a:pt x="14091" y="25743"/>
                      <a:pt x="18301" y="15665"/>
                      <a:pt x="22128" y="9925"/>
                    </a:cubicBezTo>
                    <a:cubicBezTo>
                      <a:pt x="20311" y="7200"/>
                      <a:pt x="16277" y="-2021"/>
                      <a:pt x="10222" y="400"/>
                    </a:cubicBezTo>
                    <a:cubicBezTo>
                      <a:pt x="7565" y="1463"/>
                      <a:pt x="1888" y="4368"/>
                      <a:pt x="697" y="7543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21" name="Freeform 20"/>
              <p:cNvSpPr/>
              <p:nvPr/>
            </p:nvSpPr>
            <p:spPr bwMode="auto">
              <a:xfrm>
                <a:off x="8469053" y="4412456"/>
                <a:ext cx="41947" cy="47625"/>
              </a:xfrm>
              <a:custGeom>
                <a:avLst/>
                <a:gdLst>
                  <a:gd name="connsiteX0" fmla="*/ 1053 w 41947"/>
                  <a:gd name="connsiteY0" fmla="*/ 9525 h 47625"/>
                  <a:gd name="connsiteX1" fmla="*/ 17722 w 41947"/>
                  <a:gd name="connsiteY1" fmla="*/ 35719 h 47625"/>
                  <a:gd name="connsiteX2" fmla="*/ 39153 w 41947"/>
                  <a:gd name="connsiteY2" fmla="*/ 47625 h 47625"/>
                  <a:gd name="connsiteX3" fmla="*/ 34391 w 41947"/>
                  <a:gd name="connsiteY3" fmla="*/ 35719 h 47625"/>
                  <a:gd name="connsiteX4" fmla="*/ 24866 w 41947"/>
                  <a:gd name="connsiteY4" fmla="*/ 14288 h 47625"/>
                  <a:gd name="connsiteX5" fmla="*/ 10578 w 41947"/>
                  <a:gd name="connsiteY5" fmla="*/ 4763 h 47625"/>
                  <a:gd name="connsiteX6" fmla="*/ 3435 w 41947"/>
                  <a:gd name="connsiteY6" fmla="*/ 0 h 47625"/>
                  <a:gd name="connsiteX7" fmla="*/ 1053 w 4194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7" h="47625">
                    <a:moveTo>
                      <a:pt x="1053" y="9525"/>
                    </a:moveTo>
                    <a:cubicBezTo>
                      <a:pt x="3434" y="15478"/>
                      <a:pt x="15706" y="34375"/>
                      <a:pt x="17722" y="35719"/>
                    </a:cubicBezTo>
                    <a:cubicBezTo>
                      <a:pt x="34098" y="46636"/>
                      <a:pt x="26580" y="43434"/>
                      <a:pt x="39153" y="47625"/>
                    </a:cubicBezTo>
                    <a:cubicBezTo>
                      <a:pt x="45140" y="29672"/>
                      <a:pt x="40545" y="51105"/>
                      <a:pt x="34391" y="35719"/>
                    </a:cubicBezTo>
                    <a:cubicBezTo>
                      <a:pt x="24864" y="11900"/>
                      <a:pt x="40762" y="19586"/>
                      <a:pt x="24866" y="14288"/>
                    </a:cubicBezTo>
                    <a:lnTo>
                      <a:pt x="10578" y="4763"/>
                    </a:lnTo>
                    <a:lnTo>
                      <a:pt x="3435" y="0"/>
                    </a:lnTo>
                    <a:cubicBezTo>
                      <a:pt x="698" y="8209"/>
                      <a:pt x="-1328" y="3572"/>
                      <a:pt x="1053" y="95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22" name="Freeform 21"/>
              <p:cNvSpPr/>
              <p:nvPr/>
            </p:nvSpPr>
            <p:spPr bwMode="auto">
              <a:xfrm>
                <a:off x="8524748" y="4441031"/>
                <a:ext cx="21272" cy="22381"/>
              </a:xfrm>
              <a:custGeom>
                <a:avLst/>
                <a:gdLst>
                  <a:gd name="connsiteX0" fmla="*/ 4890 w 21272"/>
                  <a:gd name="connsiteY0" fmla="*/ 16669 h 22381"/>
                  <a:gd name="connsiteX1" fmla="*/ 16796 w 21272"/>
                  <a:gd name="connsiteY1" fmla="*/ 21432 h 22381"/>
                  <a:gd name="connsiteX2" fmla="*/ 4890 w 21272"/>
                  <a:gd name="connsiteY2" fmla="*/ 0 h 22381"/>
                  <a:gd name="connsiteX3" fmla="*/ 127 w 21272"/>
                  <a:gd name="connsiteY3" fmla="*/ 7144 h 22381"/>
                  <a:gd name="connsiteX4" fmla="*/ 2508 w 21272"/>
                  <a:gd name="connsiteY4" fmla="*/ 16669 h 22381"/>
                  <a:gd name="connsiteX5" fmla="*/ 4890 w 21272"/>
                  <a:gd name="connsiteY5" fmla="*/ 16669 h 2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2" h="22381">
                    <a:moveTo>
                      <a:pt x="4890" y="16669"/>
                    </a:moveTo>
                    <a:cubicBezTo>
                      <a:pt x="7271" y="17463"/>
                      <a:pt x="14425" y="24989"/>
                      <a:pt x="16796" y="21432"/>
                    </a:cubicBezTo>
                    <a:cubicBezTo>
                      <a:pt x="29139" y="2918"/>
                      <a:pt x="12886" y="2000"/>
                      <a:pt x="4890" y="0"/>
                    </a:cubicBezTo>
                    <a:cubicBezTo>
                      <a:pt x="3302" y="2381"/>
                      <a:pt x="532" y="4311"/>
                      <a:pt x="127" y="7144"/>
                    </a:cubicBezTo>
                    <a:cubicBezTo>
                      <a:pt x="-336" y="10384"/>
                      <a:pt x="464" y="14113"/>
                      <a:pt x="2508" y="16669"/>
                    </a:cubicBezTo>
                    <a:cubicBezTo>
                      <a:pt x="4814" y="19552"/>
                      <a:pt x="2509" y="15875"/>
                      <a:pt x="4890" y="16669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23" name="Freeform 22"/>
              <p:cNvSpPr/>
              <p:nvPr/>
            </p:nvSpPr>
            <p:spPr bwMode="auto">
              <a:xfrm>
                <a:off x="8527204" y="4410075"/>
                <a:ext cx="16741" cy="22181"/>
              </a:xfrm>
              <a:custGeom>
                <a:avLst/>
                <a:gdLst>
                  <a:gd name="connsiteX0" fmla="*/ 52 w 16741"/>
                  <a:gd name="connsiteY0" fmla="*/ 21431 h 22181"/>
                  <a:gd name="connsiteX1" fmla="*/ 11959 w 16741"/>
                  <a:gd name="connsiteY1" fmla="*/ 19050 h 22181"/>
                  <a:gd name="connsiteX2" fmla="*/ 14340 w 16741"/>
                  <a:gd name="connsiteY2" fmla="*/ 0 h 22181"/>
                  <a:gd name="connsiteX3" fmla="*/ 9577 w 16741"/>
                  <a:gd name="connsiteY3" fmla="*/ 7144 h 22181"/>
                  <a:gd name="connsiteX4" fmla="*/ 52 w 16741"/>
                  <a:gd name="connsiteY4" fmla="*/ 21431 h 2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1" h="22181">
                    <a:moveTo>
                      <a:pt x="52" y="21431"/>
                    </a:moveTo>
                    <a:cubicBezTo>
                      <a:pt x="449" y="23415"/>
                      <a:pt x="8445" y="21058"/>
                      <a:pt x="11959" y="19050"/>
                    </a:cubicBezTo>
                    <a:cubicBezTo>
                      <a:pt x="20134" y="14379"/>
                      <a:pt x="15630" y="6453"/>
                      <a:pt x="14340" y="0"/>
                    </a:cubicBezTo>
                    <a:cubicBezTo>
                      <a:pt x="12752" y="2381"/>
                      <a:pt x="10739" y="4529"/>
                      <a:pt x="9577" y="7144"/>
                    </a:cubicBezTo>
                    <a:cubicBezTo>
                      <a:pt x="1388" y="25570"/>
                      <a:pt x="-345" y="19447"/>
                      <a:pt x="52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24" name="Freeform 23"/>
              <p:cNvSpPr/>
              <p:nvPr/>
            </p:nvSpPr>
            <p:spPr bwMode="auto">
              <a:xfrm>
                <a:off x="8512273" y="4400550"/>
                <a:ext cx="22127" cy="21563"/>
              </a:xfrm>
              <a:custGeom>
                <a:avLst/>
                <a:gdLst>
                  <a:gd name="connsiteX0" fmla="*/ 696 w 22127"/>
                  <a:gd name="connsiteY0" fmla="*/ 11906 h 21563"/>
                  <a:gd name="connsiteX1" fmla="*/ 19746 w 22127"/>
                  <a:gd name="connsiteY1" fmla="*/ 19050 h 21563"/>
                  <a:gd name="connsiteX2" fmla="*/ 22127 w 22127"/>
                  <a:gd name="connsiteY2" fmla="*/ 11906 h 21563"/>
                  <a:gd name="connsiteX3" fmla="*/ 19746 w 22127"/>
                  <a:gd name="connsiteY3" fmla="*/ 4763 h 21563"/>
                  <a:gd name="connsiteX4" fmla="*/ 5458 w 22127"/>
                  <a:gd name="connsiteY4" fmla="*/ 0 h 21563"/>
                  <a:gd name="connsiteX5" fmla="*/ 696 w 22127"/>
                  <a:gd name="connsiteY5" fmla="*/ 11906 h 2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27" h="21563">
                    <a:moveTo>
                      <a:pt x="696" y="11906"/>
                    </a:moveTo>
                    <a:cubicBezTo>
                      <a:pt x="3077" y="15081"/>
                      <a:pt x="12212" y="26584"/>
                      <a:pt x="19746" y="19050"/>
                    </a:cubicBezTo>
                    <a:cubicBezTo>
                      <a:pt x="21521" y="17275"/>
                      <a:pt x="21333" y="14287"/>
                      <a:pt x="22127" y="11906"/>
                    </a:cubicBezTo>
                    <a:cubicBezTo>
                      <a:pt x="21333" y="9525"/>
                      <a:pt x="21788" y="6222"/>
                      <a:pt x="19746" y="4763"/>
                    </a:cubicBezTo>
                    <a:cubicBezTo>
                      <a:pt x="15661" y="1845"/>
                      <a:pt x="5458" y="0"/>
                      <a:pt x="5458" y="0"/>
                    </a:cubicBezTo>
                    <a:cubicBezTo>
                      <a:pt x="2575" y="8650"/>
                      <a:pt x="-1685" y="8731"/>
                      <a:pt x="696" y="11906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25" name="Freeform 24"/>
              <p:cNvSpPr/>
              <p:nvPr/>
            </p:nvSpPr>
            <p:spPr bwMode="auto">
              <a:xfrm>
                <a:off x="8550835" y="4525794"/>
                <a:ext cx="12853" cy="21230"/>
              </a:xfrm>
              <a:custGeom>
                <a:avLst/>
                <a:gdLst>
                  <a:gd name="connsiteX0" fmla="*/ 234 w 12853"/>
                  <a:gd name="connsiteY0" fmla="*/ 962 h 21230"/>
                  <a:gd name="connsiteX1" fmla="*/ 2615 w 12853"/>
                  <a:gd name="connsiteY1" fmla="*/ 20012 h 21230"/>
                  <a:gd name="connsiteX2" fmla="*/ 12140 w 12853"/>
                  <a:gd name="connsiteY2" fmla="*/ 17631 h 21230"/>
                  <a:gd name="connsiteX3" fmla="*/ 9759 w 12853"/>
                  <a:gd name="connsiteY3" fmla="*/ 5725 h 21230"/>
                  <a:gd name="connsiteX4" fmla="*/ 2615 w 12853"/>
                  <a:gd name="connsiteY4" fmla="*/ 3344 h 21230"/>
                  <a:gd name="connsiteX5" fmla="*/ 234 w 12853"/>
                  <a:gd name="connsiteY5" fmla="*/ 962 h 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3" h="21230">
                    <a:moveTo>
                      <a:pt x="234" y="962"/>
                    </a:moveTo>
                    <a:cubicBezTo>
                      <a:pt x="234" y="3740"/>
                      <a:pt x="-1104" y="14805"/>
                      <a:pt x="2615" y="20012"/>
                    </a:cubicBezTo>
                    <a:cubicBezTo>
                      <a:pt x="4517" y="22675"/>
                      <a:pt x="10676" y="20558"/>
                      <a:pt x="12140" y="17631"/>
                    </a:cubicBezTo>
                    <a:cubicBezTo>
                      <a:pt x="13950" y="14011"/>
                      <a:pt x="12004" y="9092"/>
                      <a:pt x="9759" y="5725"/>
                    </a:cubicBezTo>
                    <a:cubicBezTo>
                      <a:pt x="8367" y="3636"/>
                      <a:pt x="4767" y="4635"/>
                      <a:pt x="2615" y="3344"/>
                    </a:cubicBezTo>
                    <a:cubicBezTo>
                      <a:pt x="690" y="2189"/>
                      <a:pt x="234" y="-1816"/>
                      <a:pt x="234" y="962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26" name="Freeform 25"/>
              <p:cNvSpPr/>
              <p:nvPr/>
            </p:nvSpPr>
            <p:spPr bwMode="auto">
              <a:xfrm>
                <a:off x="8562996" y="4564414"/>
                <a:ext cx="12250" cy="26636"/>
              </a:xfrm>
              <a:custGeom>
                <a:avLst/>
                <a:gdLst>
                  <a:gd name="connsiteX0" fmla="*/ 2360 w 12250"/>
                  <a:gd name="connsiteY0" fmla="*/ 442 h 26636"/>
                  <a:gd name="connsiteX1" fmla="*/ 2360 w 12250"/>
                  <a:gd name="connsiteY1" fmla="*/ 21874 h 26636"/>
                  <a:gd name="connsiteX2" fmla="*/ 9504 w 12250"/>
                  <a:gd name="connsiteY2" fmla="*/ 26636 h 26636"/>
                  <a:gd name="connsiteX3" fmla="*/ 9504 w 12250"/>
                  <a:gd name="connsiteY3" fmla="*/ 7586 h 26636"/>
                  <a:gd name="connsiteX4" fmla="*/ 2360 w 12250"/>
                  <a:gd name="connsiteY4" fmla="*/ 442 h 2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0" h="26636">
                    <a:moveTo>
                      <a:pt x="2360" y="442"/>
                    </a:moveTo>
                    <a:cubicBezTo>
                      <a:pt x="1169" y="2823"/>
                      <a:pt x="-2296" y="14890"/>
                      <a:pt x="2360" y="21874"/>
                    </a:cubicBezTo>
                    <a:cubicBezTo>
                      <a:pt x="3948" y="24255"/>
                      <a:pt x="7123" y="25049"/>
                      <a:pt x="9504" y="26636"/>
                    </a:cubicBezTo>
                    <a:cubicBezTo>
                      <a:pt x="12096" y="18860"/>
                      <a:pt x="14101" y="16781"/>
                      <a:pt x="9504" y="7586"/>
                    </a:cubicBezTo>
                    <a:cubicBezTo>
                      <a:pt x="8710" y="5999"/>
                      <a:pt x="3551" y="-1939"/>
                      <a:pt x="2360" y="442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15" name="Freeform 14"/>
            <p:cNvSpPr/>
            <p:nvPr/>
          </p:nvSpPr>
          <p:spPr bwMode="auto">
            <a:xfrm>
              <a:off x="8808882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6" name="Freeform 15"/>
            <p:cNvSpPr/>
            <p:nvPr/>
          </p:nvSpPr>
          <p:spPr bwMode="auto">
            <a:xfrm>
              <a:off x="8687665" y="4010639"/>
              <a:ext cx="23029" cy="42169"/>
            </a:xfrm>
            <a:custGeom>
              <a:avLst/>
              <a:gdLst>
                <a:gd name="connsiteX0" fmla="*/ 69 w 23029"/>
                <a:gd name="connsiteY0" fmla="*/ 28575 h 42169"/>
                <a:gd name="connsiteX1" fmla="*/ 4832 w 23029"/>
                <a:gd name="connsiteY1" fmla="*/ 40482 h 42169"/>
                <a:gd name="connsiteX2" fmla="*/ 21501 w 23029"/>
                <a:gd name="connsiteY2" fmla="*/ 38100 h 42169"/>
                <a:gd name="connsiteX3" fmla="*/ 19119 w 23029"/>
                <a:gd name="connsiteY3" fmla="*/ 0 h 42169"/>
                <a:gd name="connsiteX4" fmla="*/ 11976 w 23029"/>
                <a:gd name="connsiteY4" fmla="*/ 4763 h 42169"/>
                <a:gd name="connsiteX5" fmla="*/ 7213 w 23029"/>
                <a:gd name="connsiteY5" fmla="*/ 30957 h 42169"/>
                <a:gd name="connsiteX6" fmla="*/ 69 w 23029"/>
                <a:gd name="connsiteY6" fmla="*/ 28575 h 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9" h="42169">
                  <a:moveTo>
                    <a:pt x="69" y="28575"/>
                  </a:moveTo>
                  <a:cubicBezTo>
                    <a:pt x="-328" y="30162"/>
                    <a:pt x="926" y="38746"/>
                    <a:pt x="4832" y="40482"/>
                  </a:cubicBezTo>
                  <a:cubicBezTo>
                    <a:pt x="9961" y="42761"/>
                    <a:pt x="19633" y="43393"/>
                    <a:pt x="21501" y="38100"/>
                  </a:cubicBezTo>
                  <a:cubicBezTo>
                    <a:pt x="25736" y="26101"/>
                    <a:pt x="19913" y="12700"/>
                    <a:pt x="19119" y="0"/>
                  </a:cubicBezTo>
                  <a:cubicBezTo>
                    <a:pt x="16738" y="1588"/>
                    <a:pt x="12488" y="1947"/>
                    <a:pt x="11976" y="4763"/>
                  </a:cubicBezTo>
                  <a:cubicBezTo>
                    <a:pt x="7950" y="26907"/>
                    <a:pt x="23014" y="23056"/>
                    <a:pt x="7213" y="30957"/>
                  </a:cubicBezTo>
                  <a:cubicBezTo>
                    <a:pt x="6503" y="31312"/>
                    <a:pt x="466" y="26988"/>
                    <a:pt x="69" y="28575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7" name="Freeform 16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9" name="Freeform 18"/>
            <p:cNvSpPr/>
            <p:nvPr/>
          </p:nvSpPr>
          <p:spPr bwMode="auto">
            <a:xfrm>
              <a:off x="8828228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solidFill>
              <a:srgbClr val="30C7FC"/>
            </a:solidFill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7" name="TextBox 36"/>
          <p:cNvSpPr txBox="1"/>
          <p:nvPr/>
        </p:nvSpPr>
        <p:spPr>
          <a:xfrm>
            <a:off x="1131558" y="3019309"/>
            <a:ext cx="27151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AUSTRALIA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6214967" y="4248300"/>
            <a:ext cx="29006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NEW ZEALAND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95624" y="1207494"/>
            <a:ext cx="14465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MELANESIA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784831" y="4629428"/>
            <a:ext cx="3585375" cy="18466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dirty="0" err="1" smtClean="0">
                <a:solidFill>
                  <a:srgbClr val="FFC000"/>
                </a:solidFill>
              </a:rPr>
              <a:t>Oceanía</a:t>
            </a:r>
            <a:endParaRPr lang="en-AU" sz="1000" dirty="0" smtClean="0">
              <a:solidFill>
                <a:srgbClr val="FFC000"/>
              </a:solidFill>
            </a:endParaRPr>
          </a:p>
          <a:p>
            <a:r>
              <a:rPr lang="es-ES" dirty="0">
                <a:solidFill>
                  <a:srgbClr val="FFC000"/>
                </a:solidFill>
              </a:rPr>
              <a:t>2 Provincias y 1 Distrito </a:t>
            </a:r>
            <a:endParaRPr lang="es-ES" dirty="0" smtClean="0">
              <a:solidFill>
                <a:srgbClr val="FFC000"/>
              </a:solidFill>
            </a:endParaRPr>
          </a:p>
          <a:p>
            <a:pPr lvl="0"/>
            <a:r>
              <a:rPr lang="en-AU" dirty="0" smtClean="0">
                <a:solidFill>
                  <a:srgbClr val="FFC000"/>
                </a:solidFill>
              </a:rPr>
              <a:t>9 </a:t>
            </a:r>
            <a:r>
              <a:rPr lang="es-ES" dirty="0">
                <a:solidFill>
                  <a:srgbClr val="FFC000"/>
                </a:solidFill>
              </a:rPr>
              <a:t>países</a:t>
            </a:r>
            <a:endParaRPr lang="en-AU" dirty="0">
              <a:solidFill>
                <a:srgbClr val="FFC000"/>
              </a:solidFill>
            </a:endParaRPr>
          </a:p>
          <a:p>
            <a:r>
              <a:rPr lang="en-AU" dirty="0" smtClean="0">
                <a:solidFill>
                  <a:srgbClr val="FFC000"/>
                </a:solidFill>
              </a:rPr>
              <a:t>401 </a:t>
            </a:r>
            <a:r>
              <a:rPr lang="en-AU" dirty="0" err="1" smtClean="0">
                <a:solidFill>
                  <a:srgbClr val="FFC000"/>
                </a:solidFill>
              </a:rPr>
              <a:t>hermanos</a:t>
            </a:r>
            <a:endParaRPr lang="en-AU" dirty="0" smtClean="0">
              <a:solidFill>
                <a:srgbClr val="FFC000"/>
              </a:solidFill>
            </a:endParaRPr>
          </a:p>
          <a:p>
            <a:r>
              <a:rPr lang="en-AU" dirty="0" smtClean="0">
                <a:solidFill>
                  <a:srgbClr val="FFC000"/>
                </a:solidFill>
              </a:rPr>
              <a:t>5.204 </a:t>
            </a:r>
            <a:r>
              <a:rPr lang="es-ES" dirty="0">
                <a:solidFill>
                  <a:srgbClr val="FFC000"/>
                </a:solidFill>
              </a:rPr>
              <a:t>laicos maristas </a:t>
            </a:r>
          </a:p>
          <a:p>
            <a:r>
              <a:rPr lang="es-ES" dirty="0" smtClean="0">
                <a:solidFill>
                  <a:srgbClr val="FFC000"/>
                </a:solidFill>
              </a:rPr>
              <a:t>43.276 </a:t>
            </a:r>
            <a:r>
              <a:rPr lang="es-ES" dirty="0">
                <a:solidFill>
                  <a:srgbClr val="FFC000"/>
                </a:solidFill>
              </a:rPr>
              <a:t>niños y jóvenes</a:t>
            </a:r>
            <a:endParaRPr lang="en-AU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3782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8000">
        <p14:window dir="vert"/>
      </p:transition>
    </mc:Choice>
    <mc:Fallback xmlns="">
      <p:transition spd="slow" advClick="0" advTm="8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00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60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70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build="p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ellipse">
            <a:avLst/>
          </a:prstGeom>
          <a:ln>
            <a:noFill/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254115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000">
        <p14:warp dir="in"/>
      </p:transition>
    </mc:Choice>
    <mc:Fallback xmlns="">
      <p:transition spd="slow" advClick="0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274578" y="2761357"/>
            <a:ext cx="2720652" cy="1307696"/>
            <a:chOff x="26495" y="1200150"/>
            <a:chExt cx="9216818" cy="4430110"/>
          </a:xfrm>
        </p:grpSpPr>
        <p:sp>
          <p:nvSpPr>
            <p:cNvPr id="23" name="Freeform 68"/>
            <p:cNvSpPr>
              <a:spLocks/>
            </p:cNvSpPr>
            <p:nvPr/>
          </p:nvSpPr>
          <p:spPr bwMode="auto">
            <a:xfrm>
              <a:off x="2108559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" name="Freeform 234"/>
            <p:cNvSpPr>
              <a:spLocks/>
            </p:cNvSpPr>
            <p:nvPr/>
          </p:nvSpPr>
          <p:spPr bwMode="auto">
            <a:xfrm>
              <a:off x="6855107" y="3390542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" name="Freeform 242"/>
            <p:cNvSpPr>
              <a:spLocks/>
            </p:cNvSpPr>
            <p:nvPr/>
          </p:nvSpPr>
          <p:spPr bwMode="auto">
            <a:xfrm>
              <a:off x="6734316" y="3460392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4872174" y="3635011"/>
              <a:ext cx="307979" cy="244465"/>
              <a:chOff x="3385960" y="3735401"/>
              <a:chExt cx="307979" cy="244465"/>
            </a:xfrm>
            <a:solidFill>
              <a:schemeClr val="bg1">
                <a:lumMod val="50000"/>
              </a:schemeClr>
            </a:solidFill>
          </p:grpSpPr>
          <p:sp>
            <p:nvSpPr>
              <p:cNvPr id="27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Freeform 238"/>
            <p:cNvSpPr>
              <a:spLocks/>
            </p:cNvSpPr>
            <p:nvPr/>
          </p:nvSpPr>
          <p:spPr bwMode="auto">
            <a:xfrm>
              <a:off x="6501888" y="3297059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" name="Freeform 250"/>
            <p:cNvSpPr>
              <a:spLocks/>
            </p:cNvSpPr>
            <p:nvPr/>
          </p:nvSpPr>
          <p:spPr bwMode="auto">
            <a:xfrm>
              <a:off x="7395510" y="4187646"/>
              <a:ext cx="88900" cy="57150"/>
            </a:xfrm>
            <a:custGeom>
              <a:avLst/>
              <a:gdLst>
                <a:gd name="T0" fmla="*/ 0 w 56"/>
                <a:gd name="T1" fmla="*/ 36 h 36"/>
                <a:gd name="T2" fmla="*/ 18 w 56"/>
                <a:gd name="T3" fmla="*/ 28 h 36"/>
                <a:gd name="T4" fmla="*/ 30 w 56"/>
                <a:gd name="T5" fmla="*/ 18 h 36"/>
                <a:gd name="T6" fmla="*/ 54 w 56"/>
                <a:gd name="T7" fmla="*/ 8 h 36"/>
                <a:gd name="T8" fmla="*/ 56 w 56"/>
                <a:gd name="T9" fmla="*/ 2 h 36"/>
                <a:gd name="T10" fmla="*/ 38 w 56"/>
                <a:gd name="T11" fmla="*/ 0 h 36"/>
                <a:gd name="T12" fmla="*/ 24 w 56"/>
                <a:gd name="T13" fmla="*/ 8 h 36"/>
                <a:gd name="T14" fmla="*/ 14 w 56"/>
                <a:gd name="T15" fmla="*/ 16 h 36"/>
                <a:gd name="T16" fmla="*/ 8 w 56"/>
                <a:gd name="T17" fmla="*/ 18 h 36"/>
                <a:gd name="T18" fmla="*/ 2 w 56"/>
                <a:gd name="T19" fmla="*/ 22 h 36"/>
                <a:gd name="T20" fmla="*/ 0 w 56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6">
                  <a:moveTo>
                    <a:pt x="0" y="36"/>
                  </a:moveTo>
                  <a:lnTo>
                    <a:pt x="18" y="28"/>
                  </a:lnTo>
                  <a:lnTo>
                    <a:pt x="30" y="18"/>
                  </a:lnTo>
                  <a:lnTo>
                    <a:pt x="54" y="8"/>
                  </a:lnTo>
                  <a:lnTo>
                    <a:pt x="56" y="2"/>
                  </a:lnTo>
                  <a:lnTo>
                    <a:pt x="38" y="0"/>
                  </a:lnTo>
                  <a:lnTo>
                    <a:pt x="24" y="8"/>
                  </a:lnTo>
                  <a:lnTo>
                    <a:pt x="14" y="16"/>
                  </a:lnTo>
                  <a:lnTo>
                    <a:pt x="8" y="18"/>
                  </a:lnTo>
                  <a:lnTo>
                    <a:pt x="2" y="2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" name="Freeform 233"/>
            <p:cNvSpPr>
              <a:spLocks/>
            </p:cNvSpPr>
            <p:nvPr/>
          </p:nvSpPr>
          <p:spPr bwMode="auto">
            <a:xfrm>
              <a:off x="6859869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" name="Freeform 147"/>
            <p:cNvSpPr>
              <a:spLocks/>
            </p:cNvSpPr>
            <p:nvPr/>
          </p:nvSpPr>
          <p:spPr bwMode="auto">
            <a:xfrm>
              <a:off x="4615713" y="338357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" name="Freeform 180"/>
            <p:cNvSpPr>
              <a:spLocks/>
            </p:cNvSpPr>
            <p:nvPr/>
          </p:nvSpPr>
          <p:spPr bwMode="auto">
            <a:xfrm>
              <a:off x="5132669" y="3864411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" name="Freeform 145"/>
            <p:cNvSpPr>
              <a:spLocks/>
            </p:cNvSpPr>
            <p:nvPr/>
          </p:nvSpPr>
          <p:spPr bwMode="auto">
            <a:xfrm>
              <a:off x="3894278" y="365940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" name="Freeform 69"/>
            <p:cNvSpPr>
              <a:spLocks/>
            </p:cNvSpPr>
            <p:nvPr/>
          </p:nvSpPr>
          <p:spPr bwMode="auto">
            <a:xfrm>
              <a:off x="2366528" y="3553438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" name="Freeform 172"/>
            <p:cNvSpPr>
              <a:spLocks/>
            </p:cNvSpPr>
            <p:nvPr/>
          </p:nvSpPr>
          <p:spPr bwMode="auto">
            <a:xfrm>
              <a:off x="5019957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" name="Freeform 161"/>
            <p:cNvSpPr>
              <a:spLocks/>
            </p:cNvSpPr>
            <p:nvPr/>
          </p:nvSpPr>
          <p:spPr bwMode="auto">
            <a:xfrm>
              <a:off x="4195903" y="3701255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9" name="Freeform 38"/>
            <p:cNvSpPr/>
            <p:nvPr/>
          </p:nvSpPr>
          <p:spPr bwMode="auto">
            <a:xfrm>
              <a:off x="8686538" y="4012921"/>
              <a:ext cx="23029" cy="42169"/>
            </a:xfrm>
            <a:custGeom>
              <a:avLst/>
              <a:gdLst>
                <a:gd name="connsiteX0" fmla="*/ 69 w 23029"/>
                <a:gd name="connsiteY0" fmla="*/ 28575 h 42169"/>
                <a:gd name="connsiteX1" fmla="*/ 4832 w 23029"/>
                <a:gd name="connsiteY1" fmla="*/ 40482 h 42169"/>
                <a:gd name="connsiteX2" fmla="*/ 21501 w 23029"/>
                <a:gd name="connsiteY2" fmla="*/ 38100 h 42169"/>
                <a:gd name="connsiteX3" fmla="*/ 19119 w 23029"/>
                <a:gd name="connsiteY3" fmla="*/ 0 h 42169"/>
                <a:gd name="connsiteX4" fmla="*/ 11976 w 23029"/>
                <a:gd name="connsiteY4" fmla="*/ 4763 h 42169"/>
                <a:gd name="connsiteX5" fmla="*/ 7213 w 23029"/>
                <a:gd name="connsiteY5" fmla="*/ 30957 h 42169"/>
                <a:gd name="connsiteX6" fmla="*/ 69 w 23029"/>
                <a:gd name="connsiteY6" fmla="*/ 28575 h 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9" h="42169">
                  <a:moveTo>
                    <a:pt x="69" y="28575"/>
                  </a:moveTo>
                  <a:cubicBezTo>
                    <a:pt x="-328" y="30162"/>
                    <a:pt x="926" y="38746"/>
                    <a:pt x="4832" y="40482"/>
                  </a:cubicBezTo>
                  <a:cubicBezTo>
                    <a:pt x="9961" y="42761"/>
                    <a:pt x="19633" y="43393"/>
                    <a:pt x="21501" y="38100"/>
                  </a:cubicBezTo>
                  <a:cubicBezTo>
                    <a:pt x="25736" y="26101"/>
                    <a:pt x="19913" y="12700"/>
                    <a:pt x="19119" y="0"/>
                  </a:cubicBezTo>
                  <a:cubicBezTo>
                    <a:pt x="16738" y="1588"/>
                    <a:pt x="12488" y="1947"/>
                    <a:pt x="11976" y="4763"/>
                  </a:cubicBezTo>
                  <a:cubicBezTo>
                    <a:pt x="7950" y="26907"/>
                    <a:pt x="23014" y="23056"/>
                    <a:pt x="7213" y="30957"/>
                  </a:cubicBezTo>
                  <a:cubicBezTo>
                    <a:pt x="6503" y="31312"/>
                    <a:pt x="466" y="26988"/>
                    <a:pt x="69" y="2857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6001685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" name="Freeform 65"/>
            <p:cNvSpPr>
              <a:spLocks/>
            </p:cNvSpPr>
            <p:nvPr/>
          </p:nvSpPr>
          <p:spPr bwMode="auto">
            <a:xfrm>
              <a:off x="2043292" y="3685996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" name="Freeform 162"/>
            <p:cNvSpPr>
              <a:spLocks/>
            </p:cNvSpPr>
            <p:nvPr/>
          </p:nvSpPr>
          <p:spPr bwMode="auto">
            <a:xfrm>
              <a:off x="4064281" y="3714749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" name="Freeform 85"/>
            <p:cNvSpPr>
              <a:spLocks/>
            </p:cNvSpPr>
            <p:nvPr/>
          </p:nvSpPr>
          <p:spPr bwMode="auto">
            <a:xfrm>
              <a:off x="2667179" y="4555331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" name="Freeform 155"/>
            <p:cNvSpPr>
              <a:spLocks/>
            </p:cNvSpPr>
            <p:nvPr/>
          </p:nvSpPr>
          <p:spPr bwMode="auto">
            <a:xfrm>
              <a:off x="4494494" y="3650892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" name="Freeform 72"/>
            <p:cNvSpPr>
              <a:spLocks/>
            </p:cNvSpPr>
            <p:nvPr/>
          </p:nvSpPr>
          <p:spPr bwMode="auto">
            <a:xfrm>
              <a:off x="2552265" y="3587750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" name="Freeform 66"/>
            <p:cNvSpPr>
              <a:spLocks/>
            </p:cNvSpPr>
            <p:nvPr/>
          </p:nvSpPr>
          <p:spPr bwMode="auto">
            <a:xfrm>
              <a:off x="2082979" y="378380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" name="Freeform 149"/>
            <p:cNvSpPr>
              <a:spLocks/>
            </p:cNvSpPr>
            <p:nvPr/>
          </p:nvSpPr>
          <p:spPr bwMode="auto">
            <a:xfrm>
              <a:off x="4646894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" name="Freeform 77"/>
            <p:cNvSpPr>
              <a:spLocks/>
            </p:cNvSpPr>
            <p:nvPr/>
          </p:nvSpPr>
          <p:spPr bwMode="auto">
            <a:xfrm>
              <a:off x="2208392" y="4031723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" name="Freeform 84"/>
            <p:cNvSpPr>
              <a:spLocks/>
            </p:cNvSpPr>
            <p:nvPr/>
          </p:nvSpPr>
          <p:spPr bwMode="auto">
            <a:xfrm>
              <a:off x="2494936" y="4312843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" name="Freeform 171"/>
            <p:cNvSpPr>
              <a:spLocks/>
            </p:cNvSpPr>
            <p:nvPr/>
          </p:nvSpPr>
          <p:spPr bwMode="auto">
            <a:xfrm>
              <a:off x="4831838" y="4192450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" name="Freeform 176"/>
            <p:cNvSpPr>
              <a:spLocks/>
            </p:cNvSpPr>
            <p:nvPr/>
          </p:nvSpPr>
          <p:spPr bwMode="auto">
            <a:xfrm>
              <a:off x="4581013" y="4129702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" name="Freeform 174"/>
            <p:cNvSpPr>
              <a:spLocks/>
            </p:cNvSpPr>
            <p:nvPr/>
          </p:nvSpPr>
          <p:spPr bwMode="auto">
            <a:xfrm>
              <a:off x="5007909" y="4006670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55" name="Group 54"/>
            <p:cNvGrpSpPr/>
            <p:nvPr/>
          </p:nvGrpSpPr>
          <p:grpSpPr>
            <a:xfrm>
              <a:off x="7540766" y="2755542"/>
              <a:ext cx="406400" cy="419100"/>
              <a:chOff x="7540766" y="2752546"/>
              <a:chExt cx="406400" cy="419100"/>
            </a:xfrm>
            <a:solidFill>
              <a:schemeClr val="bg1">
                <a:lumMod val="50000"/>
              </a:schemeClr>
            </a:solidFill>
          </p:grpSpPr>
          <p:sp>
            <p:nvSpPr>
              <p:cNvPr id="56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60" name="Freeform 243"/>
            <p:cNvSpPr>
              <a:spLocks/>
            </p:cNvSpPr>
            <p:nvPr/>
          </p:nvSpPr>
          <p:spPr bwMode="auto">
            <a:xfrm>
              <a:off x="6801132" y="3815739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" name="Freeform 244"/>
            <p:cNvSpPr>
              <a:spLocks/>
            </p:cNvSpPr>
            <p:nvPr/>
          </p:nvSpPr>
          <p:spPr bwMode="auto">
            <a:xfrm>
              <a:off x="7042432" y="3809389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" name="Freeform 290"/>
            <p:cNvSpPr>
              <a:spLocks/>
            </p:cNvSpPr>
            <p:nvPr/>
          </p:nvSpPr>
          <p:spPr bwMode="auto">
            <a:xfrm>
              <a:off x="6876539" y="3921740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3" name="Freeform 62"/>
            <p:cNvSpPr/>
            <p:nvPr/>
          </p:nvSpPr>
          <p:spPr bwMode="auto">
            <a:xfrm>
              <a:off x="7142452" y="3387546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64" name="Group 301"/>
            <p:cNvGrpSpPr>
              <a:grpSpLocks/>
            </p:cNvGrpSpPr>
            <p:nvPr/>
          </p:nvGrpSpPr>
          <p:grpSpPr bwMode="auto">
            <a:xfrm>
              <a:off x="7230410" y="3510755"/>
              <a:ext cx="234950" cy="320675"/>
              <a:chOff x="4561" y="2273"/>
              <a:chExt cx="148" cy="202"/>
            </a:xfrm>
            <a:solidFill>
              <a:schemeClr val="bg1">
                <a:lumMod val="50000"/>
              </a:schemeClr>
            </a:solidFill>
          </p:grpSpPr>
          <p:sp>
            <p:nvSpPr>
              <p:cNvPr id="65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2" name="Freeform 156"/>
            <p:cNvSpPr>
              <a:spLocks/>
            </p:cNvSpPr>
            <p:nvPr/>
          </p:nvSpPr>
          <p:spPr bwMode="auto">
            <a:xfrm>
              <a:off x="4346856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" name="Freeform 169"/>
            <p:cNvSpPr>
              <a:spLocks/>
            </p:cNvSpPr>
            <p:nvPr/>
          </p:nvSpPr>
          <p:spPr bwMode="auto">
            <a:xfrm>
              <a:off x="504932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4" name="Freeform 201"/>
            <p:cNvSpPr>
              <a:spLocks/>
            </p:cNvSpPr>
            <p:nvPr/>
          </p:nvSpPr>
          <p:spPr bwMode="auto">
            <a:xfrm>
              <a:off x="4037153" y="2845414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7830420" y="4047946"/>
              <a:ext cx="377825" cy="206375"/>
              <a:chOff x="7840663" y="4144963"/>
              <a:chExt cx="377825" cy="206375"/>
            </a:xfrm>
            <a:solidFill>
              <a:schemeClr val="bg1">
                <a:lumMod val="50000"/>
              </a:schemeClr>
            </a:solidFill>
          </p:grpSpPr>
          <p:sp>
            <p:nvSpPr>
              <p:cNvPr id="76" name="Freeform 260"/>
              <p:cNvSpPr>
                <a:spLocks/>
              </p:cNvSpPr>
              <p:nvPr/>
            </p:nvSpPr>
            <p:spPr bwMode="auto">
              <a:xfrm>
                <a:off x="7840663" y="4144963"/>
                <a:ext cx="244475" cy="206375"/>
              </a:xfrm>
              <a:custGeom>
                <a:avLst/>
                <a:gdLst>
                  <a:gd name="T0" fmla="*/ 0 w 154"/>
                  <a:gd name="T1" fmla="*/ 0 h 130"/>
                  <a:gd name="T2" fmla="*/ 14 w 154"/>
                  <a:gd name="T3" fmla="*/ 4 h 130"/>
                  <a:gd name="T4" fmla="*/ 32 w 154"/>
                  <a:gd name="T5" fmla="*/ 10 h 130"/>
                  <a:gd name="T6" fmla="*/ 50 w 154"/>
                  <a:gd name="T7" fmla="*/ 18 h 130"/>
                  <a:gd name="T8" fmla="*/ 66 w 154"/>
                  <a:gd name="T9" fmla="*/ 28 h 130"/>
                  <a:gd name="T10" fmla="*/ 74 w 154"/>
                  <a:gd name="T11" fmla="*/ 38 h 130"/>
                  <a:gd name="T12" fmla="*/ 84 w 154"/>
                  <a:gd name="T13" fmla="*/ 44 h 130"/>
                  <a:gd name="T14" fmla="*/ 100 w 154"/>
                  <a:gd name="T15" fmla="*/ 52 h 130"/>
                  <a:gd name="T16" fmla="*/ 108 w 154"/>
                  <a:gd name="T17" fmla="*/ 58 h 130"/>
                  <a:gd name="T18" fmla="*/ 108 w 154"/>
                  <a:gd name="T19" fmla="*/ 62 h 130"/>
                  <a:gd name="T20" fmla="*/ 110 w 154"/>
                  <a:gd name="T21" fmla="*/ 64 h 130"/>
                  <a:gd name="T22" fmla="*/ 108 w 154"/>
                  <a:gd name="T23" fmla="*/ 66 h 130"/>
                  <a:gd name="T24" fmla="*/ 94 w 154"/>
                  <a:gd name="T25" fmla="*/ 66 h 130"/>
                  <a:gd name="T26" fmla="*/ 100 w 154"/>
                  <a:gd name="T27" fmla="*/ 72 h 130"/>
                  <a:gd name="T28" fmla="*/ 110 w 154"/>
                  <a:gd name="T29" fmla="*/ 86 h 130"/>
                  <a:gd name="T30" fmla="*/ 124 w 154"/>
                  <a:gd name="T31" fmla="*/ 102 h 130"/>
                  <a:gd name="T32" fmla="*/ 130 w 154"/>
                  <a:gd name="T33" fmla="*/ 106 h 130"/>
                  <a:gd name="T34" fmla="*/ 138 w 154"/>
                  <a:gd name="T35" fmla="*/ 114 h 130"/>
                  <a:gd name="T36" fmla="*/ 154 w 154"/>
                  <a:gd name="T37" fmla="*/ 124 h 130"/>
                  <a:gd name="T38" fmla="*/ 152 w 154"/>
                  <a:gd name="T39" fmla="*/ 130 h 130"/>
                  <a:gd name="T40" fmla="*/ 136 w 154"/>
                  <a:gd name="T41" fmla="*/ 122 h 130"/>
                  <a:gd name="T42" fmla="*/ 124 w 154"/>
                  <a:gd name="T43" fmla="*/ 120 h 130"/>
                  <a:gd name="T44" fmla="*/ 104 w 154"/>
                  <a:gd name="T45" fmla="*/ 118 h 130"/>
                  <a:gd name="T46" fmla="*/ 94 w 154"/>
                  <a:gd name="T47" fmla="*/ 106 h 130"/>
                  <a:gd name="T48" fmla="*/ 84 w 154"/>
                  <a:gd name="T49" fmla="*/ 92 h 130"/>
                  <a:gd name="T50" fmla="*/ 72 w 154"/>
                  <a:gd name="T51" fmla="*/ 84 h 130"/>
                  <a:gd name="T52" fmla="*/ 60 w 154"/>
                  <a:gd name="T53" fmla="*/ 76 h 130"/>
                  <a:gd name="T54" fmla="*/ 46 w 154"/>
                  <a:gd name="T55" fmla="*/ 70 h 130"/>
                  <a:gd name="T56" fmla="*/ 46 w 154"/>
                  <a:gd name="T57" fmla="*/ 80 h 130"/>
                  <a:gd name="T58" fmla="*/ 42 w 154"/>
                  <a:gd name="T59" fmla="*/ 86 h 130"/>
                  <a:gd name="T60" fmla="*/ 28 w 154"/>
                  <a:gd name="T61" fmla="*/ 88 h 130"/>
                  <a:gd name="T62" fmla="*/ 30 w 154"/>
                  <a:gd name="T63" fmla="*/ 96 h 130"/>
                  <a:gd name="T64" fmla="*/ 38 w 154"/>
                  <a:gd name="T65" fmla="*/ 100 h 130"/>
                  <a:gd name="T66" fmla="*/ 32 w 154"/>
                  <a:gd name="T67" fmla="*/ 106 h 130"/>
                  <a:gd name="T68" fmla="*/ 18 w 154"/>
                  <a:gd name="T69" fmla="*/ 102 h 130"/>
                  <a:gd name="T70" fmla="*/ 8 w 154"/>
                  <a:gd name="T71" fmla="*/ 102 h 130"/>
                  <a:gd name="T72" fmla="*/ 0 w 154"/>
                  <a:gd name="T73" fmla="*/ 102 h 130"/>
                  <a:gd name="T74" fmla="*/ 0 w 154"/>
                  <a:gd name="T7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30">
                    <a:moveTo>
                      <a:pt x="0" y="0"/>
                    </a:moveTo>
                    <a:lnTo>
                      <a:pt x="14" y="4"/>
                    </a:lnTo>
                    <a:lnTo>
                      <a:pt x="32" y="10"/>
                    </a:lnTo>
                    <a:lnTo>
                      <a:pt x="50" y="18"/>
                    </a:lnTo>
                    <a:lnTo>
                      <a:pt x="66" y="28"/>
                    </a:lnTo>
                    <a:lnTo>
                      <a:pt x="74" y="38"/>
                    </a:lnTo>
                    <a:lnTo>
                      <a:pt x="84" y="44"/>
                    </a:lnTo>
                    <a:lnTo>
                      <a:pt x="100" y="52"/>
                    </a:lnTo>
                    <a:lnTo>
                      <a:pt x="108" y="58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08" y="66"/>
                    </a:lnTo>
                    <a:lnTo>
                      <a:pt x="94" y="66"/>
                    </a:lnTo>
                    <a:lnTo>
                      <a:pt x="100" y="72"/>
                    </a:lnTo>
                    <a:lnTo>
                      <a:pt x="110" y="86"/>
                    </a:lnTo>
                    <a:lnTo>
                      <a:pt x="124" y="102"/>
                    </a:lnTo>
                    <a:lnTo>
                      <a:pt x="130" y="106"/>
                    </a:lnTo>
                    <a:lnTo>
                      <a:pt x="138" y="114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36" y="122"/>
                    </a:lnTo>
                    <a:lnTo>
                      <a:pt x="124" y="120"/>
                    </a:lnTo>
                    <a:lnTo>
                      <a:pt x="104" y="118"/>
                    </a:lnTo>
                    <a:lnTo>
                      <a:pt x="94" y="106"/>
                    </a:lnTo>
                    <a:lnTo>
                      <a:pt x="84" y="92"/>
                    </a:lnTo>
                    <a:lnTo>
                      <a:pt x="72" y="84"/>
                    </a:lnTo>
                    <a:lnTo>
                      <a:pt x="60" y="76"/>
                    </a:lnTo>
                    <a:lnTo>
                      <a:pt x="46" y="70"/>
                    </a:lnTo>
                    <a:lnTo>
                      <a:pt x="46" y="80"/>
                    </a:lnTo>
                    <a:lnTo>
                      <a:pt x="42" y="86"/>
                    </a:lnTo>
                    <a:lnTo>
                      <a:pt x="28" y="88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32" y="106"/>
                    </a:lnTo>
                    <a:lnTo>
                      <a:pt x="18" y="102"/>
                    </a:lnTo>
                    <a:lnTo>
                      <a:pt x="8" y="102"/>
                    </a:lnTo>
                    <a:lnTo>
                      <a:pt x="0" y="1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261"/>
              <p:cNvSpPr>
                <a:spLocks/>
              </p:cNvSpPr>
              <p:nvPr/>
            </p:nvSpPr>
            <p:spPr bwMode="auto">
              <a:xfrm>
                <a:off x="8037513" y="4183063"/>
                <a:ext cx="92075" cy="57150"/>
              </a:xfrm>
              <a:custGeom>
                <a:avLst/>
                <a:gdLst>
                  <a:gd name="T0" fmla="*/ 0 w 58"/>
                  <a:gd name="T1" fmla="*/ 22 h 36"/>
                  <a:gd name="T2" fmla="*/ 14 w 58"/>
                  <a:gd name="T3" fmla="*/ 22 h 36"/>
                  <a:gd name="T4" fmla="*/ 34 w 58"/>
                  <a:gd name="T5" fmla="*/ 22 h 36"/>
                  <a:gd name="T6" fmla="*/ 40 w 58"/>
                  <a:gd name="T7" fmla="*/ 16 h 36"/>
                  <a:gd name="T8" fmla="*/ 50 w 58"/>
                  <a:gd name="T9" fmla="*/ 6 h 36"/>
                  <a:gd name="T10" fmla="*/ 56 w 58"/>
                  <a:gd name="T11" fmla="*/ 0 h 36"/>
                  <a:gd name="T12" fmla="*/ 58 w 58"/>
                  <a:gd name="T13" fmla="*/ 10 h 36"/>
                  <a:gd name="T14" fmla="*/ 54 w 58"/>
                  <a:gd name="T15" fmla="*/ 18 h 36"/>
                  <a:gd name="T16" fmla="*/ 46 w 58"/>
                  <a:gd name="T17" fmla="*/ 22 h 36"/>
                  <a:gd name="T18" fmla="*/ 38 w 58"/>
                  <a:gd name="T19" fmla="*/ 28 h 36"/>
                  <a:gd name="T20" fmla="*/ 32 w 58"/>
                  <a:gd name="T21" fmla="*/ 34 h 36"/>
                  <a:gd name="T22" fmla="*/ 20 w 58"/>
                  <a:gd name="T23" fmla="*/ 36 h 36"/>
                  <a:gd name="T24" fmla="*/ 6 w 58"/>
                  <a:gd name="T25" fmla="*/ 32 h 36"/>
                  <a:gd name="T26" fmla="*/ 0 w 58"/>
                  <a:gd name="T27" fmla="*/ 28 h 36"/>
                  <a:gd name="T28" fmla="*/ 0 w 58"/>
                  <a:gd name="T2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0" y="22"/>
                    </a:moveTo>
                    <a:lnTo>
                      <a:pt x="14" y="22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6"/>
                    </a:lnTo>
                    <a:lnTo>
                      <a:pt x="56" y="0"/>
                    </a:lnTo>
                    <a:lnTo>
                      <a:pt x="58" y="10"/>
                    </a:lnTo>
                    <a:lnTo>
                      <a:pt x="54" y="18"/>
                    </a:lnTo>
                    <a:lnTo>
                      <a:pt x="46" y="22"/>
                    </a:lnTo>
                    <a:lnTo>
                      <a:pt x="38" y="28"/>
                    </a:lnTo>
                    <a:lnTo>
                      <a:pt x="32" y="34"/>
                    </a:lnTo>
                    <a:lnTo>
                      <a:pt x="20" y="36"/>
                    </a:lnTo>
                    <a:lnTo>
                      <a:pt x="6" y="32"/>
                    </a:lnTo>
                    <a:lnTo>
                      <a:pt x="0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262"/>
              <p:cNvSpPr>
                <a:spLocks/>
              </p:cNvSpPr>
              <p:nvPr/>
            </p:nvSpPr>
            <p:spPr bwMode="auto">
              <a:xfrm>
                <a:off x="8183563" y="4211638"/>
                <a:ext cx="34925" cy="44450"/>
              </a:xfrm>
              <a:custGeom>
                <a:avLst/>
                <a:gdLst>
                  <a:gd name="T0" fmla="*/ 0 w 22"/>
                  <a:gd name="T1" fmla="*/ 0 h 28"/>
                  <a:gd name="T2" fmla="*/ 10 w 22"/>
                  <a:gd name="T3" fmla="*/ 6 h 28"/>
                  <a:gd name="T4" fmla="*/ 20 w 22"/>
                  <a:gd name="T5" fmla="*/ 16 h 28"/>
                  <a:gd name="T6" fmla="*/ 22 w 22"/>
                  <a:gd name="T7" fmla="*/ 28 h 28"/>
                  <a:gd name="T8" fmla="*/ 12 w 22"/>
                  <a:gd name="T9" fmla="*/ 22 h 28"/>
                  <a:gd name="T10" fmla="*/ 8 w 22"/>
                  <a:gd name="T11" fmla="*/ 14 h 28"/>
                  <a:gd name="T12" fmla="*/ 2 w 22"/>
                  <a:gd name="T13" fmla="*/ 8 h 28"/>
                  <a:gd name="T14" fmla="*/ 0 w 22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lnTo>
                      <a:pt x="10" y="6"/>
                    </a:lnTo>
                    <a:lnTo>
                      <a:pt x="20" y="16"/>
                    </a:lnTo>
                    <a:lnTo>
                      <a:pt x="22" y="28"/>
                    </a:lnTo>
                    <a:lnTo>
                      <a:pt x="12" y="22"/>
                    </a:lnTo>
                    <a:lnTo>
                      <a:pt x="8" y="14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9" name="Freeform 170"/>
            <p:cNvSpPr>
              <a:spLocks/>
            </p:cNvSpPr>
            <p:nvPr/>
          </p:nvSpPr>
          <p:spPr bwMode="auto">
            <a:xfrm>
              <a:off x="5102366" y="4225084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0" name="Freeform 166"/>
            <p:cNvSpPr>
              <a:spLocks/>
            </p:cNvSpPr>
            <p:nvPr/>
          </p:nvSpPr>
          <p:spPr bwMode="auto">
            <a:xfrm>
              <a:off x="4915182" y="4381325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" name="Freeform 206"/>
            <p:cNvSpPr>
              <a:spLocks/>
            </p:cNvSpPr>
            <p:nvPr/>
          </p:nvSpPr>
          <p:spPr bwMode="auto">
            <a:xfrm>
              <a:off x="4361712" y="2487482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82" name="Group 81"/>
            <p:cNvGrpSpPr/>
            <p:nvPr/>
          </p:nvGrpSpPr>
          <p:grpSpPr>
            <a:xfrm>
              <a:off x="8235297" y="4158277"/>
              <a:ext cx="130969" cy="99219"/>
              <a:chOff x="8246269" y="4255294"/>
              <a:chExt cx="130969" cy="99219"/>
            </a:xfrm>
            <a:solidFill>
              <a:schemeClr val="bg1">
                <a:lumMod val="50000"/>
              </a:schemeClr>
            </a:solidFill>
          </p:grpSpPr>
          <p:sp>
            <p:nvSpPr>
              <p:cNvPr id="83" name="Freeform 263"/>
              <p:cNvSpPr>
                <a:spLocks/>
              </p:cNvSpPr>
              <p:nvPr/>
            </p:nvSpPr>
            <p:spPr bwMode="auto">
              <a:xfrm>
                <a:off x="8307388" y="4313238"/>
                <a:ext cx="31750" cy="19050"/>
              </a:xfrm>
              <a:custGeom>
                <a:avLst/>
                <a:gdLst>
                  <a:gd name="T0" fmla="*/ 4 w 20"/>
                  <a:gd name="T1" fmla="*/ 0 h 12"/>
                  <a:gd name="T2" fmla="*/ 10 w 20"/>
                  <a:gd name="T3" fmla="*/ 0 h 12"/>
                  <a:gd name="T4" fmla="*/ 20 w 20"/>
                  <a:gd name="T5" fmla="*/ 8 h 12"/>
                  <a:gd name="T6" fmla="*/ 20 w 20"/>
                  <a:gd name="T7" fmla="*/ 10 h 12"/>
                  <a:gd name="T8" fmla="*/ 20 w 20"/>
                  <a:gd name="T9" fmla="*/ 12 h 12"/>
                  <a:gd name="T10" fmla="*/ 18 w 20"/>
                  <a:gd name="T11" fmla="*/ 12 h 12"/>
                  <a:gd name="T12" fmla="*/ 4 w 20"/>
                  <a:gd name="T13" fmla="*/ 10 h 12"/>
                  <a:gd name="T14" fmla="*/ 0 w 20"/>
                  <a:gd name="T15" fmla="*/ 4 h 12"/>
                  <a:gd name="T16" fmla="*/ 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lnTo>
                      <a:pt x="10" y="0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64"/>
              <p:cNvSpPr>
                <a:spLocks/>
              </p:cNvSpPr>
              <p:nvPr/>
            </p:nvSpPr>
            <p:spPr bwMode="auto">
              <a:xfrm>
                <a:off x="8332788" y="4287838"/>
                <a:ext cx="25400" cy="31750"/>
              </a:xfrm>
              <a:custGeom>
                <a:avLst/>
                <a:gdLst>
                  <a:gd name="T0" fmla="*/ 0 w 16"/>
                  <a:gd name="T1" fmla="*/ 0 h 20"/>
                  <a:gd name="T2" fmla="*/ 2 w 16"/>
                  <a:gd name="T3" fmla="*/ 8 h 20"/>
                  <a:gd name="T4" fmla="*/ 6 w 16"/>
                  <a:gd name="T5" fmla="*/ 18 h 20"/>
                  <a:gd name="T6" fmla="*/ 16 w 16"/>
                  <a:gd name="T7" fmla="*/ 20 h 20"/>
                  <a:gd name="T8" fmla="*/ 14 w 16"/>
                  <a:gd name="T9" fmla="*/ 8 h 20"/>
                  <a:gd name="T10" fmla="*/ 8 w 16"/>
                  <a:gd name="T11" fmla="*/ 4 h 20"/>
                  <a:gd name="T12" fmla="*/ 0 w 1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lnTo>
                      <a:pt x="2" y="8"/>
                    </a:lnTo>
                    <a:lnTo>
                      <a:pt x="6" y="18"/>
                    </a:lnTo>
                    <a:lnTo>
                      <a:pt x="16" y="20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65"/>
              <p:cNvSpPr>
                <a:spLocks/>
              </p:cNvSpPr>
              <p:nvPr/>
            </p:nvSpPr>
            <p:spPr bwMode="auto">
              <a:xfrm>
                <a:off x="8355013" y="4338638"/>
                <a:ext cx="22225" cy="15875"/>
              </a:xfrm>
              <a:custGeom>
                <a:avLst/>
                <a:gdLst>
                  <a:gd name="T0" fmla="*/ 0 w 14"/>
                  <a:gd name="T1" fmla="*/ 2 h 10"/>
                  <a:gd name="T2" fmla="*/ 6 w 14"/>
                  <a:gd name="T3" fmla="*/ 0 h 10"/>
                  <a:gd name="T4" fmla="*/ 14 w 14"/>
                  <a:gd name="T5" fmla="*/ 4 h 10"/>
                  <a:gd name="T6" fmla="*/ 14 w 14"/>
                  <a:gd name="T7" fmla="*/ 10 h 10"/>
                  <a:gd name="T8" fmla="*/ 6 w 14"/>
                  <a:gd name="T9" fmla="*/ 8 h 10"/>
                  <a:gd name="T10" fmla="*/ 0 w 14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6" y="8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5"/>
              <p:cNvSpPr/>
              <p:nvPr/>
            </p:nvSpPr>
            <p:spPr bwMode="auto">
              <a:xfrm>
                <a:off x="8246269" y="4255294"/>
                <a:ext cx="50083" cy="38182"/>
              </a:xfrm>
              <a:custGeom>
                <a:avLst/>
                <a:gdLst>
                  <a:gd name="connsiteX0" fmla="*/ 50006 w 50083"/>
                  <a:gd name="connsiteY0" fmla="*/ 26194 h 38182"/>
                  <a:gd name="connsiteX1" fmla="*/ 38100 w 50083"/>
                  <a:gd name="connsiteY1" fmla="*/ 19050 h 38182"/>
                  <a:gd name="connsiteX2" fmla="*/ 30956 w 50083"/>
                  <a:gd name="connsiteY2" fmla="*/ 14287 h 38182"/>
                  <a:gd name="connsiteX3" fmla="*/ 23812 w 50083"/>
                  <a:gd name="connsiteY3" fmla="*/ 11906 h 38182"/>
                  <a:gd name="connsiteX4" fmla="*/ 2381 w 50083"/>
                  <a:gd name="connsiteY4" fmla="*/ 0 h 38182"/>
                  <a:gd name="connsiteX5" fmla="*/ 0 w 50083"/>
                  <a:gd name="connsiteY5" fmla="*/ 7144 h 38182"/>
                  <a:gd name="connsiteX6" fmla="*/ 2381 w 50083"/>
                  <a:gd name="connsiteY6" fmla="*/ 14287 h 38182"/>
                  <a:gd name="connsiteX7" fmla="*/ 16669 w 50083"/>
                  <a:gd name="connsiteY7" fmla="*/ 21431 h 38182"/>
                  <a:gd name="connsiteX8" fmla="*/ 21431 w 50083"/>
                  <a:gd name="connsiteY8" fmla="*/ 28575 h 38182"/>
                  <a:gd name="connsiteX9" fmla="*/ 35719 w 50083"/>
                  <a:gd name="connsiteY9" fmla="*/ 33337 h 38182"/>
                  <a:gd name="connsiteX10" fmla="*/ 42862 w 50083"/>
                  <a:gd name="connsiteY10" fmla="*/ 38100 h 38182"/>
                  <a:gd name="connsiteX11" fmla="*/ 50006 w 50083"/>
                  <a:gd name="connsiteY11" fmla="*/ 26194 h 3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83" h="38182">
                    <a:moveTo>
                      <a:pt x="50006" y="26194"/>
                    </a:moveTo>
                    <a:cubicBezTo>
                      <a:pt x="49212" y="23019"/>
                      <a:pt x="42025" y="21503"/>
                      <a:pt x="38100" y="19050"/>
                    </a:cubicBezTo>
                    <a:cubicBezTo>
                      <a:pt x="35673" y="17533"/>
                      <a:pt x="33516" y="15567"/>
                      <a:pt x="30956" y="14287"/>
                    </a:cubicBezTo>
                    <a:cubicBezTo>
                      <a:pt x="28711" y="13164"/>
                      <a:pt x="26193" y="12700"/>
                      <a:pt x="23812" y="11906"/>
                    </a:cubicBezTo>
                    <a:cubicBezTo>
                      <a:pt x="7436" y="989"/>
                      <a:pt x="14955" y="4191"/>
                      <a:pt x="2381" y="0"/>
                    </a:cubicBezTo>
                    <a:cubicBezTo>
                      <a:pt x="1587" y="2381"/>
                      <a:pt x="0" y="4634"/>
                      <a:pt x="0" y="7144"/>
                    </a:cubicBezTo>
                    <a:cubicBezTo>
                      <a:pt x="0" y="9654"/>
                      <a:pt x="813" y="12327"/>
                      <a:pt x="2381" y="14287"/>
                    </a:cubicBezTo>
                    <a:cubicBezTo>
                      <a:pt x="5739" y="18485"/>
                      <a:pt x="11962" y="19862"/>
                      <a:pt x="16669" y="21431"/>
                    </a:cubicBezTo>
                    <a:cubicBezTo>
                      <a:pt x="18256" y="23812"/>
                      <a:pt x="19004" y="27058"/>
                      <a:pt x="21431" y="28575"/>
                    </a:cubicBezTo>
                    <a:cubicBezTo>
                      <a:pt x="25688" y="31236"/>
                      <a:pt x="35719" y="33337"/>
                      <a:pt x="35719" y="33337"/>
                    </a:cubicBezTo>
                    <a:cubicBezTo>
                      <a:pt x="38100" y="34925"/>
                      <a:pt x="40086" y="38794"/>
                      <a:pt x="42862" y="38100"/>
                    </a:cubicBezTo>
                    <a:cubicBezTo>
                      <a:pt x="45297" y="37491"/>
                      <a:pt x="50800" y="29369"/>
                      <a:pt x="50006" y="26194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87" name="Freeform 86"/>
              <p:cNvSpPr/>
              <p:nvPr/>
            </p:nvSpPr>
            <p:spPr bwMode="auto">
              <a:xfrm>
                <a:off x="8271744" y="4301681"/>
                <a:ext cx="22150" cy="22736"/>
              </a:xfrm>
              <a:custGeom>
                <a:avLst/>
                <a:gdLst>
                  <a:gd name="connsiteX0" fmla="*/ 719 w 22150"/>
                  <a:gd name="connsiteY0" fmla="*/ 1238 h 22736"/>
                  <a:gd name="connsiteX1" fmla="*/ 10244 w 22150"/>
                  <a:gd name="connsiteY1" fmla="*/ 22669 h 22736"/>
                  <a:gd name="connsiteX2" fmla="*/ 19769 w 22150"/>
                  <a:gd name="connsiteY2" fmla="*/ 20288 h 22736"/>
                  <a:gd name="connsiteX3" fmla="*/ 22150 w 22150"/>
                  <a:gd name="connsiteY3" fmla="*/ 13144 h 22736"/>
                  <a:gd name="connsiteX4" fmla="*/ 19769 w 22150"/>
                  <a:gd name="connsiteY4" fmla="*/ 6000 h 22736"/>
                  <a:gd name="connsiteX5" fmla="*/ 719 w 22150"/>
                  <a:gd name="connsiteY5" fmla="*/ 1238 h 2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50" h="22736">
                    <a:moveTo>
                      <a:pt x="719" y="1238"/>
                    </a:moveTo>
                    <a:cubicBezTo>
                      <a:pt x="-868" y="4016"/>
                      <a:pt x="-668" y="21110"/>
                      <a:pt x="10244" y="22669"/>
                    </a:cubicBezTo>
                    <a:cubicBezTo>
                      <a:pt x="13484" y="23132"/>
                      <a:pt x="16594" y="21082"/>
                      <a:pt x="19769" y="20288"/>
                    </a:cubicBezTo>
                    <a:cubicBezTo>
                      <a:pt x="20563" y="17907"/>
                      <a:pt x="22150" y="15654"/>
                      <a:pt x="22150" y="13144"/>
                    </a:cubicBezTo>
                    <a:cubicBezTo>
                      <a:pt x="22150" y="10634"/>
                      <a:pt x="21812" y="7459"/>
                      <a:pt x="19769" y="6000"/>
                    </a:cubicBezTo>
                    <a:cubicBezTo>
                      <a:pt x="12048" y="485"/>
                      <a:pt x="2306" y="-1540"/>
                      <a:pt x="719" y="1238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2773542" y="4840109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" name="Freeform 61"/>
            <p:cNvSpPr>
              <a:spLocks/>
            </p:cNvSpPr>
            <p:nvPr/>
          </p:nvSpPr>
          <p:spPr bwMode="auto">
            <a:xfrm>
              <a:off x="1922536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" name="Freeform 79"/>
            <p:cNvSpPr>
              <a:spLocks/>
            </p:cNvSpPr>
            <p:nvPr/>
          </p:nvSpPr>
          <p:spPr bwMode="auto">
            <a:xfrm>
              <a:off x="2402068" y="3752671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" name="Freeform 63"/>
            <p:cNvSpPr>
              <a:spLocks/>
            </p:cNvSpPr>
            <p:nvPr/>
          </p:nvSpPr>
          <p:spPr bwMode="auto">
            <a:xfrm>
              <a:off x="1982967" y="3696707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" name="Freeform 210"/>
            <p:cNvSpPr>
              <a:spLocks/>
            </p:cNvSpPr>
            <p:nvPr/>
          </p:nvSpPr>
          <p:spPr bwMode="auto">
            <a:xfrm>
              <a:off x="4430994" y="2440602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3" name="Freeform 177"/>
            <p:cNvSpPr>
              <a:spLocks/>
            </p:cNvSpPr>
            <p:nvPr/>
          </p:nvSpPr>
          <p:spPr bwMode="auto">
            <a:xfrm>
              <a:off x="4591191" y="3844787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4" name="Freeform 239"/>
            <p:cNvSpPr>
              <a:spLocks/>
            </p:cNvSpPr>
            <p:nvPr/>
          </p:nvSpPr>
          <p:spPr bwMode="auto">
            <a:xfrm>
              <a:off x="6288229" y="3735822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" name="Freeform 164"/>
            <p:cNvSpPr>
              <a:spLocks/>
            </p:cNvSpPr>
            <p:nvPr/>
          </p:nvSpPr>
          <p:spPr bwMode="auto">
            <a:xfrm>
              <a:off x="5365891" y="4285098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2449332" y="5528660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" name="Freeform 88"/>
            <p:cNvSpPr>
              <a:spLocks/>
            </p:cNvSpPr>
            <p:nvPr/>
          </p:nvSpPr>
          <p:spPr bwMode="auto">
            <a:xfrm>
              <a:off x="2338028" y="4498796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8" name="Freeform 225"/>
            <p:cNvSpPr>
              <a:spLocks/>
            </p:cNvSpPr>
            <p:nvPr/>
          </p:nvSpPr>
          <p:spPr bwMode="auto">
            <a:xfrm>
              <a:off x="4804056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9" name="Freeform 83"/>
            <p:cNvSpPr>
              <a:spLocks/>
            </p:cNvSpPr>
            <p:nvPr/>
          </p:nvSpPr>
          <p:spPr bwMode="auto">
            <a:xfrm>
              <a:off x="2195077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0" name="Freeform 215"/>
            <p:cNvSpPr>
              <a:spLocks/>
            </p:cNvSpPr>
            <p:nvPr/>
          </p:nvSpPr>
          <p:spPr bwMode="auto">
            <a:xfrm>
              <a:off x="4691997" y="265076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1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02" name="Group 101"/>
            <p:cNvGrpSpPr/>
            <p:nvPr/>
          </p:nvGrpSpPr>
          <p:grpSpPr>
            <a:xfrm>
              <a:off x="8458081" y="4303143"/>
              <a:ext cx="106193" cy="190500"/>
              <a:chOff x="8469053" y="4400550"/>
              <a:chExt cx="106193" cy="190500"/>
            </a:xfrm>
            <a:solidFill>
              <a:schemeClr val="bg1">
                <a:lumMod val="50000"/>
              </a:schemeClr>
            </a:solidFill>
          </p:grpSpPr>
          <p:sp>
            <p:nvSpPr>
              <p:cNvPr id="103" name="Freeform 102"/>
              <p:cNvSpPr/>
              <p:nvPr/>
            </p:nvSpPr>
            <p:spPr bwMode="auto">
              <a:xfrm>
                <a:off x="8531322" y="4481113"/>
                <a:ext cx="22128" cy="21447"/>
              </a:xfrm>
              <a:custGeom>
                <a:avLst/>
                <a:gdLst>
                  <a:gd name="connsiteX0" fmla="*/ 697 w 22128"/>
                  <a:gd name="connsiteY0" fmla="*/ 7543 h 21447"/>
                  <a:gd name="connsiteX1" fmla="*/ 3078 w 22128"/>
                  <a:gd name="connsiteY1" fmla="*/ 19450 h 21447"/>
                  <a:gd name="connsiteX2" fmla="*/ 22128 w 22128"/>
                  <a:gd name="connsiteY2" fmla="*/ 9925 h 21447"/>
                  <a:gd name="connsiteX3" fmla="*/ 10222 w 22128"/>
                  <a:gd name="connsiteY3" fmla="*/ 400 h 21447"/>
                  <a:gd name="connsiteX4" fmla="*/ 697 w 22128"/>
                  <a:gd name="connsiteY4" fmla="*/ 7543 h 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28" h="21447">
                    <a:moveTo>
                      <a:pt x="697" y="7543"/>
                    </a:moveTo>
                    <a:cubicBezTo>
                      <a:pt x="-494" y="10718"/>
                      <a:pt x="-436" y="17442"/>
                      <a:pt x="3078" y="19450"/>
                    </a:cubicBezTo>
                    <a:cubicBezTo>
                      <a:pt x="14091" y="25743"/>
                      <a:pt x="18301" y="15665"/>
                      <a:pt x="22128" y="9925"/>
                    </a:cubicBezTo>
                    <a:cubicBezTo>
                      <a:pt x="20311" y="7200"/>
                      <a:pt x="16277" y="-2021"/>
                      <a:pt x="10222" y="400"/>
                    </a:cubicBezTo>
                    <a:cubicBezTo>
                      <a:pt x="7565" y="1463"/>
                      <a:pt x="1888" y="4368"/>
                      <a:pt x="697" y="7543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4" name="Freeform 103"/>
              <p:cNvSpPr/>
              <p:nvPr/>
            </p:nvSpPr>
            <p:spPr bwMode="auto">
              <a:xfrm>
                <a:off x="8469053" y="4412456"/>
                <a:ext cx="41947" cy="47625"/>
              </a:xfrm>
              <a:custGeom>
                <a:avLst/>
                <a:gdLst>
                  <a:gd name="connsiteX0" fmla="*/ 1053 w 41947"/>
                  <a:gd name="connsiteY0" fmla="*/ 9525 h 47625"/>
                  <a:gd name="connsiteX1" fmla="*/ 17722 w 41947"/>
                  <a:gd name="connsiteY1" fmla="*/ 35719 h 47625"/>
                  <a:gd name="connsiteX2" fmla="*/ 39153 w 41947"/>
                  <a:gd name="connsiteY2" fmla="*/ 47625 h 47625"/>
                  <a:gd name="connsiteX3" fmla="*/ 34391 w 41947"/>
                  <a:gd name="connsiteY3" fmla="*/ 35719 h 47625"/>
                  <a:gd name="connsiteX4" fmla="*/ 24866 w 41947"/>
                  <a:gd name="connsiteY4" fmla="*/ 14288 h 47625"/>
                  <a:gd name="connsiteX5" fmla="*/ 10578 w 41947"/>
                  <a:gd name="connsiteY5" fmla="*/ 4763 h 47625"/>
                  <a:gd name="connsiteX6" fmla="*/ 3435 w 41947"/>
                  <a:gd name="connsiteY6" fmla="*/ 0 h 47625"/>
                  <a:gd name="connsiteX7" fmla="*/ 1053 w 4194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7" h="47625">
                    <a:moveTo>
                      <a:pt x="1053" y="9525"/>
                    </a:moveTo>
                    <a:cubicBezTo>
                      <a:pt x="3434" y="15478"/>
                      <a:pt x="15706" y="34375"/>
                      <a:pt x="17722" y="35719"/>
                    </a:cubicBezTo>
                    <a:cubicBezTo>
                      <a:pt x="34098" y="46636"/>
                      <a:pt x="26580" y="43434"/>
                      <a:pt x="39153" y="47625"/>
                    </a:cubicBezTo>
                    <a:cubicBezTo>
                      <a:pt x="45140" y="29672"/>
                      <a:pt x="40545" y="51105"/>
                      <a:pt x="34391" y="35719"/>
                    </a:cubicBezTo>
                    <a:cubicBezTo>
                      <a:pt x="24864" y="11900"/>
                      <a:pt x="40762" y="19586"/>
                      <a:pt x="24866" y="14288"/>
                    </a:cubicBezTo>
                    <a:lnTo>
                      <a:pt x="10578" y="4763"/>
                    </a:lnTo>
                    <a:lnTo>
                      <a:pt x="3435" y="0"/>
                    </a:lnTo>
                    <a:cubicBezTo>
                      <a:pt x="698" y="8209"/>
                      <a:pt x="-1328" y="3572"/>
                      <a:pt x="1053" y="9525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5" name="Freeform 104"/>
              <p:cNvSpPr/>
              <p:nvPr/>
            </p:nvSpPr>
            <p:spPr bwMode="auto">
              <a:xfrm>
                <a:off x="8524748" y="4441031"/>
                <a:ext cx="21272" cy="22381"/>
              </a:xfrm>
              <a:custGeom>
                <a:avLst/>
                <a:gdLst>
                  <a:gd name="connsiteX0" fmla="*/ 4890 w 21272"/>
                  <a:gd name="connsiteY0" fmla="*/ 16669 h 22381"/>
                  <a:gd name="connsiteX1" fmla="*/ 16796 w 21272"/>
                  <a:gd name="connsiteY1" fmla="*/ 21432 h 22381"/>
                  <a:gd name="connsiteX2" fmla="*/ 4890 w 21272"/>
                  <a:gd name="connsiteY2" fmla="*/ 0 h 22381"/>
                  <a:gd name="connsiteX3" fmla="*/ 127 w 21272"/>
                  <a:gd name="connsiteY3" fmla="*/ 7144 h 22381"/>
                  <a:gd name="connsiteX4" fmla="*/ 2508 w 21272"/>
                  <a:gd name="connsiteY4" fmla="*/ 16669 h 22381"/>
                  <a:gd name="connsiteX5" fmla="*/ 4890 w 21272"/>
                  <a:gd name="connsiteY5" fmla="*/ 16669 h 2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2" h="22381">
                    <a:moveTo>
                      <a:pt x="4890" y="16669"/>
                    </a:moveTo>
                    <a:cubicBezTo>
                      <a:pt x="7271" y="17463"/>
                      <a:pt x="14425" y="24989"/>
                      <a:pt x="16796" y="21432"/>
                    </a:cubicBezTo>
                    <a:cubicBezTo>
                      <a:pt x="29139" y="2918"/>
                      <a:pt x="12886" y="2000"/>
                      <a:pt x="4890" y="0"/>
                    </a:cubicBezTo>
                    <a:cubicBezTo>
                      <a:pt x="3302" y="2381"/>
                      <a:pt x="532" y="4311"/>
                      <a:pt x="127" y="7144"/>
                    </a:cubicBezTo>
                    <a:cubicBezTo>
                      <a:pt x="-336" y="10384"/>
                      <a:pt x="464" y="14113"/>
                      <a:pt x="2508" y="16669"/>
                    </a:cubicBezTo>
                    <a:cubicBezTo>
                      <a:pt x="4814" y="19552"/>
                      <a:pt x="2509" y="15875"/>
                      <a:pt x="4890" y="16669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6" name="Freeform 105"/>
              <p:cNvSpPr/>
              <p:nvPr/>
            </p:nvSpPr>
            <p:spPr bwMode="auto">
              <a:xfrm>
                <a:off x="8527204" y="4410075"/>
                <a:ext cx="16741" cy="22181"/>
              </a:xfrm>
              <a:custGeom>
                <a:avLst/>
                <a:gdLst>
                  <a:gd name="connsiteX0" fmla="*/ 52 w 16741"/>
                  <a:gd name="connsiteY0" fmla="*/ 21431 h 22181"/>
                  <a:gd name="connsiteX1" fmla="*/ 11959 w 16741"/>
                  <a:gd name="connsiteY1" fmla="*/ 19050 h 22181"/>
                  <a:gd name="connsiteX2" fmla="*/ 14340 w 16741"/>
                  <a:gd name="connsiteY2" fmla="*/ 0 h 22181"/>
                  <a:gd name="connsiteX3" fmla="*/ 9577 w 16741"/>
                  <a:gd name="connsiteY3" fmla="*/ 7144 h 22181"/>
                  <a:gd name="connsiteX4" fmla="*/ 52 w 16741"/>
                  <a:gd name="connsiteY4" fmla="*/ 21431 h 2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1" h="22181">
                    <a:moveTo>
                      <a:pt x="52" y="21431"/>
                    </a:moveTo>
                    <a:cubicBezTo>
                      <a:pt x="449" y="23415"/>
                      <a:pt x="8445" y="21058"/>
                      <a:pt x="11959" y="19050"/>
                    </a:cubicBezTo>
                    <a:cubicBezTo>
                      <a:pt x="20134" y="14379"/>
                      <a:pt x="15630" y="6453"/>
                      <a:pt x="14340" y="0"/>
                    </a:cubicBezTo>
                    <a:cubicBezTo>
                      <a:pt x="12752" y="2381"/>
                      <a:pt x="10739" y="4529"/>
                      <a:pt x="9577" y="7144"/>
                    </a:cubicBezTo>
                    <a:cubicBezTo>
                      <a:pt x="1388" y="25570"/>
                      <a:pt x="-345" y="19447"/>
                      <a:pt x="52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7" name="Freeform 106"/>
              <p:cNvSpPr/>
              <p:nvPr/>
            </p:nvSpPr>
            <p:spPr bwMode="auto">
              <a:xfrm>
                <a:off x="8512273" y="4400550"/>
                <a:ext cx="22127" cy="21563"/>
              </a:xfrm>
              <a:custGeom>
                <a:avLst/>
                <a:gdLst>
                  <a:gd name="connsiteX0" fmla="*/ 696 w 22127"/>
                  <a:gd name="connsiteY0" fmla="*/ 11906 h 21563"/>
                  <a:gd name="connsiteX1" fmla="*/ 19746 w 22127"/>
                  <a:gd name="connsiteY1" fmla="*/ 19050 h 21563"/>
                  <a:gd name="connsiteX2" fmla="*/ 22127 w 22127"/>
                  <a:gd name="connsiteY2" fmla="*/ 11906 h 21563"/>
                  <a:gd name="connsiteX3" fmla="*/ 19746 w 22127"/>
                  <a:gd name="connsiteY3" fmla="*/ 4763 h 21563"/>
                  <a:gd name="connsiteX4" fmla="*/ 5458 w 22127"/>
                  <a:gd name="connsiteY4" fmla="*/ 0 h 21563"/>
                  <a:gd name="connsiteX5" fmla="*/ 696 w 22127"/>
                  <a:gd name="connsiteY5" fmla="*/ 11906 h 2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27" h="21563">
                    <a:moveTo>
                      <a:pt x="696" y="11906"/>
                    </a:moveTo>
                    <a:cubicBezTo>
                      <a:pt x="3077" y="15081"/>
                      <a:pt x="12212" y="26584"/>
                      <a:pt x="19746" y="19050"/>
                    </a:cubicBezTo>
                    <a:cubicBezTo>
                      <a:pt x="21521" y="17275"/>
                      <a:pt x="21333" y="14287"/>
                      <a:pt x="22127" y="11906"/>
                    </a:cubicBezTo>
                    <a:cubicBezTo>
                      <a:pt x="21333" y="9525"/>
                      <a:pt x="21788" y="6222"/>
                      <a:pt x="19746" y="4763"/>
                    </a:cubicBezTo>
                    <a:cubicBezTo>
                      <a:pt x="15661" y="1845"/>
                      <a:pt x="5458" y="0"/>
                      <a:pt x="5458" y="0"/>
                    </a:cubicBezTo>
                    <a:cubicBezTo>
                      <a:pt x="2575" y="8650"/>
                      <a:pt x="-1685" y="8731"/>
                      <a:pt x="696" y="11906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8" name="Freeform 107"/>
              <p:cNvSpPr/>
              <p:nvPr/>
            </p:nvSpPr>
            <p:spPr bwMode="auto">
              <a:xfrm>
                <a:off x="8550835" y="4525794"/>
                <a:ext cx="12853" cy="21230"/>
              </a:xfrm>
              <a:custGeom>
                <a:avLst/>
                <a:gdLst>
                  <a:gd name="connsiteX0" fmla="*/ 234 w 12853"/>
                  <a:gd name="connsiteY0" fmla="*/ 962 h 21230"/>
                  <a:gd name="connsiteX1" fmla="*/ 2615 w 12853"/>
                  <a:gd name="connsiteY1" fmla="*/ 20012 h 21230"/>
                  <a:gd name="connsiteX2" fmla="*/ 12140 w 12853"/>
                  <a:gd name="connsiteY2" fmla="*/ 17631 h 21230"/>
                  <a:gd name="connsiteX3" fmla="*/ 9759 w 12853"/>
                  <a:gd name="connsiteY3" fmla="*/ 5725 h 21230"/>
                  <a:gd name="connsiteX4" fmla="*/ 2615 w 12853"/>
                  <a:gd name="connsiteY4" fmla="*/ 3344 h 21230"/>
                  <a:gd name="connsiteX5" fmla="*/ 234 w 12853"/>
                  <a:gd name="connsiteY5" fmla="*/ 962 h 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3" h="21230">
                    <a:moveTo>
                      <a:pt x="234" y="962"/>
                    </a:moveTo>
                    <a:cubicBezTo>
                      <a:pt x="234" y="3740"/>
                      <a:pt x="-1104" y="14805"/>
                      <a:pt x="2615" y="20012"/>
                    </a:cubicBezTo>
                    <a:cubicBezTo>
                      <a:pt x="4517" y="22675"/>
                      <a:pt x="10676" y="20558"/>
                      <a:pt x="12140" y="17631"/>
                    </a:cubicBezTo>
                    <a:cubicBezTo>
                      <a:pt x="13950" y="14011"/>
                      <a:pt x="12004" y="9092"/>
                      <a:pt x="9759" y="5725"/>
                    </a:cubicBezTo>
                    <a:cubicBezTo>
                      <a:pt x="8367" y="3636"/>
                      <a:pt x="4767" y="4635"/>
                      <a:pt x="2615" y="3344"/>
                    </a:cubicBezTo>
                    <a:cubicBezTo>
                      <a:pt x="690" y="2189"/>
                      <a:pt x="234" y="-1816"/>
                      <a:pt x="234" y="96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9" name="Freeform 108"/>
              <p:cNvSpPr/>
              <p:nvPr/>
            </p:nvSpPr>
            <p:spPr bwMode="auto">
              <a:xfrm>
                <a:off x="8562996" y="4564414"/>
                <a:ext cx="12250" cy="26636"/>
              </a:xfrm>
              <a:custGeom>
                <a:avLst/>
                <a:gdLst>
                  <a:gd name="connsiteX0" fmla="*/ 2360 w 12250"/>
                  <a:gd name="connsiteY0" fmla="*/ 442 h 26636"/>
                  <a:gd name="connsiteX1" fmla="*/ 2360 w 12250"/>
                  <a:gd name="connsiteY1" fmla="*/ 21874 h 26636"/>
                  <a:gd name="connsiteX2" fmla="*/ 9504 w 12250"/>
                  <a:gd name="connsiteY2" fmla="*/ 26636 h 26636"/>
                  <a:gd name="connsiteX3" fmla="*/ 9504 w 12250"/>
                  <a:gd name="connsiteY3" fmla="*/ 7586 h 26636"/>
                  <a:gd name="connsiteX4" fmla="*/ 2360 w 12250"/>
                  <a:gd name="connsiteY4" fmla="*/ 442 h 2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0" h="26636">
                    <a:moveTo>
                      <a:pt x="2360" y="442"/>
                    </a:moveTo>
                    <a:cubicBezTo>
                      <a:pt x="1169" y="2823"/>
                      <a:pt x="-2296" y="14890"/>
                      <a:pt x="2360" y="21874"/>
                    </a:cubicBezTo>
                    <a:cubicBezTo>
                      <a:pt x="3948" y="24255"/>
                      <a:pt x="7123" y="25049"/>
                      <a:pt x="9504" y="26636"/>
                    </a:cubicBezTo>
                    <a:cubicBezTo>
                      <a:pt x="12096" y="18860"/>
                      <a:pt x="14101" y="16781"/>
                      <a:pt x="9504" y="7586"/>
                    </a:cubicBezTo>
                    <a:cubicBezTo>
                      <a:pt x="8710" y="5999"/>
                      <a:pt x="3551" y="-1939"/>
                      <a:pt x="2360" y="44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110" name="Freeform 120"/>
            <p:cNvSpPr>
              <a:spLocks/>
            </p:cNvSpPr>
            <p:nvPr/>
          </p:nvSpPr>
          <p:spPr bwMode="auto">
            <a:xfrm>
              <a:off x="5192854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1" name="Freeform 87"/>
            <p:cNvSpPr>
              <a:spLocks/>
            </p:cNvSpPr>
            <p:nvPr/>
          </p:nvSpPr>
          <p:spPr bwMode="auto">
            <a:xfrm>
              <a:off x="2393260" y="4622706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2" name="Freeform 5"/>
            <p:cNvSpPr>
              <a:spLocks/>
            </p:cNvSpPr>
            <p:nvPr/>
          </p:nvSpPr>
          <p:spPr bwMode="auto">
            <a:xfrm>
              <a:off x="1290022" y="3209447"/>
              <a:ext cx="765175" cy="485775"/>
            </a:xfrm>
            <a:custGeom>
              <a:avLst/>
              <a:gdLst>
                <a:gd name="T0" fmla="*/ 76 w 482"/>
                <a:gd name="T1" fmla="*/ 18 h 306"/>
                <a:gd name="T2" fmla="*/ 146 w 482"/>
                <a:gd name="T3" fmla="*/ 18 h 306"/>
                <a:gd name="T4" fmla="*/ 196 w 482"/>
                <a:gd name="T5" fmla="*/ 38 h 306"/>
                <a:gd name="T6" fmla="*/ 226 w 482"/>
                <a:gd name="T7" fmla="*/ 62 h 306"/>
                <a:gd name="T8" fmla="*/ 258 w 482"/>
                <a:gd name="T9" fmla="*/ 58 h 306"/>
                <a:gd name="T10" fmla="*/ 282 w 482"/>
                <a:gd name="T11" fmla="*/ 96 h 306"/>
                <a:gd name="T12" fmla="*/ 318 w 482"/>
                <a:gd name="T13" fmla="*/ 116 h 306"/>
                <a:gd name="T14" fmla="*/ 308 w 482"/>
                <a:gd name="T15" fmla="*/ 152 h 306"/>
                <a:gd name="T16" fmla="*/ 312 w 482"/>
                <a:gd name="T17" fmla="*/ 192 h 306"/>
                <a:gd name="T18" fmla="*/ 338 w 482"/>
                <a:gd name="T19" fmla="*/ 234 h 306"/>
                <a:gd name="T20" fmla="*/ 376 w 482"/>
                <a:gd name="T21" fmla="*/ 244 h 306"/>
                <a:gd name="T22" fmla="*/ 424 w 482"/>
                <a:gd name="T23" fmla="*/ 220 h 306"/>
                <a:gd name="T24" fmla="*/ 442 w 482"/>
                <a:gd name="T25" fmla="*/ 192 h 306"/>
                <a:gd name="T26" fmla="*/ 482 w 482"/>
                <a:gd name="T27" fmla="*/ 194 h 306"/>
                <a:gd name="T28" fmla="*/ 470 w 482"/>
                <a:gd name="T29" fmla="*/ 220 h 306"/>
                <a:gd name="T30" fmla="*/ 464 w 482"/>
                <a:gd name="T31" fmla="*/ 246 h 306"/>
                <a:gd name="T32" fmla="*/ 452 w 482"/>
                <a:gd name="T33" fmla="*/ 246 h 306"/>
                <a:gd name="T34" fmla="*/ 416 w 482"/>
                <a:gd name="T35" fmla="*/ 254 h 306"/>
                <a:gd name="T36" fmla="*/ 424 w 482"/>
                <a:gd name="T37" fmla="*/ 272 h 306"/>
                <a:gd name="T38" fmla="*/ 412 w 482"/>
                <a:gd name="T39" fmla="*/ 282 h 306"/>
                <a:gd name="T40" fmla="*/ 402 w 482"/>
                <a:gd name="T41" fmla="*/ 288 h 306"/>
                <a:gd name="T42" fmla="*/ 392 w 482"/>
                <a:gd name="T43" fmla="*/ 300 h 306"/>
                <a:gd name="T44" fmla="*/ 364 w 482"/>
                <a:gd name="T45" fmla="*/ 280 h 306"/>
                <a:gd name="T46" fmla="*/ 338 w 482"/>
                <a:gd name="T47" fmla="*/ 284 h 306"/>
                <a:gd name="T48" fmla="*/ 298 w 482"/>
                <a:gd name="T49" fmla="*/ 276 h 306"/>
                <a:gd name="T50" fmla="*/ 254 w 482"/>
                <a:gd name="T51" fmla="*/ 260 h 306"/>
                <a:gd name="T52" fmla="*/ 218 w 482"/>
                <a:gd name="T53" fmla="*/ 240 h 306"/>
                <a:gd name="T54" fmla="*/ 186 w 482"/>
                <a:gd name="T55" fmla="*/ 212 h 306"/>
                <a:gd name="T56" fmla="*/ 192 w 482"/>
                <a:gd name="T57" fmla="*/ 186 h 306"/>
                <a:gd name="T58" fmla="*/ 156 w 482"/>
                <a:gd name="T59" fmla="*/ 146 h 306"/>
                <a:gd name="T60" fmla="*/ 126 w 482"/>
                <a:gd name="T61" fmla="*/ 120 h 306"/>
                <a:gd name="T62" fmla="*/ 100 w 482"/>
                <a:gd name="T63" fmla="*/ 86 h 306"/>
                <a:gd name="T64" fmla="*/ 72 w 482"/>
                <a:gd name="T65" fmla="*/ 48 h 306"/>
                <a:gd name="T66" fmla="*/ 50 w 482"/>
                <a:gd name="T67" fmla="*/ 20 h 306"/>
                <a:gd name="T68" fmla="*/ 40 w 482"/>
                <a:gd name="T69" fmla="*/ 38 h 306"/>
                <a:gd name="T70" fmla="*/ 64 w 482"/>
                <a:gd name="T71" fmla="*/ 76 h 306"/>
                <a:gd name="T72" fmla="*/ 90 w 482"/>
                <a:gd name="T73" fmla="*/ 108 h 306"/>
                <a:gd name="T74" fmla="*/ 106 w 482"/>
                <a:gd name="T75" fmla="*/ 146 h 306"/>
                <a:gd name="T76" fmla="*/ 120 w 482"/>
                <a:gd name="T77" fmla="*/ 156 h 306"/>
                <a:gd name="T78" fmla="*/ 108 w 482"/>
                <a:gd name="T79" fmla="*/ 158 h 306"/>
                <a:gd name="T80" fmla="*/ 84 w 482"/>
                <a:gd name="T81" fmla="*/ 134 h 306"/>
                <a:gd name="T82" fmla="*/ 72 w 482"/>
                <a:gd name="T83" fmla="*/ 108 h 306"/>
                <a:gd name="T84" fmla="*/ 48 w 482"/>
                <a:gd name="T85" fmla="*/ 98 h 306"/>
                <a:gd name="T86" fmla="*/ 42 w 482"/>
                <a:gd name="T87" fmla="*/ 84 h 306"/>
                <a:gd name="T88" fmla="*/ 46 w 482"/>
                <a:gd name="T89" fmla="*/ 74 h 306"/>
                <a:gd name="T90" fmla="*/ 30 w 482"/>
                <a:gd name="T91" fmla="*/ 56 h 306"/>
                <a:gd name="T92" fmla="*/ 12 w 482"/>
                <a:gd name="T93" fmla="*/ 2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2" h="306">
                  <a:moveTo>
                    <a:pt x="0" y="2"/>
                  </a:moveTo>
                  <a:lnTo>
                    <a:pt x="32" y="0"/>
                  </a:lnTo>
                  <a:lnTo>
                    <a:pt x="76" y="18"/>
                  </a:lnTo>
                  <a:lnTo>
                    <a:pt x="92" y="24"/>
                  </a:lnTo>
                  <a:lnTo>
                    <a:pt x="138" y="24"/>
                  </a:lnTo>
                  <a:lnTo>
                    <a:pt x="146" y="18"/>
                  </a:lnTo>
                  <a:lnTo>
                    <a:pt x="166" y="14"/>
                  </a:lnTo>
                  <a:lnTo>
                    <a:pt x="186" y="30"/>
                  </a:lnTo>
                  <a:lnTo>
                    <a:pt x="196" y="38"/>
                  </a:lnTo>
                  <a:lnTo>
                    <a:pt x="198" y="54"/>
                  </a:lnTo>
                  <a:lnTo>
                    <a:pt x="214" y="64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36" y="48"/>
                  </a:lnTo>
                  <a:lnTo>
                    <a:pt x="258" y="58"/>
                  </a:lnTo>
                  <a:lnTo>
                    <a:pt x="264" y="72"/>
                  </a:lnTo>
                  <a:lnTo>
                    <a:pt x="274" y="84"/>
                  </a:lnTo>
                  <a:lnTo>
                    <a:pt x="282" y="96"/>
                  </a:lnTo>
                  <a:lnTo>
                    <a:pt x="290" y="108"/>
                  </a:lnTo>
                  <a:lnTo>
                    <a:pt x="306" y="114"/>
                  </a:lnTo>
                  <a:lnTo>
                    <a:pt x="318" y="116"/>
                  </a:lnTo>
                  <a:lnTo>
                    <a:pt x="314" y="124"/>
                  </a:lnTo>
                  <a:lnTo>
                    <a:pt x="310" y="136"/>
                  </a:lnTo>
                  <a:lnTo>
                    <a:pt x="308" y="152"/>
                  </a:lnTo>
                  <a:lnTo>
                    <a:pt x="308" y="162"/>
                  </a:lnTo>
                  <a:lnTo>
                    <a:pt x="308" y="174"/>
                  </a:lnTo>
                  <a:lnTo>
                    <a:pt x="312" y="192"/>
                  </a:lnTo>
                  <a:lnTo>
                    <a:pt x="322" y="210"/>
                  </a:lnTo>
                  <a:lnTo>
                    <a:pt x="330" y="222"/>
                  </a:lnTo>
                  <a:lnTo>
                    <a:pt x="338" y="234"/>
                  </a:lnTo>
                  <a:lnTo>
                    <a:pt x="348" y="240"/>
                  </a:lnTo>
                  <a:lnTo>
                    <a:pt x="360" y="244"/>
                  </a:lnTo>
                  <a:lnTo>
                    <a:pt x="376" y="244"/>
                  </a:lnTo>
                  <a:lnTo>
                    <a:pt x="396" y="240"/>
                  </a:lnTo>
                  <a:lnTo>
                    <a:pt x="416" y="236"/>
                  </a:lnTo>
                  <a:lnTo>
                    <a:pt x="424" y="220"/>
                  </a:lnTo>
                  <a:lnTo>
                    <a:pt x="424" y="210"/>
                  </a:lnTo>
                  <a:lnTo>
                    <a:pt x="428" y="200"/>
                  </a:lnTo>
                  <a:lnTo>
                    <a:pt x="442" y="192"/>
                  </a:lnTo>
                  <a:lnTo>
                    <a:pt x="452" y="192"/>
                  </a:lnTo>
                  <a:lnTo>
                    <a:pt x="470" y="192"/>
                  </a:lnTo>
                  <a:lnTo>
                    <a:pt x="482" y="194"/>
                  </a:lnTo>
                  <a:lnTo>
                    <a:pt x="478" y="206"/>
                  </a:lnTo>
                  <a:lnTo>
                    <a:pt x="472" y="214"/>
                  </a:lnTo>
                  <a:lnTo>
                    <a:pt x="470" y="220"/>
                  </a:lnTo>
                  <a:lnTo>
                    <a:pt x="468" y="232"/>
                  </a:lnTo>
                  <a:lnTo>
                    <a:pt x="468" y="244"/>
                  </a:lnTo>
                  <a:lnTo>
                    <a:pt x="464" y="246"/>
                  </a:lnTo>
                  <a:lnTo>
                    <a:pt x="460" y="240"/>
                  </a:lnTo>
                  <a:lnTo>
                    <a:pt x="456" y="242"/>
                  </a:lnTo>
                  <a:lnTo>
                    <a:pt x="452" y="246"/>
                  </a:lnTo>
                  <a:lnTo>
                    <a:pt x="446" y="252"/>
                  </a:lnTo>
                  <a:lnTo>
                    <a:pt x="434" y="252"/>
                  </a:lnTo>
                  <a:lnTo>
                    <a:pt x="416" y="254"/>
                  </a:lnTo>
                  <a:lnTo>
                    <a:pt x="414" y="258"/>
                  </a:lnTo>
                  <a:lnTo>
                    <a:pt x="416" y="266"/>
                  </a:lnTo>
                  <a:lnTo>
                    <a:pt x="424" y="272"/>
                  </a:lnTo>
                  <a:lnTo>
                    <a:pt x="428" y="278"/>
                  </a:lnTo>
                  <a:lnTo>
                    <a:pt x="424" y="280"/>
                  </a:lnTo>
                  <a:lnTo>
                    <a:pt x="412" y="282"/>
                  </a:lnTo>
                  <a:lnTo>
                    <a:pt x="408" y="280"/>
                  </a:lnTo>
                  <a:lnTo>
                    <a:pt x="406" y="284"/>
                  </a:lnTo>
                  <a:lnTo>
                    <a:pt x="402" y="288"/>
                  </a:lnTo>
                  <a:lnTo>
                    <a:pt x="400" y="294"/>
                  </a:lnTo>
                  <a:lnTo>
                    <a:pt x="398" y="306"/>
                  </a:lnTo>
                  <a:lnTo>
                    <a:pt x="392" y="300"/>
                  </a:lnTo>
                  <a:lnTo>
                    <a:pt x="382" y="290"/>
                  </a:lnTo>
                  <a:lnTo>
                    <a:pt x="372" y="284"/>
                  </a:lnTo>
                  <a:lnTo>
                    <a:pt x="364" y="280"/>
                  </a:lnTo>
                  <a:lnTo>
                    <a:pt x="356" y="278"/>
                  </a:lnTo>
                  <a:lnTo>
                    <a:pt x="346" y="280"/>
                  </a:lnTo>
                  <a:lnTo>
                    <a:pt x="338" y="284"/>
                  </a:lnTo>
                  <a:lnTo>
                    <a:pt x="328" y="286"/>
                  </a:lnTo>
                  <a:lnTo>
                    <a:pt x="312" y="282"/>
                  </a:lnTo>
                  <a:lnTo>
                    <a:pt x="298" y="276"/>
                  </a:lnTo>
                  <a:lnTo>
                    <a:pt x="282" y="270"/>
                  </a:lnTo>
                  <a:lnTo>
                    <a:pt x="264" y="264"/>
                  </a:lnTo>
                  <a:lnTo>
                    <a:pt x="254" y="260"/>
                  </a:lnTo>
                  <a:lnTo>
                    <a:pt x="246" y="248"/>
                  </a:lnTo>
                  <a:lnTo>
                    <a:pt x="232" y="248"/>
                  </a:lnTo>
                  <a:lnTo>
                    <a:pt x="218" y="240"/>
                  </a:lnTo>
                  <a:lnTo>
                    <a:pt x="204" y="232"/>
                  </a:lnTo>
                  <a:lnTo>
                    <a:pt x="192" y="222"/>
                  </a:lnTo>
                  <a:lnTo>
                    <a:pt x="186" y="212"/>
                  </a:lnTo>
                  <a:lnTo>
                    <a:pt x="186" y="202"/>
                  </a:lnTo>
                  <a:lnTo>
                    <a:pt x="192" y="196"/>
                  </a:lnTo>
                  <a:lnTo>
                    <a:pt x="192" y="186"/>
                  </a:lnTo>
                  <a:lnTo>
                    <a:pt x="178" y="168"/>
                  </a:lnTo>
                  <a:lnTo>
                    <a:pt x="168" y="156"/>
                  </a:lnTo>
                  <a:lnTo>
                    <a:pt x="156" y="146"/>
                  </a:lnTo>
                  <a:lnTo>
                    <a:pt x="146" y="134"/>
                  </a:lnTo>
                  <a:lnTo>
                    <a:pt x="134" y="126"/>
                  </a:lnTo>
                  <a:lnTo>
                    <a:pt x="126" y="120"/>
                  </a:lnTo>
                  <a:lnTo>
                    <a:pt x="126" y="106"/>
                  </a:lnTo>
                  <a:lnTo>
                    <a:pt x="110" y="96"/>
                  </a:lnTo>
                  <a:lnTo>
                    <a:pt x="100" y="86"/>
                  </a:lnTo>
                  <a:lnTo>
                    <a:pt x="88" y="70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34"/>
                  </a:lnTo>
                  <a:lnTo>
                    <a:pt x="64" y="28"/>
                  </a:lnTo>
                  <a:lnTo>
                    <a:pt x="50" y="20"/>
                  </a:lnTo>
                  <a:lnTo>
                    <a:pt x="38" y="20"/>
                  </a:lnTo>
                  <a:lnTo>
                    <a:pt x="36" y="26"/>
                  </a:lnTo>
                  <a:lnTo>
                    <a:pt x="40" y="38"/>
                  </a:lnTo>
                  <a:lnTo>
                    <a:pt x="46" y="52"/>
                  </a:lnTo>
                  <a:lnTo>
                    <a:pt x="56" y="62"/>
                  </a:lnTo>
                  <a:lnTo>
                    <a:pt x="64" y="76"/>
                  </a:lnTo>
                  <a:lnTo>
                    <a:pt x="72" y="86"/>
                  </a:lnTo>
                  <a:lnTo>
                    <a:pt x="80" y="96"/>
                  </a:lnTo>
                  <a:lnTo>
                    <a:pt x="90" y="108"/>
                  </a:lnTo>
                  <a:lnTo>
                    <a:pt x="98" y="124"/>
                  </a:lnTo>
                  <a:lnTo>
                    <a:pt x="104" y="136"/>
                  </a:lnTo>
                  <a:lnTo>
                    <a:pt x="106" y="146"/>
                  </a:lnTo>
                  <a:lnTo>
                    <a:pt x="114" y="146"/>
                  </a:lnTo>
                  <a:lnTo>
                    <a:pt x="118" y="152"/>
                  </a:lnTo>
                  <a:lnTo>
                    <a:pt x="120" y="156"/>
                  </a:lnTo>
                  <a:lnTo>
                    <a:pt x="122" y="166"/>
                  </a:lnTo>
                  <a:lnTo>
                    <a:pt x="114" y="170"/>
                  </a:lnTo>
                  <a:lnTo>
                    <a:pt x="108" y="158"/>
                  </a:lnTo>
                  <a:lnTo>
                    <a:pt x="100" y="152"/>
                  </a:lnTo>
                  <a:lnTo>
                    <a:pt x="92" y="144"/>
                  </a:lnTo>
                  <a:lnTo>
                    <a:pt x="84" y="134"/>
                  </a:lnTo>
                  <a:lnTo>
                    <a:pt x="82" y="126"/>
                  </a:lnTo>
                  <a:lnTo>
                    <a:pt x="80" y="116"/>
                  </a:lnTo>
                  <a:lnTo>
                    <a:pt x="72" y="108"/>
                  </a:lnTo>
                  <a:lnTo>
                    <a:pt x="66" y="104"/>
                  </a:lnTo>
                  <a:lnTo>
                    <a:pt x="56" y="102"/>
                  </a:lnTo>
                  <a:lnTo>
                    <a:pt x="48" y="98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42" y="84"/>
                  </a:lnTo>
                  <a:lnTo>
                    <a:pt x="46" y="84"/>
                  </a:lnTo>
                  <a:lnTo>
                    <a:pt x="48" y="80"/>
                  </a:lnTo>
                  <a:lnTo>
                    <a:pt x="46" y="74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0" y="56"/>
                  </a:lnTo>
                  <a:lnTo>
                    <a:pt x="22" y="46"/>
                  </a:lnTo>
                  <a:lnTo>
                    <a:pt x="16" y="32"/>
                  </a:lnTo>
                  <a:lnTo>
                    <a:pt x="12" y="24"/>
                  </a:lnTo>
                  <a:lnTo>
                    <a:pt x="8" y="1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3" name="Freeform 93"/>
            <p:cNvSpPr>
              <a:spLocks/>
            </p:cNvSpPr>
            <p:nvPr/>
          </p:nvSpPr>
          <p:spPr bwMode="auto">
            <a:xfrm>
              <a:off x="2376668" y="3931085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4" name="Freeform 119"/>
            <p:cNvSpPr>
              <a:spLocks/>
            </p:cNvSpPr>
            <p:nvPr/>
          </p:nvSpPr>
          <p:spPr bwMode="auto">
            <a:xfrm>
              <a:off x="5182534" y="3084333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5" name="Freeform 199"/>
            <p:cNvSpPr>
              <a:spLocks/>
            </p:cNvSpPr>
            <p:nvPr/>
          </p:nvSpPr>
          <p:spPr bwMode="auto">
            <a:xfrm>
              <a:off x="4429851" y="2673171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6" name="Freeform 286"/>
            <p:cNvSpPr>
              <a:spLocks/>
            </p:cNvSpPr>
            <p:nvPr/>
          </p:nvSpPr>
          <p:spPr bwMode="auto">
            <a:xfrm>
              <a:off x="6128794" y="2491699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7" name="Freeform 139"/>
            <p:cNvSpPr>
              <a:spLocks/>
            </p:cNvSpPr>
            <p:nvPr/>
          </p:nvSpPr>
          <p:spPr bwMode="auto">
            <a:xfrm>
              <a:off x="4056203" y="3007339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8" name="Freeform 76"/>
            <p:cNvSpPr>
              <a:spLocks/>
            </p:cNvSpPr>
            <p:nvPr/>
          </p:nvSpPr>
          <p:spPr bwMode="auto">
            <a:xfrm>
              <a:off x="2260959" y="3749494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8808882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0" name="Freeform 119"/>
            <p:cNvSpPr/>
            <p:nvPr/>
          </p:nvSpPr>
          <p:spPr bwMode="auto">
            <a:xfrm>
              <a:off x="8828228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121" name="Group 120"/>
            <p:cNvGrpSpPr/>
            <p:nvPr/>
          </p:nvGrpSpPr>
          <p:grpSpPr>
            <a:xfrm>
              <a:off x="9048690" y="4316956"/>
              <a:ext cx="51278" cy="38101"/>
              <a:chOff x="9048690" y="4316956"/>
              <a:chExt cx="51278" cy="38101"/>
            </a:xfrm>
          </p:grpSpPr>
          <p:sp>
            <p:nvSpPr>
              <p:cNvPr id="122" name="Freeform 121"/>
              <p:cNvSpPr/>
              <p:nvPr/>
            </p:nvSpPr>
            <p:spPr bwMode="auto">
              <a:xfrm>
                <a:off x="9068883" y="4336007"/>
                <a:ext cx="31085" cy="19050"/>
              </a:xfrm>
              <a:custGeom>
                <a:avLst/>
                <a:gdLst>
                  <a:gd name="connsiteX0" fmla="*/ 0 w 31085"/>
                  <a:gd name="connsiteY0" fmla="*/ 2382 h 19050"/>
                  <a:gd name="connsiteX1" fmla="*/ 7144 w 31085"/>
                  <a:gd name="connsiteY1" fmla="*/ 14288 h 19050"/>
                  <a:gd name="connsiteX2" fmla="*/ 21431 w 31085"/>
                  <a:gd name="connsiteY2" fmla="*/ 19050 h 19050"/>
                  <a:gd name="connsiteX3" fmla="*/ 30956 w 31085"/>
                  <a:gd name="connsiteY3" fmla="*/ 16669 h 19050"/>
                  <a:gd name="connsiteX4" fmla="*/ 23813 w 31085"/>
                  <a:gd name="connsiteY4" fmla="*/ 14288 h 19050"/>
                  <a:gd name="connsiteX5" fmla="*/ 21431 w 31085"/>
                  <a:gd name="connsiteY5" fmla="*/ 7144 h 19050"/>
                  <a:gd name="connsiteX6" fmla="*/ 16669 w 31085"/>
                  <a:gd name="connsiteY6" fmla="*/ 0 h 19050"/>
                  <a:gd name="connsiteX7" fmla="*/ 0 w 31085"/>
                  <a:gd name="connsiteY7" fmla="*/ 238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85" h="19050">
                    <a:moveTo>
                      <a:pt x="0" y="2382"/>
                    </a:moveTo>
                    <a:cubicBezTo>
                      <a:pt x="2381" y="6351"/>
                      <a:pt x="3491" y="11447"/>
                      <a:pt x="7144" y="14288"/>
                    </a:cubicBezTo>
                    <a:cubicBezTo>
                      <a:pt x="11107" y="17370"/>
                      <a:pt x="21431" y="19050"/>
                      <a:pt x="21431" y="19050"/>
                    </a:cubicBezTo>
                    <a:cubicBezTo>
                      <a:pt x="24606" y="18256"/>
                      <a:pt x="29492" y="19596"/>
                      <a:pt x="30956" y="16669"/>
                    </a:cubicBezTo>
                    <a:cubicBezTo>
                      <a:pt x="32079" y="14424"/>
                      <a:pt x="25588" y="16063"/>
                      <a:pt x="23813" y="14288"/>
                    </a:cubicBezTo>
                    <a:cubicBezTo>
                      <a:pt x="22038" y="12513"/>
                      <a:pt x="22554" y="9389"/>
                      <a:pt x="21431" y="7144"/>
                    </a:cubicBezTo>
                    <a:cubicBezTo>
                      <a:pt x="20151" y="4584"/>
                      <a:pt x="18256" y="2381"/>
                      <a:pt x="16669" y="0"/>
                    </a:cubicBezTo>
                    <a:lnTo>
                      <a:pt x="0" y="2382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23" name="Freeform 122"/>
              <p:cNvSpPr/>
              <p:nvPr/>
            </p:nvSpPr>
            <p:spPr bwMode="auto">
              <a:xfrm>
                <a:off x="9048690" y="4316956"/>
                <a:ext cx="27397" cy="21747"/>
              </a:xfrm>
              <a:custGeom>
                <a:avLst/>
                <a:gdLst>
                  <a:gd name="connsiteX0" fmla="*/ 8316 w 27397"/>
                  <a:gd name="connsiteY0" fmla="*/ 21431 h 21747"/>
                  <a:gd name="connsiteX1" fmla="*/ 24985 w 27397"/>
                  <a:gd name="connsiteY1" fmla="*/ 19050 h 21747"/>
                  <a:gd name="connsiteX2" fmla="*/ 24985 w 27397"/>
                  <a:gd name="connsiteY2" fmla="*/ 2381 h 21747"/>
                  <a:gd name="connsiteX3" fmla="*/ 17841 w 27397"/>
                  <a:gd name="connsiteY3" fmla="*/ 0 h 21747"/>
                  <a:gd name="connsiteX4" fmla="*/ 1172 w 27397"/>
                  <a:gd name="connsiteY4" fmla="*/ 2381 h 21747"/>
                  <a:gd name="connsiteX5" fmla="*/ 3554 w 27397"/>
                  <a:gd name="connsiteY5" fmla="*/ 14288 h 21747"/>
                  <a:gd name="connsiteX6" fmla="*/ 8316 w 27397"/>
                  <a:gd name="connsiteY6" fmla="*/ 21431 h 2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397" h="21747">
                    <a:moveTo>
                      <a:pt x="8316" y="21431"/>
                    </a:moveTo>
                    <a:cubicBezTo>
                      <a:pt x="11888" y="22225"/>
                      <a:pt x="19965" y="21560"/>
                      <a:pt x="24985" y="19050"/>
                    </a:cubicBezTo>
                    <a:cubicBezTo>
                      <a:pt x="29677" y="16704"/>
                      <a:pt x="26310" y="4038"/>
                      <a:pt x="24985" y="2381"/>
                    </a:cubicBezTo>
                    <a:cubicBezTo>
                      <a:pt x="23417" y="421"/>
                      <a:pt x="20222" y="794"/>
                      <a:pt x="17841" y="0"/>
                    </a:cubicBezTo>
                    <a:cubicBezTo>
                      <a:pt x="12285" y="794"/>
                      <a:pt x="5141" y="-1588"/>
                      <a:pt x="1172" y="2381"/>
                    </a:cubicBezTo>
                    <a:cubicBezTo>
                      <a:pt x="-1690" y="5243"/>
                      <a:pt x="1309" y="10920"/>
                      <a:pt x="3554" y="14288"/>
                    </a:cubicBezTo>
                    <a:cubicBezTo>
                      <a:pt x="5643" y="17422"/>
                      <a:pt x="4744" y="20637"/>
                      <a:pt x="8316" y="2143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124" name="Freeform 204"/>
            <p:cNvSpPr>
              <a:spLocks/>
            </p:cNvSpPr>
            <p:nvPr/>
          </p:nvSpPr>
          <p:spPr bwMode="auto">
            <a:xfrm>
              <a:off x="4490300" y="2887751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5" name="Freeform 221"/>
            <p:cNvSpPr>
              <a:spLocks/>
            </p:cNvSpPr>
            <p:nvPr/>
          </p:nvSpPr>
          <p:spPr bwMode="auto">
            <a:xfrm>
              <a:off x="4599838" y="2976651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6" name="Freeform 222"/>
            <p:cNvSpPr>
              <a:spLocks/>
            </p:cNvSpPr>
            <p:nvPr/>
          </p:nvSpPr>
          <p:spPr bwMode="auto">
            <a:xfrm>
              <a:off x="4452200" y="2700426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27" name="Group 39"/>
            <p:cNvGrpSpPr>
              <a:grpSpLocks/>
            </p:cNvGrpSpPr>
            <p:nvPr/>
          </p:nvGrpSpPr>
          <p:grpSpPr bwMode="auto">
            <a:xfrm>
              <a:off x="26495" y="1865858"/>
              <a:ext cx="942975" cy="736600"/>
              <a:chOff x="44" y="1185"/>
              <a:chExt cx="594" cy="464"/>
            </a:xfrm>
            <a:solidFill>
              <a:schemeClr val="bg1">
                <a:lumMod val="50000"/>
              </a:schemeClr>
            </a:solidFill>
          </p:grpSpPr>
          <p:sp>
            <p:nvSpPr>
              <p:cNvPr id="128" name="Freeform 40"/>
              <p:cNvSpPr>
                <a:spLocks/>
              </p:cNvSpPr>
              <p:nvPr/>
            </p:nvSpPr>
            <p:spPr bwMode="auto">
              <a:xfrm>
                <a:off x="44" y="1185"/>
                <a:ext cx="594" cy="414"/>
              </a:xfrm>
              <a:custGeom>
                <a:avLst/>
                <a:gdLst>
                  <a:gd name="T0" fmla="*/ 540 w 594"/>
                  <a:gd name="T1" fmla="*/ 354 h 414"/>
                  <a:gd name="T2" fmla="*/ 510 w 594"/>
                  <a:gd name="T3" fmla="*/ 318 h 414"/>
                  <a:gd name="T4" fmla="*/ 500 w 594"/>
                  <a:gd name="T5" fmla="*/ 332 h 414"/>
                  <a:gd name="T6" fmla="*/ 464 w 594"/>
                  <a:gd name="T7" fmla="*/ 324 h 414"/>
                  <a:gd name="T8" fmla="*/ 414 w 594"/>
                  <a:gd name="T9" fmla="*/ 298 h 414"/>
                  <a:gd name="T10" fmla="*/ 362 w 594"/>
                  <a:gd name="T11" fmla="*/ 288 h 414"/>
                  <a:gd name="T12" fmla="*/ 318 w 594"/>
                  <a:gd name="T13" fmla="*/ 272 h 414"/>
                  <a:gd name="T14" fmla="*/ 314 w 594"/>
                  <a:gd name="T15" fmla="*/ 294 h 414"/>
                  <a:gd name="T16" fmla="*/ 278 w 594"/>
                  <a:gd name="T17" fmla="*/ 304 h 414"/>
                  <a:gd name="T18" fmla="*/ 252 w 594"/>
                  <a:gd name="T19" fmla="*/ 298 h 414"/>
                  <a:gd name="T20" fmla="*/ 270 w 594"/>
                  <a:gd name="T21" fmla="*/ 274 h 414"/>
                  <a:gd name="T22" fmla="*/ 274 w 594"/>
                  <a:gd name="T23" fmla="*/ 266 h 414"/>
                  <a:gd name="T24" fmla="*/ 236 w 594"/>
                  <a:gd name="T25" fmla="*/ 298 h 414"/>
                  <a:gd name="T26" fmla="*/ 222 w 594"/>
                  <a:gd name="T27" fmla="*/ 322 h 414"/>
                  <a:gd name="T28" fmla="*/ 196 w 594"/>
                  <a:gd name="T29" fmla="*/ 348 h 414"/>
                  <a:gd name="T30" fmla="*/ 146 w 594"/>
                  <a:gd name="T31" fmla="*/ 384 h 414"/>
                  <a:gd name="T32" fmla="*/ 112 w 594"/>
                  <a:gd name="T33" fmla="*/ 398 h 414"/>
                  <a:gd name="T34" fmla="*/ 90 w 594"/>
                  <a:gd name="T35" fmla="*/ 408 h 414"/>
                  <a:gd name="T36" fmla="*/ 84 w 594"/>
                  <a:gd name="T37" fmla="*/ 394 h 414"/>
                  <a:gd name="T38" fmla="*/ 114 w 594"/>
                  <a:gd name="T39" fmla="*/ 382 h 414"/>
                  <a:gd name="T40" fmla="*/ 156 w 594"/>
                  <a:gd name="T41" fmla="*/ 354 h 414"/>
                  <a:gd name="T42" fmla="*/ 170 w 594"/>
                  <a:gd name="T43" fmla="*/ 320 h 414"/>
                  <a:gd name="T44" fmla="*/ 138 w 594"/>
                  <a:gd name="T45" fmla="*/ 328 h 414"/>
                  <a:gd name="T46" fmla="*/ 100 w 594"/>
                  <a:gd name="T47" fmla="*/ 328 h 414"/>
                  <a:gd name="T48" fmla="*/ 86 w 594"/>
                  <a:gd name="T49" fmla="*/ 286 h 414"/>
                  <a:gd name="T50" fmla="*/ 56 w 594"/>
                  <a:gd name="T51" fmla="*/ 300 h 414"/>
                  <a:gd name="T52" fmla="*/ 48 w 594"/>
                  <a:gd name="T53" fmla="*/ 274 h 414"/>
                  <a:gd name="T54" fmla="*/ 24 w 594"/>
                  <a:gd name="T55" fmla="*/ 258 h 414"/>
                  <a:gd name="T56" fmla="*/ 46 w 594"/>
                  <a:gd name="T57" fmla="*/ 226 h 414"/>
                  <a:gd name="T58" fmla="*/ 80 w 594"/>
                  <a:gd name="T59" fmla="*/ 214 h 414"/>
                  <a:gd name="T60" fmla="*/ 102 w 594"/>
                  <a:gd name="T61" fmla="*/ 184 h 414"/>
                  <a:gd name="T62" fmla="*/ 86 w 594"/>
                  <a:gd name="T63" fmla="*/ 180 h 414"/>
                  <a:gd name="T64" fmla="*/ 20 w 594"/>
                  <a:gd name="T65" fmla="*/ 168 h 414"/>
                  <a:gd name="T66" fmla="*/ 10 w 594"/>
                  <a:gd name="T67" fmla="*/ 150 h 414"/>
                  <a:gd name="T68" fmla="*/ 60 w 594"/>
                  <a:gd name="T69" fmla="*/ 132 h 414"/>
                  <a:gd name="T70" fmla="*/ 100 w 594"/>
                  <a:gd name="T71" fmla="*/ 142 h 414"/>
                  <a:gd name="T72" fmla="*/ 102 w 594"/>
                  <a:gd name="T73" fmla="*/ 132 h 414"/>
                  <a:gd name="T74" fmla="*/ 84 w 594"/>
                  <a:gd name="T75" fmla="*/ 116 h 414"/>
                  <a:gd name="T76" fmla="*/ 44 w 594"/>
                  <a:gd name="T77" fmla="*/ 94 h 414"/>
                  <a:gd name="T78" fmla="*/ 22 w 594"/>
                  <a:gd name="T79" fmla="*/ 68 h 414"/>
                  <a:gd name="T80" fmla="*/ 88 w 594"/>
                  <a:gd name="T81" fmla="*/ 28 h 414"/>
                  <a:gd name="T82" fmla="*/ 132 w 594"/>
                  <a:gd name="T83" fmla="*/ 12 h 414"/>
                  <a:gd name="T84" fmla="*/ 186 w 594"/>
                  <a:gd name="T85" fmla="*/ 8 h 414"/>
                  <a:gd name="T86" fmla="*/ 244 w 594"/>
                  <a:gd name="T87" fmla="*/ 16 h 414"/>
                  <a:gd name="T88" fmla="*/ 318 w 594"/>
                  <a:gd name="T89" fmla="*/ 30 h 414"/>
                  <a:gd name="T90" fmla="*/ 400 w 594"/>
                  <a:gd name="T91" fmla="*/ 40 h 414"/>
                  <a:gd name="T92" fmla="*/ 438 w 594"/>
                  <a:gd name="T93" fmla="*/ 288 h 414"/>
                  <a:gd name="T94" fmla="*/ 478 w 594"/>
                  <a:gd name="T95" fmla="*/ 316 h 414"/>
                  <a:gd name="T96" fmla="*/ 508 w 594"/>
                  <a:gd name="T97" fmla="*/ 300 h 414"/>
                  <a:gd name="T98" fmla="*/ 556 w 594"/>
                  <a:gd name="T99" fmla="*/ 358 h 414"/>
                  <a:gd name="T100" fmla="*/ 594 w 594"/>
                  <a:gd name="T101" fmla="*/ 394 h 414"/>
                  <a:gd name="T102" fmla="*/ 582 w 594"/>
                  <a:gd name="T103" fmla="*/ 39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4" h="414">
                    <a:moveTo>
                      <a:pt x="568" y="384"/>
                    </a:moveTo>
                    <a:lnTo>
                      <a:pt x="552" y="370"/>
                    </a:lnTo>
                    <a:lnTo>
                      <a:pt x="542" y="362"/>
                    </a:lnTo>
                    <a:lnTo>
                      <a:pt x="540" y="354"/>
                    </a:lnTo>
                    <a:lnTo>
                      <a:pt x="530" y="342"/>
                    </a:lnTo>
                    <a:lnTo>
                      <a:pt x="522" y="336"/>
                    </a:lnTo>
                    <a:lnTo>
                      <a:pt x="518" y="330"/>
                    </a:lnTo>
                    <a:lnTo>
                      <a:pt x="510" y="318"/>
                    </a:lnTo>
                    <a:lnTo>
                      <a:pt x="506" y="322"/>
                    </a:lnTo>
                    <a:lnTo>
                      <a:pt x="510" y="334"/>
                    </a:lnTo>
                    <a:lnTo>
                      <a:pt x="506" y="338"/>
                    </a:lnTo>
                    <a:lnTo>
                      <a:pt x="500" y="332"/>
                    </a:lnTo>
                    <a:lnTo>
                      <a:pt x="496" y="328"/>
                    </a:lnTo>
                    <a:lnTo>
                      <a:pt x="492" y="336"/>
                    </a:lnTo>
                    <a:lnTo>
                      <a:pt x="480" y="332"/>
                    </a:lnTo>
                    <a:lnTo>
                      <a:pt x="464" y="324"/>
                    </a:lnTo>
                    <a:lnTo>
                      <a:pt x="440" y="310"/>
                    </a:lnTo>
                    <a:lnTo>
                      <a:pt x="438" y="302"/>
                    </a:lnTo>
                    <a:lnTo>
                      <a:pt x="426" y="304"/>
                    </a:lnTo>
                    <a:lnTo>
                      <a:pt x="414" y="298"/>
                    </a:lnTo>
                    <a:lnTo>
                      <a:pt x="400" y="296"/>
                    </a:lnTo>
                    <a:lnTo>
                      <a:pt x="378" y="296"/>
                    </a:lnTo>
                    <a:lnTo>
                      <a:pt x="368" y="296"/>
                    </a:lnTo>
                    <a:lnTo>
                      <a:pt x="362" y="288"/>
                    </a:lnTo>
                    <a:lnTo>
                      <a:pt x="348" y="286"/>
                    </a:lnTo>
                    <a:lnTo>
                      <a:pt x="344" y="280"/>
                    </a:lnTo>
                    <a:lnTo>
                      <a:pt x="332" y="274"/>
                    </a:lnTo>
                    <a:lnTo>
                      <a:pt x="318" y="272"/>
                    </a:lnTo>
                    <a:lnTo>
                      <a:pt x="306" y="272"/>
                    </a:lnTo>
                    <a:lnTo>
                      <a:pt x="306" y="280"/>
                    </a:lnTo>
                    <a:lnTo>
                      <a:pt x="310" y="286"/>
                    </a:lnTo>
                    <a:lnTo>
                      <a:pt x="314" y="294"/>
                    </a:lnTo>
                    <a:lnTo>
                      <a:pt x="310" y="296"/>
                    </a:lnTo>
                    <a:lnTo>
                      <a:pt x="294" y="296"/>
                    </a:lnTo>
                    <a:lnTo>
                      <a:pt x="286" y="298"/>
                    </a:lnTo>
                    <a:lnTo>
                      <a:pt x="278" y="304"/>
                    </a:lnTo>
                    <a:lnTo>
                      <a:pt x="268" y="312"/>
                    </a:lnTo>
                    <a:lnTo>
                      <a:pt x="256" y="316"/>
                    </a:lnTo>
                    <a:lnTo>
                      <a:pt x="250" y="308"/>
                    </a:lnTo>
                    <a:lnTo>
                      <a:pt x="252" y="298"/>
                    </a:lnTo>
                    <a:lnTo>
                      <a:pt x="256" y="290"/>
                    </a:lnTo>
                    <a:lnTo>
                      <a:pt x="258" y="280"/>
                    </a:lnTo>
                    <a:lnTo>
                      <a:pt x="262" y="276"/>
                    </a:lnTo>
                    <a:lnTo>
                      <a:pt x="270" y="274"/>
                    </a:lnTo>
                    <a:lnTo>
                      <a:pt x="280" y="272"/>
                    </a:lnTo>
                    <a:lnTo>
                      <a:pt x="284" y="264"/>
                    </a:lnTo>
                    <a:lnTo>
                      <a:pt x="286" y="260"/>
                    </a:lnTo>
                    <a:lnTo>
                      <a:pt x="274" y="266"/>
                    </a:lnTo>
                    <a:lnTo>
                      <a:pt x="264" y="268"/>
                    </a:lnTo>
                    <a:lnTo>
                      <a:pt x="244" y="282"/>
                    </a:lnTo>
                    <a:lnTo>
                      <a:pt x="236" y="290"/>
                    </a:lnTo>
                    <a:lnTo>
                      <a:pt x="236" y="298"/>
                    </a:lnTo>
                    <a:lnTo>
                      <a:pt x="230" y="304"/>
                    </a:lnTo>
                    <a:lnTo>
                      <a:pt x="220" y="306"/>
                    </a:lnTo>
                    <a:lnTo>
                      <a:pt x="216" y="314"/>
                    </a:lnTo>
                    <a:lnTo>
                      <a:pt x="222" y="322"/>
                    </a:lnTo>
                    <a:lnTo>
                      <a:pt x="224" y="326"/>
                    </a:lnTo>
                    <a:lnTo>
                      <a:pt x="218" y="332"/>
                    </a:lnTo>
                    <a:lnTo>
                      <a:pt x="208" y="340"/>
                    </a:lnTo>
                    <a:lnTo>
                      <a:pt x="196" y="348"/>
                    </a:lnTo>
                    <a:lnTo>
                      <a:pt x="176" y="360"/>
                    </a:lnTo>
                    <a:lnTo>
                      <a:pt x="154" y="372"/>
                    </a:lnTo>
                    <a:lnTo>
                      <a:pt x="148" y="378"/>
                    </a:lnTo>
                    <a:lnTo>
                      <a:pt x="146" y="384"/>
                    </a:lnTo>
                    <a:lnTo>
                      <a:pt x="134" y="390"/>
                    </a:lnTo>
                    <a:lnTo>
                      <a:pt x="130" y="394"/>
                    </a:lnTo>
                    <a:lnTo>
                      <a:pt x="116" y="394"/>
                    </a:lnTo>
                    <a:lnTo>
                      <a:pt x="112" y="398"/>
                    </a:lnTo>
                    <a:lnTo>
                      <a:pt x="104" y="402"/>
                    </a:lnTo>
                    <a:lnTo>
                      <a:pt x="98" y="398"/>
                    </a:lnTo>
                    <a:lnTo>
                      <a:pt x="94" y="400"/>
                    </a:lnTo>
                    <a:lnTo>
                      <a:pt x="90" y="408"/>
                    </a:lnTo>
                    <a:lnTo>
                      <a:pt x="84" y="412"/>
                    </a:lnTo>
                    <a:lnTo>
                      <a:pt x="76" y="410"/>
                    </a:lnTo>
                    <a:lnTo>
                      <a:pt x="78" y="402"/>
                    </a:lnTo>
                    <a:lnTo>
                      <a:pt x="84" y="394"/>
                    </a:lnTo>
                    <a:lnTo>
                      <a:pt x="90" y="390"/>
                    </a:lnTo>
                    <a:lnTo>
                      <a:pt x="100" y="388"/>
                    </a:lnTo>
                    <a:lnTo>
                      <a:pt x="110" y="388"/>
                    </a:lnTo>
                    <a:lnTo>
                      <a:pt x="114" y="382"/>
                    </a:lnTo>
                    <a:lnTo>
                      <a:pt x="124" y="378"/>
                    </a:lnTo>
                    <a:lnTo>
                      <a:pt x="140" y="366"/>
                    </a:lnTo>
                    <a:lnTo>
                      <a:pt x="150" y="356"/>
                    </a:lnTo>
                    <a:lnTo>
                      <a:pt x="156" y="354"/>
                    </a:lnTo>
                    <a:lnTo>
                      <a:pt x="160" y="342"/>
                    </a:lnTo>
                    <a:lnTo>
                      <a:pt x="160" y="332"/>
                    </a:lnTo>
                    <a:lnTo>
                      <a:pt x="168" y="328"/>
                    </a:lnTo>
                    <a:lnTo>
                      <a:pt x="170" y="320"/>
                    </a:lnTo>
                    <a:lnTo>
                      <a:pt x="160" y="322"/>
                    </a:lnTo>
                    <a:lnTo>
                      <a:pt x="148" y="328"/>
                    </a:lnTo>
                    <a:lnTo>
                      <a:pt x="142" y="322"/>
                    </a:lnTo>
                    <a:lnTo>
                      <a:pt x="138" y="328"/>
                    </a:lnTo>
                    <a:lnTo>
                      <a:pt x="134" y="330"/>
                    </a:lnTo>
                    <a:lnTo>
                      <a:pt x="126" y="322"/>
                    </a:lnTo>
                    <a:lnTo>
                      <a:pt x="110" y="320"/>
                    </a:lnTo>
                    <a:lnTo>
                      <a:pt x="100" y="328"/>
                    </a:lnTo>
                    <a:lnTo>
                      <a:pt x="90" y="330"/>
                    </a:lnTo>
                    <a:lnTo>
                      <a:pt x="88" y="304"/>
                    </a:lnTo>
                    <a:lnTo>
                      <a:pt x="86" y="296"/>
                    </a:lnTo>
                    <a:lnTo>
                      <a:pt x="86" y="286"/>
                    </a:lnTo>
                    <a:lnTo>
                      <a:pt x="80" y="286"/>
                    </a:lnTo>
                    <a:lnTo>
                      <a:pt x="78" y="296"/>
                    </a:lnTo>
                    <a:lnTo>
                      <a:pt x="74" y="300"/>
                    </a:lnTo>
                    <a:lnTo>
                      <a:pt x="56" y="300"/>
                    </a:lnTo>
                    <a:lnTo>
                      <a:pt x="48" y="292"/>
                    </a:lnTo>
                    <a:lnTo>
                      <a:pt x="40" y="280"/>
                    </a:lnTo>
                    <a:lnTo>
                      <a:pt x="42" y="274"/>
                    </a:lnTo>
                    <a:lnTo>
                      <a:pt x="48" y="274"/>
                    </a:lnTo>
                    <a:lnTo>
                      <a:pt x="40" y="268"/>
                    </a:lnTo>
                    <a:lnTo>
                      <a:pt x="40" y="260"/>
                    </a:lnTo>
                    <a:lnTo>
                      <a:pt x="36" y="268"/>
                    </a:lnTo>
                    <a:lnTo>
                      <a:pt x="24" y="258"/>
                    </a:lnTo>
                    <a:lnTo>
                      <a:pt x="30" y="246"/>
                    </a:lnTo>
                    <a:lnTo>
                      <a:pt x="34" y="242"/>
                    </a:lnTo>
                    <a:lnTo>
                      <a:pt x="46" y="234"/>
                    </a:lnTo>
                    <a:lnTo>
                      <a:pt x="46" y="226"/>
                    </a:lnTo>
                    <a:lnTo>
                      <a:pt x="50" y="220"/>
                    </a:lnTo>
                    <a:lnTo>
                      <a:pt x="58" y="220"/>
                    </a:lnTo>
                    <a:lnTo>
                      <a:pt x="72" y="222"/>
                    </a:lnTo>
                    <a:lnTo>
                      <a:pt x="80" y="214"/>
                    </a:lnTo>
                    <a:lnTo>
                      <a:pt x="88" y="210"/>
                    </a:lnTo>
                    <a:lnTo>
                      <a:pt x="110" y="208"/>
                    </a:lnTo>
                    <a:lnTo>
                      <a:pt x="108" y="194"/>
                    </a:lnTo>
                    <a:lnTo>
                      <a:pt x="102" y="184"/>
                    </a:lnTo>
                    <a:lnTo>
                      <a:pt x="108" y="178"/>
                    </a:lnTo>
                    <a:lnTo>
                      <a:pt x="104" y="174"/>
                    </a:lnTo>
                    <a:lnTo>
                      <a:pt x="94" y="174"/>
                    </a:lnTo>
                    <a:lnTo>
                      <a:pt x="86" y="180"/>
                    </a:lnTo>
                    <a:lnTo>
                      <a:pt x="76" y="186"/>
                    </a:lnTo>
                    <a:lnTo>
                      <a:pt x="22" y="184"/>
                    </a:lnTo>
                    <a:lnTo>
                      <a:pt x="14" y="176"/>
                    </a:lnTo>
                    <a:lnTo>
                      <a:pt x="20" y="168"/>
                    </a:lnTo>
                    <a:lnTo>
                      <a:pt x="20" y="164"/>
                    </a:lnTo>
                    <a:lnTo>
                      <a:pt x="4" y="164"/>
                    </a:lnTo>
                    <a:lnTo>
                      <a:pt x="0" y="156"/>
                    </a:lnTo>
                    <a:lnTo>
                      <a:pt x="10" y="150"/>
                    </a:lnTo>
                    <a:lnTo>
                      <a:pt x="22" y="140"/>
                    </a:lnTo>
                    <a:lnTo>
                      <a:pt x="36" y="136"/>
                    </a:lnTo>
                    <a:lnTo>
                      <a:pt x="52" y="130"/>
                    </a:lnTo>
                    <a:lnTo>
                      <a:pt x="60" y="132"/>
                    </a:lnTo>
                    <a:lnTo>
                      <a:pt x="62" y="140"/>
                    </a:lnTo>
                    <a:lnTo>
                      <a:pt x="72" y="146"/>
                    </a:lnTo>
                    <a:lnTo>
                      <a:pt x="88" y="144"/>
                    </a:lnTo>
                    <a:lnTo>
                      <a:pt x="100" y="142"/>
                    </a:lnTo>
                    <a:lnTo>
                      <a:pt x="114" y="136"/>
                    </a:lnTo>
                    <a:lnTo>
                      <a:pt x="118" y="130"/>
                    </a:lnTo>
                    <a:lnTo>
                      <a:pt x="108" y="128"/>
                    </a:lnTo>
                    <a:lnTo>
                      <a:pt x="102" y="132"/>
                    </a:lnTo>
                    <a:lnTo>
                      <a:pt x="88" y="130"/>
                    </a:lnTo>
                    <a:lnTo>
                      <a:pt x="88" y="122"/>
                    </a:lnTo>
                    <a:lnTo>
                      <a:pt x="92" y="118"/>
                    </a:lnTo>
                    <a:lnTo>
                      <a:pt x="84" y="116"/>
                    </a:lnTo>
                    <a:lnTo>
                      <a:pt x="66" y="120"/>
                    </a:lnTo>
                    <a:lnTo>
                      <a:pt x="60" y="108"/>
                    </a:lnTo>
                    <a:lnTo>
                      <a:pt x="50" y="100"/>
                    </a:lnTo>
                    <a:lnTo>
                      <a:pt x="44" y="94"/>
                    </a:lnTo>
                    <a:lnTo>
                      <a:pt x="38" y="90"/>
                    </a:lnTo>
                    <a:lnTo>
                      <a:pt x="26" y="90"/>
                    </a:lnTo>
                    <a:lnTo>
                      <a:pt x="20" y="82"/>
                    </a:lnTo>
                    <a:lnTo>
                      <a:pt x="22" y="68"/>
                    </a:lnTo>
                    <a:lnTo>
                      <a:pt x="58" y="64"/>
                    </a:lnTo>
                    <a:lnTo>
                      <a:pt x="70" y="54"/>
                    </a:lnTo>
                    <a:lnTo>
                      <a:pt x="74" y="42"/>
                    </a:lnTo>
                    <a:lnTo>
                      <a:pt x="88" y="28"/>
                    </a:lnTo>
                    <a:lnTo>
                      <a:pt x="104" y="28"/>
                    </a:lnTo>
                    <a:lnTo>
                      <a:pt x="120" y="20"/>
                    </a:lnTo>
                    <a:lnTo>
                      <a:pt x="128" y="20"/>
                    </a:lnTo>
                    <a:lnTo>
                      <a:pt x="132" y="12"/>
                    </a:lnTo>
                    <a:lnTo>
                      <a:pt x="158" y="10"/>
                    </a:lnTo>
                    <a:lnTo>
                      <a:pt x="176" y="0"/>
                    </a:lnTo>
                    <a:lnTo>
                      <a:pt x="190" y="2"/>
                    </a:lnTo>
                    <a:lnTo>
                      <a:pt x="186" y="8"/>
                    </a:lnTo>
                    <a:lnTo>
                      <a:pt x="190" y="14"/>
                    </a:lnTo>
                    <a:lnTo>
                      <a:pt x="204" y="8"/>
                    </a:lnTo>
                    <a:lnTo>
                      <a:pt x="212" y="12"/>
                    </a:lnTo>
                    <a:lnTo>
                      <a:pt x="244" y="16"/>
                    </a:lnTo>
                    <a:lnTo>
                      <a:pt x="244" y="22"/>
                    </a:lnTo>
                    <a:lnTo>
                      <a:pt x="268" y="24"/>
                    </a:lnTo>
                    <a:lnTo>
                      <a:pt x="296" y="24"/>
                    </a:lnTo>
                    <a:lnTo>
                      <a:pt x="318" y="30"/>
                    </a:lnTo>
                    <a:lnTo>
                      <a:pt x="344" y="36"/>
                    </a:lnTo>
                    <a:lnTo>
                      <a:pt x="364" y="40"/>
                    </a:lnTo>
                    <a:lnTo>
                      <a:pt x="394" y="36"/>
                    </a:lnTo>
                    <a:lnTo>
                      <a:pt x="400" y="40"/>
                    </a:lnTo>
                    <a:lnTo>
                      <a:pt x="420" y="48"/>
                    </a:lnTo>
                    <a:lnTo>
                      <a:pt x="420" y="288"/>
                    </a:lnTo>
                    <a:lnTo>
                      <a:pt x="430" y="292"/>
                    </a:lnTo>
                    <a:lnTo>
                      <a:pt x="438" y="288"/>
                    </a:lnTo>
                    <a:lnTo>
                      <a:pt x="446" y="286"/>
                    </a:lnTo>
                    <a:lnTo>
                      <a:pt x="454" y="296"/>
                    </a:lnTo>
                    <a:lnTo>
                      <a:pt x="470" y="308"/>
                    </a:lnTo>
                    <a:lnTo>
                      <a:pt x="478" y="316"/>
                    </a:lnTo>
                    <a:lnTo>
                      <a:pt x="488" y="314"/>
                    </a:lnTo>
                    <a:lnTo>
                      <a:pt x="490" y="308"/>
                    </a:lnTo>
                    <a:lnTo>
                      <a:pt x="498" y="304"/>
                    </a:lnTo>
                    <a:lnTo>
                      <a:pt x="508" y="300"/>
                    </a:lnTo>
                    <a:lnTo>
                      <a:pt x="520" y="312"/>
                    </a:lnTo>
                    <a:lnTo>
                      <a:pt x="530" y="322"/>
                    </a:lnTo>
                    <a:lnTo>
                      <a:pt x="546" y="338"/>
                    </a:lnTo>
                    <a:lnTo>
                      <a:pt x="556" y="358"/>
                    </a:lnTo>
                    <a:lnTo>
                      <a:pt x="566" y="370"/>
                    </a:lnTo>
                    <a:lnTo>
                      <a:pt x="578" y="378"/>
                    </a:lnTo>
                    <a:lnTo>
                      <a:pt x="592" y="386"/>
                    </a:lnTo>
                    <a:lnTo>
                      <a:pt x="594" y="394"/>
                    </a:lnTo>
                    <a:lnTo>
                      <a:pt x="590" y="410"/>
                    </a:lnTo>
                    <a:lnTo>
                      <a:pt x="576" y="414"/>
                    </a:lnTo>
                    <a:lnTo>
                      <a:pt x="580" y="404"/>
                    </a:lnTo>
                    <a:lnTo>
                      <a:pt x="582" y="394"/>
                    </a:lnTo>
                    <a:lnTo>
                      <a:pt x="576" y="392"/>
                    </a:lnTo>
                    <a:lnTo>
                      <a:pt x="570" y="386"/>
                    </a:lnTo>
                    <a:lnTo>
                      <a:pt x="568" y="38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41"/>
              <p:cNvSpPr>
                <a:spLocks/>
              </p:cNvSpPr>
              <p:nvPr/>
            </p:nvSpPr>
            <p:spPr bwMode="auto">
              <a:xfrm>
                <a:off x="250" y="1527"/>
                <a:ext cx="38" cy="26"/>
              </a:xfrm>
              <a:custGeom>
                <a:avLst/>
                <a:gdLst>
                  <a:gd name="T0" fmla="*/ 28 w 38"/>
                  <a:gd name="T1" fmla="*/ 2 h 26"/>
                  <a:gd name="T2" fmla="*/ 20 w 38"/>
                  <a:gd name="T3" fmla="*/ 4 h 26"/>
                  <a:gd name="T4" fmla="*/ 14 w 38"/>
                  <a:gd name="T5" fmla="*/ 6 h 26"/>
                  <a:gd name="T6" fmla="*/ 14 w 38"/>
                  <a:gd name="T7" fmla="*/ 14 h 26"/>
                  <a:gd name="T8" fmla="*/ 8 w 38"/>
                  <a:gd name="T9" fmla="*/ 12 h 26"/>
                  <a:gd name="T10" fmla="*/ 4 w 38"/>
                  <a:gd name="T11" fmla="*/ 8 h 26"/>
                  <a:gd name="T12" fmla="*/ 0 w 38"/>
                  <a:gd name="T13" fmla="*/ 12 h 26"/>
                  <a:gd name="T14" fmla="*/ 2 w 38"/>
                  <a:gd name="T15" fmla="*/ 20 h 26"/>
                  <a:gd name="T16" fmla="*/ 8 w 38"/>
                  <a:gd name="T17" fmla="*/ 26 h 26"/>
                  <a:gd name="T18" fmla="*/ 26 w 38"/>
                  <a:gd name="T19" fmla="*/ 24 h 26"/>
                  <a:gd name="T20" fmla="*/ 32 w 38"/>
                  <a:gd name="T21" fmla="*/ 16 h 26"/>
                  <a:gd name="T22" fmla="*/ 38 w 38"/>
                  <a:gd name="T23" fmla="*/ 10 h 26"/>
                  <a:gd name="T24" fmla="*/ 34 w 38"/>
                  <a:gd name="T25" fmla="*/ 0 h 26"/>
                  <a:gd name="T26" fmla="*/ 28 w 38"/>
                  <a:gd name="T2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6">
                    <a:moveTo>
                      <a:pt x="28" y="2"/>
                    </a:moveTo>
                    <a:lnTo>
                      <a:pt x="20" y="4"/>
                    </a:lnTo>
                    <a:lnTo>
                      <a:pt x="14" y="6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0" y="12"/>
                    </a:lnTo>
                    <a:lnTo>
                      <a:pt x="2" y="20"/>
                    </a:lnTo>
                    <a:lnTo>
                      <a:pt x="8" y="26"/>
                    </a:lnTo>
                    <a:lnTo>
                      <a:pt x="26" y="24"/>
                    </a:lnTo>
                    <a:lnTo>
                      <a:pt x="32" y="16"/>
                    </a:lnTo>
                    <a:lnTo>
                      <a:pt x="38" y="10"/>
                    </a:lnTo>
                    <a:lnTo>
                      <a:pt x="34" y="0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42"/>
              <p:cNvSpPr>
                <a:spLocks/>
              </p:cNvSpPr>
              <p:nvPr/>
            </p:nvSpPr>
            <p:spPr bwMode="auto">
              <a:xfrm>
                <a:off x="50" y="1473"/>
                <a:ext cx="26" cy="16"/>
              </a:xfrm>
              <a:custGeom>
                <a:avLst/>
                <a:gdLst>
                  <a:gd name="T0" fmla="*/ 22 w 26"/>
                  <a:gd name="T1" fmla="*/ 0 h 16"/>
                  <a:gd name="T2" fmla="*/ 26 w 26"/>
                  <a:gd name="T3" fmla="*/ 4 h 16"/>
                  <a:gd name="T4" fmla="*/ 26 w 26"/>
                  <a:gd name="T5" fmla="*/ 8 h 16"/>
                  <a:gd name="T6" fmla="*/ 22 w 26"/>
                  <a:gd name="T7" fmla="*/ 16 h 16"/>
                  <a:gd name="T8" fmla="*/ 14 w 26"/>
                  <a:gd name="T9" fmla="*/ 14 h 16"/>
                  <a:gd name="T10" fmla="*/ 10 w 26"/>
                  <a:gd name="T11" fmla="*/ 16 h 16"/>
                  <a:gd name="T12" fmla="*/ 4 w 26"/>
                  <a:gd name="T13" fmla="*/ 10 h 16"/>
                  <a:gd name="T14" fmla="*/ 0 w 26"/>
                  <a:gd name="T15" fmla="*/ 6 h 16"/>
                  <a:gd name="T16" fmla="*/ 2 w 26"/>
                  <a:gd name="T17" fmla="*/ 0 h 16"/>
                  <a:gd name="T18" fmla="*/ 8 w 26"/>
                  <a:gd name="T19" fmla="*/ 0 h 16"/>
                  <a:gd name="T20" fmla="*/ 22 w 2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6">
                    <a:moveTo>
                      <a:pt x="22" y="0"/>
                    </a:moveTo>
                    <a:lnTo>
                      <a:pt x="26" y="4"/>
                    </a:lnTo>
                    <a:lnTo>
                      <a:pt x="26" y="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10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43"/>
              <p:cNvSpPr>
                <a:spLocks/>
              </p:cNvSpPr>
              <p:nvPr/>
            </p:nvSpPr>
            <p:spPr bwMode="auto">
              <a:xfrm>
                <a:off x="540" y="1525"/>
                <a:ext cx="24" cy="40"/>
              </a:xfrm>
              <a:custGeom>
                <a:avLst/>
                <a:gdLst>
                  <a:gd name="T0" fmla="*/ 0 w 24"/>
                  <a:gd name="T1" fmla="*/ 0 h 40"/>
                  <a:gd name="T2" fmla="*/ 10 w 24"/>
                  <a:gd name="T3" fmla="*/ 2 h 40"/>
                  <a:gd name="T4" fmla="*/ 16 w 24"/>
                  <a:gd name="T5" fmla="*/ 6 h 40"/>
                  <a:gd name="T6" fmla="*/ 18 w 24"/>
                  <a:gd name="T7" fmla="*/ 20 h 40"/>
                  <a:gd name="T8" fmla="*/ 24 w 24"/>
                  <a:gd name="T9" fmla="*/ 30 h 40"/>
                  <a:gd name="T10" fmla="*/ 24 w 24"/>
                  <a:gd name="T11" fmla="*/ 40 h 40"/>
                  <a:gd name="T12" fmla="*/ 16 w 24"/>
                  <a:gd name="T13" fmla="*/ 32 h 40"/>
                  <a:gd name="T14" fmla="*/ 8 w 24"/>
                  <a:gd name="T15" fmla="*/ 22 h 40"/>
                  <a:gd name="T16" fmla="*/ 4 w 24"/>
                  <a:gd name="T17" fmla="*/ 16 h 40"/>
                  <a:gd name="T18" fmla="*/ 0 w 24"/>
                  <a:gd name="T19" fmla="*/ 8 h 40"/>
                  <a:gd name="T20" fmla="*/ 0 w 24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40">
                    <a:moveTo>
                      <a:pt x="0" y="0"/>
                    </a:moveTo>
                    <a:lnTo>
                      <a:pt x="10" y="2"/>
                    </a:lnTo>
                    <a:lnTo>
                      <a:pt x="16" y="6"/>
                    </a:lnTo>
                    <a:lnTo>
                      <a:pt x="18" y="20"/>
                    </a:lnTo>
                    <a:lnTo>
                      <a:pt x="24" y="30"/>
                    </a:lnTo>
                    <a:lnTo>
                      <a:pt x="24" y="40"/>
                    </a:lnTo>
                    <a:lnTo>
                      <a:pt x="16" y="32"/>
                    </a:lnTo>
                    <a:lnTo>
                      <a:pt x="8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4"/>
              <p:cNvSpPr>
                <a:spLocks/>
              </p:cNvSpPr>
              <p:nvPr/>
            </p:nvSpPr>
            <p:spPr bwMode="auto">
              <a:xfrm>
                <a:off x="584" y="1565"/>
                <a:ext cx="22" cy="38"/>
              </a:xfrm>
              <a:custGeom>
                <a:avLst/>
                <a:gdLst>
                  <a:gd name="T0" fmla="*/ 0 w 22"/>
                  <a:gd name="T1" fmla="*/ 8 h 38"/>
                  <a:gd name="T2" fmla="*/ 0 w 22"/>
                  <a:gd name="T3" fmla="*/ 0 h 38"/>
                  <a:gd name="T4" fmla="*/ 8 w 22"/>
                  <a:gd name="T5" fmla="*/ 2 h 38"/>
                  <a:gd name="T6" fmla="*/ 14 w 22"/>
                  <a:gd name="T7" fmla="*/ 14 h 38"/>
                  <a:gd name="T8" fmla="*/ 22 w 22"/>
                  <a:gd name="T9" fmla="*/ 24 h 38"/>
                  <a:gd name="T10" fmla="*/ 22 w 22"/>
                  <a:gd name="T11" fmla="*/ 32 h 38"/>
                  <a:gd name="T12" fmla="*/ 18 w 22"/>
                  <a:gd name="T13" fmla="*/ 38 h 38"/>
                  <a:gd name="T14" fmla="*/ 12 w 22"/>
                  <a:gd name="T15" fmla="*/ 30 h 38"/>
                  <a:gd name="T16" fmla="*/ 6 w 22"/>
                  <a:gd name="T17" fmla="*/ 24 h 38"/>
                  <a:gd name="T18" fmla="*/ 4 w 22"/>
                  <a:gd name="T19" fmla="*/ 16 h 38"/>
                  <a:gd name="T20" fmla="*/ 0 w 22"/>
                  <a:gd name="T2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0" y="8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14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30"/>
                    </a:lnTo>
                    <a:lnTo>
                      <a:pt x="6" y="24"/>
                    </a:lnTo>
                    <a:lnTo>
                      <a:pt x="4" y="1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45"/>
              <p:cNvSpPr>
                <a:spLocks/>
              </p:cNvSpPr>
              <p:nvPr/>
            </p:nvSpPr>
            <p:spPr bwMode="auto">
              <a:xfrm>
                <a:off x="588" y="1615"/>
                <a:ext cx="26" cy="34"/>
              </a:xfrm>
              <a:custGeom>
                <a:avLst/>
                <a:gdLst>
                  <a:gd name="T0" fmla="*/ 0 w 26"/>
                  <a:gd name="T1" fmla="*/ 0 h 34"/>
                  <a:gd name="T2" fmla="*/ 10 w 26"/>
                  <a:gd name="T3" fmla="*/ 4 h 34"/>
                  <a:gd name="T4" fmla="*/ 18 w 26"/>
                  <a:gd name="T5" fmla="*/ 4 h 34"/>
                  <a:gd name="T6" fmla="*/ 20 w 26"/>
                  <a:gd name="T7" fmla="*/ 8 h 34"/>
                  <a:gd name="T8" fmla="*/ 18 w 26"/>
                  <a:gd name="T9" fmla="*/ 16 h 34"/>
                  <a:gd name="T10" fmla="*/ 22 w 26"/>
                  <a:gd name="T11" fmla="*/ 22 h 34"/>
                  <a:gd name="T12" fmla="*/ 26 w 26"/>
                  <a:gd name="T13" fmla="*/ 34 h 34"/>
                  <a:gd name="T14" fmla="*/ 18 w 26"/>
                  <a:gd name="T15" fmla="*/ 32 h 34"/>
                  <a:gd name="T16" fmla="*/ 8 w 26"/>
                  <a:gd name="T17" fmla="*/ 20 h 34"/>
                  <a:gd name="T18" fmla="*/ 2 w 26"/>
                  <a:gd name="T19" fmla="*/ 12 h 34"/>
                  <a:gd name="T20" fmla="*/ 0 w 26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34">
                    <a:moveTo>
                      <a:pt x="0" y="0"/>
                    </a:moveTo>
                    <a:lnTo>
                      <a:pt x="10" y="4"/>
                    </a:lnTo>
                    <a:lnTo>
                      <a:pt x="18" y="4"/>
                    </a:lnTo>
                    <a:lnTo>
                      <a:pt x="20" y="8"/>
                    </a:lnTo>
                    <a:lnTo>
                      <a:pt x="18" y="16"/>
                    </a:lnTo>
                    <a:lnTo>
                      <a:pt x="22" y="22"/>
                    </a:lnTo>
                    <a:lnTo>
                      <a:pt x="26" y="34"/>
                    </a:lnTo>
                    <a:lnTo>
                      <a:pt x="18" y="32"/>
                    </a:lnTo>
                    <a:lnTo>
                      <a:pt x="8" y="20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46"/>
              <p:cNvSpPr>
                <a:spLocks/>
              </p:cNvSpPr>
              <p:nvPr/>
            </p:nvSpPr>
            <p:spPr bwMode="auto">
              <a:xfrm>
                <a:off x="84" y="1591"/>
                <a:ext cx="32" cy="20"/>
              </a:xfrm>
              <a:custGeom>
                <a:avLst/>
                <a:gdLst>
                  <a:gd name="T0" fmla="*/ 32 w 32"/>
                  <a:gd name="T1" fmla="*/ 4 h 20"/>
                  <a:gd name="T2" fmla="*/ 28 w 32"/>
                  <a:gd name="T3" fmla="*/ 10 h 20"/>
                  <a:gd name="T4" fmla="*/ 22 w 32"/>
                  <a:gd name="T5" fmla="*/ 12 h 20"/>
                  <a:gd name="T6" fmla="*/ 12 w 32"/>
                  <a:gd name="T7" fmla="*/ 14 h 20"/>
                  <a:gd name="T8" fmla="*/ 6 w 32"/>
                  <a:gd name="T9" fmla="*/ 20 h 20"/>
                  <a:gd name="T10" fmla="*/ 0 w 32"/>
                  <a:gd name="T11" fmla="*/ 18 h 20"/>
                  <a:gd name="T12" fmla="*/ 6 w 32"/>
                  <a:gd name="T13" fmla="*/ 8 h 20"/>
                  <a:gd name="T14" fmla="*/ 14 w 32"/>
                  <a:gd name="T15" fmla="*/ 4 h 20"/>
                  <a:gd name="T16" fmla="*/ 26 w 32"/>
                  <a:gd name="T17" fmla="*/ 0 h 20"/>
                  <a:gd name="T18" fmla="*/ 32 w 32"/>
                  <a:gd name="T1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0">
                    <a:moveTo>
                      <a:pt x="32" y="4"/>
                    </a:moveTo>
                    <a:lnTo>
                      <a:pt x="28" y="10"/>
                    </a:lnTo>
                    <a:lnTo>
                      <a:pt x="22" y="12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0" y="18"/>
                    </a:lnTo>
                    <a:lnTo>
                      <a:pt x="6" y="8"/>
                    </a:lnTo>
                    <a:lnTo>
                      <a:pt x="14" y="4"/>
                    </a:lnTo>
                    <a:lnTo>
                      <a:pt x="26" y="0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47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48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49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50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51"/>
              <p:cNvSpPr>
                <a:spLocks/>
              </p:cNvSpPr>
              <p:nvPr/>
            </p:nvSpPr>
            <p:spPr bwMode="auto">
              <a:xfrm>
                <a:off x="576" y="1551"/>
                <a:ext cx="14" cy="14"/>
              </a:xfrm>
              <a:custGeom>
                <a:avLst/>
                <a:gdLst>
                  <a:gd name="T0" fmla="*/ 4 w 14"/>
                  <a:gd name="T1" fmla="*/ 0 h 14"/>
                  <a:gd name="T2" fmla="*/ 8 w 14"/>
                  <a:gd name="T3" fmla="*/ 0 h 14"/>
                  <a:gd name="T4" fmla="*/ 14 w 14"/>
                  <a:gd name="T5" fmla="*/ 6 h 14"/>
                  <a:gd name="T6" fmla="*/ 8 w 14"/>
                  <a:gd name="T7" fmla="*/ 10 h 14"/>
                  <a:gd name="T8" fmla="*/ 2 w 14"/>
                  <a:gd name="T9" fmla="*/ 14 h 14"/>
                  <a:gd name="T10" fmla="*/ 0 w 14"/>
                  <a:gd name="T11" fmla="*/ 6 h 14"/>
                  <a:gd name="T12" fmla="*/ 4 w 1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lnTo>
                      <a:pt x="8" y="0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0" name="Freeform 52"/>
            <p:cNvSpPr>
              <a:spLocks/>
            </p:cNvSpPr>
            <p:nvPr/>
          </p:nvSpPr>
          <p:spPr bwMode="auto">
            <a:xfrm>
              <a:off x="1105995" y="2707233"/>
              <a:ext cx="1447800" cy="711200"/>
            </a:xfrm>
            <a:custGeom>
              <a:avLst/>
              <a:gdLst>
                <a:gd name="T0" fmla="*/ 24 w 912"/>
                <a:gd name="T1" fmla="*/ 30 h 448"/>
                <a:gd name="T2" fmla="*/ 30 w 912"/>
                <a:gd name="T3" fmla="*/ 20 h 448"/>
                <a:gd name="T4" fmla="*/ 472 w 912"/>
                <a:gd name="T5" fmla="*/ 8 h 448"/>
                <a:gd name="T6" fmla="*/ 550 w 912"/>
                <a:gd name="T7" fmla="*/ 28 h 448"/>
                <a:gd name="T8" fmla="*/ 516 w 912"/>
                <a:gd name="T9" fmla="*/ 52 h 448"/>
                <a:gd name="T10" fmla="*/ 562 w 912"/>
                <a:gd name="T11" fmla="*/ 48 h 448"/>
                <a:gd name="T12" fmla="*/ 604 w 912"/>
                <a:gd name="T13" fmla="*/ 56 h 448"/>
                <a:gd name="T14" fmla="*/ 636 w 912"/>
                <a:gd name="T15" fmla="*/ 68 h 448"/>
                <a:gd name="T16" fmla="*/ 600 w 912"/>
                <a:gd name="T17" fmla="*/ 68 h 448"/>
                <a:gd name="T18" fmla="*/ 588 w 912"/>
                <a:gd name="T19" fmla="*/ 94 h 448"/>
                <a:gd name="T20" fmla="*/ 584 w 912"/>
                <a:gd name="T21" fmla="*/ 154 h 448"/>
                <a:gd name="T22" fmla="*/ 608 w 912"/>
                <a:gd name="T23" fmla="*/ 112 h 448"/>
                <a:gd name="T24" fmla="*/ 620 w 912"/>
                <a:gd name="T25" fmla="*/ 84 h 448"/>
                <a:gd name="T26" fmla="*/ 654 w 912"/>
                <a:gd name="T27" fmla="*/ 90 h 448"/>
                <a:gd name="T28" fmla="*/ 652 w 912"/>
                <a:gd name="T29" fmla="*/ 112 h 448"/>
                <a:gd name="T30" fmla="*/ 662 w 912"/>
                <a:gd name="T31" fmla="*/ 134 h 448"/>
                <a:gd name="T32" fmla="*/ 690 w 912"/>
                <a:gd name="T33" fmla="*/ 148 h 448"/>
                <a:gd name="T34" fmla="*/ 720 w 912"/>
                <a:gd name="T35" fmla="*/ 124 h 448"/>
                <a:gd name="T36" fmla="*/ 766 w 912"/>
                <a:gd name="T37" fmla="*/ 100 h 448"/>
                <a:gd name="T38" fmla="*/ 858 w 912"/>
                <a:gd name="T39" fmla="*/ 74 h 448"/>
                <a:gd name="T40" fmla="*/ 900 w 912"/>
                <a:gd name="T41" fmla="*/ 44 h 448"/>
                <a:gd name="T42" fmla="*/ 912 w 912"/>
                <a:gd name="T43" fmla="*/ 90 h 448"/>
                <a:gd name="T44" fmla="*/ 864 w 912"/>
                <a:gd name="T45" fmla="*/ 110 h 448"/>
                <a:gd name="T46" fmla="*/ 862 w 912"/>
                <a:gd name="T47" fmla="*/ 148 h 448"/>
                <a:gd name="T48" fmla="*/ 804 w 912"/>
                <a:gd name="T49" fmla="*/ 166 h 448"/>
                <a:gd name="T50" fmla="*/ 782 w 912"/>
                <a:gd name="T51" fmla="*/ 198 h 448"/>
                <a:gd name="T52" fmla="*/ 770 w 912"/>
                <a:gd name="T53" fmla="*/ 220 h 448"/>
                <a:gd name="T54" fmla="*/ 760 w 912"/>
                <a:gd name="T55" fmla="*/ 214 h 448"/>
                <a:gd name="T56" fmla="*/ 762 w 912"/>
                <a:gd name="T57" fmla="*/ 234 h 448"/>
                <a:gd name="T58" fmla="*/ 762 w 912"/>
                <a:gd name="T59" fmla="*/ 270 h 448"/>
                <a:gd name="T60" fmla="*/ 724 w 912"/>
                <a:gd name="T61" fmla="*/ 298 h 448"/>
                <a:gd name="T62" fmla="*/ 682 w 912"/>
                <a:gd name="T63" fmla="*/ 350 h 448"/>
                <a:gd name="T64" fmla="*/ 704 w 912"/>
                <a:gd name="T65" fmla="*/ 424 h 448"/>
                <a:gd name="T66" fmla="*/ 680 w 912"/>
                <a:gd name="T67" fmla="*/ 428 h 448"/>
                <a:gd name="T68" fmla="*/ 664 w 912"/>
                <a:gd name="T69" fmla="*/ 382 h 448"/>
                <a:gd name="T70" fmla="*/ 626 w 912"/>
                <a:gd name="T71" fmla="*/ 372 h 448"/>
                <a:gd name="T72" fmla="*/ 566 w 912"/>
                <a:gd name="T73" fmla="*/ 354 h 448"/>
                <a:gd name="T74" fmla="*/ 560 w 912"/>
                <a:gd name="T75" fmla="*/ 374 h 448"/>
                <a:gd name="T76" fmla="*/ 516 w 912"/>
                <a:gd name="T77" fmla="*/ 368 h 448"/>
                <a:gd name="T78" fmla="*/ 484 w 912"/>
                <a:gd name="T79" fmla="*/ 372 h 448"/>
                <a:gd name="T80" fmla="*/ 454 w 912"/>
                <a:gd name="T81" fmla="*/ 388 h 448"/>
                <a:gd name="T82" fmla="*/ 430 w 912"/>
                <a:gd name="T83" fmla="*/ 420 h 448"/>
                <a:gd name="T84" fmla="*/ 390 w 912"/>
                <a:gd name="T85" fmla="*/ 400 h 448"/>
                <a:gd name="T86" fmla="*/ 344 w 912"/>
                <a:gd name="T87" fmla="*/ 368 h 448"/>
                <a:gd name="T88" fmla="*/ 302 w 912"/>
                <a:gd name="T89" fmla="*/ 346 h 448"/>
                <a:gd name="T90" fmla="*/ 192 w 912"/>
                <a:gd name="T91" fmla="*/ 334 h 448"/>
                <a:gd name="T92" fmla="*/ 104 w 912"/>
                <a:gd name="T93" fmla="*/ 298 h 448"/>
                <a:gd name="T94" fmla="*/ 58 w 912"/>
                <a:gd name="T95" fmla="*/ 272 h 448"/>
                <a:gd name="T96" fmla="*/ 32 w 912"/>
                <a:gd name="T97" fmla="*/ 228 h 448"/>
                <a:gd name="T98" fmla="*/ 10 w 912"/>
                <a:gd name="T99" fmla="*/ 186 h 448"/>
                <a:gd name="T100" fmla="*/ 6 w 912"/>
                <a:gd name="T101" fmla="*/ 112 h 448"/>
                <a:gd name="T102" fmla="*/ 8 w 912"/>
                <a:gd name="T103" fmla="*/ 4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2" h="448">
                  <a:moveTo>
                    <a:pt x="4" y="38"/>
                  </a:moveTo>
                  <a:lnTo>
                    <a:pt x="0" y="28"/>
                  </a:lnTo>
                  <a:lnTo>
                    <a:pt x="8" y="24"/>
                  </a:lnTo>
                  <a:lnTo>
                    <a:pt x="18" y="28"/>
                  </a:lnTo>
                  <a:lnTo>
                    <a:pt x="24" y="30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4" y="38"/>
                  </a:lnTo>
                  <a:lnTo>
                    <a:pt x="36" y="28"/>
                  </a:lnTo>
                  <a:lnTo>
                    <a:pt x="30" y="20"/>
                  </a:lnTo>
                  <a:lnTo>
                    <a:pt x="30" y="8"/>
                  </a:lnTo>
                  <a:lnTo>
                    <a:pt x="460" y="8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2" y="8"/>
                  </a:lnTo>
                  <a:lnTo>
                    <a:pt x="476" y="12"/>
                  </a:lnTo>
                  <a:lnTo>
                    <a:pt x="488" y="16"/>
                  </a:lnTo>
                  <a:lnTo>
                    <a:pt x="512" y="20"/>
                  </a:lnTo>
                  <a:lnTo>
                    <a:pt x="526" y="24"/>
                  </a:lnTo>
                  <a:lnTo>
                    <a:pt x="550" y="28"/>
                  </a:lnTo>
                  <a:lnTo>
                    <a:pt x="548" y="32"/>
                  </a:lnTo>
                  <a:lnTo>
                    <a:pt x="536" y="36"/>
                  </a:lnTo>
                  <a:lnTo>
                    <a:pt x="528" y="40"/>
                  </a:lnTo>
                  <a:lnTo>
                    <a:pt x="520" y="48"/>
                  </a:lnTo>
                  <a:lnTo>
                    <a:pt x="516" y="52"/>
                  </a:lnTo>
                  <a:lnTo>
                    <a:pt x="526" y="56"/>
                  </a:lnTo>
                  <a:lnTo>
                    <a:pt x="540" y="56"/>
                  </a:lnTo>
                  <a:lnTo>
                    <a:pt x="552" y="56"/>
                  </a:lnTo>
                  <a:lnTo>
                    <a:pt x="558" y="52"/>
                  </a:lnTo>
                  <a:lnTo>
                    <a:pt x="562" y="48"/>
                  </a:lnTo>
                  <a:lnTo>
                    <a:pt x="570" y="42"/>
                  </a:lnTo>
                  <a:lnTo>
                    <a:pt x="574" y="48"/>
                  </a:lnTo>
                  <a:lnTo>
                    <a:pt x="584" y="54"/>
                  </a:lnTo>
                  <a:lnTo>
                    <a:pt x="594" y="58"/>
                  </a:lnTo>
                  <a:lnTo>
                    <a:pt x="604" y="56"/>
                  </a:lnTo>
                  <a:lnTo>
                    <a:pt x="612" y="56"/>
                  </a:lnTo>
                  <a:lnTo>
                    <a:pt x="622" y="54"/>
                  </a:lnTo>
                  <a:lnTo>
                    <a:pt x="628" y="58"/>
                  </a:lnTo>
                  <a:lnTo>
                    <a:pt x="636" y="64"/>
                  </a:lnTo>
                  <a:lnTo>
                    <a:pt x="636" y="68"/>
                  </a:lnTo>
                  <a:lnTo>
                    <a:pt x="628" y="64"/>
                  </a:lnTo>
                  <a:lnTo>
                    <a:pt x="618" y="64"/>
                  </a:lnTo>
                  <a:lnTo>
                    <a:pt x="610" y="70"/>
                  </a:lnTo>
                  <a:lnTo>
                    <a:pt x="604" y="72"/>
                  </a:lnTo>
                  <a:lnTo>
                    <a:pt x="600" y="68"/>
                  </a:lnTo>
                  <a:lnTo>
                    <a:pt x="596" y="72"/>
                  </a:lnTo>
                  <a:lnTo>
                    <a:pt x="588" y="80"/>
                  </a:lnTo>
                  <a:lnTo>
                    <a:pt x="578" y="88"/>
                  </a:lnTo>
                  <a:lnTo>
                    <a:pt x="580" y="96"/>
                  </a:lnTo>
                  <a:lnTo>
                    <a:pt x="588" y="94"/>
                  </a:lnTo>
                  <a:lnTo>
                    <a:pt x="592" y="86"/>
                  </a:lnTo>
                  <a:lnTo>
                    <a:pt x="584" y="104"/>
                  </a:lnTo>
                  <a:lnTo>
                    <a:pt x="580" y="128"/>
                  </a:lnTo>
                  <a:lnTo>
                    <a:pt x="580" y="140"/>
                  </a:lnTo>
                  <a:lnTo>
                    <a:pt x="584" y="154"/>
                  </a:lnTo>
                  <a:lnTo>
                    <a:pt x="594" y="152"/>
                  </a:lnTo>
                  <a:lnTo>
                    <a:pt x="604" y="144"/>
                  </a:lnTo>
                  <a:lnTo>
                    <a:pt x="608" y="134"/>
                  </a:lnTo>
                  <a:lnTo>
                    <a:pt x="608" y="122"/>
                  </a:lnTo>
                  <a:lnTo>
                    <a:pt x="608" y="112"/>
                  </a:lnTo>
                  <a:lnTo>
                    <a:pt x="608" y="100"/>
                  </a:lnTo>
                  <a:lnTo>
                    <a:pt x="608" y="92"/>
                  </a:lnTo>
                  <a:lnTo>
                    <a:pt x="610" y="88"/>
                  </a:lnTo>
                  <a:lnTo>
                    <a:pt x="616" y="88"/>
                  </a:lnTo>
                  <a:lnTo>
                    <a:pt x="620" y="84"/>
                  </a:lnTo>
                  <a:lnTo>
                    <a:pt x="624" y="78"/>
                  </a:lnTo>
                  <a:lnTo>
                    <a:pt x="632" y="76"/>
                  </a:lnTo>
                  <a:lnTo>
                    <a:pt x="640" y="80"/>
                  </a:lnTo>
                  <a:lnTo>
                    <a:pt x="650" y="82"/>
                  </a:lnTo>
                  <a:lnTo>
                    <a:pt x="654" y="90"/>
                  </a:lnTo>
                  <a:lnTo>
                    <a:pt x="652" y="100"/>
                  </a:lnTo>
                  <a:lnTo>
                    <a:pt x="648" y="108"/>
                  </a:lnTo>
                  <a:lnTo>
                    <a:pt x="644" y="112"/>
                  </a:lnTo>
                  <a:lnTo>
                    <a:pt x="646" y="116"/>
                  </a:lnTo>
                  <a:lnTo>
                    <a:pt x="652" y="112"/>
                  </a:lnTo>
                  <a:lnTo>
                    <a:pt x="658" y="108"/>
                  </a:lnTo>
                  <a:lnTo>
                    <a:pt x="664" y="110"/>
                  </a:lnTo>
                  <a:lnTo>
                    <a:pt x="664" y="120"/>
                  </a:lnTo>
                  <a:lnTo>
                    <a:pt x="662" y="126"/>
                  </a:lnTo>
                  <a:lnTo>
                    <a:pt x="662" y="134"/>
                  </a:lnTo>
                  <a:lnTo>
                    <a:pt x="656" y="140"/>
                  </a:lnTo>
                  <a:lnTo>
                    <a:pt x="652" y="148"/>
                  </a:lnTo>
                  <a:lnTo>
                    <a:pt x="660" y="154"/>
                  </a:lnTo>
                  <a:lnTo>
                    <a:pt x="678" y="154"/>
                  </a:lnTo>
                  <a:lnTo>
                    <a:pt x="690" y="148"/>
                  </a:lnTo>
                  <a:lnTo>
                    <a:pt x="702" y="144"/>
                  </a:lnTo>
                  <a:lnTo>
                    <a:pt x="714" y="138"/>
                  </a:lnTo>
                  <a:lnTo>
                    <a:pt x="720" y="136"/>
                  </a:lnTo>
                  <a:lnTo>
                    <a:pt x="722" y="130"/>
                  </a:lnTo>
                  <a:lnTo>
                    <a:pt x="720" y="124"/>
                  </a:lnTo>
                  <a:lnTo>
                    <a:pt x="722" y="120"/>
                  </a:lnTo>
                  <a:lnTo>
                    <a:pt x="744" y="122"/>
                  </a:lnTo>
                  <a:lnTo>
                    <a:pt x="756" y="120"/>
                  </a:lnTo>
                  <a:lnTo>
                    <a:pt x="766" y="112"/>
                  </a:lnTo>
                  <a:lnTo>
                    <a:pt x="766" y="100"/>
                  </a:lnTo>
                  <a:lnTo>
                    <a:pt x="774" y="94"/>
                  </a:lnTo>
                  <a:lnTo>
                    <a:pt x="782" y="88"/>
                  </a:lnTo>
                  <a:lnTo>
                    <a:pt x="840" y="88"/>
                  </a:lnTo>
                  <a:lnTo>
                    <a:pt x="852" y="82"/>
                  </a:lnTo>
                  <a:lnTo>
                    <a:pt x="858" y="74"/>
                  </a:lnTo>
                  <a:lnTo>
                    <a:pt x="862" y="58"/>
                  </a:lnTo>
                  <a:lnTo>
                    <a:pt x="870" y="44"/>
                  </a:lnTo>
                  <a:lnTo>
                    <a:pt x="878" y="36"/>
                  </a:lnTo>
                  <a:lnTo>
                    <a:pt x="886" y="40"/>
                  </a:lnTo>
                  <a:lnTo>
                    <a:pt x="900" y="44"/>
                  </a:lnTo>
                  <a:lnTo>
                    <a:pt x="902" y="52"/>
                  </a:lnTo>
                  <a:lnTo>
                    <a:pt x="900" y="68"/>
                  </a:lnTo>
                  <a:lnTo>
                    <a:pt x="902" y="76"/>
                  </a:lnTo>
                  <a:lnTo>
                    <a:pt x="908" y="82"/>
                  </a:lnTo>
                  <a:lnTo>
                    <a:pt x="912" y="90"/>
                  </a:lnTo>
                  <a:lnTo>
                    <a:pt x="908" y="96"/>
                  </a:lnTo>
                  <a:lnTo>
                    <a:pt x="896" y="96"/>
                  </a:lnTo>
                  <a:lnTo>
                    <a:pt x="884" y="98"/>
                  </a:lnTo>
                  <a:lnTo>
                    <a:pt x="874" y="104"/>
                  </a:lnTo>
                  <a:lnTo>
                    <a:pt x="864" y="110"/>
                  </a:lnTo>
                  <a:lnTo>
                    <a:pt x="858" y="124"/>
                  </a:lnTo>
                  <a:lnTo>
                    <a:pt x="850" y="134"/>
                  </a:lnTo>
                  <a:lnTo>
                    <a:pt x="850" y="142"/>
                  </a:lnTo>
                  <a:lnTo>
                    <a:pt x="854" y="146"/>
                  </a:lnTo>
                  <a:lnTo>
                    <a:pt x="862" y="148"/>
                  </a:lnTo>
                  <a:lnTo>
                    <a:pt x="854" y="154"/>
                  </a:lnTo>
                  <a:lnTo>
                    <a:pt x="848" y="154"/>
                  </a:lnTo>
                  <a:lnTo>
                    <a:pt x="838" y="158"/>
                  </a:lnTo>
                  <a:lnTo>
                    <a:pt x="822" y="162"/>
                  </a:lnTo>
                  <a:lnTo>
                    <a:pt x="804" y="166"/>
                  </a:lnTo>
                  <a:lnTo>
                    <a:pt x="800" y="170"/>
                  </a:lnTo>
                  <a:lnTo>
                    <a:pt x="802" y="182"/>
                  </a:lnTo>
                  <a:lnTo>
                    <a:pt x="796" y="190"/>
                  </a:lnTo>
                  <a:lnTo>
                    <a:pt x="790" y="200"/>
                  </a:lnTo>
                  <a:lnTo>
                    <a:pt x="782" y="198"/>
                  </a:lnTo>
                  <a:lnTo>
                    <a:pt x="786" y="210"/>
                  </a:lnTo>
                  <a:lnTo>
                    <a:pt x="782" y="218"/>
                  </a:lnTo>
                  <a:lnTo>
                    <a:pt x="774" y="228"/>
                  </a:lnTo>
                  <a:lnTo>
                    <a:pt x="770" y="234"/>
                  </a:lnTo>
                  <a:lnTo>
                    <a:pt x="770" y="220"/>
                  </a:lnTo>
                  <a:lnTo>
                    <a:pt x="766" y="208"/>
                  </a:lnTo>
                  <a:lnTo>
                    <a:pt x="768" y="198"/>
                  </a:lnTo>
                  <a:lnTo>
                    <a:pt x="764" y="194"/>
                  </a:lnTo>
                  <a:lnTo>
                    <a:pt x="762" y="202"/>
                  </a:lnTo>
                  <a:lnTo>
                    <a:pt x="760" y="214"/>
                  </a:lnTo>
                  <a:lnTo>
                    <a:pt x="754" y="212"/>
                  </a:lnTo>
                  <a:lnTo>
                    <a:pt x="750" y="214"/>
                  </a:lnTo>
                  <a:lnTo>
                    <a:pt x="758" y="222"/>
                  </a:lnTo>
                  <a:lnTo>
                    <a:pt x="764" y="228"/>
                  </a:lnTo>
                  <a:lnTo>
                    <a:pt x="762" y="234"/>
                  </a:lnTo>
                  <a:lnTo>
                    <a:pt x="764" y="244"/>
                  </a:lnTo>
                  <a:lnTo>
                    <a:pt x="770" y="246"/>
                  </a:lnTo>
                  <a:lnTo>
                    <a:pt x="774" y="256"/>
                  </a:lnTo>
                  <a:lnTo>
                    <a:pt x="770" y="264"/>
                  </a:lnTo>
                  <a:lnTo>
                    <a:pt x="762" y="270"/>
                  </a:lnTo>
                  <a:lnTo>
                    <a:pt x="762" y="278"/>
                  </a:lnTo>
                  <a:lnTo>
                    <a:pt x="752" y="280"/>
                  </a:lnTo>
                  <a:lnTo>
                    <a:pt x="738" y="292"/>
                  </a:lnTo>
                  <a:lnTo>
                    <a:pt x="734" y="296"/>
                  </a:lnTo>
                  <a:lnTo>
                    <a:pt x="724" y="298"/>
                  </a:lnTo>
                  <a:lnTo>
                    <a:pt x="714" y="314"/>
                  </a:lnTo>
                  <a:lnTo>
                    <a:pt x="702" y="318"/>
                  </a:lnTo>
                  <a:lnTo>
                    <a:pt x="696" y="326"/>
                  </a:lnTo>
                  <a:lnTo>
                    <a:pt x="686" y="338"/>
                  </a:lnTo>
                  <a:lnTo>
                    <a:pt x="682" y="350"/>
                  </a:lnTo>
                  <a:lnTo>
                    <a:pt x="686" y="364"/>
                  </a:lnTo>
                  <a:lnTo>
                    <a:pt x="692" y="378"/>
                  </a:lnTo>
                  <a:lnTo>
                    <a:pt x="696" y="392"/>
                  </a:lnTo>
                  <a:lnTo>
                    <a:pt x="702" y="406"/>
                  </a:lnTo>
                  <a:lnTo>
                    <a:pt x="704" y="424"/>
                  </a:lnTo>
                  <a:lnTo>
                    <a:pt x="704" y="440"/>
                  </a:lnTo>
                  <a:lnTo>
                    <a:pt x="702" y="448"/>
                  </a:lnTo>
                  <a:lnTo>
                    <a:pt x="694" y="448"/>
                  </a:lnTo>
                  <a:lnTo>
                    <a:pt x="686" y="440"/>
                  </a:lnTo>
                  <a:lnTo>
                    <a:pt x="680" y="428"/>
                  </a:lnTo>
                  <a:lnTo>
                    <a:pt x="672" y="422"/>
                  </a:lnTo>
                  <a:lnTo>
                    <a:pt x="664" y="416"/>
                  </a:lnTo>
                  <a:lnTo>
                    <a:pt x="662" y="404"/>
                  </a:lnTo>
                  <a:lnTo>
                    <a:pt x="662" y="392"/>
                  </a:lnTo>
                  <a:lnTo>
                    <a:pt x="664" y="382"/>
                  </a:lnTo>
                  <a:lnTo>
                    <a:pt x="656" y="374"/>
                  </a:lnTo>
                  <a:lnTo>
                    <a:pt x="650" y="366"/>
                  </a:lnTo>
                  <a:lnTo>
                    <a:pt x="640" y="362"/>
                  </a:lnTo>
                  <a:lnTo>
                    <a:pt x="634" y="364"/>
                  </a:lnTo>
                  <a:lnTo>
                    <a:pt x="626" y="372"/>
                  </a:lnTo>
                  <a:lnTo>
                    <a:pt x="618" y="362"/>
                  </a:lnTo>
                  <a:lnTo>
                    <a:pt x="606" y="360"/>
                  </a:lnTo>
                  <a:lnTo>
                    <a:pt x="592" y="358"/>
                  </a:lnTo>
                  <a:lnTo>
                    <a:pt x="582" y="354"/>
                  </a:lnTo>
                  <a:lnTo>
                    <a:pt x="566" y="354"/>
                  </a:lnTo>
                  <a:lnTo>
                    <a:pt x="552" y="356"/>
                  </a:lnTo>
                  <a:lnTo>
                    <a:pt x="542" y="358"/>
                  </a:lnTo>
                  <a:lnTo>
                    <a:pt x="548" y="364"/>
                  </a:lnTo>
                  <a:lnTo>
                    <a:pt x="554" y="368"/>
                  </a:lnTo>
                  <a:lnTo>
                    <a:pt x="560" y="374"/>
                  </a:lnTo>
                  <a:lnTo>
                    <a:pt x="552" y="376"/>
                  </a:lnTo>
                  <a:lnTo>
                    <a:pt x="544" y="376"/>
                  </a:lnTo>
                  <a:lnTo>
                    <a:pt x="534" y="378"/>
                  </a:lnTo>
                  <a:lnTo>
                    <a:pt x="526" y="372"/>
                  </a:lnTo>
                  <a:lnTo>
                    <a:pt x="516" y="368"/>
                  </a:lnTo>
                  <a:lnTo>
                    <a:pt x="512" y="370"/>
                  </a:lnTo>
                  <a:lnTo>
                    <a:pt x="508" y="372"/>
                  </a:lnTo>
                  <a:lnTo>
                    <a:pt x="498" y="366"/>
                  </a:lnTo>
                  <a:lnTo>
                    <a:pt x="488" y="366"/>
                  </a:lnTo>
                  <a:lnTo>
                    <a:pt x="484" y="372"/>
                  </a:lnTo>
                  <a:lnTo>
                    <a:pt x="476" y="374"/>
                  </a:lnTo>
                  <a:lnTo>
                    <a:pt x="470" y="370"/>
                  </a:lnTo>
                  <a:lnTo>
                    <a:pt x="466" y="378"/>
                  </a:lnTo>
                  <a:lnTo>
                    <a:pt x="460" y="384"/>
                  </a:lnTo>
                  <a:lnTo>
                    <a:pt x="454" y="388"/>
                  </a:lnTo>
                  <a:lnTo>
                    <a:pt x="442" y="388"/>
                  </a:lnTo>
                  <a:lnTo>
                    <a:pt x="438" y="394"/>
                  </a:lnTo>
                  <a:lnTo>
                    <a:pt x="432" y="400"/>
                  </a:lnTo>
                  <a:lnTo>
                    <a:pt x="428" y="408"/>
                  </a:lnTo>
                  <a:lnTo>
                    <a:pt x="430" y="420"/>
                  </a:lnTo>
                  <a:lnTo>
                    <a:pt x="434" y="432"/>
                  </a:lnTo>
                  <a:lnTo>
                    <a:pt x="422" y="430"/>
                  </a:lnTo>
                  <a:lnTo>
                    <a:pt x="406" y="424"/>
                  </a:lnTo>
                  <a:lnTo>
                    <a:pt x="398" y="412"/>
                  </a:lnTo>
                  <a:lnTo>
                    <a:pt x="390" y="400"/>
                  </a:lnTo>
                  <a:lnTo>
                    <a:pt x="380" y="388"/>
                  </a:lnTo>
                  <a:lnTo>
                    <a:pt x="374" y="374"/>
                  </a:lnTo>
                  <a:lnTo>
                    <a:pt x="360" y="368"/>
                  </a:lnTo>
                  <a:lnTo>
                    <a:pt x="352" y="364"/>
                  </a:lnTo>
                  <a:lnTo>
                    <a:pt x="344" y="368"/>
                  </a:lnTo>
                  <a:lnTo>
                    <a:pt x="342" y="378"/>
                  </a:lnTo>
                  <a:lnTo>
                    <a:pt x="330" y="380"/>
                  </a:lnTo>
                  <a:lnTo>
                    <a:pt x="314" y="370"/>
                  </a:lnTo>
                  <a:lnTo>
                    <a:pt x="312" y="354"/>
                  </a:lnTo>
                  <a:lnTo>
                    <a:pt x="302" y="346"/>
                  </a:lnTo>
                  <a:lnTo>
                    <a:pt x="282" y="330"/>
                  </a:lnTo>
                  <a:lnTo>
                    <a:pt x="262" y="334"/>
                  </a:lnTo>
                  <a:lnTo>
                    <a:pt x="254" y="340"/>
                  </a:lnTo>
                  <a:lnTo>
                    <a:pt x="208" y="340"/>
                  </a:lnTo>
                  <a:lnTo>
                    <a:pt x="192" y="334"/>
                  </a:lnTo>
                  <a:lnTo>
                    <a:pt x="166" y="322"/>
                  </a:lnTo>
                  <a:lnTo>
                    <a:pt x="148" y="316"/>
                  </a:lnTo>
                  <a:lnTo>
                    <a:pt x="116" y="318"/>
                  </a:lnTo>
                  <a:lnTo>
                    <a:pt x="112" y="306"/>
                  </a:lnTo>
                  <a:lnTo>
                    <a:pt x="104" y="298"/>
                  </a:lnTo>
                  <a:lnTo>
                    <a:pt x="98" y="294"/>
                  </a:lnTo>
                  <a:lnTo>
                    <a:pt x="84" y="290"/>
                  </a:lnTo>
                  <a:lnTo>
                    <a:pt x="74" y="282"/>
                  </a:lnTo>
                  <a:lnTo>
                    <a:pt x="60" y="286"/>
                  </a:lnTo>
                  <a:lnTo>
                    <a:pt x="58" y="272"/>
                  </a:lnTo>
                  <a:lnTo>
                    <a:pt x="48" y="258"/>
                  </a:lnTo>
                  <a:lnTo>
                    <a:pt x="38" y="248"/>
                  </a:lnTo>
                  <a:lnTo>
                    <a:pt x="42" y="242"/>
                  </a:lnTo>
                  <a:lnTo>
                    <a:pt x="36" y="238"/>
                  </a:lnTo>
                  <a:lnTo>
                    <a:pt x="32" y="228"/>
                  </a:lnTo>
                  <a:lnTo>
                    <a:pt x="38" y="218"/>
                  </a:lnTo>
                  <a:lnTo>
                    <a:pt x="26" y="218"/>
                  </a:lnTo>
                  <a:lnTo>
                    <a:pt x="18" y="210"/>
                  </a:lnTo>
                  <a:lnTo>
                    <a:pt x="10" y="198"/>
                  </a:lnTo>
                  <a:lnTo>
                    <a:pt x="10" y="186"/>
                  </a:lnTo>
                  <a:lnTo>
                    <a:pt x="2" y="178"/>
                  </a:lnTo>
                  <a:lnTo>
                    <a:pt x="2" y="170"/>
                  </a:lnTo>
                  <a:lnTo>
                    <a:pt x="6" y="148"/>
                  </a:lnTo>
                  <a:lnTo>
                    <a:pt x="2" y="122"/>
                  </a:lnTo>
                  <a:lnTo>
                    <a:pt x="6" y="112"/>
                  </a:lnTo>
                  <a:lnTo>
                    <a:pt x="10" y="64"/>
                  </a:lnTo>
                  <a:lnTo>
                    <a:pt x="16" y="64"/>
                  </a:lnTo>
                  <a:lnTo>
                    <a:pt x="10" y="54"/>
                  </a:lnTo>
                  <a:lnTo>
                    <a:pt x="6" y="48"/>
                  </a:lnTo>
                  <a:lnTo>
                    <a:pt x="8" y="42"/>
                  </a:lnTo>
                  <a:lnTo>
                    <a:pt x="4" y="3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1" name="Freeform 202"/>
            <p:cNvSpPr>
              <a:spLocks/>
            </p:cNvSpPr>
            <p:nvPr/>
          </p:nvSpPr>
          <p:spPr bwMode="auto">
            <a:xfrm>
              <a:off x="4042715" y="2803820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42" name="Group 141"/>
            <p:cNvGrpSpPr>
              <a:grpSpLocks/>
            </p:cNvGrpSpPr>
            <p:nvPr/>
          </p:nvGrpSpPr>
          <p:grpSpPr bwMode="auto">
            <a:xfrm>
              <a:off x="691790" y="1227510"/>
              <a:ext cx="2222500" cy="1711325"/>
              <a:chOff x="464" y="783"/>
              <a:chExt cx="1400" cy="1078"/>
            </a:xfrm>
            <a:solidFill>
              <a:schemeClr val="bg1">
                <a:lumMod val="50000"/>
              </a:schemeClr>
            </a:solidFill>
          </p:grpSpPr>
          <p:sp>
            <p:nvSpPr>
              <p:cNvPr id="143" name="Freeform 142"/>
              <p:cNvSpPr>
                <a:spLocks/>
              </p:cNvSpPr>
              <p:nvPr/>
            </p:nvSpPr>
            <p:spPr bwMode="auto">
              <a:xfrm>
                <a:off x="704" y="1087"/>
                <a:ext cx="166" cy="104"/>
              </a:xfrm>
              <a:custGeom>
                <a:avLst/>
                <a:gdLst>
                  <a:gd name="T0" fmla="*/ 20 w 166"/>
                  <a:gd name="T1" fmla="*/ 6 h 104"/>
                  <a:gd name="T2" fmla="*/ 20 w 166"/>
                  <a:gd name="T3" fmla="*/ 14 h 104"/>
                  <a:gd name="T4" fmla="*/ 28 w 166"/>
                  <a:gd name="T5" fmla="*/ 22 h 104"/>
                  <a:gd name="T6" fmla="*/ 28 w 166"/>
                  <a:gd name="T7" fmla="*/ 28 h 104"/>
                  <a:gd name="T8" fmla="*/ 24 w 166"/>
                  <a:gd name="T9" fmla="*/ 34 h 104"/>
                  <a:gd name="T10" fmla="*/ 20 w 166"/>
                  <a:gd name="T11" fmla="*/ 44 h 104"/>
                  <a:gd name="T12" fmla="*/ 12 w 166"/>
                  <a:gd name="T13" fmla="*/ 54 h 104"/>
                  <a:gd name="T14" fmla="*/ 8 w 166"/>
                  <a:gd name="T15" fmla="*/ 68 h 104"/>
                  <a:gd name="T16" fmla="*/ 0 w 166"/>
                  <a:gd name="T17" fmla="*/ 76 h 104"/>
                  <a:gd name="T18" fmla="*/ 12 w 166"/>
                  <a:gd name="T19" fmla="*/ 80 h 104"/>
                  <a:gd name="T20" fmla="*/ 20 w 166"/>
                  <a:gd name="T21" fmla="*/ 84 h 104"/>
                  <a:gd name="T22" fmla="*/ 32 w 166"/>
                  <a:gd name="T23" fmla="*/ 92 h 104"/>
                  <a:gd name="T24" fmla="*/ 42 w 166"/>
                  <a:gd name="T25" fmla="*/ 104 h 104"/>
                  <a:gd name="T26" fmla="*/ 54 w 166"/>
                  <a:gd name="T27" fmla="*/ 100 h 104"/>
                  <a:gd name="T28" fmla="*/ 68 w 166"/>
                  <a:gd name="T29" fmla="*/ 92 h 104"/>
                  <a:gd name="T30" fmla="*/ 80 w 166"/>
                  <a:gd name="T31" fmla="*/ 92 h 104"/>
                  <a:gd name="T32" fmla="*/ 86 w 166"/>
                  <a:gd name="T33" fmla="*/ 82 h 104"/>
                  <a:gd name="T34" fmla="*/ 90 w 166"/>
                  <a:gd name="T35" fmla="*/ 72 h 104"/>
                  <a:gd name="T36" fmla="*/ 102 w 166"/>
                  <a:gd name="T37" fmla="*/ 66 h 104"/>
                  <a:gd name="T38" fmla="*/ 106 w 166"/>
                  <a:gd name="T39" fmla="*/ 58 h 104"/>
                  <a:gd name="T40" fmla="*/ 120 w 166"/>
                  <a:gd name="T41" fmla="*/ 50 h 104"/>
                  <a:gd name="T42" fmla="*/ 140 w 166"/>
                  <a:gd name="T43" fmla="*/ 40 h 104"/>
                  <a:gd name="T44" fmla="*/ 166 w 166"/>
                  <a:gd name="T45" fmla="*/ 32 h 104"/>
                  <a:gd name="T46" fmla="*/ 158 w 166"/>
                  <a:gd name="T47" fmla="*/ 26 h 104"/>
                  <a:gd name="T48" fmla="*/ 142 w 166"/>
                  <a:gd name="T49" fmla="*/ 16 h 104"/>
                  <a:gd name="T50" fmla="*/ 128 w 166"/>
                  <a:gd name="T51" fmla="*/ 8 h 104"/>
                  <a:gd name="T52" fmla="*/ 114 w 166"/>
                  <a:gd name="T53" fmla="*/ 10 h 104"/>
                  <a:gd name="T54" fmla="*/ 106 w 166"/>
                  <a:gd name="T55" fmla="*/ 16 h 104"/>
                  <a:gd name="T56" fmla="*/ 94 w 166"/>
                  <a:gd name="T57" fmla="*/ 14 h 104"/>
                  <a:gd name="T58" fmla="*/ 74 w 166"/>
                  <a:gd name="T59" fmla="*/ 6 h 104"/>
                  <a:gd name="T60" fmla="*/ 72 w 166"/>
                  <a:gd name="T61" fmla="*/ 0 h 104"/>
                  <a:gd name="T62" fmla="*/ 54 w 166"/>
                  <a:gd name="T63" fmla="*/ 0 h 104"/>
                  <a:gd name="T64" fmla="*/ 52 w 166"/>
                  <a:gd name="T65" fmla="*/ 6 h 104"/>
                  <a:gd name="T66" fmla="*/ 34 w 166"/>
                  <a:gd name="T67" fmla="*/ 4 h 104"/>
                  <a:gd name="T68" fmla="*/ 20 w 166"/>
                  <a:gd name="T69" fmla="*/ 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6" h="104">
                    <a:moveTo>
                      <a:pt x="20" y="6"/>
                    </a:moveTo>
                    <a:lnTo>
                      <a:pt x="20" y="14"/>
                    </a:lnTo>
                    <a:lnTo>
                      <a:pt x="28" y="22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44"/>
                    </a:lnTo>
                    <a:lnTo>
                      <a:pt x="12" y="54"/>
                    </a:lnTo>
                    <a:lnTo>
                      <a:pt x="8" y="68"/>
                    </a:lnTo>
                    <a:lnTo>
                      <a:pt x="0" y="76"/>
                    </a:lnTo>
                    <a:lnTo>
                      <a:pt x="12" y="80"/>
                    </a:lnTo>
                    <a:lnTo>
                      <a:pt x="20" y="84"/>
                    </a:lnTo>
                    <a:lnTo>
                      <a:pt x="32" y="92"/>
                    </a:lnTo>
                    <a:lnTo>
                      <a:pt x="42" y="104"/>
                    </a:lnTo>
                    <a:lnTo>
                      <a:pt x="54" y="100"/>
                    </a:lnTo>
                    <a:lnTo>
                      <a:pt x="68" y="92"/>
                    </a:lnTo>
                    <a:lnTo>
                      <a:pt x="80" y="92"/>
                    </a:lnTo>
                    <a:lnTo>
                      <a:pt x="86" y="82"/>
                    </a:lnTo>
                    <a:lnTo>
                      <a:pt x="90" y="72"/>
                    </a:lnTo>
                    <a:lnTo>
                      <a:pt x="102" y="66"/>
                    </a:lnTo>
                    <a:lnTo>
                      <a:pt x="106" y="58"/>
                    </a:lnTo>
                    <a:lnTo>
                      <a:pt x="120" y="50"/>
                    </a:lnTo>
                    <a:lnTo>
                      <a:pt x="140" y="40"/>
                    </a:lnTo>
                    <a:lnTo>
                      <a:pt x="166" y="32"/>
                    </a:lnTo>
                    <a:lnTo>
                      <a:pt x="158" y="26"/>
                    </a:lnTo>
                    <a:lnTo>
                      <a:pt x="142" y="16"/>
                    </a:lnTo>
                    <a:lnTo>
                      <a:pt x="128" y="8"/>
                    </a:lnTo>
                    <a:lnTo>
                      <a:pt x="114" y="10"/>
                    </a:lnTo>
                    <a:lnTo>
                      <a:pt x="106" y="16"/>
                    </a:lnTo>
                    <a:lnTo>
                      <a:pt x="94" y="14"/>
                    </a:lnTo>
                    <a:lnTo>
                      <a:pt x="74" y="6"/>
                    </a:lnTo>
                    <a:lnTo>
                      <a:pt x="72" y="0"/>
                    </a:lnTo>
                    <a:lnTo>
                      <a:pt x="54" y="0"/>
                    </a:lnTo>
                    <a:lnTo>
                      <a:pt x="52" y="6"/>
                    </a:lnTo>
                    <a:lnTo>
                      <a:pt x="34" y="4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43"/>
              <p:cNvSpPr>
                <a:spLocks/>
              </p:cNvSpPr>
              <p:nvPr/>
            </p:nvSpPr>
            <p:spPr bwMode="auto">
              <a:xfrm>
                <a:off x="814" y="1125"/>
                <a:ext cx="284" cy="136"/>
              </a:xfrm>
              <a:custGeom>
                <a:avLst/>
                <a:gdLst>
                  <a:gd name="T0" fmla="*/ 104 w 284"/>
                  <a:gd name="T1" fmla="*/ 82 h 136"/>
                  <a:gd name="T2" fmla="*/ 52 w 284"/>
                  <a:gd name="T3" fmla="*/ 78 h 136"/>
                  <a:gd name="T4" fmla="*/ 10 w 284"/>
                  <a:gd name="T5" fmla="*/ 74 h 136"/>
                  <a:gd name="T6" fmla="*/ 30 w 284"/>
                  <a:gd name="T7" fmla="*/ 62 h 136"/>
                  <a:gd name="T8" fmla="*/ 56 w 284"/>
                  <a:gd name="T9" fmla="*/ 54 h 136"/>
                  <a:gd name="T10" fmla="*/ 34 w 284"/>
                  <a:gd name="T11" fmla="*/ 56 h 136"/>
                  <a:gd name="T12" fmla="*/ 14 w 284"/>
                  <a:gd name="T13" fmla="*/ 52 h 136"/>
                  <a:gd name="T14" fmla="*/ 0 w 284"/>
                  <a:gd name="T15" fmla="*/ 42 h 136"/>
                  <a:gd name="T16" fmla="*/ 12 w 284"/>
                  <a:gd name="T17" fmla="*/ 30 h 136"/>
                  <a:gd name="T18" fmla="*/ 26 w 284"/>
                  <a:gd name="T19" fmla="*/ 14 h 136"/>
                  <a:gd name="T20" fmla="*/ 74 w 284"/>
                  <a:gd name="T21" fmla="*/ 0 h 136"/>
                  <a:gd name="T22" fmla="*/ 74 w 284"/>
                  <a:gd name="T23" fmla="*/ 12 h 136"/>
                  <a:gd name="T24" fmla="*/ 84 w 284"/>
                  <a:gd name="T25" fmla="*/ 22 h 136"/>
                  <a:gd name="T26" fmla="*/ 106 w 284"/>
                  <a:gd name="T27" fmla="*/ 12 h 136"/>
                  <a:gd name="T28" fmla="*/ 118 w 284"/>
                  <a:gd name="T29" fmla="*/ 24 h 136"/>
                  <a:gd name="T30" fmla="*/ 128 w 284"/>
                  <a:gd name="T31" fmla="*/ 26 h 136"/>
                  <a:gd name="T32" fmla="*/ 144 w 284"/>
                  <a:gd name="T33" fmla="*/ 18 h 136"/>
                  <a:gd name="T34" fmla="*/ 142 w 284"/>
                  <a:gd name="T35" fmla="*/ 10 h 136"/>
                  <a:gd name="T36" fmla="*/ 162 w 284"/>
                  <a:gd name="T37" fmla="*/ 26 h 136"/>
                  <a:gd name="T38" fmla="*/ 172 w 284"/>
                  <a:gd name="T39" fmla="*/ 48 h 136"/>
                  <a:gd name="T40" fmla="*/ 176 w 284"/>
                  <a:gd name="T41" fmla="*/ 34 h 136"/>
                  <a:gd name="T42" fmla="*/ 170 w 284"/>
                  <a:gd name="T43" fmla="*/ 4 h 136"/>
                  <a:gd name="T44" fmla="*/ 192 w 284"/>
                  <a:gd name="T45" fmla="*/ 4 h 136"/>
                  <a:gd name="T46" fmla="*/ 216 w 284"/>
                  <a:gd name="T47" fmla="*/ 24 h 136"/>
                  <a:gd name="T48" fmla="*/ 230 w 284"/>
                  <a:gd name="T49" fmla="*/ 52 h 136"/>
                  <a:gd name="T50" fmla="*/ 228 w 284"/>
                  <a:gd name="T51" fmla="*/ 66 h 136"/>
                  <a:gd name="T52" fmla="*/ 248 w 284"/>
                  <a:gd name="T53" fmla="*/ 82 h 136"/>
                  <a:gd name="T54" fmla="*/ 268 w 284"/>
                  <a:gd name="T55" fmla="*/ 90 h 136"/>
                  <a:gd name="T56" fmla="*/ 280 w 284"/>
                  <a:gd name="T57" fmla="*/ 104 h 136"/>
                  <a:gd name="T58" fmla="*/ 254 w 284"/>
                  <a:gd name="T59" fmla="*/ 106 h 136"/>
                  <a:gd name="T60" fmla="*/ 268 w 284"/>
                  <a:gd name="T61" fmla="*/ 116 h 136"/>
                  <a:gd name="T62" fmla="*/ 262 w 284"/>
                  <a:gd name="T63" fmla="*/ 128 h 136"/>
                  <a:gd name="T64" fmla="*/ 216 w 284"/>
                  <a:gd name="T65" fmla="*/ 128 h 136"/>
                  <a:gd name="T66" fmla="*/ 202 w 284"/>
                  <a:gd name="T67" fmla="*/ 122 h 136"/>
                  <a:gd name="T68" fmla="*/ 184 w 284"/>
                  <a:gd name="T69" fmla="*/ 122 h 136"/>
                  <a:gd name="T70" fmla="*/ 152 w 284"/>
                  <a:gd name="T71" fmla="*/ 134 h 136"/>
                  <a:gd name="T72" fmla="*/ 84 w 284"/>
                  <a:gd name="T73" fmla="*/ 130 h 136"/>
                  <a:gd name="T74" fmla="*/ 40 w 284"/>
                  <a:gd name="T75" fmla="*/ 118 h 136"/>
                  <a:gd name="T76" fmla="*/ 30 w 284"/>
                  <a:gd name="T77" fmla="*/ 92 h 136"/>
                  <a:gd name="T78" fmla="*/ 80 w 284"/>
                  <a:gd name="T79" fmla="*/ 88 h 136"/>
                  <a:gd name="T80" fmla="*/ 110 w 284"/>
                  <a:gd name="T81" fmla="*/ 9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" h="136">
                    <a:moveTo>
                      <a:pt x="110" y="90"/>
                    </a:moveTo>
                    <a:lnTo>
                      <a:pt x="104" y="82"/>
                    </a:lnTo>
                    <a:lnTo>
                      <a:pt x="86" y="76"/>
                    </a:lnTo>
                    <a:lnTo>
                      <a:pt x="52" y="78"/>
                    </a:lnTo>
                    <a:lnTo>
                      <a:pt x="28" y="80"/>
                    </a:lnTo>
                    <a:lnTo>
                      <a:pt x="10" y="74"/>
                    </a:lnTo>
                    <a:lnTo>
                      <a:pt x="14" y="62"/>
                    </a:lnTo>
                    <a:lnTo>
                      <a:pt x="30" y="62"/>
                    </a:lnTo>
                    <a:lnTo>
                      <a:pt x="46" y="58"/>
                    </a:lnTo>
                    <a:lnTo>
                      <a:pt x="56" y="54"/>
                    </a:lnTo>
                    <a:lnTo>
                      <a:pt x="46" y="52"/>
                    </a:lnTo>
                    <a:lnTo>
                      <a:pt x="34" y="56"/>
                    </a:lnTo>
                    <a:lnTo>
                      <a:pt x="20" y="56"/>
                    </a:lnTo>
                    <a:lnTo>
                      <a:pt x="14" y="52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50" y="4"/>
                    </a:lnTo>
                    <a:lnTo>
                      <a:pt x="74" y="0"/>
                    </a:lnTo>
                    <a:lnTo>
                      <a:pt x="76" y="8"/>
                    </a:lnTo>
                    <a:lnTo>
                      <a:pt x="74" y="12"/>
                    </a:lnTo>
                    <a:lnTo>
                      <a:pt x="70" y="18"/>
                    </a:lnTo>
                    <a:lnTo>
                      <a:pt x="84" y="22"/>
                    </a:lnTo>
                    <a:lnTo>
                      <a:pt x="90" y="8"/>
                    </a:lnTo>
                    <a:lnTo>
                      <a:pt x="106" y="12"/>
                    </a:lnTo>
                    <a:lnTo>
                      <a:pt x="122" y="18"/>
                    </a:lnTo>
                    <a:lnTo>
                      <a:pt x="118" y="24"/>
                    </a:lnTo>
                    <a:lnTo>
                      <a:pt x="120" y="28"/>
                    </a:lnTo>
                    <a:lnTo>
                      <a:pt x="128" y="26"/>
                    </a:lnTo>
                    <a:lnTo>
                      <a:pt x="142" y="26"/>
                    </a:lnTo>
                    <a:lnTo>
                      <a:pt x="144" y="18"/>
                    </a:lnTo>
                    <a:lnTo>
                      <a:pt x="136" y="12"/>
                    </a:lnTo>
                    <a:lnTo>
                      <a:pt x="142" y="10"/>
                    </a:lnTo>
                    <a:lnTo>
                      <a:pt x="154" y="16"/>
                    </a:lnTo>
                    <a:lnTo>
                      <a:pt x="162" y="26"/>
                    </a:lnTo>
                    <a:lnTo>
                      <a:pt x="166" y="38"/>
                    </a:lnTo>
                    <a:lnTo>
                      <a:pt x="172" y="48"/>
                    </a:lnTo>
                    <a:lnTo>
                      <a:pt x="182" y="44"/>
                    </a:lnTo>
                    <a:lnTo>
                      <a:pt x="176" y="34"/>
                    </a:lnTo>
                    <a:lnTo>
                      <a:pt x="172" y="16"/>
                    </a:lnTo>
                    <a:lnTo>
                      <a:pt x="170" y="4"/>
                    </a:lnTo>
                    <a:lnTo>
                      <a:pt x="178" y="0"/>
                    </a:lnTo>
                    <a:lnTo>
                      <a:pt x="192" y="4"/>
                    </a:lnTo>
                    <a:lnTo>
                      <a:pt x="206" y="12"/>
                    </a:lnTo>
                    <a:lnTo>
                      <a:pt x="216" y="24"/>
                    </a:lnTo>
                    <a:lnTo>
                      <a:pt x="222" y="40"/>
                    </a:lnTo>
                    <a:lnTo>
                      <a:pt x="230" y="52"/>
                    </a:lnTo>
                    <a:lnTo>
                      <a:pt x="230" y="60"/>
                    </a:lnTo>
                    <a:lnTo>
                      <a:pt x="228" y="66"/>
                    </a:lnTo>
                    <a:lnTo>
                      <a:pt x="238" y="78"/>
                    </a:lnTo>
                    <a:lnTo>
                      <a:pt x="248" y="82"/>
                    </a:lnTo>
                    <a:lnTo>
                      <a:pt x="260" y="84"/>
                    </a:lnTo>
                    <a:lnTo>
                      <a:pt x="268" y="90"/>
                    </a:lnTo>
                    <a:lnTo>
                      <a:pt x="284" y="100"/>
                    </a:lnTo>
                    <a:lnTo>
                      <a:pt x="280" y="104"/>
                    </a:lnTo>
                    <a:lnTo>
                      <a:pt x="264" y="104"/>
                    </a:lnTo>
                    <a:lnTo>
                      <a:pt x="254" y="106"/>
                    </a:lnTo>
                    <a:lnTo>
                      <a:pt x="256" y="112"/>
                    </a:lnTo>
                    <a:lnTo>
                      <a:pt x="268" y="116"/>
                    </a:lnTo>
                    <a:lnTo>
                      <a:pt x="272" y="126"/>
                    </a:lnTo>
                    <a:lnTo>
                      <a:pt x="262" y="128"/>
                    </a:lnTo>
                    <a:lnTo>
                      <a:pt x="240" y="130"/>
                    </a:lnTo>
                    <a:lnTo>
                      <a:pt x="216" y="128"/>
                    </a:lnTo>
                    <a:lnTo>
                      <a:pt x="212" y="122"/>
                    </a:lnTo>
                    <a:lnTo>
                      <a:pt x="202" y="122"/>
                    </a:lnTo>
                    <a:lnTo>
                      <a:pt x="196" y="108"/>
                    </a:lnTo>
                    <a:lnTo>
                      <a:pt x="184" y="122"/>
                    </a:lnTo>
                    <a:lnTo>
                      <a:pt x="168" y="126"/>
                    </a:lnTo>
                    <a:lnTo>
                      <a:pt x="152" y="134"/>
                    </a:lnTo>
                    <a:lnTo>
                      <a:pt x="90" y="136"/>
                    </a:lnTo>
                    <a:lnTo>
                      <a:pt x="84" y="130"/>
                    </a:lnTo>
                    <a:lnTo>
                      <a:pt x="82" y="118"/>
                    </a:lnTo>
                    <a:lnTo>
                      <a:pt x="40" y="118"/>
                    </a:lnTo>
                    <a:lnTo>
                      <a:pt x="22" y="100"/>
                    </a:lnTo>
                    <a:lnTo>
                      <a:pt x="30" y="92"/>
                    </a:lnTo>
                    <a:lnTo>
                      <a:pt x="48" y="90"/>
                    </a:lnTo>
                    <a:lnTo>
                      <a:pt x="80" y="88"/>
                    </a:lnTo>
                    <a:lnTo>
                      <a:pt x="98" y="90"/>
                    </a:lnTo>
                    <a:lnTo>
                      <a:pt x="110" y="9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44"/>
              <p:cNvSpPr>
                <a:spLocks/>
              </p:cNvSpPr>
              <p:nvPr/>
            </p:nvSpPr>
            <p:spPr bwMode="auto">
              <a:xfrm>
                <a:off x="836" y="1011"/>
                <a:ext cx="190" cy="82"/>
              </a:xfrm>
              <a:custGeom>
                <a:avLst/>
                <a:gdLst>
                  <a:gd name="T0" fmla="*/ 98 w 190"/>
                  <a:gd name="T1" fmla="*/ 56 h 82"/>
                  <a:gd name="T2" fmla="*/ 80 w 190"/>
                  <a:gd name="T3" fmla="*/ 56 h 82"/>
                  <a:gd name="T4" fmla="*/ 58 w 190"/>
                  <a:gd name="T5" fmla="*/ 56 h 82"/>
                  <a:gd name="T6" fmla="*/ 62 w 190"/>
                  <a:gd name="T7" fmla="*/ 48 h 82"/>
                  <a:gd name="T8" fmla="*/ 52 w 190"/>
                  <a:gd name="T9" fmla="*/ 50 h 82"/>
                  <a:gd name="T10" fmla="*/ 48 w 190"/>
                  <a:gd name="T11" fmla="*/ 58 h 82"/>
                  <a:gd name="T12" fmla="*/ 30 w 190"/>
                  <a:gd name="T13" fmla="*/ 62 h 82"/>
                  <a:gd name="T14" fmla="*/ 20 w 190"/>
                  <a:gd name="T15" fmla="*/ 58 h 82"/>
                  <a:gd name="T16" fmla="*/ 2 w 190"/>
                  <a:gd name="T17" fmla="*/ 56 h 82"/>
                  <a:gd name="T18" fmla="*/ 0 w 190"/>
                  <a:gd name="T19" fmla="*/ 48 h 82"/>
                  <a:gd name="T20" fmla="*/ 18 w 190"/>
                  <a:gd name="T21" fmla="*/ 46 h 82"/>
                  <a:gd name="T22" fmla="*/ 4 w 190"/>
                  <a:gd name="T23" fmla="*/ 42 h 82"/>
                  <a:gd name="T24" fmla="*/ 10 w 190"/>
                  <a:gd name="T25" fmla="*/ 36 h 82"/>
                  <a:gd name="T26" fmla="*/ 34 w 190"/>
                  <a:gd name="T27" fmla="*/ 34 h 82"/>
                  <a:gd name="T28" fmla="*/ 16 w 190"/>
                  <a:gd name="T29" fmla="*/ 30 h 82"/>
                  <a:gd name="T30" fmla="*/ 18 w 190"/>
                  <a:gd name="T31" fmla="*/ 24 h 82"/>
                  <a:gd name="T32" fmla="*/ 26 w 190"/>
                  <a:gd name="T33" fmla="*/ 20 h 82"/>
                  <a:gd name="T34" fmla="*/ 34 w 190"/>
                  <a:gd name="T35" fmla="*/ 16 h 82"/>
                  <a:gd name="T36" fmla="*/ 50 w 190"/>
                  <a:gd name="T37" fmla="*/ 14 h 82"/>
                  <a:gd name="T38" fmla="*/ 58 w 190"/>
                  <a:gd name="T39" fmla="*/ 22 h 82"/>
                  <a:gd name="T40" fmla="*/ 66 w 190"/>
                  <a:gd name="T41" fmla="*/ 20 h 82"/>
                  <a:gd name="T42" fmla="*/ 74 w 190"/>
                  <a:gd name="T43" fmla="*/ 20 h 82"/>
                  <a:gd name="T44" fmla="*/ 88 w 190"/>
                  <a:gd name="T45" fmla="*/ 28 h 82"/>
                  <a:gd name="T46" fmla="*/ 98 w 190"/>
                  <a:gd name="T47" fmla="*/ 36 h 82"/>
                  <a:gd name="T48" fmla="*/ 98 w 190"/>
                  <a:gd name="T49" fmla="*/ 40 h 82"/>
                  <a:gd name="T50" fmla="*/ 98 w 190"/>
                  <a:gd name="T51" fmla="*/ 42 h 82"/>
                  <a:gd name="T52" fmla="*/ 100 w 190"/>
                  <a:gd name="T53" fmla="*/ 44 h 82"/>
                  <a:gd name="T54" fmla="*/ 136 w 190"/>
                  <a:gd name="T55" fmla="*/ 44 h 82"/>
                  <a:gd name="T56" fmla="*/ 136 w 190"/>
                  <a:gd name="T57" fmla="*/ 38 h 82"/>
                  <a:gd name="T58" fmla="*/ 118 w 190"/>
                  <a:gd name="T59" fmla="*/ 34 h 82"/>
                  <a:gd name="T60" fmla="*/ 130 w 190"/>
                  <a:gd name="T61" fmla="*/ 28 h 82"/>
                  <a:gd name="T62" fmla="*/ 128 w 190"/>
                  <a:gd name="T63" fmla="*/ 24 h 82"/>
                  <a:gd name="T64" fmla="*/ 116 w 190"/>
                  <a:gd name="T65" fmla="*/ 20 h 82"/>
                  <a:gd name="T66" fmla="*/ 122 w 190"/>
                  <a:gd name="T67" fmla="*/ 10 h 82"/>
                  <a:gd name="T68" fmla="*/ 130 w 190"/>
                  <a:gd name="T69" fmla="*/ 0 h 82"/>
                  <a:gd name="T70" fmla="*/ 140 w 190"/>
                  <a:gd name="T71" fmla="*/ 2 h 82"/>
                  <a:gd name="T72" fmla="*/ 142 w 190"/>
                  <a:gd name="T73" fmla="*/ 8 h 82"/>
                  <a:gd name="T74" fmla="*/ 148 w 190"/>
                  <a:gd name="T75" fmla="*/ 16 h 82"/>
                  <a:gd name="T76" fmla="*/ 146 w 190"/>
                  <a:gd name="T77" fmla="*/ 22 h 82"/>
                  <a:gd name="T78" fmla="*/ 148 w 190"/>
                  <a:gd name="T79" fmla="*/ 30 h 82"/>
                  <a:gd name="T80" fmla="*/ 162 w 190"/>
                  <a:gd name="T81" fmla="*/ 34 h 82"/>
                  <a:gd name="T82" fmla="*/ 168 w 190"/>
                  <a:gd name="T83" fmla="*/ 34 h 82"/>
                  <a:gd name="T84" fmla="*/ 172 w 190"/>
                  <a:gd name="T85" fmla="*/ 28 h 82"/>
                  <a:gd name="T86" fmla="*/ 184 w 190"/>
                  <a:gd name="T87" fmla="*/ 28 h 82"/>
                  <a:gd name="T88" fmla="*/ 190 w 190"/>
                  <a:gd name="T89" fmla="*/ 34 h 82"/>
                  <a:gd name="T90" fmla="*/ 190 w 190"/>
                  <a:gd name="T91" fmla="*/ 48 h 82"/>
                  <a:gd name="T92" fmla="*/ 182 w 190"/>
                  <a:gd name="T93" fmla="*/ 58 h 82"/>
                  <a:gd name="T94" fmla="*/ 168 w 190"/>
                  <a:gd name="T95" fmla="*/ 64 h 82"/>
                  <a:gd name="T96" fmla="*/ 148 w 190"/>
                  <a:gd name="T97" fmla="*/ 58 h 82"/>
                  <a:gd name="T98" fmla="*/ 134 w 190"/>
                  <a:gd name="T99" fmla="*/ 64 h 82"/>
                  <a:gd name="T100" fmla="*/ 114 w 190"/>
                  <a:gd name="T101" fmla="*/ 66 h 82"/>
                  <a:gd name="T102" fmla="*/ 96 w 190"/>
                  <a:gd name="T103" fmla="*/ 76 h 82"/>
                  <a:gd name="T104" fmla="*/ 74 w 190"/>
                  <a:gd name="T105" fmla="*/ 82 h 82"/>
                  <a:gd name="T106" fmla="*/ 58 w 190"/>
                  <a:gd name="T107" fmla="*/ 78 h 82"/>
                  <a:gd name="T108" fmla="*/ 50 w 190"/>
                  <a:gd name="T109" fmla="*/ 70 h 82"/>
                  <a:gd name="T110" fmla="*/ 62 w 190"/>
                  <a:gd name="T111" fmla="*/ 64 h 82"/>
                  <a:gd name="T112" fmla="*/ 80 w 190"/>
                  <a:gd name="T113" fmla="*/ 64 h 82"/>
                  <a:gd name="T114" fmla="*/ 96 w 190"/>
                  <a:gd name="T115" fmla="*/ 62 h 82"/>
                  <a:gd name="T116" fmla="*/ 98 w 190"/>
                  <a:gd name="T117" fmla="*/ 5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0" h="82">
                    <a:moveTo>
                      <a:pt x="98" y="56"/>
                    </a:moveTo>
                    <a:lnTo>
                      <a:pt x="80" y="56"/>
                    </a:lnTo>
                    <a:lnTo>
                      <a:pt x="58" y="56"/>
                    </a:lnTo>
                    <a:lnTo>
                      <a:pt x="62" y="48"/>
                    </a:lnTo>
                    <a:lnTo>
                      <a:pt x="52" y="50"/>
                    </a:lnTo>
                    <a:lnTo>
                      <a:pt x="48" y="58"/>
                    </a:lnTo>
                    <a:lnTo>
                      <a:pt x="30" y="62"/>
                    </a:lnTo>
                    <a:lnTo>
                      <a:pt x="20" y="5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18" y="46"/>
                    </a:lnTo>
                    <a:lnTo>
                      <a:pt x="4" y="42"/>
                    </a:lnTo>
                    <a:lnTo>
                      <a:pt x="10" y="36"/>
                    </a:lnTo>
                    <a:lnTo>
                      <a:pt x="34" y="34"/>
                    </a:lnTo>
                    <a:lnTo>
                      <a:pt x="16" y="30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34" y="16"/>
                    </a:lnTo>
                    <a:lnTo>
                      <a:pt x="50" y="14"/>
                    </a:lnTo>
                    <a:lnTo>
                      <a:pt x="58" y="22"/>
                    </a:lnTo>
                    <a:lnTo>
                      <a:pt x="66" y="20"/>
                    </a:lnTo>
                    <a:lnTo>
                      <a:pt x="74" y="20"/>
                    </a:lnTo>
                    <a:lnTo>
                      <a:pt x="88" y="28"/>
                    </a:lnTo>
                    <a:lnTo>
                      <a:pt x="98" y="36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0" y="44"/>
                    </a:lnTo>
                    <a:lnTo>
                      <a:pt x="136" y="44"/>
                    </a:lnTo>
                    <a:lnTo>
                      <a:pt x="136" y="38"/>
                    </a:lnTo>
                    <a:lnTo>
                      <a:pt x="118" y="34"/>
                    </a:lnTo>
                    <a:lnTo>
                      <a:pt x="130" y="28"/>
                    </a:lnTo>
                    <a:lnTo>
                      <a:pt x="128" y="24"/>
                    </a:lnTo>
                    <a:lnTo>
                      <a:pt x="116" y="20"/>
                    </a:lnTo>
                    <a:lnTo>
                      <a:pt x="122" y="10"/>
                    </a:lnTo>
                    <a:lnTo>
                      <a:pt x="130" y="0"/>
                    </a:lnTo>
                    <a:lnTo>
                      <a:pt x="140" y="2"/>
                    </a:lnTo>
                    <a:lnTo>
                      <a:pt x="142" y="8"/>
                    </a:lnTo>
                    <a:lnTo>
                      <a:pt x="148" y="16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62" y="34"/>
                    </a:lnTo>
                    <a:lnTo>
                      <a:pt x="168" y="34"/>
                    </a:lnTo>
                    <a:lnTo>
                      <a:pt x="172" y="28"/>
                    </a:lnTo>
                    <a:lnTo>
                      <a:pt x="184" y="28"/>
                    </a:lnTo>
                    <a:lnTo>
                      <a:pt x="190" y="34"/>
                    </a:lnTo>
                    <a:lnTo>
                      <a:pt x="190" y="48"/>
                    </a:lnTo>
                    <a:lnTo>
                      <a:pt x="182" y="58"/>
                    </a:lnTo>
                    <a:lnTo>
                      <a:pt x="168" y="64"/>
                    </a:lnTo>
                    <a:lnTo>
                      <a:pt x="148" y="58"/>
                    </a:lnTo>
                    <a:lnTo>
                      <a:pt x="134" y="64"/>
                    </a:lnTo>
                    <a:lnTo>
                      <a:pt x="114" y="66"/>
                    </a:lnTo>
                    <a:lnTo>
                      <a:pt x="96" y="76"/>
                    </a:lnTo>
                    <a:lnTo>
                      <a:pt x="74" y="82"/>
                    </a:lnTo>
                    <a:lnTo>
                      <a:pt x="58" y="78"/>
                    </a:lnTo>
                    <a:lnTo>
                      <a:pt x="50" y="70"/>
                    </a:lnTo>
                    <a:lnTo>
                      <a:pt x="62" y="64"/>
                    </a:lnTo>
                    <a:lnTo>
                      <a:pt x="80" y="64"/>
                    </a:lnTo>
                    <a:lnTo>
                      <a:pt x="96" y="62"/>
                    </a:lnTo>
                    <a:lnTo>
                      <a:pt x="98" y="5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145"/>
              <p:cNvSpPr>
                <a:spLocks/>
              </p:cNvSpPr>
              <p:nvPr/>
            </p:nvSpPr>
            <p:spPr bwMode="auto">
              <a:xfrm>
                <a:off x="1026" y="925"/>
                <a:ext cx="106" cy="56"/>
              </a:xfrm>
              <a:custGeom>
                <a:avLst/>
                <a:gdLst>
                  <a:gd name="T0" fmla="*/ 0 w 106"/>
                  <a:gd name="T1" fmla="*/ 12 h 56"/>
                  <a:gd name="T2" fmla="*/ 16 w 106"/>
                  <a:gd name="T3" fmla="*/ 16 h 56"/>
                  <a:gd name="T4" fmla="*/ 26 w 106"/>
                  <a:gd name="T5" fmla="*/ 20 h 56"/>
                  <a:gd name="T6" fmla="*/ 34 w 106"/>
                  <a:gd name="T7" fmla="*/ 28 h 56"/>
                  <a:gd name="T8" fmla="*/ 32 w 106"/>
                  <a:gd name="T9" fmla="*/ 30 h 56"/>
                  <a:gd name="T10" fmla="*/ 18 w 106"/>
                  <a:gd name="T11" fmla="*/ 28 h 56"/>
                  <a:gd name="T12" fmla="*/ 10 w 106"/>
                  <a:gd name="T13" fmla="*/ 30 h 56"/>
                  <a:gd name="T14" fmla="*/ 8 w 106"/>
                  <a:gd name="T15" fmla="*/ 40 h 56"/>
                  <a:gd name="T16" fmla="*/ 20 w 106"/>
                  <a:gd name="T17" fmla="*/ 42 h 56"/>
                  <a:gd name="T18" fmla="*/ 34 w 106"/>
                  <a:gd name="T19" fmla="*/ 40 h 56"/>
                  <a:gd name="T20" fmla="*/ 50 w 106"/>
                  <a:gd name="T21" fmla="*/ 38 h 56"/>
                  <a:gd name="T22" fmla="*/ 66 w 106"/>
                  <a:gd name="T23" fmla="*/ 40 h 56"/>
                  <a:gd name="T24" fmla="*/ 74 w 106"/>
                  <a:gd name="T25" fmla="*/ 46 h 56"/>
                  <a:gd name="T26" fmla="*/ 82 w 106"/>
                  <a:gd name="T27" fmla="*/ 56 h 56"/>
                  <a:gd name="T28" fmla="*/ 98 w 106"/>
                  <a:gd name="T29" fmla="*/ 56 h 56"/>
                  <a:gd name="T30" fmla="*/ 106 w 106"/>
                  <a:gd name="T31" fmla="*/ 48 h 56"/>
                  <a:gd name="T32" fmla="*/ 94 w 106"/>
                  <a:gd name="T33" fmla="*/ 38 h 56"/>
                  <a:gd name="T34" fmla="*/ 90 w 106"/>
                  <a:gd name="T35" fmla="*/ 28 h 56"/>
                  <a:gd name="T36" fmla="*/ 80 w 106"/>
                  <a:gd name="T37" fmla="*/ 20 h 56"/>
                  <a:gd name="T38" fmla="*/ 70 w 106"/>
                  <a:gd name="T39" fmla="*/ 18 h 56"/>
                  <a:gd name="T40" fmla="*/ 64 w 106"/>
                  <a:gd name="T41" fmla="*/ 12 h 56"/>
                  <a:gd name="T42" fmla="*/ 50 w 106"/>
                  <a:gd name="T43" fmla="*/ 10 h 56"/>
                  <a:gd name="T44" fmla="*/ 44 w 106"/>
                  <a:gd name="T45" fmla="*/ 20 h 56"/>
                  <a:gd name="T46" fmla="*/ 42 w 106"/>
                  <a:gd name="T47" fmla="*/ 10 h 56"/>
                  <a:gd name="T48" fmla="*/ 40 w 106"/>
                  <a:gd name="T49" fmla="*/ 2 h 56"/>
                  <a:gd name="T50" fmla="*/ 18 w 106"/>
                  <a:gd name="T51" fmla="*/ 0 h 56"/>
                  <a:gd name="T52" fmla="*/ 0 w 106"/>
                  <a:gd name="T53" fmla="*/ 2 h 56"/>
                  <a:gd name="T54" fmla="*/ 0 w 106"/>
                  <a:gd name="T55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" h="56">
                    <a:moveTo>
                      <a:pt x="0" y="12"/>
                    </a:moveTo>
                    <a:lnTo>
                      <a:pt x="16" y="16"/>
                    </a:lnTo>
                    <a:lnTo>
                      <a:pt x="26" y="20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18" y="28"/>
                    </a:lnTo>
                    <a:lnTo>
                      <a:pt x="10" y="30"/>
                    </a:lnTo>
                    <a:lnTo>
                      <a:pt x="8" y="40"/>
                    </a:lnTo>
                    <a:lnTo>
                      <a:pt x="20" y="42"/>
                    </a:lnTo>
                    <a:lnTo>
                      <a:pt x="34" y="40"/>
                    </a:lnTo>
                    <a:lnTo>
                      <a:pt x="50" y="38"/>
                    </a:lnTo>
                    <a:lnTo>
                      <a:pt x="66" y="40"/>
                    </a:lnTo>
                    <a:lnTo>
                      <a:pt x="74" y="46"/>
                    </a:lnTo>
                    <a:lnTo>
                      <a:pt x="82" y="56"/>
                    </a:lnTo>
                    <a:lnTo>
                      <a:pt x="98" y="56"/>
                    </a:lnTo>
                    <a:lnTo>
                      <a:pt x="106" y="48"/>
                    </a:lnTo>
                    <a:lnTo>
                      <a:pt x="94" y="38"/>
                    </a:lnTo>
                    <a:lnTo>
                      <a:pt x="90" y="28"/>
                    </a:lnTo>
                    <a:lnTo>
                      <a:pt x="80" y="20"/>
                    </a:lnTo>
                    <a:lnTo>
                      <a:pt x="70" y="18"/>
                    </a:lnTo>
                    <a:lnTo>
                      <a:pt x="64" y="12"/>
                    </a:lnTo>
                    <a:lnTo>
                      <a:pt x="50" y="10"/>
                    </a:lnTo>
                    <a:lnTo>
                      <a:pt x="44" y="20"/>
                    </a:lnTo>
                    <a:lnTo>
                      <a:pt x="42" y="10"/>
                    </a:lnTo>
                    <a:lnTo>
                      <a:pt x="40" y="2"/>
                    </a:lnTo>
                    <a:lnTo>
                      <a:pt x="18" y="0"/>
                    </a:lnTo>
                    <a:lnTo>
                      <a:pt x="0" y="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146"/>
              <p:cNvSpPr>
                <a:spLocks/>
              </p:cNvSpPr>
              <p:nvPr/>
            </p:nvSpPr>
            <p:spPr bwMode="auto">
              <a:xfrm>
                <a:off x="1042" y="1017"/>
                <a:ext cx="112" cy="56"/>
              </a:xfrm>
              <a:custGeom>
                <a:avLst/>
                <a:gdLst>
                  <a:gd name="T0" fmla="*/ 104 w 112"/>
                  <a:gd name="T1" fmla="*/ 52 h 56"/>
                  <a:gd name="T2" fmla="*/ 92 w 112"/>
                  <a:gd name="T3" fmla="*/ 54 h 56"/>
                  <a:gd name="T4" fmla="*/ 70 w 112"/>
                  <a:gd name="T5" fmla="*/ 56 h 56"/>
                  <a:gd name="T6" fmla="*/ 66 w 112"/>
                  <a:gd name="T7" fmla="*/ 44 h 56"/>
                  <a:gd name="T8" fmla="*/ 74 w 112"/>
                  <a:gd name="T9" fmla="*/ 36 h 56"/>
                  <a:gd name="T10" fmla="*/ 68 w 112"/>
                  <a:gd name="T11" fmla="*/ 36 h 56"/>
                  <a:gd name="T12" fmla="*/ 58 w 112"/>
                  <a:gd name="T13" fmla="*/ 34 h 56"/>
                  <a:gd name="T14" fmla="*/ 48 w 112"/>
                  <a:gd name="T15" fmla="*/ 34 h 56"/>
                  <a:gd name="T16" fmla="*/ 36 w 112"/>
                  <a:gd name="T17" fmla="*/ 38 h 56"/>
                  <a:gd name="T18" fmla="*/ 26 w 112"/>
                  <a:gd name="T19" fmla="*/ 34 h 56"/>
                  <a:gd name="T20" fmla="*/ 8 w 112"/>
                  <a:gd name="T21" fmla="*/ 20 h 56"/>
                  <a:gd name="T22" fmla="*/ 0 w 112"/>
                  <a:gd name="T23" fmla="*/ 4 h 56"/>
                  <a:gd name="T24" fmla="*/ 8 w 112"/>
                  <a:gd name="T25" fmla="*/ 0 h 56"/>
                  <a:gd name="T26" fmla="*/ 18 w 112"/>
                  <a:gd name="T27" fmla="*/ 6 h 56"/>
                  <a:gd name="T28" fmla="*/ 26 w 112"/>
                  <a:gd name="T29" fmla="*/ 14 h 56"/>
                  <a:gd name="T30" fmla="*/ 40 w 112"/>
                  <a:gd name="T31" fmla="*/ 26 h 56"/>
                  <a:gd name="T32" fmla="*/ 48 w 112"/>
                  <a:gd name="T33" fmla="*/ 24 h 56"/>
                  <a:gd name="T34" fmla="*/ 40 w 112"/>
                  <a:gd name="T35" fmla="*/ 16 h 56"/>
                  <a:gd name="T36" fmla="*/ 40 w 112"/>
                  <a:gd name="T37" fmla="*/ 10 h 56"/>
                  <a:gd name="T38" fmla="*/ 48 w 112"/>
                  <a:gd name="T39" fmla="*/ 8 h 56"/>
                  <a:gd name="T40" fmla="*/ 58 w 112"/>
                  <a:gd name="T41" fmla="*/ 16 h 56"/>
                  <a:gd name="T42" fmla="*/ 70 w 112"/>
                  <a:gd name="T43" fmla="*/ 26 h 56"/>
                  <a:gd name="T44" fmla="*/ 74 w 112"/>
                  <a:gd name="T45" fmla="*/ 20 h 56"/>
                  <a:gd name="T46" fmla="*/ 68 w 112"/>
                  <a:gd name="T47" fmla="*/ 12 h 56"/>
                  <a:gd name="T48" fmla="*/ 62 w 112"/>
                  <a:gd name="T49" fmla="*/ 4 h 56"/>
                  <a:gd name="T50" fmla="*/ 64 w 112"/>
                  <a:gd name="T51" fmla="*/ 0 h 56"/>
                  <a:gd name="T52" fmla="*/ 78 w 112"/>
                  <a:gd name="T53" fmla="*/ 2 h 56"/>
                  <a:gd name="T54" fmla="*/ 84 w 112"/>
                  <a:gd name="T55" fmla="*/ 8 h 56"/>
                  <a:gd name="T56" fmla="*/ 92 w 112"/>
                  <a:gd name="T57" fmla="*/ 4 h 56"/>
                  <a:gd name="T58" fmla="*/ 104 w 112"/>
                  <a:gd name="T59" fmla="*/ 4 h 56"/>
                  <a:gd name="T60" fmla="*/ 108 w 112"/>
                  <a:gd name="T61" fmla="*/ 10 h 56"/>
                  <a:gd name="T62" fmla="*/ 110 w 112"/>
                  <a:gd name="T63" fmla="*/ 28 h 56"/>
                  <a:gd name="T64" fmla="*/ 112 w 112"/>
                  <a:gd name="T65" fmla="*/ 36 h 56"/>
                  <a:gd name="T66" fmla="*/ 104 w 112"/>
                  <a:gd name="T67" fmla="*/ 40 h 56"/>
                  <a:gd name="T68" fmla="*/ 104 w 112"/>
                  <a:gd name="T69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56">
                    <a:moveTo>
                      <a:pt x="104" y="52"/>
                    </a:moveTo>
                    <a:lnTo>
                      <a:pt x="92" y="54"/>
                    </a:lnTo>
                    <a:lnTo>
                      <a:pt x="70" y="56"/>
                    </a:lnTo>
                    <a:lnTo>
                      <a:pt x="66" y="44"/>
                    </a:lnTo>
                    <a:lnTo>
                      <a:pt x="74" y="36"/>
                    </a:lnTo>
                    <a:lnTo>
                      <a:pt x="68" y="36"/>
                    </a:lnTo>
                    <a:lnTo>
                      <a:pt x="58" y="34"/>
                    </a:lnTo>
                    <a:lnTo>
                      <a:pt x="48" y="34"/>
                    </a:lnTo>
                    <a:lnTo>
                      <a:pt x="36" y="38"/>
                    </a:lnTo>
                    <a:lnTo>
                      <a:pt x="26" y="34"/>
                    </a:lnTo>
                    <a:lnTo>
                      <a:pt x="8" y="20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18" y="6"/>
                    </a:lnTo>
                    <a:lnTo>
                      <a:pt x="26" y="14"/>
                    </a:lnTo>
                    <a:lnTo>
                      <a:pt x="40" y="26"/>
                    </a:lnTo>
                    <a:lnTo>
                      <a:pt x="48" y="24"/>
                    </a:lnTo>
                    <a:lnTo>
                      <a:pt x="40" y="16"/>
                    </a:lnTo>
                    <a:lnTo>
                      <a:pt x="40" y="10"/>
                    </a:lnTo>
                    <a:lnTo>
                      <a:pt x="48" y="8"/>
                    </a:lnTo>
                    <a:lnTo>
                      <a:pt x="58" y="16"/>
                    </a:lnTo>
                    <a:lnTo>
                      <a:pt x="70" y="26"/>
                    </a:lnTo>
                    <a:lnTo>
                      <a:pt x="74" y="20"/>
                    </a:lnTo>
                    <a:lnTo>
                      <a:pt x="68" y="12"/>
                    </a:lnTo>
                    <a:lnTo>
                      <a:pt x="62" y="4"/>
                    </a:lnTo>
                    <a:lnTo>
                      <a:pt x="64" y="0"/>
                    </a:lnTo>
                    <a:lnTo>
                      <a:pt x="78" y="2"/>
                    </a:lnTo>
                    <a:lnTo>
                      <a:pt x="84" y="8"/>
                    </a:lnTo>
                    <a:lnTo>
                      <a:pt x="92" y="4"/>
                    </a:lnTo>
                    <a:lnTo>
                      <a:pt x="104" y="4"/>
                    </a:lnTo>
                    <a:lnTo>
                      <a:pt x="108" y="10"/>
                    </a:lnTo>
                    <a:lnTo>
                      <a:pt x="110" y="28"/>
                    </a:lnTo>
                    <a:lnTo>
                      <a:pt x="112" y="36"/>
                    </a:lnTo>
                    <a:lnTo>
                      <a:pt x="104" y="40"/>
                    </a:lnTo>
                    <a:lnTo>
                      <a:pt x="104" y="5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147"/>
              <p:cNvSpPr>
                <a:spLocks/>
              </p:cNvSpPr>
              <p:nvPr/>
            </p:nvSpPr>
            <p:spPr bwMode="auto">
              <a:xfrm>
                <a:off x="1168" y="1003"/>
                <a:ext cx="270" cy="84"/>
              </a:xfrm>
              <a:custGeom>
                <a:avLst/>
                <a:gdLst>
                  <a:gd name="T0" fmla="*/ 48 w 270"/>
                  <a:gd name="T1" fmla="*/ 26 h 84"/>
                  <a:gd name="T2" fmla="*/ 34 w 270"/>
                  <a:gd name="T3" fmla="*/ 28 h 84"/>
                  <a:gd name="T4" fmla="*/ 20 w 270"/>
                  <a:gd name="T5" fmla="*/ 26 h 84"/>
                  <a:gd name="T6" fmla="*/ 6 w 270"/>
                  <a:gd name="T7" fmla="*/ 20 h 84"/>
                  <a:gd name="T8" fmla="*/ 0 w 270"/>
                  <a:gd name="T9" fmla="*/ 14 h 84"/>
                  <a:gd name="T10" fmla="*/ 2 w 270"/>
                  <a:gd name="T11" fmla="*/ 4 h 84"/>
                  <a:gd name="T12" fmla="*/ 14 w 270"/>
                  <a:gd name="T13" fmla="*/ 0 h 84"/>
                  <a:gd name="T14" fmla="*/ 32 w 270"/>
                  <a:gd name="T15" fmla="*/ 6 h 84"/>
                  <a:gd name="T16" fmla="*/ 48 w 270"/>
                  <a:gd name="T17" fmla="*/ 10 h 84"/>
                  <a:gd name="T18" fmla="*/ 54 w 270"/>
                  <a:gd name="T19" fmla="*/ 18 h 84"/>
                  <a:gd name="T20" fmla="*/ 70 w 270"/>
                  <a:gd name="T21" fmla="*/ 18 h 84"/>
                  <a:gd name="T22" fmla="*/ 88 w 270"/>
                  <a:gd name="T23" fmla="*/ 14 h 84"/>
                  <a:gd name="T24" fmla="*/ 96 w 270"/>
                  <a:gd name="T25" fmla="*/ 24 h 84"/>
                  <a:gd name="T26" fmla="*/ 96 w 270"/>
                  <a:gd name="T27" fmla="*/ 34 h 84"/>
                  <a:gd name="T28" fmla="*/ 100 w 270"/>
                  <a:gd name="T29" fmla="*/ 40 h 84"/>
                  <a:gd name="T30" fmla="*/ 120 w 270"/>
                  <a:gd name="T31" fmla="*/ 52 h 84"/>
                  <a:gd name="T32" fmla="*/ 150 w 270"/>
                  <a:gd name="T33" fmla="*/ 52 h 84"/>
                  <a:gd name="T34" fmla="*/ 172 w 270"/>
                  <a:gd name="T35" fmla="*/ 54 h 84"/>
                  <a:gd name="T36" fmla="*/ 198 w 270"/>
                  <a:gd name="T37" fmla="*/ 44 h 84"/>
                  <a:gd name="T38" fmla="*/ 236 w 270"/>
                  <a:gd name="T39" fmla="*/ 46 h 84"/>
                  <a:gd name="T40" fmla="*/ 256 w 270"/>
                  <a:gd name="T41" fmla="*/ 50 h 84"/>
                  <a:gd name="T42" fmla="*/ 270 w 270"/>
                  <a:gd name="T43" fmla="*/ 56 h 84"/>
                  <a:gd name="T44" fmla="*/ 268 w 270"/>
                  <a:gd name="T45" fmla="*/ 66 h 84"/>
                  <a:gd name="T46" fmla="*/ 262 w 270"/>
                  <a:gd name="T47" fmla="*/ 70 h 84"/>
                  <a:gd name="T48" fmla="*/ 260 w 270"/>
                  <a:gd name="T49" fmla="*/ 82 h 84"/>
                  <a:gd name="T50" fmla="*/ 222 w 270"/>
                  <a:gd name="T51" fmla="*/ 84 h 84"/>
                  <a:gd name="T52" fmla="*/ 212 w 270"/>
                  <a:gd name="T53" fmla="*/ 76 h 84"/>
                  <a:gd name="T54" fmla="*/ 206 w 270"/>
                  <a:gd name="T55" fmla="*/ 84 h 84"/>
                  <a:gd name="T56" fmla="*/ 132 w 270"/>
                  <a:gd name="T57" fmla="*/ 84 h 84"/>
                  <a:gd name="T58" fmla="*/ 130 w 270"/>
                  <a:gd name="T59" fmla="*/ 74 h 84"/>
                  <a:gd name="T60" fmla="*/ 126 w 270"/>
                  <a:gd name="T61" fmla="*/ 72 h 84"/>
                  <a:gd name="T62" fmla="*/ 120 w 270"/>
                  <a:gd name="T63" fmla="*/ 78 h 84"/>
                  <a:gd name="T64" fmla="*/ 116 w 270"/>
                  <a:gd name="T65" fmla="*/ 84 h 84"/>
                  <a:gd name="T66" fmla="*/ 92 w 270"/>
                  <a:gd name="T67" fmla="*/ 80 h 84"/>
                  <a:gd name="T68" fmla="*/ 88 w 270"/>
                  <a:gd name="T69" fmla="*/ 74 h 84"/>
                  <a:gd name="T70" fmla="*/ 84 w 270"/>
                  <a:gd name="T71" fmla="*/ 78 h 84"/>
                  <a:gd name="T72" fmla="*/ 78 w 270"/>
                  <a:gd name="T73" fmla="*/ 78 h 84"/>
                  <a:gd name="T74" fmla="*/ 72 w 270"/>
                  <a:gd name="T75" fmla="*/ 70 h 84"/>
                  <a:gd name="T76" fmla="*/ 68 w 270"/>
                  <a:gd name="T77" fmla="*/ 58 h 84"/>
                  <a:gd name="T78" fmla="*/ 68 w 270"/>
                  <a:gd name="T79" fmla="*/ 54 h 84"/>
                  <a:gd name="T80" fmla="*/ 72 w 270"/>
                  <a:gd name="T81" fmla="*/ 48 h 84"/>
                  <a:gd name="T82" fmla="*/ 64 w 270"/>
                  <a:gd name="T83" fmla="*/ 38 h 84"/>
                  <a:gd name="T84" fmla="*/ 58 w 270"/>
                  <a:gd name="T85" fmla="*/ 28 h 84"/>
                  <a:gd name="T86" fmla="*/ 48 w 270"/>
                  <a:gd name="T87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0" h="84">
                    <a:moveTo>
                      <a:pt x="48" y="26"/>
                    </a:moveTo>
                    <a:lnTo>
                      <a:pt x="34" y="28"/>
                    </a:lnTo>
                    <a:lnTo>
                      <a:pt x="20" y="26"/>
                    </a:lnTo>
                    <a:lnTo>
                      <a:pt x="6" y="20"/>
                    </a:lnTo>
                    <a:lnTo>
                      <a:pt x="0" y="14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32" y="6"/>
                    </a:lnTo>
                    <a:lnTo>
                      <a:pt x="48" y="10"/>
                    </a:lnTo>
                    <a:lnTo>
                      <a:pt x="54" y="18"/>
                    </a:lnTo>
                    <a:lnTo>
                      <a:pt x="70" y="18"/>
                    </a:lnTo>
                    <a:lnTo>
                      <a:pt x="88" y="14"/>
                    </a:lnTo>
                    <a:lnTo>
                      <a:pt x="96" y="24"/>
                    </a:lnTo>
                    <a:lnTo>
                      <a:pt x="96" y="34"/>
                    </a:lnTo>
                    <a:lnTo>
                      <a:pt x="100" y="40"/>
                    </a:lnTo>
                    <a:lnTo>
                      <a:pt x="120" y="52"/>
                    </a:lnTo>
                    <a:lnTo>
                      <a:pt x="150" y="52"/>
                    </a:lnTo>
                    <a:lnTo>
                      <a:pt x="172" y="54"/>
                    </a:lnTo>
                    <a:lnTo>
                      <a:pt x="198" y="44"/>
                    </a:lnTo>
                    <a:lnTo>
                      <a:pt x="236" y="46"/>
                    </a:lnTo>
                    <a:lnTo>
                      <a:pt x="256" y="50"/>
                    </a:lnTo>
                    <a:lnTo>
                      <a:pt x="270" y="56"/>
                    </a:lnTo>
                    <a:lnTo>
                      <a:pt x="268" y="66"/>
                    </a:lnTo>
                    <a:lnTo>
                      <a:pt x="262" y="70"/>
                    </a:lnTo>
                    <a:lnTo>
                      <a:pt x="260" y="82"/>
                    </a:lnTo>
                    <a:lnTo>
                      <a:pt x="222" y="84"/>
                    </a:lnTo>
                    <a:lnTo>
                      <a:pt x="212" y="76"/>
                    </a:lnTo>
                    <a:lnTo>
                      <a:pt x="206" y="84"/>
                    </a:lnTo>
                    <a:lnTo>
                      <a:pt x="132" y="8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0" y="78"/>
                    </a:lnTo>
                    <a:lnTo>
                      <a:pt x="116" y="84"/>
                    </a:lnTo>
                    <a:lnTo>
                      <a:pt x="92" y="80"/>
                    </a:lnTo>
                    <a:lnTo>
                      <a:pt x="88" y="74"/>
                    </a:lnTo>
                    <a:lnTo>
                      <a:pt x="84" y="78"/>
                    </a:lnTo>
                    <a:lnTo>
                      <a:pt x="78" y="78"/>
                    </a:lnTo>
                    <a:lnTo>
                      <a:pt x="72" y="70"/>
                    </a:lnTo>
                    <a:lnTo>
                      <a:pt x="68" y="58"/>
                    </a:lnTo>
                    <a:lnTo>
                      <a:pt x="68" y="54"/>
                    </a:lnTo>
                    <a:lnTo>
                      <a:pt x="72" y="48"/>
                    </a:lnTo>
                    <a:lnTo>
                      <a:pt x="64" y="38"/>
                    </a:lnTo>
                    <a:lnTo>
                      <a:pt x="58" y="28"/>
                    </a:lnTo>
                    <a:lnTo>
                      <a:pt x="48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148"/>
              <p:cNvSpPr>
                <a:spLocks/>
              </p:cNvSpPr>
              <p:nvPr/>
            </p:nvSpPr>
            <p:spPr bwMode="auto">
              <a:xfrm>
                <a:off x="1182" y="1101"/>
                <a:ext cx="90" cy="64"/>
              </a:xfrm>
              <a:custGeom>
                <a:avLst/>
                <a:gdLst>
                  <a:gd name="T0" fmla="*/ 8 w 90"/>
                  <a:gd name="T1" fmla="*/ 2 h 64"/>
                  <a:gd name="T2" fmla="*/ 0 w 90"/>
                  <a:gd name="T3" fmla="*/ 14 h 64"/>
                  <a:gd name="T4" fmla="*/ 4 w 90"/>
                  <a:gd name="T5" fmla="*/ 36 h 64"/>
                  <a:gd name="T6" fmla="*/ 8 w 90"/>
                  <a:gd name="T7" fmla="*/ 50 h 64"/>
                  <a:gd name="T8" fmla="*/ 12 w 90"/>
                  <a:gd name="T9" fmla="*/ 62 h 64"/>
                  <a:gd name="T10" fmla="*/ 24 w 90"/>
                  <a:gd name="T11" fmla="*/ 64 h 64"/>
                  <a:gd name="T12" fmla="*/ 34 w 90"/>
                  <a:gd name="T13" fmla="*/ 52 h 64"/>
                  <a:gd name="T14" fmla="*/ 30 w 90"/>
                  <a:gd name="T15" fmla="*/ 42 h 64"/>
                  <a:gd name="T16" fmla="*/ 42 w 90"/>
                  <a:gd name="T17" fmla="*/ 40 h 64"/>
                  <a:gd name="T18" fmla="*/ 60 w 90"/>
                  <a:gd name="T19" fmla="*/ 40 h 64"/>
                  <a:gd name="T20" fmla="*/ 78 w 90"/>
                  <a:gd name="T21" fmla="*/ 18 h 64"/>
                  <a:gd name="T22" fmla="*/ 90 w 90"/>
                  <a:gd name="T23" fmla="*/ 2 h 64"/>
                  <a:gd name="T24" fmla="*/ 60 w 90"/>
                  <a:gd name="T25" fmla="*/ 2 h 64"/>
                  <a:gd name="T26" fmla="*/ 42 w 90"/>
                  <a:gd name="T27" fmla="*/ 0 h 64"/>
                  <a:gd name="T28" fmla="*/ 20 w 90"/>
                  <a:gd name="T29" fmla="*/ 0 h 64"/>
                  <a:gd name="T30" fmla="*/ 8 w 90"/>
                  <a:gd name="T31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64">
                    <a:moveTo>
                      <a:pt x="8" y="2"/>
                    </a:moveTo>
                    <a:lnTo>
                      <a:pt x="0" y="14"/>
                    </a:lnTo>
                    <a:lnTo>
                      <a:pt x="4" y="36"/>
                    </a:lnTo>
                    <a:lnTo>
                      <a:pt x="8" y="50"/>
                    </a:lnTo>
                    <a:lnTo>
                      <a:pt x="12" y="62"/>
                    </a:lnTo>
                    <a:lnTo>
                      <a:pt x="24" y="64"/>
                    </a:lnTo>
                    <a:lnTo>
                      <a:pt x="34" y="52"/>
                    </a:lnTo>
                    <a:lnTo>
                      <a:pt x="30" y="42"/>
                    </a:lnTo>
                    <a:lnTo>
                      <a:pt x="42" y="40"/>
                    </a:lnTo>
                    <a:lnTo>
                      <a:pt x="60" y="40"/>
                    </a:lnTo>
                    <a:lnTo>
                      <a:pt x="78" y="18"/>
                    </a:lnTo>
                    <a:lnTo>
                      <a:pt x="90" y="2"/>
                    </a:lnTo>
                    <a:lnTo>
                      <a:pt x="60" y="2"/>
                    </a:lnTo>
                    <a:lnTo>
                      <a:pt x="42" y="0"/>
                    </a:lnTo>
                    <a:lnTo>
                      <a:pt x="20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149"/>
              <p:cNvSpPr>
                <a:spLocks/>
              </p:cNvSpPr>
              <p:nvPr/>
            </p:nvSpPr>
            <p:spPr bwMode="auto">
              <a:xfrm>
                <a:off x="1242" y="783"/>
                <a:ext cx="490" cy="252"/>
              </a:xfrm>
              <a:custGeom>
                <a:avLst/>
                <a:gdLst>
                  <a:gd name="T0" fmla="*/ 370 w 490"/>
                  <a:gd name="T1" fmla="*/ 94 h 252"/>
                  <a:gd name="T2" fmla="*/ 324 w 490"/>
                  <a:gd name="T3" fmla="*/ 130 h 252"/>
                  <a:gd name="T4" fmla="*/ 280 w 490"/>
                  <a:gd name="T5" fmla="*/ 126 h 252"/>
                  <a:gd name="T6" fmla="*/ 296 w 490"/>
                  <a:gd name="T7" fmla="*/ 138 h 252"/>
                  <a:gd name="T8" fmla="*/ 264 w 490"/>
                  <a:gd name="T9" fmla="*/ 140 h 252"/>
                  <a:gd name="T10" fmla="*/ 254 w 490"/>
                  <a:gd name="T11" fmla="*/ 148 h 252"/>
                  <a:gd name="T12" fmla="*/ 254 w 490"/>
                  <a:gd name="T13" fmla="*/ 154 h 252"/>
                  <a:gd name="T14" fmla="*/ 268 w 490"/>
                  <a:gd name="T15" fmla="*/ 170 h 252"/>
                  <a:gd name="T16" fmla="*/ 260 w 490"/>
                  <a:gd name="T17" fmla="*/ 184 h 252"/>
                  <a:gd name="T18" fmla="*/ 220 w 490"/>
                  <a:gd name="T19" fmla="*/ 206 h 252"/>
                  <a:gd name="T20" fmla="*/ 164 w 490"/>
                  <a:gd name="T21" fmla="*/ 216 h 252"/>
                  <a:gd name="T22" fmla="*/ 206 w 490"/>
                  <a:gd name="T23" fmla="*/ 232 h 252"/>
                  <a:gd name="T24" fmla="*/ 224 w 490"/>
                  <a:gd name="T25" fmla="*/ 236 h 252"/>
                  <a:gd name="T26" fmla="*/ 172 w 490"/>
                  <a:gd name="T27" fmla="*/ 252 h 252"/>
                  <a:gd name="T28" fmla="*/ 138 w 490"/>
                  <a:gd name="T29" fmla="*/ 238 h 252"/>
                  <a:gd name="T30" fmla="*/ 88 w 490"/>
                  <a:gd name="T31" fmla="*/ 244 h 252"/>
                  <a:gd name="T32" fmla="*/ 62 w 490"/>
                  <a:gd name="T33" fmla="*/ 244 h 252"/>
                  <a:gd name="T34" fmla="*/ 42 w 490"/>
                  <a:gd name="T35" fmla="*/ 224 h 252"/>
                  <a:gd name="T36" fmla="*/ 80 w 490"/>
                  <a:gd name="T37" fmla="*/ 212 h 252"/>
                  <a:gd name="T38" fmla="*/ 88 w 490"/>
                  <a:gd name="T39" fmla="*/ 196 h 252"/>
                  <a:gd name="T40" fmla="*/ 132 w 490"/>
                  <a:gd name="T41" fmla="*/ 212 h 252"/>
                  <a:gd name="T42" fmla="*/ 140 w 490"/>
                  <a:gd name="T43" fmla="*/ 194 h 252"/>
                  <a:gd name="T44" fmla="*/ 108 w 490"/>
                  <a:gd name="T45" fmla="*/ 194 h 252"/>
                  <a:gd name="T46" fmla="*/ 106 w 490"/>
                  <a:gd name="T47" fmla="*/ 180 h 252"/>
                  <a:gd name="T48" fmla="*/ 68 w 490"/>
                  <a:gd name="T49" fmla="*/ 176 h 252"/>
                  <a:gd name="T50" fmla="*/ 114 w 490"/>
                  <a:gd name="T51" fmla="*/ 160 h 252"/>
                  <a:gd name="T52" fmla="*/ 160 w 490"/>
                  <a:gd name="T53" fmla="*/ 158 h 252"/>
                  <a:gd name="T54" fmla="*/ 114 w 490"/>
                  <a:gd name="T55" fmla="*/ 138 h 252"/>
                  <a:gd name="T56" fmla="*/ 86 w 490"/>
                  <a:gd name="T57" fmla="*/ 114 h 252"/>
                  <a:gd name="T58" fmla="*/ 144 w 490"/>
                  <a:gd name="T59" fmla="*/ 120 h 252"/>
                  <a:gd name="T60" fmla="*/ 166 w 490"/>
                  <a:gd name="T61" fmla="*/ 126 h 252"/>
                  <a:gd name="T62" fmla="*/ 168 w 490"/>
                  <a:gd name="T63" fmla="*/ 104 h 252"/>
                  <a:gd name="T64" fmla="*/ 208 w 490"/>
                  <a:gd name="T65" fmla="*/ 86 h 252"/>
                  <a:gd name="T66" fmla="*/ 226 w 490"/>
                  <a:gd name="T67" fmla="*/ 68 h 252"/>
                  <a:gd name="T68" fmla="*/ 162 w 490"/>
                  <a:gd name="T69" fmla="*/ 96 h 252"/>
                  <a:gd name="T70" fmla="*/ 128 w 490"/>
                  <a:gd name="T71" fmla="*/ 100 h 252"/>
                  <a:gd name="T72" fmla="*/ 98 w 490"/>
                  <a:gd name="T73" fmla="*/ 82 h 252"/>
                  <a:gd name="T74" fmla="*/ 62 w 490"/>
                  <a:gd name="T75" fmla="*/ 78 h 252"/>
                  <a:gd name="T76" fmla="*/ 48 w 490"/>
                  <a:gd name="T77" fmla="*/ 66 h 252"/>
                  <a:gd name="T78" fmla="*/ 32 w 490"/>
                  <a:gd name="T79" fmla="*/ 66 h 252"/>
                  <a:gd name="T80" fmla="*/ 20 w 490"/>
                  <a:gd name="T81" fmla="*/ 56 h 252"/>
                  <a:gd name="T82" fmla="*/ 36 w 490"/>
                  <a:gd name="T83" fmla="*/ 50 h 252"/>
                  <a:gd name="T84" fmla="*/ 80 w 490"/>
                  <a:gd name="T85" fmla="*/ 46 h 252"/>
                  <a:gd name="T86" fmla="*/ 102 w 490"/>
                  <a:gd name="T87" fmla="*/ 28 h 252"/>
                  <a:gd name="T88" fmla="*/ 168 w 490"/>
                  <a:gd name="T89" fmla="*/ 40 h 252"/>
                  <a:gd name="T90" fmla="*/ 164 w 490"/>
                  <a:gd name="T91" fmla="*/ 18 h 252"/>
                  <a:gd name="T92" fmla="*/ 216 w 490"/>
                  <a:gd name="T93" fmla="*/ 10 h 252"/>
                  <a:gd name="T94" fmla="*/ 254 w 490"/>
                  <a:gd name="T95" fmla="*/ 22 h 252"/>
                  <a:gd name="T96" fmla="*/ 278 w 490"/>
                  <a:gd name="T97" fmla="*/ 4 h 252"/>
                  <a:gd name="T98" fmla="*/ 298 w 490"/>
                  <a:gd name="T99" fmla="*/ 2 h 252"/>
                  <a:gd name="T100" fmla="*/ 350 w 490"/>
                  <a:gd name="T101" fmla="*/ 2 h 252"/>
                  <a:gd name="T102" fmla="*/ 388 w 490"/>
                  <a:gd name="T103" fmla="*/ 16 h 252"/>
                  <a:gd name="T104" fmla="*/ 452 w 490"/>
                  <a:gd name="T105" fmla="*/ 14 h 252"/>
                  <a:gd name="T106" fmla="*/ 482 w 490"/>
                  <a:gd name="T107" fmla="*/ 40 h 252"/>
                  <a:gd name="T108" fmla="*/ 376 w 490"/>
                  <a:gd name="T109" fmla="*/ 62 h 252"/>
                  <a:gd name="T110" fmla="*/ 398 w 490"/>
                  <a:gd name="T111" fmla="*/ 7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0" h="252">
                    <a:moveTo>
                      <a:pt x="434" y="68"/>
                    </a:moveTo>
                    <a:lnTo>
                      <a:pt x="412" y="76"/>
                    </a:lnTo>
                    <a:lnTo>
                      <a:pt x="396" y="86"/>
                    </a:lnTo>
                    <a:lnTo>
                      <a:pt x="370" y="94"/>
                    </a:lnTo>
                    <a:lnTo>
                      <a:pt x="352" y="108"/>
                    </a:lnTo>
                    <a:lnTo>
                      <a:pt x="340" y="108"/>
                    </a:lnTo>
                    <a:lnTo>
                      <a:pt x="336" y="120"/>
                    </a:lnTo>
                    <a:lnTo>
                      <a:pt x="324" y="130"/>
                    </a:lnTo>
                    <a:lnTo>
                      <a:pt x="308" y="134"/>
                    </a:lnTo>
                    <a:lnTo>
                      <a:pt x="300" y="128"/>
                    </a:lnTo>
                    <a:lnTo>
                      <a:pt x="286" y="124"/>
                    </a:lnTo>
                    <a:lnTo>
                      <a:pt x="280" y="126"/>
                    </a:lnTo>
                    <a:lnTo>
                      <a:pt x="288" y="130"/>
                    </a:lnTo>
                    <a:lnTo>
                      <a:pt x="296" y="132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4" y="138"/>
                    </a:lnTo>
                    <a:lnTo>
                      <a:pt x="286" y="138"/>
                    </a:lnTo>
                    <a:lnTo>
                      <a:pt x="276" y="142"/>
                    </a:lnTo>
                    <a:lnTo>
                      <a:pt x="264" y="140"/>
                    </a:lnTo>
                    <a:lnTo>
                      <a:pt x="246" y="138"/>
                    </a:lnTo>
                    <a:lnTo>
                      <a:pt x="234" y="142"/>
                    </a:lnTo>
                    <a:lnTo>
                      <a:pt x="240" y="148"/>
                    </a:lnTo>
                    <a:lnTo>
                      <a:pt x="254" y="148"/>
                    </a:lnTo>
                    <a:lnTo>
                      <a:pt x="272" y="148"/>
                    </a:lnTo>
                    <a:lnTo>
                      <a:pt x="276" y="154"/>
                    </a:lnTo>
                    <a:lnTo>
                      <a:pt x="268" y="154"/>
                    </a:lnTo>
                    <a:lnTo>
                      <a:pt x="254" y="154"/>
                    </a:lnTo>
                    <a:lnTo>
                      <a:pt x="256" y="160"/>
                    </a:lnTo>
                    <a:lnTo>
                      <a:pt x="272" y="162"/>
                    </a:lnTo>
                    <a:lnTo>
                      <a:pt x="272" y="168"/>
                    </a:lnTo>
                    <a:lnTo>
                      <a:pt x="268" y="170"/>
                    </a:lnTo>
                    <a:lnTo>
                      <a:pt x="250" y="168"/>
                    </a:lnTo>
                    <a:lnTo>
                      <a:pt x="254" y="174"/>
                    </a:lnTo>
                    <a:lnTo>
                      <a:pt x="266" y="180"/>
                    </a:lnTo>
                    <a:lnTo>
                      <a:pt x="260" y="184"/>
                    </a:lnTo>
                    <a:lnTo>
                      <a:pt x="258" y="188"/>
                    </a:lnTo>
                    <a:lnTo>
                      <a:pt x="254" y="192"/>
                    </a:lnTo>
                    <a:lnTo>
                      <a:pt x="224" y="194"/>
                    </a:lnTo>
                    <a:lnTo>
                      <a:pt x="220" y="206"/>
                    </a:lnTo>
                    <a:lnTo>
                      <a:pt x="210" y="212"/>
                    </a:lnTo>
                    <a:lnTo>
                      <a:pt x="186" y="212"/>
                    </a:lnTo>
                    <a:lnTo>
                      <a:pt x="166" y="208"/>
                    </a:lnTo>
                    <a:lnTo>
                      <a:pt x="164" y="216"/>
                    </a:lnTo>
                    <a:lnTo>
                      <a:pt x="180" y="220"/>
                    </a:lnTo>
                    <a:lnTo>
                      <a:pt x="202" y="220"/>
                    </a:lnTo>
                    <a:lnTo>
                      <a:pt x="204" y="226"/>
                    </a:lnTo>
                    <a:lnTo>
                      <a:pt x="206" y="232"/>
                    </a:lnTo>
                    <a:lnTo>
                      <a:pt x="214" y="226"/>
                    </a:lnTo>
                    <a:lnTo>
                      <a:pt x="218" y="222"/>
                    </a:lnTo>
                    <a:lnTo>
                      <a:pt x="222" y="226"/>
                    </a:lnTo>
                    <a:lnTo>
                      <a:pt x="224" y="236"/>
                    </a:lnTo>
                    <a:lnTo>
                      <a:pt x="218" y="240"/>
                    </a:lnTo>
                    <a:lnTo>
                      <a:pt x="204" y="244"/>
                    </a:lnTo>
                    <a:lnTo>
                      <a:pt x="188" y="250"/>
                    </a:lnTo>
                    <a:lnTo>
                      <a:pt x="172" y="252"/>
                    </a:lnTo>
                    <a:lnTo>
                      <a:pt x="172" y="244"/>
                    </a:lnTo>
                    <a:lnTo>
                      <a:pt x="162" y="240"/>
                    </a:lnTo>
                    <a:lnTo>
                      <a:pt x="150" y="242"/>
                    </a:lnTo>
                    <a:lnTo>
                      <a:pt x="138" y="238"/>
                    </a:lnTo>
                    <a:lnTo>
                      <a:pt x="132" y="244"/>
                    </a:lnTo>
                    <a:lnTo>
                      <a:pt x="124" y="238"/>
                    </a:lnTo>
                    <a:lnTo>
                      <a:pt x="120" y="244"/>
                    </a:lnTo>
                    <a:lnTo>
                      <a:pt x="88" y="244"/>
                    </a:lnTo>
                    <a:lnTo>
                      <a:pt x="82" y="238"/>
                    </a:lnTo>
                    <a:lnTo>
                      <a:pt x="72" y="244"/>
                    </a:lnTo>
                    <a:lnTo>
                      <a:pt x="68" y="240"/>
                    </a:lnTo>
                    <a:lnTo>
                      <a:pt x="62" y="244"/>
                    </a:lnTo>
                    <a:lnTo>
                      <a:pt x="56" y="236"/>
                    </a:lnTo>
                    <a:lnTo>
                      <a:pt x="46" y="244"/>
                    </a:lnTo>
                    <a:lnTo>
                      <a:pt x="38" y="236"/>
                    </a:lnTo>
                    <a:lnTo>
                      <a:pt x="42" y="224"/>
                    </a:lnTo>
                    <a:lnTo>
                      <a:pt x="56" y="220"/>
                    </a:lnTo>
                    <a:lnTo>
                      <a:pt x="72" y="220"/>
                    </a:lnTo>
                    <a:lnTo>
                      <a:pt x="84" y="220"/>
                    </a:lnTo>
                    <a:lnTo>
                      <a:pt x="80" y="212"/>
                    </a:lnTo>
                    <a:lnTo>
                      <a:pt x="70" y="212"/>
                    </a:lnTo>
                    <a:lnTo>
                      <a:pt x="62" y="204"/>
                    </a:lnTo>
                    <a:lnTo>
                      <a:pt x="62" y="196"/>
                    </a:lnTo>
                    <a:lnTo>
                      <a:pt x="88" y="196"/>
                    </a:lnTo>
                    <a:lnTo>
                      <a:pt x="94" y="204"/>
                    </a:lnTo>
                    <a:lnTo>
                      <a:pt x="102" y="210"/>
                    </a:lnTo>
                    <a:lnTo>
                      <a:pt x="120" y="212"/>
                    </a:lnTo>
                    <a:lnTo>
                      <a:pt x="132" y="212"/>
                    </a:lnTo>
                    <a:lnTo>
                      <a:pt x="146" y="202"/>
                    </a:lnTo>
                    <a:lnTo>
                      <a:pt x="152" y="190"/>
                    </a:lnTo>
                    <a:lnTo>
                      <a:pt x="148" y="188"/>
                    </a:lnTo>
                    <a:lnTo>
                      <a:pt x="140" y="194"/>
                    </a:lnTo>
                    <a:lnTo>
                      <a:pt x="132" y="202"/>
                    </a:lnTo>
                    <a:lnTo>
                      <a:pt x="122" y="206"/>
                    </a:lnTo>
                    <a:lnTo>
                      <a:pt x="104" y="200"/>
                    </a:lnTo>
                    <a:lnTo>
                      <a:pt x="108" y="194"/>
                    </a:lnTo>
                    <a:lnTo>
                      <a:pt x="118" y="186"/>
                    </a:lnTo>
                    <a:lnTo>
                      <a:pt x="116" y="182"/>
                    </a:lnTo>
                    <a:lnTo>
                      <a:pt x="114" y="174"/>
                    </a:lnTo>
                    <a:lnTo>
                      <a:pt x="106" y="180"/>
                    </a:lnTo>
                    <a:lnTo>
                      <a:pt x="100" y="186"/>
                    </a:lnTo>
                    <a:lnTo>
                      <a:pt x="88" y="182"/>
                    </a:lnTo>
                    <a:lnTo>
                      <a:pt x="76" y="184"/>
                    </a:lnTo>
                    <a:lnTo>
                      <a:pt x="68" y="176"/>
                    </a:lnTo>
                    <a:lnTo>
                      <a:pt x="78" y="166"/>
                    </a:lnTo>
                    <a:lnTo>
                      <a:pt x="86" y="162"/>
                    </a:lnTo>
                    <a:lnTo>
                      <a:pt x="104" y="162"/>
                    </a:lnTo>
                    <a:lnTo>
                      <a:pt x="114" y="160"/>
                    </a:lnTo>
                    <a:lnTo>
                      <a:pt x="126" y="162"/>
                    </a:lnTo>
                    <a:lnTo>
                      <a:pt x="138" y="166"/>
                    </a:lnTo>
                    <a:lnTo>
                      <a:pt x="150" y="166"/>
                    </a:lnTo>
                    <a:lnTo>
                      <a:pt x="160" y="158"/>
                    </a:lnTo>
                    <a:lnTo>
                      <a:pt x="154" y="156"/>
                    </a:lnTo>
                    <a:lnTo>
                      <a:pt x="142" y="158"/>
                    </a:lnTo>
                    <a:lnTo>
                      <a:pt x="126" y="154"/>
                    </a:lnTo>
                    <a:lnTo>
                      <a:pt x="114" y="138"/>
                    </a:lnTo>
                    <a:lnTo>
                      <a:pt x="106" y="130"/>
                    </a:lnTo>
                    <a:lnTo>
                      <a:pt x="94" y="130"/>
                    </a:lnTo>
                    <a:lnTo>
                      <a:pt x="86" y="128"/>
                    </a:lnTo>
                    <a:lnTo>
                      <a:pt x="86" y="114"/>
                    </a:lnTo>
                    <a:lnTo>
                      <a:pt x="90" y="106"/>
                    </a:lnTo>
                    <a:lnTo>
                      <a:pt x="108" y="112"/>
                    </a:lnTo>
                    <a:lnTo>
                      <a:pt x="130" y="110"/>
                    </a:lnTo>
                    <a:lnTo>
                      <a:pt x="144" y="120"/>
                    </a:lnTo>
                    <a:lnTo>
                      <a:pt x="156" y="128"/>
                    </a:lnTo>
                    <a:lnTo>
                      <a:pt x="166" y="134"/>
                    </a:lnTo>
                    <a:lnTo>
                      <a:pt x="180" y="130"/>
                    </a:lnTo>
                    <a:lnTo>
                      <a:pt x="166" y="126"/>
                    </a:lnTo>
                    <a:lnTo>
                      <a:pt x="156" y="118"/>
                    </a:lnTo>
                    <a:lnTo>
                      <a:pt x="140" y="110"/>
                    </a:lnTo>
                    <a:lnTo>
                      <a:pt x="146" y="104"/>
                    </a:lnTo>
                    <a:lnTo>
                      <a:pt x="168" y="104"/>
                    </a:lnTo>
                    <a:lnTo>
                      <a:pt x="194" y="102"/>
                    </a:lnTo>
                    <a:lnTo>
                      <a:pt x="206" y="94"/>
                    </a:lnTo>
                    <a:lnTo>
                      <a:pt x="216" y="88"/>
                    </a:lnTo>
                    <a:lnTo>
                      <a:pt x="208" y="86"/>
                    </a:lnTo>
                    <a:lnTo>
                      <a:pt x="216" y="80"/>
                    </a:lnTo>
                    <a:lnTo>
                      <a:pt x="224" y="74"/>
                    </a:lnTo>
                    <a:lnTo>
                      <a:pt x="232" y="70"/>
                    </a:lnTo>
                    <a:lnTo>
                      <a:pt x="226" y="68"/>
                    </a:lnTo>
                    <a:lnTo>
                      <a:pt x="206" y="76"/>
                    </a:lnTo>
                    <a:lnTo>
                      <a:pt x="196" y="86"/>
                    </a:lnTo>
                    <a:lnTo>
                      <a:pt x="182" y="96"/>
                    </a:lnTo>
                    <a:lnTo>
                      <a:pt x="162" y="96"/>
                    </a:lnTo>
                    <a:lnTo>
                      <a:pt x="144" y="98"/>
                    </a:lnTo>
                    <a:lnTo>
                      <a:pt x="138" y="92"/>
                    </a:lnTo>
                    <a:lnTo>
                      <a:pt x="132" y="92"/>
                    </a:lnTo>
                    <a:lnTo>
                      <a:pt x="128" y="100"/>
                    </a:lnTo>
                    <a:lnTo>
                      <a:pt x="110" y="102"/>
                    </a:lnTo>
                    <a:lnTo>
                      <a:pt x="84" y="98"/>
                    </a:lnTo>
                    <a:lnTo>
                      <a:pt x="90" y="88"/>
                    </a:lnTo>
                    <a:lnTo>
                      <a:pt x="98" y="82"/>
                    </a:lnTo>
                    <a:lnTo>
                      <a:pt x="104" y="76"/>
                    </a:lnTo>
                    <a:lnTo>
                      <a:pt x="96" y="72"/>
                    </a:lnTo>
                    <a:lnTo>
                      <a:pt x="80" y="78"/>
                    </a:lnTo>
                    <a:lnTo>
                      <a:pt x="62" y="78"/>
                    </a:lnTo>
                    <a:lnTo>
                      <a:pt x="38" y="80"/>
                    </a:lnTo>
                    <a:lnTo>
                      <a:pt x="26" y="76"/>
                    </a:lnTo>
                    <a:lnTo>
                      <a:pt x="34" y="72"/>
                    </a:lnTo>
                    <a:lnTo>
                      <a:pt x="48" y="66"/>
                    </a:lnTo>
                    <a:lnTo>
                      <a:pt x="60" y="64"/>
                    </a:lnTo>
                    <a:lnTo>
                      <a:pt x="52" y="62"/>
                    </a:lnTo>
                    <a:lnTo>
                      <a:pt x="40" y="62"/>
                    </a:lnTo>
                    <a:lnTo>
                      <a:pt x="32" y="66"/>
                    </a:lnTo>
                    <a:lnTo>
                      <a:pt x="20" y="70"/>
                    </a:lnTo>
                    <a:lnTo>
                      <a:pt x="22" y="64"/>
                    </a:lnTo>
                    <a:lnTo>
                      <a:pt x="28" y="60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0" y="60"/>
                    </a:lnTo>
                    <a:lnTo>
                      <a:pt x="12" y="50"/>
                    </a:lnTo>
                    <a:lnTo>
                      <a:pt x="36" y="50"/>
                    </a:lnTo>
                    <a:lnTo>
                      <a:pt x="46" y="46"/>
                    </a:lnTo>
                    <a:lnTo>
                      <a:pt x="54" y="42"/>
                    </a:lnTo>
                    <a:lnTo>
                      <a:pt x="72" y="42"/>
                    </a:lnTo>
                    <a:lnTo>
                      <a:pt x="80" y="46"/>
                    </a:lnTo>
                    <a:lnTo>
                      <a:pt x="94" y="46"/>
                    </a:lnTo>
                    <a:lnTo>
                      <a:pt x="106" y="46"/>
                    </a:lnTo>
                    <a:lnTo>
                      <a:pt x="98" y="36"/>
                    </a:lnTo>
                    <a:lnTo>
                      <a:pt x="102" y="28"/>
                    </a:lnTo>
                    <a:lnTo>
                      <a:pt x="118" y="28"/>
                    </a:lnTo>
                    <a:lnTo>
                      <a:pt x="130" y="34"/>
                    </a:lnTo>
                    <a:lnTo>
                      <a:pt x="148" y="38"/>
                    </a:lnTo>
                    <a:lnTo>
                      <a:pt x="168" y="40"/>
                    </a:lnTo>
                    <a:lnTo>
                      <a:pt x="156" y="32"/>
                    </a:lnTo>
                    <a:lnTo>
                      <a:pt x="146" y="26"/>
                    </a:lnTo>
                    <a:lnTo>
                      <a:pt x="150" y="20"/>
                    </a:lnTo>
                    <a:lnTo>
                      <a:pt x="164" y="18"/>
                    </a:lnTo>
                    <a:lnTo>
                      <a:pt x="170" y="14"/>
                    </a:lnTo>
                    <a:lnTo>
                      <a:pt x="184" y="14"/>
                    </a:lnTo>
                    <a:lnTo>
                      <a:pt x="198" y="8"/>
                    </a:lnTo>
                    <a:lnTo>
                      <a:pt x="216" y="10"/>
                    </a:lnTo>
                    <a:lnTo>
                      <a:pt x="228" y="14"/>
                    </a:lnTo>
                    <a:lnTo>
                      <a:pt x="236" y="18"/>
                    </a:lnTo>
                    <a:lnTo>
                      <a:pt x="246" y="26"/>
                    </a:lnTo>
                    <a:lnTo>
                      <a:pt x="254" y="22"/>
                    </a:lnTo>
                    <a:lnTo>
                      <a:pt x="246" y="14"/>
                    </a:lnTo>
                    <a:lnTo>
                      <a:pt x="238" y="6"/>
                    </a:lnTo>
                    <a:lnTo>
                      <a:pt x="236" y="0"/>
                    </a:lnTo>
                    <a:lnTo>
                      <a:pt x="278" y="4"/>
                    </a:lnTo>
                    <a:lnTo>
                      <a:pt x="284" y="12"/>
                    </a:lnTo>
                    <a:lnTo>
                      <a:pt x="304" y="18"/>
                    </a:lnTo>
                    <a:lnTo>
                      <a:pt x="296" y="10"/>
                    </a:lnTo>
                    <a:lnTo>
                      <a:pt x="298" y="2"/>
                    </a:lnTo>
                    <a:lnTo>
                      <a:pt x="318" y="4"/>
                    </a:lnTo>
                    <a:lnTo>
                      <a:pt x="326" y="10"/>
                    </a:lnTo>
                    <a:lnTo>
                      <a:pt x="330" y="4"/>
                    </a:lnTo>
                    <a:lnTo>
                      <a:pt x="350" y="2"/>
                    </a:lnTo>
                    <a:lnTo>
                      <a:pt x="366" y="6"/>
                    </a:lnTo>
                    <a:lnTo>
                      <a:pt x="406" y="8"/>
                    </a:lnTo>
                    <a:lnTo>
                      <a:pt x="404" y="12"/>
                    </a:lnTo>
                    <a:lnTo>
                      <a:pt x="388" y="16"/>
                    </a:lnTo>
                    <a:lnTo>
                      <a:pt x="388" y="20"/>
                    </a:lnTo>
                    <a:lnTo>
                      <a:pt x="410" y="14"/>
                    </a:lnTo>
                    <a:lnTo>
                      <a:pt x="434" y="14"/>
                    </a:lnTo>
                    <a:lnTo>
                      <a:pt x="452" y="14"/>
                    </a:lnTo>
                    <a:lnTo>
                      <a:pt x="460" y="26"/>
                    </a:lnTo>
                    <a:lnTo>
                      <a:pt x="484" y="26"/>
                    </a:lnTo>
                    <a:lnTo>
                      <a:pt x="490" y="36"/>
                    </a:lnTo>
                    <a:lnTo>
                      <a:pt x="482" y="40"/>
                    </a:lnTo>
                    <a:lnTo>
                      <a:pt x="458" y="48"/>
                    </a:lnTo>
                    <a:lnTo>
                      <a:pt x="442" y="56"/>
                    </a:lnTo>
                    <a:lnTo>
                      <a:pt x="382" y="58"/>
                    </a:lnTo>
                    <a:lnTo>
                      <a:pt x="376" y="62"/>
                    </a:lnTo>
                    <a:lnTo>
                      <a:pt x="398" y="64"/>
                    </a:lnTo>
                    <a:lnTo>
                      <a:pt x="388" y="66"/>
                    </a:lnTo>
                    <a:lnTo>
                      <a:pt x="368" y="74"/>
                    </a:lnTo>
                    <a:lnTo>
                      <a:pt x="398" y="70"/>
                    </a:lnTo>
                    <a:lnTo>
                      <a:pt x="418" y="64"/>
                    </a:lnTo>
                    <a:lnTo>
                      <a:pt x="432" y="64"/>
                    </a:lnTo>
                    <a:lnTo>
                      <a:pt x="434" y="6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150"/>
              <p:cNvSpPr>
                <a:spLocks/>
              </p:cNvSpPr>
              <p:nvPr/>
            </p:nvSpPr>
            <p:spPr bwMode="auto">
              <a:xfrm>
                <a:off x="1754" y="1671"/>
                <a:ext cx="110" cy="100"/>
              </a:xfrm>
              <a:custGeom>
                <a:avLst/>
                <a:gdLst>
                  <a:gd name="T0" fmla="*/ 30 w 110"/>
                  <a:gd name="T1" fmla="*/ 36 h 100"/>
                  <a:gd name="T2" fmla="*/ 40 w 110"/>
                  <a:gd name="T3" fmla="*/ 20 h 100"/>
                  <a:gd name="T4" fmla="*/ 54 w 110"/>
                  <a:gd name="T5" fmla="*/ 6 h 100"/>
                  <a:gd name="T6" fmla="*/ 66 w 110"/>
                  <a:gd name="T7" fmla="*/ 0 h 100"/>
                  <a:gd name="T8" fmla="*/ 62 w 110"/>
                  <a:gd name="T9" fmla="*/ 8 h 100"/>
                  <a:gd name="T10" fmla="*/ 58 w 110"/>
                  <a:gd name="T11" fmla="*/ 20 h 100"/>
                  <a:gd name="T12" fmla="*/ 62 w 110"/>
                  <a:gd name="T13" fmla="*/ 34 h 100"/>
                  <a:gd name="T14" fmla="*/ 72 w 110"/>
                  <a:gd name="T15" fmla="*/ 44 h 100"/>
                  <a:gd name="T16" fmla="*/ 82 w 110"/>
                  <a:gd name="T17" fmla="*/ 38 h 100"/>
                  <a:gd name="T18" fmla="*/ 86 w 110"/>
                  <a:gd name="T19" fmla="*/ 44 h 100"/>
                  <a:gd name="T20" fmla="*/ 94 w 110"/>
                  <a:gd name="T21" fmla="*/ 46 h 100"/>
                  <a:gd name="T22" fmla="*/ 90 w 110"/>
                  <a:gd name="T23" fmla="*/ 54 h 100"/>
                  <a:gd name="T24" fmla="*/ 100 w 110"/>
                  <a:gd name="T25" fmla="*/ 64 h 100"/>
                  <a:gd name="T26" fmla="*/ 106 w 110"/>
                  <a:gd name="T27" fmla="*/ 66 h 100"/>
                  <a:gd name="T28" fmla="*/ 108 w 110"/>
                  <a:gd name="T29" fmla="*/ 74 h 100"/>
                  <a:gd name="T30" fmla="*/ 110 w 110"/>
                  <a:gd name="T31" fmla="*/ 86 h 100"/>
                  <a:gd name="T32" fmla="*/ 106 w 110"/>
                  <a:gd name="T33" fmla="*/ 96 h 100"/>
                  <a:gd name="T34" fmla="*/ 92 w 110"/>
                  <a:gd name="T35" fmla="*/ 100 h 100"/>
                  <a:gd name="T36" fmla="*/ 86 w 110"/>
                  <a:gd name="T37" fmla="*/ 90 h 100"/>
                  <a:gd name="T38" fmla="*/ 78 w 110"/>
                  <a:gd name="T39" fmla="*/ 82 h 100"/>
                  <a:gd name="T40" fmla="*/ 72 w 110"/>
                  <a:gd name="T41" fmla="*/ 88 h 100"/>
                  <a:gd name="T42" fmla="*/ 70 w 110"/>
                  <a:gd name="T43" fmla="*/ 94 h 100"/>
                  <a:gd name="T44" fmla="*/ 60 w 110"/>
                  <a:gd name="T45" fmla="*/ 90 h 100"/>
                  <a:gd name="T46" fmla="*/ 58 w 110"/>
                  <a:gd name="T47" fmla="*/ 78 h 100"/>
                  <a:gd name="T48" fmla="*/ 30 w 110"/>
                  <a:gd name="T49" fmla="*/ 82 h 100"/>
                  <a:gd name="T50" fmla="*/ 0 w 110"/>
                  <a:gd name="T51" fmla="*/ 80 h 100"/>
                  <a:gd name="T52" fmla="*/ 2 w 110"/>
                  <a:gd name="T53" fmla="*/ 66 h 100"/>
                  <a:gd name="T54" fmla="*/ 16 w 110"/>
                  <a:gd name="T55" fmla="*/ 52 h 100"/>
                  <a:gd name="T56" fmla="*/ 22 w 110"/>
                  <a:gd name="T57" fmla="*/ 44 h 100"/>
                  <a:gd name="T58" fmla="*/ 30 w 110"/>
                  <a:gd name="T59" fmla="*/ 3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0" h="100">
                    <a:moveTo>
                      <a:pt x="30" y="36"/>
                    </a:moveTo>
                    <a:lnTo>
                      <a:pt x="40" y="20"/>
                    </a:lnTo>
                    <a:lnTo>
                      <a:pt x="54" y="6"/>
                    </a:lnTo>
                    <a:lnTo>
                      <a:pt x="66" y="0"/>
                    </a:lnTo>
                    <a:lnTo>
                      <a:pt x="62" y="8"/>
                    </a:lnTo>
                    <a:lnTo>
                      <a:pt x="58" y="20"/>
                    </a:lnTo>
                    <a:lnTo>
                      <a:pt x="62" y="34"/>
                    </a:lnTo>
                    <a:lnTo>
                      <a:pt x="72" y="44"/>
                    </a:lnTo>
                    <a:lnTo>
                      <a:pt x="82" y="38"/>
                    </a:lnTo>
                    <a:lnTo>
                      <a:pt x="86" y="44"/>
                    </a:lnTo>
                    <a:lnTo>
                      <a:pt x="94" y="46"/>
                    </a:lnTo>
                    <a:lnTo>
                      <a:pt x="90" y="54"/>
                    </a:lnTo>
                    <a:lnTo>
                      <a:pt x="100" y="64"/>
                    </a:lnTo>
                    <a:lnTo>
                      <a:pt x="106" y="66"/>
                    </a:lnTo>
                    <a:lnTo>
                      <a:pt x="108" y="74"/>
                    </a:lnTo>
                    <a:lnTo>
                      <a:pt x="110" y="86"/>
                    </a:lnTo>
                    <a:lnTo>
                      <a:pt x="106" y="96"/>
                    </a:lnTo>
                    <a:lnTo>
                      <a:pt x="92" y="100"/>
                    </a:lnTo>
                    <a:lnTo>
                      <a:pt x="86" y="90"/>
                    </a:lnTo>
                    <a:lnTo>
                      <a:pt x="78" y="82"/>
                    </a:lnTo>
                    <a:lnTo>
                      <a:pt x="72" y="88"/>
                    </a:lnTo>
                    <a:lnTo>
                      <a:pt x="70" y="94"/>
                    </a:lnTo>
                    <a:lnTo>
                      <a:pt x="60" y="90"/>
                    </a:lnTo>
                    <a:lnTo>
                      <a:pt x="58" y="78"/>
                    </a:lnTo>
                    <a:lnTo>
                      <a:pt x="30" y="82"/>
                    </a:lnTo>
                    <a:lnTo>
                      <a:pt x="0" y="80"/>
                    </a:lnTo>
                    <a:lnTo>
                      <a:pt x="2" y="66"/>
                    </a:lnTo>
                    <a:lnTo>
                      <a:pt x="16" y="52"/>
                    </a:lnTo>
                    <a:lnTo>
                      <a:pt x="22" y="44"/>
                    </a:lnTo>
                    <a:lnTo>
                      <a:pt x="30" y="3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151"/>
              <p:cNvSpPr>
                <a:spLocks/>
              </p:cNvSpPr>
              <p:nvPr/>
            </p:nvSpPr>
            <p:spPr bwMode="auto">
              <a:xfrm>
                <a:off x="464" y="1171"/>
                <a:ext cx="1350" cy="690"/>
              </a:xfrm>
              <a:custGeom>
                <a:avLst/>
                <a:gdLst>
                  <a:gd name="T0" fmla="*/ 1210 w 1350"/>
                  <a:gd name="T1" fmla="*/ 602 h 690"/>
                  <a:gd name="T2" fmla="*/ 1278 w 1350"/>
                  <a:gd name="T3" fmla="*/ 596 h 690"/>
                  <a:gd name="T4" fmla="*/ 1258 w 1350"/>
                  <a:gd name="T5" fmla="*/ 630 h 690"/>
                  <a:gd name="T6" fmla="*/ 1188 w 1350"/>
                  <a:gd name="T7" fmla="*/ 656 h 690"/>
                  <a:gd name="T8" fmla="*/ 1214 w 1350"/>
                  <a:gd name="T9" fmla="*/ 620 h 690"/>
                  <a:gd name="T10" fmla="*/ 1160 w 1350"/>
                  <a:gd name="T11" fmla="*/ 612 h 690"/>
                  <a:gd name="T12" fmla="*/ 1118 w 1350"/>
                  <a:gd name="T13" fmla="*/ 612 h 690"/>
                  <a:gd name="T14" fmla="*/ 1014 w 1350"/>
                  <a:gd name="T15" fmla="*/ 652 h 690"/>
                  <a:gd name="T16" fmla="*/ 980 w 1350"/>
                  <a:gd name="T17" fmla="*/ 668 h 690"/>
                  <a:gd name="T18" fmla="*/ 920 w 1350"/>
                  <a:gd name="T19" fmla="*/ 688 h 690"/>
                  <a:gd name="T20" fmla="*/ 940 w 1350"/>
                  <a:gd name="T21" fmla="*/ 648 h 690"/>
                  <a:gd name="T22" fmla="*/ 962 w 1350"/>
                  <a:gd name="T23" fmla="*/ 622 h 690"/>
                  <a:gd name="T24" fmla="*/ 892 w 1350"/>
                  <a:gd name="T25" fmla="*/ 590 h 690"/>
                  <a:gd name="T26" fmla="*/ 844 w 1350"/>
                  <a:gd name="T27" fmla="*/ 554 h 690"/>
                  <a:gd name="T28" fmla="*/ 786 w 1350"/>
                  <a:gd name="T29" fmla="*/ 568 h 690"/>
                  <a:gd name="T30" fmla="*/ 722 w 1350"/>
                  <a:gd name="T31" fmla="*/ 544 h 690"/>
                  <a:gd name="T32" fmla="*/ 250 w 1350"/>
                  <a:gd name="T33" fmla="*/ 516 h 690"/>
                  <a:gd name="T34" fmla="*/ 208 w 1350"/>
                  <a:gd name="T35" fmla="*/ 486 h 690"/>
                  <a:gd name="T36" fmla="*/ 194 w 1350"/>
                  <a:gd name="T37" fmla="*/ 448 h 690"/>
                  <a:gd name="T38" fmla="*/ 180 w 1350"/>
                  <a:gd name="T39" fmla="*/ 420 h 690"/>
                  <a:gd name="T40" fmla="*/ 136 w 1350"/>
                  <a:gd name="T41" fmla="*/ 372 h 690"/>
                  <a:gd name="T42" fmla="*/ 58 w 1350"/>
                  <a:gd name="T43" fmla="*/ 330 h 690"/>
                  <a:gd name="T44" fmla="*/ 18 w 1350"/>
                  <a:gd name="T45" fmla="*/ 64 h 690"/>
                  <a:gd name="T46" fmla="*/ 138 w 1350"/>
                  <a:gd name="T47" fmla="*/ 60 h 690"/>
                  <a:gd name="T48" fmla="*/ 230 w 1350"/>
                  <a:gd name="T49" fmla="*/ 64 h 690"/>
                  <a:gd name="T50" fmla="*/ 328 w 1350"/>
                  <a:gd name="T51" fmla="*/ 66 h 690"/>
                  <a:gd name="T52" fmla="*/ 410 w 1350"/>
                  <a:gd name="T53" fmla="*/ 110 h 690"/>
                  <a:gd name="T54" fmla="*/ 528 w 1350"/>
                  <a:gd name="T55" fmla="*/ 142 h 690"/>
                  <a:gd name="T56" fmla="*/ 600 w 1350"/>
                  <a:gd name="T57" fmla="*/ 112 h 690"/>
                  <a:gd name="T58" fmla="*/ 676 w 1350"/>
                  <a:gd name="T59" fmla="*/ 106 h 690"/>
                  <a:gd name="T60" fmla="*/ 716 w 1350"/>
                  <a:gd name="T61" fmla="*/ 134 h 690"/>
                  <a:gd name="T62" fmla="*/ 740 w 1350"/>
                  <a:gd name="T63" fmla="*/ 64 h 690"/>
                  <a:gd name="T64" fmla="*/ 718 w 1350"/>
                  <a:gd name="T65" fmla="*/ 12 h 690"/>
                  <a:gd name="T66" fmla="*/ 776 w 1350"/>
                  <a:gd name="T67" fmla="*/ 48 h 690"/>
                  <a:gd name="T68" fmla="*/ 812 w 1350"/>
                  <a:gd name="T69" fmla="*/ 98 h 690"/>
                  <a:gd name="T70" fmla="*/ 834 w 1350"/>
                  <a:gd name="T71" fmla="*/ 112 h 690"/>
                  <a:gd name="T72" fmla="*/ 886 w 1350"/>
                  <a:gd name="T73" fmla="*/ 74 h 690"/>
                  <a:gd name="T74" fmla="*/ 940 w 1350"/>
                  <a:gd name="T75" fmla="*/ 94 h 690"/>
                  <a:gd name="T76" fmla="*/ 916 w 1350"/>
                  <a:gd name="T77" fmla="*/ 152 h 690"/>
                  <a:gd name="T78" fmla="*/ 870 w 1350"/>
                  <a:gd name="T79" fmla="*/ 156 h 690"/>
                  <a:gd name="T80" fmla="*/ 816 w 1350"/>
                  <a:gd name="T81" fmla="*/ 172 h 690"/>
                  <a:gd name="T82" fmla="*/ 830 w 1350"/>
                  <a:gd name="T83" fmla="*/ 210 h 690"/>
                  <a:gd name="T84" fmla="*/ 778 w 1350"/>
                  <a:gd name="T85" fmla="*/ 222 h 690"/>
                  <a:gd name="T86" fmla="*/ 736 w 1350"/>
                  <a:gd name="T87" fmla="*/ 336 h 690"/>
                  <a:gd name="T88" fmla="*/ 800 w 1350"/>
                  <a:gd name="T89" fmla="*/ 374 h 690"/>
                  <a:gd name="T90" fmla="*/ 904 w 1350"/>
                  <a:gd name="T91" fmla="*/ 418 h 690"/>
                  <a:gd name="T92" fmla="*/ 944 w 1350"/>
                  <a:gd name="T93" fmla="*/ 484 h 690"/>
                  <a:gd name="T94" fmla="*/ 984 w 1350"/>
                  <a:gd name="T95" fmla="*/ 462 h 690"/>
                  <a:gd name="T96" fmla="*/ 1020 w 1350"/>
                  <a:gd name="T97" fmla="*/ 372 h 690"/>
                  <a:gd name="T98" fmla="*/ 1004 w 1350"/>
                  <a:gd name="T99" fmla="*/ 304 h 690"/>
                  <a:gd name="T100" fmla="*/ 1044 w 1350"/>
                  <a:gd name="T101" fmla="*/ 258 h 690"/>
                  <a:gd name="T102" fmla="*/ 1134 w 1350"/>
                  <a:gd name="T103" fmla="*/ 290 h 690"/>
                  <a:gd name="T104" fmla="*/ 1168 w 1350"/>
                  <a:gd name="T105" fmla="*/ 352 h 690"/>
                  <a:gd name="T106" fmla="*/ 1228 w 1350"/>
                  <a:gd name="T107" fmla="*/ 328 h 690"/>
                  <a:gd name="T108" fmla="*/ 1256 w 1350"/>
                  <a:gd name="T109" fmla="*/ 398 h 690"/>
                  <a:gd name="T110" fmla="*/ 1318 w 1350"/>
                  <a:gd name="T111" fmla="*/ 430 h 690"/>
                  <a:gd name="T112" fmla="*/ 1284 w 1350"/>
                  <a:gd name="T113" fmla="*/ 458 h 690"/>
                  <a:gd name="T114" fmla="*/ 1348 w 1350"/>
                  <a:gd name="T115" fmla="*/ 458 h 690"/>
                  <a:gd name="T116" fmla="*/ 1286 w 1350"/>
                  <a:gd name="T117" fmla="*/ 524 h 690"/>
                  <a:gd name="T118" fmla="*/ 1152 w 1350"/>
                  <a:gd name="T119" fmla="*/ 548 h 690"/>
                  <a:gd name="T120" fmla="*/ 1116 w 1350"/>
                  <a:gd name="T121" fmla="*/ 590 h 690"/>
                  <a:gd name="T122" fmla="*/ 1202 w 1350"/>
                  <a:gd name="T123" fmla="*/ 548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50" h="690">
                    <a:moveTo>
                      <a:pt x="1218" y="562"/>
                    </a:moveTo>
                    <a:lnTo>
                      <a:pt x="1214" y="568"/>
                    </a:lnTo>
                    <a:lnTo>
                      <a:pt x="1204" y="570"/>
                    </a:lnTo>
                    <a:lnTo>
                      <a:pt x="1208" y="580"/>
                    </a:lnTo>
                    <a:lnTo>
                      <a:pt x="1204" y="588"/>
                    </a:lnTo>
                    <a:lnTo>
                      <a:pt x="1206" y="594"/>
                    </a:lnTo>
                    <a:lnTo>
                      <a:pt x="1210" y="602"/>
                    </a:lnTo>
                    <a:lnTo>
                      <a:pt x="1222" y="610"/>
                    </a:lnTo>
                    <a:lnTo>
                      <a:pt x="1236" y="614"/>
                    </a:lnTo>
                    <a:lnTo>
                      <a:pt x="1254" y="614"/>
                    </a:lnTo>
                    <a:lnTo>
                      <a:pt x="1262" y="612"/>
                    </a:lnTo>
                    <a:lnTo>
                      <a:pt x="1266" y="604"/>
                    </a:lnTo>
                    <a:lnTo>
                      <a:pt x="1270" y="596"/>
                    </a:lnTo>
                    <a:lnTo>
                      <a:pt x="1278" y="596"/>
                    </a:lnTo>
                    <a:lnTo>
                      <a:pt x="1278" y="604"/>
                    </a:lnTo>
                    <a:lnTo>
                      <a:pt x="1284" y="608"/>
                    </a:lnTo>
                    <a:lnTo>
                      <a:pt x="1284" y="616"/>
                    </a:lnTo>
                    <a:lnTo>
                      <a:pt x="1274" y="616"/>
                    </a:lnTo>
                    <a:lnTo>
                      <a:pt x="1268" y="616"/>
                    </a:lnTo>
                    <a:lnTo>
                      <a:pt x="1262" y="626"/>
                    </a:lnTo>
                    <a:lnTo>
                      <a:pt x="1258" y="630"/>
                    </a:lnTo>
                    <a:lnTo>
                      <a:pt x="1246" y="634"/>
                    </a:lnTo>
                    <a:lnTo>
                      <a:pt x="1230" y="640"/>
                    </a:lnTo>
                    <a:lnTo>
                      <a:pt x="1220" y="640"/>
                    </a:lnTo>
                    <a:lnTo>
                      <a:pt x="1212" y="648"/>
                    </a:lnTo>
                    <a:lnTo>
                      <a:pt x="1204" y="656"/>
                    </a:lnTo>
                    <a:lnTo>
                      <a:pt x="1198" y="662"/>
                    </a:lnTo>
                    <a:lnTo>
                      <a:pt x="1188" y="656"/>
                    </a:lnTo>
                    <a:lnTo>
                      <a:pt x="1186" y="648"/>
                    </a:lnTo>
                    <a:lnTo>
                      <a:pt x="1190" y="640"/>
                    </a:lnTo>
                    <a:lnTo>
                      <a:pt x="1202" y="632"/>
                    </a:lnTo>
                    <a:lnTo>
                      <a:pt x="1214" y="628"/>
                    </a:lnTo>
                    <a:lnTo>
                      <a:pt x="1216" y="626"/>
                    </a:lnTo>
                    <a:lnTo>
                      <a:pt x="1216" y="624"/>
                    </a:lnTo>
                    <a:lnTo>
                      <a:pt x="1214" y="620"/>
                    </a:lnTo>
                    <a:lnTo>
                      <a:pt x="1210" y="618"/>
                    </a:lnTo>
                    <a:lnTo>
                      <a:pt x="1198" y="624"/>
                    </a:lnTo>
                    <a:lnTo>
                      <a:pt x="1188" y="628"/>
                    </a:lnTo>
                    <a:lnTo>
                      <a:pt x="1172" y="632"/>
                    </a:lnTo>
                    <a:lnTo>
                      <a:pt x="1168" y="626"/>
                    </a:lnTo>
                    <a:lnTo>
                      <a:pt x="1162" y="620"/>
                    </a:lnTo>
                    <a:lnTo>
                      <a:pt x="1160" y="612"/>
                    </a:lnTo>
                    <a:lnTo>
                      <a:pt x="1162" y="596"/>
                    </a:lnTo>
                    <a:lnTo>
                      <a:pt x="1160" y="588"/>
                    </a:lnTo>
                    <a:lnTo>
                      <a:pt x="1146" y="584"/>
                    </a:lnTo>
                    <a:lnTo>
                      <a:pt x="1138" y="580"/>
                    </a:lnTo>
                    <a:lnTo>
                      <a:pt x="1130" y="588"/>
                    </a:lnTo>
                    <a:lnTo>
                      <a:pt x="1122" y="602"/>
                    </a:lnTo>
                    <a:lnTo>
                      <a:pt x="1118" y="612"/>
                    </a:lnTo>
                    <a:lnTo>
                      <a:pt x="1118" y="618"/>
                    </a:lnTo>
                    <a:lnTo>
                      <a:pt x="1112" y="626"/>
                    </a:lnTo>
                    <a:lnTo>
                      <a:pt x="1100" y="632"/>
                    </a:lnTo>
                    <a:lnTo>
                      <a:pt x="1042" y="632"/>
                    </a:lnTo>
                    <a:lnTo>
                      <a:pt x="1026" y="644"/>
                    </a:lnTo>
                    <a:lnTo>
                      <a:pt x="1020" y="648"/>
                    </a:lnTo>
                    <a:lnTo>
                      <a:pt x="1014" y="652"/>
                    </a:lnTo>
                    <a:lnTo>
                      <a:pt x="1002" y="652"/>
                    </a:lnTo>
                    <a:lnTo>
                      <a:pt x="986" y="652"/>
                    </a:lnTo>
                    <a:lnTo>
                      <a:pt x="980" y="656"/>
                    </a:lnTo>
                    <a:lnTo>
                      <a:pt x="972" y="660"/>
                    </a:lnTo>
                    <a:lnTo>
                      <a:pt x="974" y="664"/>
                    </a:lnTo>
                    <a:lnTo>
                      <a:pt x="982" y="664"/>
                    </a:lnTo>
                    <a:lnTo>
                      <a:pt x="980" y="668"/>
                    </a:lnTo>
                    <a:lnTo>
                      <a:pt x="982" y="672"/>
                    </a:lnTo>
                    <a:lnTo>
                      <a:pt x="964" y="674"/>
                    </a:lnTo>
                    <a:lnTo>
                      <a:pt x="948" y="678"/>
                    </a:lnTo>
                    <a:lnTo>
                      <a:pt x="940" y="680"/>
                    </a:lnTo>
                    <a:lnTo>
                      <a:pt x="932" y="686"/>
                    </a:lnTo>
                    <a:lnTo>
                      <a:pt x="924" y="690"/>
                    </a:lnTo>
                    <a:lnTo>
                      <a:pt x="920" y="688"/>
                    </a:lnTo>
                    <a:lnTo>
                      <a:pt x="920" y="680"/>
                    </a:lnTo>
                    <a:lnTo>
                      <a:pt x="922" y="678"/>
                    </a:lnTo>
                    <a:lnTo>
                      <a:pt x="922" y="670"/>
                    </a:lnTo>
                    <a:lnTo>
                      <a:pt x="928" y="668"/>
                    </a:lnTo>
                    <a:lnTo>
                      <a:pt x="936" y="666"/>
                    </a:lnTo>
                    <a:lnTo>
                      <a:pt x="938" y="656"/>
                    </a:lnTo>
                    <a:lnTo>
                      <a:pt x="940" y="648"/>
                    </a:lnTo>
                    <a:lnTo>
                      <a:pt x="946" y="642"/>
                    </a:lnTo>
                    <a:lnTo>
                      <a:pt x="948" y="636"/>
                    </a:lnTo>
                    <a:lnTo>
                      <a:pt x="952" y="636"/>
                    </a:lnTo>
                    <a:lnTo>
                      <a:pt x="958" y="642"/>
                    </a:lnTo>
                    <a:lnTo>
                      <a:pt x="966" y="640"/>
                    </a:lnTo>
                    <a:lnTo>
                      <a:pt x="968" y="632"/>
                    </a:lnTo>
                    <a:lnTo>
                      <a:pt x="962" y="622"/>
                    </a:lnTo>
                    <a:lnTo>
                      <a:pt x="954" y="614"/>
                    </a:lnTo>
                    <a:lnTo>
                      <a:pt x="942" y="610"/>
                    </a:lnTo>
                    <a:lnTo>
                      <a:pt x="930" y="608"/>
                    </a:lnTo>
                    <a:lnTo>
                      <a:pt x="914" y="608"/>
                    </a:lnTo>
                    <a:lnTo>
                      <a:pt x="902" y="606"/>
                    </a:lnTo>
                    <a:lnTo>
                      <a:pt x="896" y="600"/>
                    </a:lnTo>
                    <a:lnTo>
                      <a:pt x="892" y="590"/>
                    </a:lnTo>
                    <a:lnTo>
                      <a:pt x="888" y="578"/>
                    </a:lnTo>
                    <a:lnTo>
                      <a:pt x="886" y="574"/>
                    </a:lnTo>
                    <a:lnTo>
                      <a:pt x="874" y="574"/>
                    </a:lnTo>
                    <a:lnTo>
                      <a:pt x="870" y="566"/>
                    </a:lnTo>
                    <a:lnTo>
                      <a:pt x="864" y="558"/>
                    </a:lnTo>
                    <a:lnTo>
                      <a:pt x="854" y="558"/>
                    </a:lnTo>
                    <a:lnTo>
                      <a:pt x="844" y="554"/>
                    </a:lnTo>
                    <a:lnTo>
                      <a:pt x="836" y="554"/>
                    </a:lnTo>
                    <a:lnTo>
                      <a:pt x="828" y="560"/>
                    </a:lnTo>
                    <a:lnTo>
                      <a:pt x="818" y="566"/>
                    </a:lnTo>
                    <a:lnTo>
                      <a:pt x="810" y="572"/>
                    </a:lnTo>
                    <a:lnTo>
                      <a:pt x="804" y="570"/>
                    </a:lnTo>
                    <a:lnTo>
                      <a:pt x="794" y="570"/>
                    </a:lnTo>
                    <a:lnTo>
                      <a:pt x="786" y="568"/>
                    </a:lnTo>
                    <a:lnTo>
                      <a:pt x="782" y="568"/>
                    </a:lnTo>
                    <a:lnTo>
                      <a:pt x="772" y="564"/>
                    </a:lnTo>
                    <a:lnTo>
                      <a:pt x="748" y="560"/>
                    </a:lnTo>
                    <a:lnTo>
                      <a:pt x="736" y="556"/>
                    </a:lnTo>
                    <a:lnTo>
                      <a:pt x="732" y="552"/>
                    </a:lnTo>
                    <a:lnTo>
                      <a:pt x="730" y="544"/>
                    </a:lnTo>
                    <a:lnTo>
                      <a:pt x="722" y="544"/>
                    </a:lnTo>
                    <a:lnTo>
                      <a:pt x="720" y="552"/>
                    </a:lnTo>
                    <a:lnTo>
                      <a:pt x="290" y="552"/>
                    </a:lnTo>
                    <a:lnTo>
                      <a:pt x="282" y="542"/>
                    </a:lnTo>
                    <a:lnTo>
                      <a:pt x="272" y="532"/>
                    </a:lnTo>
                    <a:lnTo>
                      <a:pt x="266" y="536"/>
                    </a:lnTo>
                    <a:lnTo>
                      <a:pt x="256" y="526"/>
                    </a:lnTo>
                    <a:lnTo>
                      <a:pt x="250" y="516"/>
                    </a:lnTo>
                    <a:lnTo>
                      <a:pt x="244" y="520"/>
                    </a:lnTo>
                    <a:lnTo>
                      <a:pt x="232" y="512"/>
                    </a:lnTo>
                    <a:lnTo>
                      <a:pt x="214" y="510"/>
                    </a:lnTo>
                    <a:lnTo>
                      <a:pt x="218" y="500"/>
                    </a:lnTo>
                    <a:lnTo>
                      <a:pt x="216" y="494"/>
                    </a:lnTo>
                    <a:lnTo>
                      <a:pt x="208" y="494"/>
                    </a:lnTo>
                    <a:lnTo>
                      <a:pt x="208" y="486"/>
                    </a:lnTo>
                    <a:lnTo>
                      <a:pt x="206" y="478"/>
                    </a:lnTo>
                    <a:lnTo>
                      <a:pt x="202" y="472"/>
                    </a:lnTo>
                    <a:lnTo>
                      <a:pt x="196" y="470"/>
                    </a:lnTo>
                    <a:lnTo>
                      <a:pt x="188" y="474"/>
                    </a:lnTo>
                    <a:lnTo>
                      <a:pt x="190" y="466"/>
                    </a:lnTo>
                    <a:lnTo>
                      <a:pt x="196" y="456"/>
                    </a:lnTo>
                    <a:lnTo>
                      <a:pt x="194" y="448"/>
                    </a:lnTo>
                    <a:lnTo>
                      <a:pt x="188" y="452"/>
                    </a:lnTo>
                    <a:lnTo>
                      <a:pt x="180" y="458"/>
                    </a:lnTo>
                    <a:lnTo>
                      <a:pt x="172" y="458"/>
                    </a:lnTo>
                    <a:lnTo>
                      <a:pt x="172" y="446"/>
                    </a:lnTo>
                    <a:lnTo>
                      <a:pt x="174" y="438"/>
                    </a:lnTo>
                    <a:lnTo>
                      <a:pt x="174" y="432"/>
                    </a:lnTo>
                    <a:lnTo>
                      <a:pt x="180" y="420"/>
                    </a:lnTo>
                    <a:lnTo>
                      <a:pt x="178" y="410"/>
                    </a:lnTo>
                    <a:lnTo>
                      <a:pt x="174" y="408"/>
                    </a:lnTo>
                    <a:lnTo>
                      <a:pt x="172" y="400"/>
                    </a:lnTo>
                    <a:lnTo>
                      <a:pt x="158" y="392"/>
                    </a:lnTo>
                    <a:lnTo>
                      <a:pt x="150" y="386"/>
                    </a:lnTo>
                    <a:lnTo>
                      <a:pt x="146" y="384"/>
                    </a:lnTo>
                    <a:lnTo>
                      <a:pt x="136" y="372"/>
                    </a:lnTo>
                    <a:lnTo>
                      <a:pt x="126" y="354"/>
                    </a:lnTo>
                    <a:lnTo>
                      <a:pt x="118" y="346"/>
                    </a:lnTo>
                    <a:lnTo>
                      <a:pt x="100" y="326"/>
                    </a:lnTo>
                    <a:lnTo>
                      <a:pt x="88" y="314"/>
                    </a:lnTo>
                    <a:lnTo>
                      <a:pt x="70" y="322"/>
                    </a:lnTo>
                    <a:lnTo>
                      <a:pt x="68" y="328"/>
                    </a:lnTo>
                    <a:lnTo>
                      <a:pt x="58" y="330"/>
                    </a:lnTo>
                    <a:lnTo>
                      <a:pt x="46" y="320"/>
                    </a:lnTo>
                    <a:lnTo>
                      <a:pt x="34" y="310"/>
                    </a:lnTo>
                    <a:lnTo>
                      <a:pt x="26" y="300"/>
                    </a:lnTo>
                    <a:lnTo>
                      <a:pt x="10" y="306"/>
                    </a:lnTo>
                    <a:lnTo>
                      <a:pt x="0" y="302"/>
                    </a:lnTo>
                    <a:lnTo>
                      <a:pt x="0" y="62"/>
                    </a:lnTo>
                    <a:lnTo>
                      <a:pt x="18" y="64"/>
                    </a:lnTo>
                    <a:lnTo>
                      <a:pt x="48" y="76"/>
                    </a:lnTo>
                    <a:lnTo>
                      <a:pt x="84" y="86"/>
                    </a:lnTo>
                    <a:lnTo>
                      <a:pt x="82" y="72"/>
                    </a:lnTo>
                    <a:lnTo>
                      <a:pt x="100" y="62"/>
                    </a:lnTo>
                    <a:lnTo>
                      <a:pt x="110" y="68"/>
                    </a:lnTo>
                    <a:lnTo>
                      <a:pt x="116" y="72"/>
                    </a:lnTo>
                    <a:lnTo>
                      <a:pt x="138" y="60"/>
                    </a:lnTo>
                    <a:lnTo>
                      <a:pt x="162" y="48"/>
                    </a:lnTo>
                    <a:lnTo>
                      <a:pt x="178" y="48"/>
                    </a:lnTo>
                    <a:lnTo>
                      <a:pt x="180" y="56"/>
                    </a:lnTo>
                    <a:lnTo>
                      <a:pt x="192" y="58"/>
                    </a:lnTo>
                    <a:lnTo>
                      <a:pt x="208" y="38"/>
                    </a:lnTo>
                    <a:lnTo>
                      <a:pt x="218" y="46"/>
                    </a:lnTo>
                    <a:lnTo>
                      <a:pt x="230" y="64"/>
                    </a:lnTo>
                    <a:lnTo>
                      <a:pt x="244" y="66"/>
                    </a:lnTo>
                    <a:lnTo>
                      <a:pt x="256" y="50"/>
                    </a:lnTo>
                    <a:lnTo>
                      <a:pt x="262" y="52"/>
                    </a:lnTo>
                    <a:lnTo>
                      <a:pt x="270" y="70"/>
                    </a:lnTo>
                    <a:lnTo>
                      <a:pt x="282" y="62"/>
                    </a:lnTo>
                    <a:lnTo>
                      <a:pt x="302" y="56"/>
                    </a:lnTo>
                    <a:lnTo>
                      <a:pt x="328" y="66"/>
                    </a:lnTo>
                    <a:lnTo>
                      <a:pt x="352" y="72"/>
                    </a:lnTo>
                    <a:lnTo>
                      <a:pt x="382" y="82"/>
                    </a:lnTo>
                    <a:lnTo>
                      <a:pt x="404" y="84"/>
                    </a:lnTo>
                    <a:lnTo>
                      <a:pt x="422" y="92"/>
                    </a:lnTo>
                    <a:lnTo>
                      <a:pt x="424" y="100"/>
                    </a:lnTo>
                    <a:lnTo>
                      <a:pt x="412" y="102"/>
                    </a:lnTo>
                    <a:lnTo>
                      <a:pt x="410" y="110"/>
                    </a:lnTo>
                    <a:lnTo>
                      <a:pt x="426" y="118"/>
                    </a:lnTo>
                    <a:lnTo>
                      <a:pt x="456" y="116"/>
                    </a:lnTo>
                    <a:lnTo>
                      <a:pt x="478" y="114"/>
                    </a:lnTo>
                    <a:lnTo>
                      <a:pt x="486" y="110"/>
                    </a:lnTo>
                    <a:lnTo>
                      <a:pt x="504" y="120"/>
                    </a:lnTo>
                    <a:lnTo>
                      <a:pt x="520" y="130"/>
                    </a:lnTo>
                    <a:lnTo>
                      <a:pt x="528" y="142"/>
                    </a:lnTo>
                    <a:lnTo>
                      <a:pt x="534" y="138"/>
                    </a:lnTo>
                    <a:lnTo>
                      <a:pt x="530" y="120"/>
                    </a:lnTo>
                    <a:lnTo>
                      <a:pt x="526" y="110"/>
                    </a:lnTo>
                    <a:lnTo>
                      <a:pt x="536" y="104"/>
                    </a:lnTo>
                    <a:lnTo>
                      <a:pt x="560" y="94"/>
                    </a:lnTo>
                    <a:lnTo>
                      <a:pt x="578" y="104"/>
                    </a:lnTo>
                    <a:lnTo>
                      <a:pt x="600" y="112"/>
                    </a:lnTo>
                    <a:lnTo>
                      <a:pt x="622" y="116"/>
                    </a:lnTo>
                    <a:lnTo>
                      <a:pt x="646" y="116"/>
                    </a:lnTo>
                    <a:lnTo>
                      <a:pt x="668" y="116"/>
                    </a:lnTo>
                    <a:lnTo>
                      <a:pt x="688" y="118"/>
                    </a:lnTo>
                    <a:lnTo>
                      <a:pt x="694" y="112"/>
                    </a:lnTo>
                    <a:lnTo>
                      <a:pt x="688" y="108"/>
                    </a:lnTo>
                    <a:lnTo>
                      <a:pt x="676" y="106"/>
                    </a:lnTo>
                    <a:lnTo>
                      <a:pt x="678" y="98"/>
                    </a:lnTo>
                    <a:lnTo>
                      <a:pt x="684" y="96"/>
                    </a:lnTo>
                    <a:lnTo>
                      <a:pt x="696" y="100"/>
                    </a:lnTo>
                    <a:lnTo>
                      <a:pt x="708" y="112"/>
                    </a:lnTo>
                    <a:lnTo>
                      <a:pt x="704" y="116"/>
                    </a:lnTo>
                    <a:lnTo>
                      <a:pt x="710" y="126"/>
                    </a:lnTo>
                    <a:lnTo>
                      <a:pt x="716" y="134"/>
                    </a:lnTo>
                    <a:lnTo>
                      <a:pt x="724" y="134"/>
                    </a:lnTo>
                    <a:lnTo>
                      <a:pt x="724" y="120"/>
                    </a:lnTo>
                    <a:lnTo>
                      <a:pt x="722" y="108"/>
                    </a:lnTo>
                    <a:lnTo>
                      <a:pt x="742" y="102"/>
                    </a:lnTo>
                    <a:lnTo>
                      <a:pt x="752" y="90"/>
                    </a:lnTo>
                    <a:lnTo>
                      <a:pt x="750" y="78"/>
                    </a:lnTo>
                    <a:lnTo>
                      <a:pt x="740" y="64"/>
                    </a:lnTo>
                    <a:lnTo>
                      <a:pt x="722" y="60"/>
                    </a:lnTo>
                    <a:lnTo>
                      <a:pt x="708" y="52"/>
                    </a:lnTo>
                    <a:lnTo>
                      <a:pt x="704" y="44"/>
                    </a:lnTo>
                    <a:lnTo>
                      <a:pt x="712" y="32"/>
                    </a:lnTo>
                    <a:lnTo>
                      <a:pt x="704" y="26"/>
                    </a:lnTo>
                    <a:lnTo>
                      <a:pt x="708" y="12"/>
                    </a:lnTo>
                    <a:lnTo>
                      <a:pt x="718" y="12"/>
                    </a:lnTo>
                    <a:lnTo>
                      <a:pt x="722" y="4"/>
                    </a:lnTo>
                    <a:lnTo>
                      <a:pt x="732" y="0"/>
                    </a:lnTo>
                    <a:lnTo>
                      <a:pt x="750" y="4"/>
                    </a:lnTo>
                    <a:lnTo>
                      <a:pt x="762" y="20"/>
                    </a:lnTo>
                    <a:lnTo>
                      <a:pt x="764" y="26"/>
                    </a:lnTo>
                    <a:lnTo>
                      <a:pt x="774" y="40"/>
                    </a:lnTo>
                    <a:lnTo>
                      <a:pt x="776" y="48"/>
                    </a:lnTo>
                    <a:lnTo>
                      <a:pt x="770" y="54"/>
                    </a:lnTo>
                    <a:lnTo>
                      <a:pt x="774" y="64"/>
                    </a:lnTo>
                    <a:lnTo>
                      <a:pt x="786" y="62"/>
                    </a:lnTo>
                    <a:lnTo>
                      <a:pt x="794" y="64"/>
                    </a:lnTo>
                    <a:lnTo>
                      <a:pt x="796" y="80"/>
                    </a:lnTo>
                    <a:lnTo>
                      <a:pt x="802" y="94"/>
                    </a:lnTo>
                    <a:lnTo>
                      <a:pt x="812" y="98"/>
                    </a:lnTo>
                    <a:lnTo>
                      <a:pt x="820" y="92"/>
                    </a:lnTo>
                    <a:lnTo>
                      <a:pt x="814" y="82"/>
                    </a:lnTo>
                    <a:lnTo>
                      <a:pt x="820" y="74"/>
                    </a:lnTo>
                    <a:lnTo>
                      <a:pt x="832" y="78"/>
                    </a:lnTo>
                    <a:lnTo>
                      <a:pt x="842" y="90"/>
                    </a:lnTo>
                    <a:lnTo>
                      <a:pt x="836" y="100"/>
                    </a:lnTo>
                    <a:lnTo>
                      <a:pt x="834" y="112"/>
                    </a:lnTo>
                    <a:lnTo>
                      <a:pt x="844" y="120"/>
                    </a:lnTo>
                    <a:lnTo>
                      <a:pt x="858" y="126"/>
                    </a:lnTo>
                    <a:lnTo>
                      <a:pt x="866" y="120"/>
                    </a:lnTo>
                    <a:lnTo>
                      <a:pt x="874" y="106"/>
                    </a:lnTo>
                    <a:lnTo>
                      <a:pt x="876" y="90"/>
                    </a:lnTo>
                    <a:lnTo>
                      <a:pt x="888" y="82"/>
                    </a:lnTo>
                    <a:lnTo>
                      <a:pt x="886" y="74"/>
                    </a:lnTo>
                    <a:lnTo>
                      <a:pt x="880" y="62"/>
                    </a:lnTo>
                    <a:lnTo>
                      <a:pt x="882" y="56"/>
                    </a:lnTo>
                    <a:lnTo>
                      <a:pt x="900" y="58"/>
                    </a:lnTo>
                    <a:lnTo>
                      <a:pt x="922" y="66"/>
                    </a:lnTo>
                    <a:lnTo>
                      <a:pt x="936" y="76"/>
                    </a:lnTo>
                    <a:lnTo>
                      <a:pt x="946" y="90"/>
                    </a:lnTo>
                    <a:lnTo>
                      <a:pt x="940" y="94"/>
                    </a:lnTo>
                    <a:lnTo>
                      <a:pt x="932" y="96"/>
                    </a:lnTo>
                    <a:lnTo>
                      <a:pt x="934" y="106"/>
                    </a:lnTo>
                    <a:lnTo>
                      <a:pt x="940" y="114"/>
                    </a:lnTo>
                    <a:lnTo>
                      <a:pt x="946" y="126"/>
                    </a:lnTo>
                    <a:lnTo>
                      <a:pt x="938" y="136"/>
                    </a:lnTo>
                    <a:lnTo>
                      <a:pt x="926" y="146"/>
                    </a:lnTo>
                    <a:lnTo>
                      <a:pt x="916" y="152"/>
                    </a:lnTo>
                    <a:lnTo>
                      <a:pt x="902" y="144"/>
                    </a:lnTo>
                    <a:lnTo>
                      <a:pt x="898" y="152"/>
                    </a:lnTo>
                    <a:lnTo>
                      <a:pt x="890" y="156"/>
                    </a:lnTo>
                    <a:lnTo>
                      <a:pt x="878" y="144"/>
                    </a:lnTo>
                    <a:lnTo>
                      <a:pt x="868" y="144"/>
                    </a:lnTo>
                    <a:lnTo>
                      <a:pt x="864" y="150"/>
                    </a:lnTo>
                    <a:lnTo>
                      <a:pt x="870" y="156"/>
                    </a:lnTo>
                    <a:lnTo>
                      <a:pt x="864" y="166"/>
                    </a:lnTo>
                    <a:lnTo>
                      <a:pt x="856" y="174"/>
                    </a:lnTo>
                    <a:lnTo>
                      <a:pt x="846" y="176"/>
                    </a:lnTo>
                    <a:lnTo>
                      <a:pt x="834" y="174"/>
                    </a:lnTo>
                    <a:lnTo>
                      <a:pt x="822" y="166"/>
                    </a:lnTo>
                    <a:lnTo>
                      <a:pt x="812" y="164"/>
                    </a:lnTo>
                    <a:lnTo>
                      <a:pt x="816" y="172"/>
                    </a:lnTo>
                    <a:lnTo>
                      <a:pt x="822" y="178"/>
                    </a:lnTo>
                    <a:lnTo>
                      <a:pt x="834" y="180"/>
                    </a:lnTo>
                    <a:lnTo>
                      <a:pt x="842" y="182"/>
                    </a:lnTo>
                    <a:lnTo>
                      <a:pt x="854" y="182"/>
                    </a:lnTo>
                    <a:lnTo>
                      <a:pt x="848" y="192"/>
                    </a:lnTo>
                    <a:lnTo>
                      <a:pt x="840" y="204"/>
                    </a:lnTo>
                    <a:lnTo>
                      <a:pt x="830" y="210"/>
                    </a:lnTo>
                    <a:lnTo>
                      <a:pt x="820" y="212"/>
                    </a:lnTo>
                    <a:lnTo>
                      <a:pt x="812" y="212"/>
                    </a:lnTo>
                    <a:lnTo>
                      <a:pt x="804" y="208"/>
                    </a:lnTo>
                    <a:lnTo>
                      <a:pt x="804" y="218"/>
                    </a:lnTo>
                    <a:lnTo>
                      <a:pt x="784" y="220"/>
                    </a:lnTo>
                    <a:lnTo>
                      <a:pt x="772" y="216"/>
                    </a:lnTo>
                    <a:lnTo>
                      <a:pt x="778" y="222"/>
                    </a:lnTo>
                    <a:lnTo>
                      <a:pt x="794" y="228"/>
                    </a:lnTo>
                    <a:lnTo>
                      <a:pt x="796" y="238"/>
                    </a:lnTo>
                    <a:lnTo>
                      <a:pt x="778" y="242"/>
                    </a:lnTo>
                    <a:lnTo>
                      <a:pt x="758" y="260"/>
                    </a:lnTo>
                    <a:lnTo>
                      <a:pt x="740" y="290"/>
                    </a:lnTo>
                    <a:lnTo>
                      <a:pt x="734" y="332"/>
                    </a:lnTo>
                    <a:lnTo>
                      <a:pt x="736" y="336"/>
                    </a:lnTo>
                    <a:lnTo>
                      <a:pt x="738" y="342"/>
                    </a:lnTo>
                    <a:lnTo>
                      <a:pt x="748" y="342"/>
                    </a:lnTo>
                    <a:lnTo>
                      <a:pt x="756" y="344"/>
                    </a:lnTo>
                    <a:lnTo>
                      <a:pt x="760" y="352"/>
                    </a:lnTo>
                    <a:lnTo>
                      <a:pt x="768" y="378"/>
                    </a:lnTo>
                    <a:lnTo>
                      <a:pt x="782" y="374"/>
                    </a:lnTo>
                    <a:lnTo>
                      <a:pt x="800" y="374"/>
                    </a:lnTo>
                    <a:lnTo>
                      <a:pt x="814" y="380"/>
                    </a:lnTo>
                    <a:lnTo>
                      <a:pt x="830" y="382"/>
                    </a:lnTo>
                    <a:lnTo>
                      <a:pt x="846" y="398"/>
                    </a:lnTo>
                    <a:lnTo>
                      <a:pt x="864" y="408"/>
                    </a:lnTo>
                    <a:lnTo>
                      <a:pt x="886" y="416"/>
                    </a:lnTo>
                    <a:lnTo>
                      <a:pt x="896" y="416"/>
                    </a:lnTo>
                    <a:lnTo>
                      <a:pt x="904" y="418"/>
                    </a:lnTo>
                    <a:lnTo>
                      <a:pt x="916" y="420"/>
                    </a:lnTo>
                    <a:lnTo>
                      <a:pt x="928" y="420"/>
                    </a:lnTo>
                    <a:lnTo>
                      <a:pt x="932" y="442"/>
                    </a:lnTo>
                    <a:lnTo>
                      <a:pt x="932" y="456"/>
                    </a:lnTo>
                    <a:lnTo>
                      <a:pt x="932" y="462"/>
                    </a:lnTo>
                    <a:lnTo>
                      <a:pt x="932" y="470"/>
                    </a:lnTo>
                    <a:lnTo>
                      <a:pt x="944" y="484"/>
                    </a:lnTo>
                    <a:lnTo>
                      <a:pt x="956" y="498"/>
                    </a:lnTo>
                    <a:lnTo>
                      <a:pt x="962" y="502"/>
                    </a:lnTo>
                    <a:lnTo>
                      <a:pt x="970" y="506"/>
                    </a:lnTo>
                    <a:lnTo>
                      <a:pt x="984" y="498"/>
                    </a:lnTo>
                    <a:lnTo>
                      <a:pt x="988" y="490"/>
                    </a:lnTo>
                    <a:lnTo>
                      <a:pt x="990" y="482"/>
                    </a:lnTo>
                    <a:lnTo>
                      <a:pt x="984" y="462"/>
                    </a:lnTo>
                    <a:lnTo>
                      <a:pt x="980" y="448"/>
                    </a:lnTo>
                    <a:lnTo>
                      <a:pt x="972" y="428"/>
                    </a:lnTo>
                    <a:lnTo>
                      <a:pt x="980" y="424"/>
                    </a:lnTo>
                    <a:lnTo>
                      <a:pt x="1002" y="418"/>
                    </a:lnTo>
                    <a:lnTo>
                      <a:pt x="1012" y="406"/>
                    </a:lnTo>
                    <a:lnTo>
                      <a:pt x="1022" y="394"/>
                    </a:lnTo>
                    <a:lnTo>
                      <a:pt x="1020" y="372"/>
                    </a:lnTo>
                    <a:lnTo>
                      <a:pt x="1010" y="354"/>
                    </a:lnTo>
                    <a:lnTo>
                      <a:pt x="998" y="346"/>
                    </a:lnTo>
                    <a:lnTo>
                      <a:pt x="988" y="340"/>
                    </a:lnTo>
                    <a:lnTo>
                      <a:pt x="990" y="334"/>
                    </a:lnTo>
                    <a:lnTo>
                      <a:pt x="996" y="328"/>
                    </a:lnTo>
                    <a:lnTo>
                      <a:pt x="1006" y="316"/>
                    </a:lnTo>
                    <a:lnTo>
                      <a:pt x="1004" y="304"/>
                    </a:lnTo>
                    <a:lnTo>
                      <a:pt x="1002" y="292"/>
                    </a:lnTo>
                    <a:lnTo>
                      <a:pt x="1006" y="274"/>
                    </a:lnTo>
                    <a:lnTo>
                      <a:pt x="996" y="264"/>
                    </a:lnTo>
                    <a:lnTo>
                      <a:pt x="1000" y="250"/>
                    </a:lnTo>
                    <a:lnTo>
                      <a:pt x="1018" y="250"/>
                    </a:lnTo>
                    <a:lnTo>
                      <a:pt x="1034" y="256"/>
                    </a:lnTo>
                    <a:lnTo>
                      <a:pt x="1044" y="258"/>
                    </a:lnTo>
                    <a:lnTo>
                      <a:pt x="1058" y="256"/>
                    </a:lnTo>
                    <a:lnTo>
                      <a:pt x="1064" y="248"/>
                    </a:lnTo>
                    <a:lnTo>
                      <a:pt x="1076" y="256"/>
                    </a:lnTo>
                    <a:lnTo>
                      <a:pt x="1090" y="266"/>
                    </a:lnTo>
                    <a:lnTo>
                      <a:pt x="1098" y="278"/>
                    </a:lnTo>
                    <a:lnTo>
                      <a:pt x="1112" y="286"/>
                    </a:lnTo>
                    <a:lnTo>
                      <a:pt x="1134" y="290"/>
                    </a:lnTo>
                    <a:lnTo>
                      <a:pt x="1130" y="300"/>
                    </a:lnTo>
                    <a:lnTo>
                      <a:pt x="1130" y="314"/>
                    </a:lnTo>
                    <a:lnTo>
                      <a:pt x="1136" y="328"/>
                    </a:lnTo>
                    <a:lnTo>
                      <a:pt x="1136" y="336"/>
                    </a:lnTo>
                    <a:lnTo>
                      <a:pt x="1148" y="338"/>
                    </a:lnTo>
                    <a:lnTo>
                      <a:pt x="1156" y="346"/>
                    </a:lnTo>
                    <a:lnTo>
                      <a:pt x="1168" y="352"/>
                    </a:lnTo>
                    <a:lnTo>
                      <a:pt x="1182" y="340"/>
                    </a:lnTo>
                    <a:lnTo>
                      <a:pt x="1196" y="328"/>
                    </a:lnTo>
                    <a:lnTo>
                      <a:pt x="1196" y="316"/>
                    </a:lnTo>
                    <a:lnTo>
                      <a:pt x="1204" y="306"/>
                    </a:lnTo>
                    <a:lnTo>
                      <a:pt x="1210" y="300"/>
                    </a:lnTo>
                    <a:lnTo>
                      <a:pt x="1218" y="312"/>
                    </a:lnTo>
                    <a:lnTo>
                      <a:pt x="1228" y="328"/>
                    </a:lnTo>
                    <a:lnTo>
                      <a:pt x="1242" y="346"/>
                    </a:lnTo>
                    <a:lnTo>
                      <a:pt x="1244" y="354"/>
                    </a:lnTo>
                    <a:lnTo>
                      <a:pt x="1254" y="360"/>
                    </a:lnTo>
                    <a:lnTo>
                      <a:pt x="1256" y="372"/>
                    </a:lnTo>
                    <a:lnTo>
                      <a:pt x="1260" y="384"/>
                    </a:lnTo>
                    <a:lnTo>
                      <a:pt x="1254" y="390"/>
                    </a:lnTo>
                    <a:lnTo>
                      <a:pt x="1256" y="398"/>
                    </a:lnTo>
                    <a:lnTo>
                      <a:pt x="1272" y="408"/>
                    </a:lnTo>
                    <a:lnTo>
                      <a:pt x="1274" y="412"/>
                    </a:lnTo>
                    <a:lnTo>
                      <a:pt x="1274" y="418"/>
                    </a:lnTo>
                    <a:lnTo>
                      <a:pt x="1284" y="422"/>
                    </a:lnTo>
                    <a:lnTo>
                      <a:pt x="1298" y="426"/>
                    </a:lnTo>
                    <a:lnTo>
                      <a:pt x="1310" y="430"/>
                    </a:lnTo>
                    <a:lnTo>
                      <a:pt x="1318" y="430"/>
                    </a:lnTo>
                    <a:lnTo>
                      <a:pt x="1314" y="438"/>
                    </a:lnTo>
                    <a:lnTo>
                      <a:pt x="1300" y="444"/>
                    </a:lnTo>
                    <a:lnTo>
                      <a:pt x="1292" y="448"/>
                    </a:lnTo>
                    <a:lnTo>
                      <a:pt x="1280" y="454"/>
                    </a:lnTo>
                    <a:lnTo>
                      <a:pt x="1282" y="456"/>
                    </a:lnTo>
                    <a:lnTo>
                      <a:pt x="1282" y="458"/>
                    </a:lnTo>
                    <a:lnTo>
                      <a:pt x="1284" y="458"/>
                    </a:lnTo>
                    <a:lnTo>
                      <a:pt x="1300" y="450"/>
                    </a:lnTo>
                    <a:lnTo>
                      <a:pt x="1314" y="444"/>
                    </a:lnTo>
                    <a:lnTo>
                      <a:pt x="1324" y="442"/>
                    </a:lnTo>
                    <a:lnTo>
                      <a:pt x="1328" y="452"/>
                    </a:lnTo>
                    <a:lnTo>
                      <a:pt x="1330" y="452"/>
                    </a:lnTo>
                    <a:lnTo>
                      <a:pt x="1336" y="452"/>
                    </a:lnTo>
                    <a:lnTo>
                      <a:pt x="1348" y="458"/>
                    </a:lnTo>
                    <a:lnTo>
                      <a:pt x="1350" y="474"/>
                    </a:lnTo>
                    <a:lnTo>
                      <a:pt x="1348" y="488"/>
                    </a:lnTo>
                    <a:lnTo>
                      <a:pt x="1340" y="496"/>
                    </a:lnTo>
                    <a:lnTo>
                      <a:pt x="1330" y="502"/>
                    </a:lnTo>
                    <a:lnTo>
                      <a:pt x="1310" y="502"/>
                    </a:lnTo>
                    <a:lnTo>
                      <a:pt x="1302" y="512"/>
                    </a:lnTo>
                    <a:lnTo>
                      <a:pt x="1286" y="524"/>
                    </a:lnTo>
                    <a:lnTo>
                      <a:pt x="1264" y="528"/>
                    </a:lnTo>
                    <a:lnTo>
                      <a:pt x="1238" y="524"/>
                    </a:lnTo>
                    <a:lnTo>
                      <a:pt x="1218" y="524"/>
                    </a:lnTo>
                    <a:lnTo>
                      <a:pt x="1190" y="526"/>
                    </a:lnTo>
                    <a:lnTo>
                      <a:pt x="1174" y="532"/>
                    </a:lnTo>
                    <a:lnTo>
                      <a:pt x="1166" y="544"/>
                    </a:lnTo>
                    <a:lnTo>
                      <a:pt x="1152" y="548"/>
                    </a:lnTo>
                    <a:lnTo>
                      <a:pt x="1138" y="560"/>
                    </a:lnTo>
                    <a:lnTo>
                      <a:pt x="1128" y="570"/>
                    </a:lnTo>
                    <a:lnTo>
                      <a:pt x="1114" y="586"/>
                    </a:lnTo>
                    <a:lnTo>
                      <a:pt x="1112" y="590"/>
                    </a:lnTo>
                    <a:lnTo>
                      <a:pt x="1110" y="592"/>
                    </a:lnTo>
                    <a:lnTo>
                      <a:pt x="1110" y="594"/>
                    </a:lnTo>
                    <a:lnTo>
                      <a:pt x="1116" y="590"/>
                    </a:lnTo>
                    <a:lnTo>
                      <a:pt x="1120" y="588"/>
                    </a:lnTo>
                    <a:lnTo>
                      <a:pt x="1134" y="572"/>
                    </a:lnTo>
                    <a:lnTo>
                      <a:pt x="1150" y="562"/>
                    </a:lnTo>
                    <a:lnTo>
                      <a:pt x="1168" y="554"/>
                    </a:lnTo>
                    <a:lnTo>
                      <a:pt x="1174" y="550"/>
                    </a:lnTo>
                    <a:lnTo>
                      <a:pt x="1184" y="546"/>
                    </a:lnTo>
                    <a:lnTo>
                      <a:pt x="1202" y="548"/>
                    </a:lnTo>
                    <a:lnTo>
                      <a:pt x="1214" y="552"/>
                    </a:lnTo>
                    <a:lnTo>
                      <a:pt x="1218" y="5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152"/>
              <p:cNvSpPr>
                <a:spLocks/>
              </p:cNvSpPr>
              <p:nvPr/>
            </p:nvSpPr>
            <p:spPr bwMode="auto">
              <a:xfrm>
                <a:off x="1004" y="1111"/>
                <a:ext cx="38" cy="28"/>
              </a:xfrm>
              <a:custGeom>
                <a:avLst/>
                <a:gdLst>
                  <a:gd name="T0" fmla="*/ 6 w 38"/>
                  <a:gd name="T1" fmla="*/ 0 h 28"/>
                  <a:gd name="T2" fmla="*/ 22 w 38"/>
                  <a:gd name="T3" fmla="*/ 0 h 28"/>
                  <a:gd name="T4" fmla="*/ 36 w 38"/>
                  <a:gd name="T5" fmla="*/ 0 h 28"/>
                  <a:gd name="T6" fmla="*/ 38 w 38"/>
                  <a:gd name="T7" fmla="*/ 8 h 28"/>
                  <a:gd name="T8" fmla="*/ 34 w 38"/>
                  <a:gd name="T9" fmla="*/ 20 h 28"/>
                  <a:gd name="T10" fmla="*/ 28 w 38"/>
                  <a:gd name="T11" fmla="*/ 28 h 28"/>
                  <a:gd name="T12" fmla="*/ 22 w 38"/>
                  <a:gd name="T13" fmla="*/ 24 h 28"/>
                  <a:gd name="T14" fmla="*/ 14 w 38"/>
                  <a:gd name="T15" fmla="*/ 14 h 28"/>
                  <a:gd name="T16" fmla="*/ 6 w 38"/>
                  <a:gd name="T17" fmla="*/ 10 h 28"/>
                  <a:gd name="T18" fmla="*/ 0 w 38"/>
                  <a:gd name="T19" fmla="*/ 4 h 28"/>
                  <a:gd name="T20" fmla="*/ 6 w 3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6" y="0"/>
                    </a:moveTo>
                    <a:lnTo>
                      <a:pt x="22" y="0"/>
                    </a:lnTo>
                    <a:lnTo>
                      <a:pt x="36" y="0"/>
                    </a:lnTo>
                    <a:lnTo>
                      <a:pt x="38" y="8"/>
                    </a:lnTo>
                    <a:lnTo>
                      <a:pt x="34" y="20"/>
                    </a:lnTo>
                    <a:lnTo>
                      <a:pt x="28" y="28"/>
                    </a:lnTo>
                    <a:lnTo>
                      <a:pt x="22" y="24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153"/>
              <p:cNvSpPr>
                <a:spLocks/>
              </p:cNvSpPr>
              <p:nvPr/>
            </p:nvSpPr>
            <p:spPr bwMode="auto">
              <a:xfrm>
                <a:off x="754" y="987"/>
                <a:ext cx="112" cy="58"/>
              </a:xfrm>
              <a:custGeom>
                <a:avLst/>
                <a:gdLst>
                  <a:gd name="T0" fmla="*/ 0 w 112"/>
                  <a:gd name="T1" fmla="*/ 50 h 58"/>
                  <a:gd name="T2" fmla="*/ 4 w 112"/>
                  <a:gd name="T3" fmla="*/ 40 h 58"/>
                  <a:gd name="T4" fmla="*/ 16 w 112"/>
                  <a:gd name="T5" fmla="*/ 38 h 58"/>
                  <a:gd name="T6" fmla="*/ 26 w 112"/>
                  <a:gd name="T7" fmla="*/ 32 h 58"/>
                  <a:gd name="T8" fmla="*/ 36 w 112"/>
                  <a:gd name="T9" fmla="*/ 26 h 58"/>
                  <a:gd name="T10" fmla="*/ 50 w 112"/>
                  <a:gd name="T11" fmla="*/ 18 h 58"/>
                  <a:gd name="T12" fmla="*/ 58 w 112"/>
                  <a:gd name="T13" fmla="*/ 10 h 58"/>
                  <a:gd name="T14" fmla="*/ 76 w 112"/>
                  <a:gd name="T15" fmla="*/ 8 h 58"/>
                  <a:gd name="T16" fmla="*/ 86 w 112"/>
                  <a:gd name="T17" fmla="*/ 8 h 58"/>
                  <a:gd name="T18" fmla="*/ 92 w 112"/>
                  <a:gd name="T19" fmla="*/ 12 h 58"/>
                  <a:gd name="T20" fmla="*/ 96 w 112"/>
                  <a:gd name="T21" fmla="*/ 0 h 58"/>
                  <a:gd name="T22" fmla="*/ 106 w 112"/>
                  <a:gd name="T23" fmla="*/ 4 h 58"/>
                  <a:gd name="T24" fmla="*/ 112 w 112"/>
                  <a:gd name="T25" fmla="*/ 8 h 58"/>
                  <a:gd name="T26" fmla="*/ 108 w 112"/>
                  <a:gd name="T27" fmla="*/ 14 h 58"/>
                  <a:gd name="T28" fmla="*/ 100 w 112"/>
                  <a:gd name="T29" fmla="*/ 16 h 58"/>
                  <a:gd name="T30" fmla="*/ 106 w 112"/>
                  <a:gd name="T31" fmla="*/ 24 h 58"/>
                  <a:gd name="T32" fmla="*/ 104 w 112"/>
                  <a:gd name="T33" fmla="*/ 30 h 58"/>
                  <a:gd name="T34" fmla="*/ 96 w 112"/>
                  <a:gd name="T35" fmla="*/ 32 h 58"/>
                  <a:gd name="T36" fmla="*/ 90 w 112"/>
                  <a:gd name="T37" fmla="*/ 38 h 58"/>
                  <a:gd name="T38" fmla="*/ 84 w 112"/>
                  <a:gd name="T39" fmla="*/ 44 h 58"/>
                  <a:gd name="T40" fmla="*/ 74 w 112"/>
                  <a:gd name="T41" fmla="*/ 42 h 58"/>
                  <a:gd name="T42" fmla="*/ 76 w 112"/>
                  <a:gd name="T43" fmla="*/ 32 h 58"/>
                  <a:gd name="T44" fmla="*/ 72 w 112"/>
                  <a:gd name="T45" fmla="*/ 28 h 58"/>
                  <a:gd name="T46" fmla="*/ 66 w 112"/>
                  <a:gd name="T47" fmla="*/ 30 h 58"/>
                  <a:gd name="T48" fmla="*/ 64 w 112"/>
                  <a:gd name="T49" fmla="*/ 34 h 58"/>
                  <a:gd name="T50" fmla="*/ 64 w 112"/>
                  <a:gd name="T51" fmla="*/ 40 h 58"/>
                  <a:gd name="T52" fmla="*/ 60 w 112"/>
                  <a:gd name="T53" fmla="*/ 48 h 58"/>
                  <a:gd name="T54" fmla="*/ 54 w 112"/>
                  <a:gd name="T55" fmla="*/ 50 h 58"/>
                  <a:gd name="T56" fmla="*/ 48 w 112"/>
                  <a:gd name="T57" fmla="*/ 48 h 58"/>
                  <a:gd name="T58" fmla="*/ 48 w 112"/>
                  <a:gd name="T59" fmla="*/ 58 h 58"/>
                  <a:gd name="T60" fmla="*/ 34 w 112"/>
                  <a:gd name="T61" fmla="*/ 58 h 58"/>
                  <a:gd name="T62" fmla="*/ 32 w 112"/>
                  <a:gd name="T63" fmla="*/ 50 h 58"/>
                  <a:gd name="T64" fmla="*/ 24 w 112"/>
                  <a:gd name="T65" fmla="*/ 50 h 58"/>
                  <a:gd name="T66" fmla="*/ 24 w 112"/>
                  <a:gd name="T67" fmla="*/ 54 h 58"/>
                  <a:gd name="T68" fmla="*/ 8 w 112"/>
                  <a:gd name="T69" fmla="*/ 54 h 58"/>
                  <a:gd name="T70" fmla="*/ 0 w 112"/>
                  <a:gd name="T71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58">
                    <a:moveTo>
                      <a:pt x="0" y="50"/>
                    </a:moveTo>
                    <a:lnTo>
                      <a:pt x="4" y="40"/>
                    </a:lnTo>
                    <a:lnTo>
                      <a:pt x="16" y="38"/>
                    </a:lnTo>
                    <a:lnTo>
                      <a:pt x="26" y="32"/>
                    </a:lnTo>
                    <a:lnTo>
                      <a:pt x="36" y="26"/>
                    </a:lnTo>
                    <a:lnTo>
                      <a:pt x="50" y="18"/>
                    </a:lnTo>
                    <a:lnTo>
                      <a:pt x="58" y="10"/>
                    </a:lnTo>
                    <a:lnTo>
                      <a:pt x="76" y="8"/>
                    </a:lnTo>
                    <a:lnTo>
                      <a:pt x="86" y="8"/>
                    </a:lnTo>
                    <a:lnTo>
                      <a:pt x="92" y="12"/>
                    </a:lnTo>
                    <a:lnTo>
                      <a:pt x="96" y="0"/>
                    </a:lnTo>
                    <a:lnTo>
                      <a:pt x="106" y="4"/>
                    </a:lnTo>
                    <a:lnTo>
                      <a:pt x="112" y="8"/>
                    </a:lnTo>
                    <a:lnTo>
                      <a:pt x="108" y="14"/>
                    </a:lnTo>
                    <a:lnTo>
                      <a:pt x="100" y="16"/>
                    </a:lnTo>
                    <a:lnTo>
                      <a:pt x="106" y="24"/>
                    </a:lnTo>
                    <a:lnTo>
                      <a:pt x="104" y="30"/>
                    </a:lnTo>
                    <a:lnTo>
                      <a:pt x="96" y="32"/>
                    </a:lnTo>
                    <a:lnTo>
                      <a:pt x="90" y="38"/>
                    </a:lnTo>
                    <a:lnTo>
                      <a:pt x="84" y="44"/>
                    </a:lnTo>
                    <a:lnTo>
                      <a:pt x="74" y="42"/>
                    </a:lnTo>
                    <a:lnTo>
                      <a:pt x="76" y="32"/>
                    </a:lnTo>
                    <a:lnTo>
                      <a:pt x="72" y="28"/>
                    </a:lnTo>
                    <a:lnTo>
                      <a:pt x="66" y="30"/>
                    </a:lnTo>
                    <a:lnTo>
                      <a:pt x="64" y="34"/>
                    </a:lnTo>
                    <a:lnTo>
                      <a:pt x="64" y="40"/>
                    </a:lnTo>
                    <a:lnTo>
                      <a:pt x="60" y="48"/>
                    </a:lnTo>
                    <a:lnTo>
                      <a:pt x="54" y="50"/>
                    </a:lnTo>
                    <a:lnTo>
                      <a:pt x="48" y="48"/>
                    </a:lnTo>
                    <a:lnTo>
                      <a:pt x="48" y="58"/>
                    </a:lnTo>
                    <a:lnTo>
                      <a:pt x="34" y="58"/>
                    </a:lnTo>
                    <a:lnTo>
                      <a:pt x="32" y="50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8" y="54"/>
                    </a:lnTo>
                    <a:lnTo>
                      <a:pt x="0" y="5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154"/>
              <p:cNvSpPr>
                <a:spLocks/>
              </p:cNvSpPr>
              <p:nvPr/>
            </p:nvSpPr>
            <p:spPr bwMode="auto">
              <a:xfrm>
                <a:off x="808" y="1037"/>
                <a:ext cx="28" cy="20"/>
              </a:xfrm>
              <a:custGeom>
                <a:avLst/>
                <a:gdLst>
                  <a:gd name="T0" fmla="*/ 18 w 28"/>
                  <a:gd name="T1" fmla="*/ 0 h 20"/>
                  <a:gd name="T2" fmla="*/ 28 w 28"/>
                  <a:gd name="T3" fmla="*/ 2 h 20"/>
                  <a:gd name="T4" fmla="*/ 26 w 28"/>
                  <a:gd name="T5" fmla="*/ 8 h 20"/>
                  <a:gd name="T6" fmla="*/ 20 w 28"/>
                  <a:gd name="T7" fmla="*/ 18 h 20"/>
                  <a:gd name="T8" fmla="*/ 12 w 28"/>
                  <a:gd name="T9" fmla="*/ 20 h 20"/>
                  <a:gd name="T10" fmla="*/ 0 w 28"/>
                  <a:gd name="T11" fmla="*/ 16 h 20"/>
                  <a:gd name="T12" fmla="*/ 4 w 28"/>
                  <a:gd name="T13" fmla="*/ 8 h 20"/>
                  <a:gd name="T14" fmla="*/ 14 w 28"/>
                  <a:gd name="T15" fmla="*/ 2 h 20"/>
                  <a:gd name="T16" fmla="*/ 18 w 28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0">
                    <a:moveTo>
                      <a:pt x="18" y="0"/>
                    </a:moveTo>
                    <a:lnTo>
                      <a:pt x="28" y="2"/>
                    </a:lnTo>
                    <a:lnTo>
                      <a:pt x="26" y="8"/>
                    </a:lnTo>
                    <a:lnTo>
                      <a:pt x="20" y="18"/>
                    </a:lnTo>
                    <a:lnTo>
                      <a:pt x="12" y="20"/>
                    </a:lnTo>
                    <a:lnTo>
                      <a:pt x="0" y="16"/>
                    </a:lnTo>
                    <a:lnTo>
                      <a:pt x="4" y="8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155"/>
              <p:cNvSpPr>
                <a:spLocks/>
              </p:cNvSpPr>
              <p:nvPr/>
            </p:nvSpPr>
            <p:spPr bwMode="auto">
              <a:xfrm>
                <a:off x="904" y="971"/>
                <a:ext cx="56" cy="26"/>
              </a:xfrm>
              <a:custGeom>
                <a:avLst/>
                <a:gdLst>
                  <a:gd name="T0" fmla="*/ 0 w 56"/>
                  <a:gd name="T1" fmla="*/ 6 h 26"/>
                  <a:gd name="T2" fmla="*/ 14 w 56"/>
                  <a:gd name="T3" fmla="*/ 0 h 26"/>
                  <a:gd name="T4" fmla="*/ 32 w 56"/>
                  <a:gd name="T5" fmla="*/ 0 h 26"/>
                  <a:gd name="T6" fmla="*/ 54 w 56"/>
                  <a:gd name="T7" fmla="*/ 0 h 26"/>
                  <a:gd name="T8" fmla="*/ 56 w 56"/>
                  <a:gd name="T9" fmla="*/ 6 h 26"/>
                  <a:gd name="T10" fmla="*/ 44 w 56"/>
                  <a:gd name="T11" fmla="*/ 8 h 26"/>
                  <a:gd name="T12" fmla="*/ 40 w 56"/>
                  <a:gd name="T13" fmla="*/ 12 h 26"/>
                  <a:gd name="T14" fmla="*/ 50 w 56"/>
                  <a:gd name="T15" fmla="*/ 12 h 26"/>
                  <a:gd name="T16" fmla="*/ 50 w 56"/>
                  <a:gd name="T17" fmla="*/ 18 h 26"/>
                  <a:gd name="T18" fmla="*/ 44 w 56"/>
                  <a:gd name="T19" fmla="*/ 24 h 26"/>
                  <a:gd name="T20" fmla="*/ 32 w 56"/>
                  <a:gd name="T21" fmla="*/ 24 h 26"/>
                  <a:gd name="T22" fmla="*/ 22 w 56"/>
                  <a:gd name="T23" fmla="*/ 24 h 26"/>
                  <a:gd name="T24" fmla="*/ 16 w 56"/>
                  <a:gd name="T25" fmla="*/ 26 h 26"/>
                  <a:gd name="T26" fmla="*/ 4 w 56"/>
                  <a:gd name="T27" fmla="*/ 20 h 26"/>
                  <a:gd name="T28" fmla="*/ 0 w 56"/>
                  <a:gd name="T2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6">
                    <a:moveTo>
                      <a:pt x="0" y="6"/>
                    </a:moveTo>
                    <a:lnTo>
                      <a:pt x="14" y="0"/>
                    </a:lnTo>
                    <a:lnTo>
                      <a:pt x="32" y="0"/>
                    </a:lnTo>
                    <a:lnTo>
                      <a:pt x="54" y="0"/>
                    </a:lnTo>
                    <a:lnTo>
                      <a:pt x="56" y="6"/>
                    </a:lnTo>
                    <a:lnTo>
                      <a:pt x="44" y="8"/>
                    </a:lnTo>
                    <a:lnTo>
                      <a:pt x="40" y="12"/>
                    </a:lnTo>
                    <a:lnTo>
                      <a:pt x="50" y="12"/>
                    </a:lnTo>
                    <a:lnTo>
                      <a:pt x="50" y="18"/>
                    </a:lnTo>
                    <a:lnTo>
                      <a:pt x="44" y="24"/>
                    </a:lnTo>
                    <a:lnTo>
                      <a:pt x="32" y="24"/>
                    </a:lnTo>
                    <a:lnTo>
                      <a:pt x="22" y="24"/>
                    </a:lnTo>
                    <a:lnTo>
                      <a:pt x="16" y="26"/>
                    </a:lnTo>
                    <a:lnTo>
                      <a:pt x="4" y="2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156"/>
              <p:cNvSpPr>
                <a:spLocks/>
              </p:cNvSpPr>
              <p:nvPr/>
            </p:nvSpPr>
            <p:spPr bwMode="auto">
              <a:xfrm>
                <a:off x="904" y="947"/>
                <a:ext cx="64" cy="18"/>
              </a:xfrm>
              <a:custGeom>
                <a:avLst/>
                <a:gdLst>
                  <a:gd name="T0" fmla="*/ 8 w 64"/>
                  <a:gd name="T1" fmla="*/ 12 h 18"/>
                  <a:gd name="T2" fmla="*/ 24 w 64"/>
                  <a:gd name="T3" fmla="*/ 6 h 18"/>
                  <a:gd name="T4" fmla="*/ 42 w 64"/>
                  <a:gd name="T5" fmla="*/ 0 h 18"/>
                  <a:gd name="T6" fmla="*/ 56 w 64"/>
                  <a:gd name="T7" fmla="*/ 2 h 18"/>
                  <a:gd name="T8" fmla="*/ 64 w 64"/>
                  <a:gd name="T9" fmla="*/ 8 h 18"/>
                  <a:gd name="T10" fmla="*/ 62 w 64"/>
                  <a:gd name="T11" fmla="*/ 14 h 18"/>
                  <a:gd name="T12" fmla="*/ 52 w 64"/>
                  <a:gd name="T13" fmla="*/ 16 h 18"/>
                  <a:gd name="T14" fmla="*/ 34 w 64"/>
                  <a:gd name="T15" fmla="*/ 16 h 18"/>
                  <a:gd name="T16" fmla="*/ 14 w 64"/>
                  <a:gd name="T17" fmla="*/ 18 h 18"/>
                  <a:gd name="T18" fmla="*/ 0 w 64"/>
                  <a:gd name="T19" fmla="*/ 18 h 18"/>
                  <a:gd name="T20" fmla="*/ 8 w 64"/>
                  <a:gd name="T21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18">
                    <a:moveTo>
                      <a:pt x="8" y="12"/>
                    </a:moveTo>
                    <a:lnTo>
                      <a:pt x="24" y="6"/>
                    </a:lnTo>
                    <a:lnTo>
                      <a:pt x="42" y="0"/>
                    </a:lnTo>
                    <a:lnTo>
                      <a:pt x="56" y="2"/>
                    </a:lnTo>
                    <a:lnTo>
                      <a:pt x="64" y="8"/>
                    </a:lnTo>
                    <a:lnTo>
                      <a:pt x="62" y="14"/>
                    </a:lnTo>
                    <a:lnTo>
                      <a:pt x="52" y="16"/>
                    </a:lnTo>
                    <a:lnTo>
                      <a:pt x="34" y="16"/>
                    </a:lnTo>
                    <a:lnTo>
                      <a:pt x="14" y="18"/>
                    </a:lnTo>
                    <a:lnTo>
                      <a:pt x="0" y="18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157"/>
              <p:cNvSpPr>
                <a:spLocks/>
              </p:cNvSpPr>
              <p:nvPr/>
            </p:nvSpPr>
            <p:spPr bwMode="auto">
              <a:xfrm>
                <a:off x="1074" y="1109"/>
                <a:ext cx="96" cy="78"/>
              </a:xfrm>
              <a:custGeom>
                <a:avLst/>
                <a:gdLst>
                  <a:gd name="T0" fmla="*/ 62 w 96"/>
                  <a:gd name="T1" fmla="*/ 78 h 78"/>
                  <a:gd name="T2" fmla="*/ 50 w 96"/>
                  <a:gd name="T3" fmla="*/ 66 h 78"/>
                  <a:gd name="T4" fmla="*/ 34 w 96"/>
                  <a:gd name="T5" fmla="*/ 56 h 78"/>
                  <a:gd name="T6" fmla="*/ 26 w 96"/>
                  <a:gd name="T7" fmla="*/ 48 h 78"/>
                  <a:gd name="T8" fmla="*/ 10 w 96"/>
                  <a:gd name="T9" fmla="*/ 46 h 78"/>
                  <a:gd name="T10" fmla="*/ 2 w 96"/>
                  <a:gd name="T11" fmla="*/ 40 h 78"/>
                  <a:gd name="T12" fmla="*/ 0 w 96"/>
                  <a:gd name="T13" fmla="*/ 32 h 78"/>
                  <a:gd name="T14" fmla="*/ 4 w 96"/>
                  <a:gd name="T15" fmla="*/ 22 h 78"/>
                  <a:gd name="T16" fmla="*/ 12 w 96"/>
                  <a:gd name="T17" fmla="*/ 24 h 78"/>
                  <a:gd name="T18" fmla="*/ 18 w 96"/>
                  <a:gd name="T19" fmla="*/ 32 h 78"/>
                  <a:gd name="T20" fmla="*/ 28 w 96"/>
                  <a:gd name="T21" fmla="*/ 30 h 78"/>
                  <a:gd name="T22" fmla="*/ 38 w 96"/>
                  <a:gd name="T23" fmla="*/ 24 h 78"/>
                  <a:gd name="T24" fmla="*/ 34 w 96"/>
                  <a:gd name="T25" fmla="*/ 18 h 78"/>
                  <a:gd name="T26" fmla="*/ 20 w 96"/>
                  <a:gd name="T27" fmla="*/ 12 h 78"/>
                  <a:gd name="T28" fmla="*/ 32 w 96"/>
                  <a:gd name="T29" fmla="*/ 2 h 78"/>
                  <a:gd name="T30" fmla="*/ 46 w 96"/>
                  <a:gd name="T31" fmla="*/ 0 h 78"/>
                  <a:gd name="T32" fmla="*/ 50 w 96"/>
                  <a:gd name="T33" fmla="*/ 4 h 78"/>
                  <a:gd name="T34" fmla="*/ 58 w 96"/>
                  <a:gd name="T35" fmla="*/ 4 h 78"/>
                  <a:gd name="T36" fmla="*/ 66 w 96"/>
                  <a:gd name="T37" fmla="*/ 0 h 78"/>
                  <a:gd name="T38" fmla="*/ 92 w 96"/>
                  <a:gd name="T39" fmla="*/ 2 h 78"/>
                  <a:gd name="T40" fmla="*/ 86 w 96"/>
                  <a:gd name="T41" fmla="*/ 6 h 78"/>
                  <a:gd name="T42" fmla="*/ 78 w 96"/>
                  <a:gd name="T43" fmla="*/ 14 h 78"/>
                  <a:gd name="T44" fmla="*/ 68 w 96"/>
                  <a:gd name="T45" fmla="*/ 20 h 78"/>
                  <a:gd name="T46" fmla="*/ 64 w 96"/>
                  <a:gd name="T47" fmla="*/ 26 h 78"/>
                  <a:gd name="T48" fmla="*/ 74 w 96"/>
                  <a:gd name="T49" fmla="*/ 26 h 78"/>
                  <a:gd name="T50" fmla="*/ 80 w 96"/>
                  <a:gd name="T51" fmla="*/ 26 h 78"/>
                  <a:gd name="T52" fmla="*/ 86 w 96"/>
                  <a:gd name="T53" fmla="*/ 34 h 78"/>
                  <a:gd name="T54" fmla="*/ 94 w 96"/>
                  <a:gd name="T55" fmla="*/ 28 h 78"/>
                  <a:gd name="T56" fmla="*/ 96 w 96"/>
                  <a:gd name="T57" fmla="*/ 38 h 78"/>
                  <a:gd name="T58" fmla="*/ 92 w 96"/>
                  <a:gd name="T59" fmla="*/ 54 h 78"/>
                  <a:gd name="T60" fmla="*/ 84 w 96"/>
                  <a:gd name="T61" fmla="*/ 66 h 78"/>
                  <a:gd name="T62" fmla="*/ 78 w 96"/>
                  <a:gd name="T63" fmla="*/ 68 h 78"/>
                  <a:gd name="T64" fmla="*/ 70 w 96"/>
                  <a:gd name="T65" fmla="*/ 64 h 78"/>
                  <a:gd name="T66" fmla="*/ 68 w 96"/>
                  <a:gd name="T67" fmla="*/ 68 h 78"/>
                  <a:gd name="T68" fmla="*/ 62 w 96"/>
                  <a:gd name="T6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78">
                    <a:moveTo>
                      <a:pt x="62" y="78"/>
                    </a:moveTo>
                    <a:lnTo>
                      <a:pt x="50" y="66"/>
                    </a:lnTo>
                    <a:lnTo>
                      <a:pt x="34" y="56"/>
                    </a:lnTo>
                    <a:lnTo>
                      <a:pt x="26" y="48"/>
                    </a:lnTo>
                    <a:lnTo>
                      <a:pt x="10" y="46"/>
                    </a:lnTo>
                    <a:lnTo>
                      <a:pt x="2" y="40"/>
                    </a:lnTo>
                    <a:lnTo>
                      <a:pt x="0" y="32"/>
                    </a:lnTo>
                    <a:lnTo>
                      <a:pt x="4" y="22"/>
                    </a:lnTo>
                    <a:lnTo>
                      <a:pt x="12" y="24"/>
                    </a:lnTo>
                    <a:lnTo>
                      <a:pt x="18" y="32"/>
                    </a:lnTo>
                    <a:lnTo>
                      <a:pt x="28" y="30"/>
                    </a:lnTo>
                    <a:lnTo>
                      <a:pt x="38" y="24"/>
                    </a:lnTo>
                    <a:lnTo>
                      <a:pt x="34" y="18"/>
                    </a:lnTo>
                    <a:lnTo>
                      <a:pt x="20" y="12"/>
                    </a:lnTo>
                    <a:lnTo>
                      <a:pt x="32" y="2"/>
                    </a:lnTo>
                    <a:lnTo>
                      <a:pt x="46" y="0"/>
                    </a:lnTo>
                    <a:lnTo>
                      <a:pt x="50" y="4"/>
                    </a:lnTo>
                    <a:lnTo>
                      <a:pt x="58" y="4"/>
                    </a:lnTo>
                    <a:lnTo>
                      <a:pt x="66" y="0"/>
                    </a:lnTo>
                    <a:lnTo>
                      <a:pt x="92" y="2"/>
                    </a:lnTo>
                    <a:lnTo>
                      <a:pt x="86" y="6"/>
                    </a:lnTo>
                    <a:lnTo>
                      <a:pt x="78" y="14"/>
                    </a:lnTo>
                    <a:lnTo>
                      <a:pt x="68" y="20"/>
                    </a:lnTo>
                    <a:lnTo>
                      <a:pt x="64" y="26"/>
                    </a:lnTo>
                    <a:lnTo>
                      <a:pt x="74" y="26"/>
                    </a:lnTo>
                    <a:lnTo>
                      <a:pt x="80" y="26"/>
                    </a:lnTo>
                    <a:lnTo>
                      <a:pt x="86" y="34"/>
                    </a:lnTo>
                    <a:lnTo>
                      <a:pt x="94" y="28"/>
                    </a:lnTo>
                    <a:lnTo>
                      <a:pt x="96" y="38"/>
                    </a:lnTo>
                    <a:lnTo>
                      <a:pt x="92" y="54"/>
                    </a:lnTo>
                    <a:lnTo>
                      <a:pt x="84" y="66"/>
                    </a:lnTo>
                    <a:lnTo>
                      <a:pt x="78" y="68"/>
                    </a:lnTo>
                    <a:lnTo>
                      <a:pt x="70" y="64"/>
                    </a:lnTo>
                    <a:lnTo>
                      <a:pt x="68" y="68"/>
                    </a:lnTo>
                    <a:lnTo>
                      <a:pt x="62" y="7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158"/>
              <p:cNvSpPr>
                <a:spLocks/>
              </p:cNvSpPr>
              <p:nvPr/>
            </p:nvSpPr>
            <p:spPr bwMode="auto">
              <a:xfrm>
                <a:off x="1170" y="1047"/>
                <a:ext cx="46" cy="34"/>
              </a:xfrm>
              <a:custGeom>
                <a:avLst/>
                <a:gdLst>
                  <a:gd name="T0" fmla="*/ 46 w 46"/>
                  <a:gd name="T1" fmla="*/ 34 h 34"/>
                  <a:gd name="T2" fmla="*/ 28 w 46"/>
                  <a:gd name="T3" fmla="*/ 32 h 34"/>
                  <a:gd name="T4" fmla="*/ 12 w 46"/>
                  <a:gd name="T5" fmla="*/ 30 h 34"/>
                  <a:gd name="T6" fmla="*/ 0 w 46"/>
                  <a:gd name="T7" fmla="*/ 22 h 34"/>
                  <a:gd name="T8" fmla="*/ 8 w 46"/>
                  <a:gd name="T9" fmla="*/ 12 h 34"/>
                  <a:gd name="T10" fmla="*/ 18 w 46"/>
                  <a:gd name="T11" fmla="*/ 6 h 34"/>
                  <a:gd name="T12" fmla="*/ 26 w 46"/>
                  <a:gd name="T13" fmla="*/ 0 h 34"/>
                  <a:gd name="T14" fmla="*/ 34 w 46"/>
                  <a:gd name="T15" fmla="*/ 6 h 34"/>
                  <a:gd name="T16" fmla="*/ 44 w 46"/>
                  <a:gd name="T17" fmla="*/ 14 h 34"/>
                  <a:gd name="T18" fmla="*/ 46 w 46"/>
                  <a:gd name="T19" fmla="*/ 22 h 34"/>
                  <a:gd name="T20" fmla="*/ 46 w 46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34">
                    <a:moveTo>
                      <a:pt x="46" y="34"/>
                    </a:moveTo>
                    <a:lnTo>
                      <a:pt x="28" y="32"/>
                    </a:lnTo>
                    <a:lnTo>
                      <a:pt x="12" y="30"/>
                    </a:lnTo>
                    <a:lnTo>
                      <a:pt x="0" y="22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6" y="0"/>
                    </a:lnTo>
                    <a:lnTo>
                      <a:pt x="34" y="6"/>
                    </a:lnTo>
                    <a:lnTo>
                      <a:pt x="44" y="14"/>
                    </a:lnTo>
                    <a:lnTo>
                      <a:pt x="46" y="22"/>
                    </a:lnTo>
                    <a:lnTo>
                      <a:pt x="46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159"/>
              <p:cNvSpPr>
                <a:spLocks/>
              </p:cNvSpPr>
              <p:nvPr/>
            </p:nvSpPr>
            <p:spPr bwMode="auto">
              <a:xfrm>
                <a:off x="1142" y="945"/>
                <a:ext cx="54" cy="32"/>
              </a:xfrm>
              <a:custGeom>
                <a:avLst/>
                <a:gdLst>
                  <a:gd name="T0" fmla="*/ 4 w 54"/>
                  <a:gd name="T1" fmla="*/ 0 h 32"/>
                  <a:gd name="T2" fmla="*/ 22 w 54"/>
                  <a:gd name="T3" fmla="*/ 4 h 32"/>
                  <a:gd name="T4" fmla="*/ 36 w 54"/>
                  <a:gd name="T5" fmla="*/ 10 h 32"/>
                  <a:gd name="T6" fmla="*/ 48 w 54"/>
                  <a:gd name="T7" fmla="*/ 14 h 32"/>
                  <a:gd name="T8" fmla="*/ 54 w 54"/>
                  <a:gd name="T9" fmla="*/ 20 h 32"/>
                  <a:gd name="T10" fmla="*/ 48 w 54"/>
                  <a:gd name="T11" fmla="*/ 30 h 32"/>
                  <a:gd name="T12" fmla="*/ 36 w 54"/>
                  <a:gd name="T13" fmla="*/ 32 h 32"/>
                  <a:gd name="T14" fmla="*/ 20 w 54"/>
                  <a:gd name="T15" fmla="*/ 32 h 32"/>
                  <a:gd name="T16" fmla="*/ 16 w 54"/>
                  <a:gd name="T17" fmla="*/ 22 h 32"/>
                  <a:gd name="T18" fmla="*/ 6 w 54"/>
                  <a:gd name="T19" fmla="*/ 18 h 32"/>
                  <a:gd name="T20" fmla="*/ 0 w 54"/>
                  <a:gd name="T21" fmla="*/ 12 h 32"/>
                  <a:gd name="T22" fmla="*/ 0 w 54"/>
                  <a:gd name="T23" fmla="*/ 4 h 32"/>
                  <a:gd name="T24" fmla="*/ 4 w 54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2">
                    <a:moveTo>
                      <a:pt x="4" y="0"/>
                    </a:moveTo>
                    <a:lnTo>
                      <a:pt x="22" y="4"/>
                    </a:lnTo>
                    <a:lnTo>
                      <a:pt x="36" y="10"/>
                    </a:lnTo>
                    <a:lnTo>
                      <a:pt x="48" y="14"/>
                    </a:lnTo>
                    <a:lnTo>
                      <a:pt x="54" y="20"/>
                    </a:lnTo>
                    <a:lnTo>
                      <a:pt x="48" y="30"/>
                    </a:lnTo>
                    <a:lnTo>
                      <a:pt x="36" y="32"/>
                    </a:lnTo>
                    <a:lnTo>
                      <a:pt x="20" y="32"/>
                    </a:lnTo>
                    <a:lnTo>
                      <a:pt x="16" y="22"/>
                    </a:lnTo>
                    <a:lnTo>
                      <a:pt x="6" y="18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160"/>
              <p:cNvSpPr>
                <a:spLocks/>
              </p:cNvSpPr>
              <p:nvPr/>
            </p:nvSpPr>
            <p:spPr bwMode="auto">
              <a:xfrm>
                <a:off x="1166" y="853"/>
                <a:ext cx="182" cy="116"/>
              </a:xfrm>
              <a:custGeom>
                <a:avLst/>
                <a:gdLst>
                  <a:gd name="T0" fmla="*/ 116 w 182"/>
                  <a:gd name="T1" fmla="*/ 110 h 116"/>
                  <a:gd name="T2" fmla="*/ 102 w 182"/>
                  <a:gd name="T3" fmla="*/ 104 h 116"/>
                  <a:gd name="T4" fmla="*/ 96 w 182"/>
                  <a:gd name="T5" fmla="*/ 112 h 116"/>
                  <a:gd name="T6" fmla="*/ 66 w 182"/>
                  <a:gd name="T7" fmla="*/ 110 h 116"/>
                  <a:gd name="T8" fmla="*/ 78 w 182"/>
                  <a:gd name="T9" fmla="*/ 102 h 116"/>
                  <a:gd name="T10" fmla="*/ 62 w 182"/>
                  <a:gd name="T11" fmla="*/ 96 h 116"/>
                  <a:gd name="T12" fmla="*/ 40 w 182"/>
                  <a:gd name="T13" fmla="*/ 86 h 116"/>
                  <a:gd name="T14" fmla="*/ 70 w 182"/>
                  <a:gd name="T15" fmla="*/ 82 h 116"/>
                  <a:gd name="T16" fmla="*/ 96 w 182"/>
                  <a:gd name="T17" fmla="*/ 80 h 116"/>
                  <a:gd name="T18" fmla="*/ 78 w 182"/>
                  <a:gd name="T19" fmla="*/ 72 h 116"/>
                  <a:gd name="T20" fmla="*/ 50 w 182"/>
                  <a:gd name="T21" fmla="*/ 74 h 116"/>
                  <a:gd name="T22" fmla="*/ 24 w 182"/>
                  <a:gd name="T23" fmla="*/ 74 h 116"/>
                  <a:gd name="T24" fmla="*/ 0 w 182"/>
                  <a:gd name="T25" fmla="*/ 44 h 116"/>
                  <a:gd name="T26" fmla="*/ 14 w 182"/>
                  <a:gd name="T27" fmla="*/ 48 h 116"/>
                  <a:gd name="T28" fmla="*/ 36 w 182"/>
                  <a:gd name="T29" fmla="*/ 42 h 116"/>
                  <a:gd name="T30" fmla="*/ 16 w 182"/>
                  <a:gd name="T31" fmla="*/ 38 h 116"/>
                  <a:gd name="T32" fmla="*/ 24 w 182"/>
                  <a:gd name="T33" fmla="*/ 28 h 116"/>
                  <a:gd name="T34" fmla="*/ 42 w 182"/>
                  <a:gd name="T35" fmla="*/ 26 h 116"/>
                  <a:gd name="T36" fmla="*/ 24 w 182"/>
                  <a:gd name="T37" fmla="*/ 18 h 116"/>
                  <a:gd name="T38" fmla="*/ 34 w 182"/>
                  <a:gd name="T39" fmla="*/ 10 h 116"/>
                  <a:gd name="T40" fmla="*/ 58 w 182"/>
                  <a:gd name="T41" fmla="*/ 10 h 116"/>
                  <a:gd name="T42" fmla="*/ 42 w 182"/>
                  <a:gd name="T43" fmla="*/ 4 h 116"/>
                  <a:gd name="T44" fmla="*/ 70 w 182"/>
                  <a:gd name="T45" fmla="*/ 2 h 116"/>
                  <a:gd name="T46" fmla="*/ 118 w 182"/>
                  <a:gd name="T47" fmla="*/ 34 h 116"/>
                  <a:gd name="T48" fmla="*/ 126 w 182"/>
                  <a:gd name="T49" fmla="*/ 48 h 116"/>
                  <a:gd name="T50" fmla="*/ 138 w 182"/>
                  <a:gd name="T51" fmla="*/ 34 h 116"/>
                  <a:gd name="T52" fmla="*/ 142 w 182"/>
                  <a:gd name="T53" fmla="*/ 46 h 116"/>
                  <a:gd name="T54" fmla="*/ 152 w 182"/>
                  <a:gd name="T55" fmla="*/ 58 h 116"/>
                  <a:gd name="T56" fmla="*/ 164 w 182"/>
                  <a:gd name="T57" fmla="*/ 66 h 116"/>
                  <a:gd name="T58" fmla="*/ 176 w 182"/>
                  <a:gd name="T59" fmla="*/ 68 h 116"/>
                  <a:gd name="T60" fmla="*/ 178 w 182"/>
                  <a:gd name="T61" fmla="*/ 80 h 116"/>
                  <a:gd name="T62" fmla="*/ 162 w 182"/>
                  <a:gd name="T63" fmla="*/ 82 h 116"/>
                  <a:gd name="T64" fmla="*/ 140 w 182"/>
                  <a:gd name="T65" fmla="*/ 98 h 116"/>
                  <a:gd name="T66" fmla="*/ 144 w 182"/>
                  <a:gd name="T67" fmla="*/ 82 h 116"/>
                  <a:gd name="T68" fmla="*/ 134 w 182"/>
                  <a:gd name="T69" fmla="*/ 92 h 116"/>
                  <a:gd name="T70" fmla="*/ 136 w 182"/>
                  <a:gd name="T71" fmla="*/ 102 h 116"/>
                  <a:gd name="T72" fmla="*/ 136 w 182"/>
                  <a:gd name="T73" fmla="*/ 108 h 116"/>
                  <a:gd name="T74" fmla="*/ 128 w 182"/>
                  <a:gd name="T75" fmla="*/ 106 h 116"/>
                  <a:gd name="T76" fmla="*/ 124 w 182"/>
                  <a:gd name="T7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2" h="116">
                    <a:moveTo>
                      <a:pt x="124" y="116"/>
                    </a:moveTo>
                    <a:lnTo>
                      <a:pt x="116" y="110"/>
                    </a:lnTo>
                    <a:lnTo>
                      <a:pt x="108" y="100"/>
                    </a:lnTo>
                    <a:lnTo>
                      <a:pt x="102" y="104"/>
                    </a:lnTo>
                    <a:lnTo>
                      <a:pt x="104" y="110"/>
                    </a:lnTo>
                    <a:lnTo>
                      <a:pt x="96" y="112"/>
                    </a:lnTo>
                    <a:lnTo>
                      <a:pt x="84" y="116"/>
                    </a:lnTo>
                    <a:lnTo>
                      <a:pt x="66" y="110"/>
                    </a:lnTo>
                    <a:lnTo>
                      <a:pt x="64" y="100"/>
                    </a:lnTo>
                    <a:lnTo>
                      <a:pt x="78" y="102"/>
                    </a:lnTo>
                    <a:lnTo>
                      <a:pt x="76" y="98"/>
                    </a:lnTo>
                    <a:lnTo>
                      <a:pt x="62" y="96"/>
                    </a:lnTo>
                    <a:lnTo>
                      <a:pt x="56" y="98"/>
                    </a:lnTo>
                    <a:lnTo>
                      <a:pt x="40" y="86"/>
                    </a:lnTo>
                    <a:lnTo>
                      <a:pt x="52" y="82"/>
                    </a:lnTo>
                    <a:lnTo>
                      <a:pt x="70" y="82"/>
                    </a:lnTo>
                    <a:lnTo>
                      <a:pt x="84" y="82"/>
                    </a:lnTo>
                    <a:lnTo>
                      <a:pt x="96" y="80"/>
                    </a:lnTo>
                    <a:lnTo>
                      <a:pt x="90" y="74"/>
                    </a:lnTo>
                    <a:lnTo>
                      <a:pt x="78" y="72"/>
                    </a:lnTo>
                    <a:lnTo>
                      <a:pt x="62" y="72"/>
                    </a:lnTo>
                    <a:lnTo>
                      <a:pt x="50" y="74"/>
                    </a:lnTo>
                    <a:lnTo>
                      <a:pt x="34" y="72"/>
                    </a:lnTo>
                    <a:lnTo>
                      <a:pt x="24" y="74"/>
                    </a:lnTo>
                    <a:lnTo>
                      <a:pt x="6" y="54"/>
                    </a:lnTo>
                    <a:lnTo>
                      <a:pt x="0" y="44"/>
                    </a:lnTo>
                    <a:lnTo>
                      <a:pt x="8" y="44"/>
                    </a:lnTo>
                    <a:lnTo>
                      <a:pt x="14" y="48"/>
                    </a:lnTo>
                    <a:lnTo>
                      <a:pt x="30" y="50"/>
                    </a:lnTo>
                    <a:lnTo>
                      <a:pt x="36" y="42"/>
                    </a:lnTo>
                    <a:lnTo>
                      <a:pt x="24" y="40"/>
                    </a:lnTo>
                    <a:lnTo>
                      <a:pt x="16" y="38"/>
                    </a:lnTo>
                    <a:lnTo>
                      <a:pt x="14" y="28"/>
                    </a:lnTo>
                    <a:lnTo>
                      <a:pt x="24" y="28"/>
                    </a:lnTo>
                    <a:lnTo>
                      <a:pt x="36" y="30"/>
                    </a:lnTo>
                    <a:lnTo>
                      <a:pt x="42" y="26"/>
                    </a:lnTo>
                    <a:lnTo>
                      <a:pt x="34" y="22"/>
                    </a:lnTo>
                    <a:lnTo>
                      <a:pt x="24" y="18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2" y="12"/>
                    </a:lnTo>
                    <a:lnTo>
                      <a:pt x="58" y="10"/>
                    </a:lnTo>
                    <a:lnTo>
                      <a:pt x="56" y="6"/>
                    </a:lnTo>
                    <a:lnTo>
                      <a:pt x="42" y="4"/>
                    </a:lnTo>
                    <a:lnTo>
                      <a:pt x="46" y="0"/>
                    </a:lnTo>
                    <a:lnTo>
                      <a:pt x="70" y="2"/>
                    </a:lnTo>
                    <a:lnTo>
                      <a:pt x="98" y="30"/>
                    </a:lnTo>
                    <a:lnTo>
                      <a:pt x="118" y="34"/>
                    </a:lnTo>
                    <a:lnTo>
                      <a:pt x="118" y="42"/>
                    </a:lnTo>
                    <a:lnTo>
                      <a:pt x="126" y="48"/>
                    </a:lnTo>
                    <a:lnTo>
                      <a:pt x="130" y="38"/>
                    </a:lnTo>
                    <a:lnTo>
                      <a:pt x="138" y="34"/>
                    </a:lnTo>
                    <a:lnTo>
                      <a:pt x="144" y="36"/>
                    </a:lnTo>
                    <a:lnTo>
                      <a:pt x="142" y="46"/>
                    </a:lnTo>
                    <a:lnTo>
                      <a:pt x="150" y="52"/>
                    </a:lnTo>
                    <a:lnTo>
                      <a:pt x="152" y="58"/>
                    </a:lnTo>
                    <a:lnTo>
                      <a:pt x="150" y="68"/>
                    </a:lnTo>
                    <a:lnTo>
                      <a:pt x="164" y="66"/>
                    </a:lnTo>
                    <a:lnTo>
                      <a:pt x="172" y="68"/>
                    </a:lnTo>
                    <a:lnTo>
                      <a:pt x="176" y="68"/>
                    </a:lnTo>
                    <a:lnTo>
                      <a:pt x="182" y="74"/>
                    </a:lnTo>
                    <a:lnTo>
                      <a:pt x="178" y="80"/>
                    </a:lnTo>
                    <a:lnTo>
                      <a:pt x="172" y="84"/>
                    </a:lnTo>
                    <a:lnTo>
                      <a:pt x="162" y="82"/>
                    </a:lnTo>
                    <a:lnTo>
                      <a:pt x="156" y="84"/>
                    </a:lnTo>
                    <a:lnTo>
                      <a:pt x="140" y="98"/>
                    </a:lnTo>
                    <a:lnTo>
                      <a:pt x="140" y="92"/>
                    </a:lnTo>
                    <a:lnTo>
                      <a:pt x="144" y="82"/>
                    </a:lnTo>
                    <a:lnTo>
                      <a:pt x="138" y="82"/>
                    </a:lnTo>
                    <a:lnTo>
                      <a:pt x="134" y="92"/>
                    </a:lnTo>
                    <a:lnTo>
                      <a:pt x="134" y="96"/>
                    </a:lnTo>
                    <a:lnTo>
                      <a:pt x="136" y="102"/>
                    </a:lnTo>
                    <a:lnTo>
                      <a:pt x="136" y="106"/>
                    </a:lnTo>
                    <a:lnTo>
                      <a:pt x="136" y="108"/>
                    </a:lnTo>
                    <a:lnTo>
                      <a:pt x="134" y="110"/>
                    </a:lnTo>
                    <a:lnTo>
                      <a:pt x="128" y="106"/>
                    </a:lnTo>
                    <a:lnTo>
                      <a:pt x="126" y="104"/>
                    </a:lnTo>
                    <a:lnTo>
                      <a:pt x="124" y="1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161"/>
              <p:cNvSpPr>
                <a:spLocks/>
              </p:cNvSpPr>
              <p:nvPr/>
            </p:nvSpPr>
            <p:spPr bwMode="auto">
              <a:xfrm>
                <a:off x="1108" y="897"/>
                <a:ext cx="26" cy="16"/>
              </a:xfrm>
              <a:custGeom>
                <a:avLst/>
                <a:gdLst>
                  <a:gd name="T0" fmla="*/ 8 w 26"/>
                  <a:gd name="T1" fmla="*/ 0 h 16"/>
                  <a:gd name="T2" fmla="*/ 18 w 26"/>
                  <a:gd name="T3" fmla="*/ 0 h 16"/>
                  <a:gd name="T4" fmla="*/ 26 w 26"/>
                  <a:gd name="T5" fmla="*/ 6 h 16"/>
                  <a:gd name="T6" fmla="*/ 26 w 26"/>
                  <a:gd name="T7" fmla="*/ 16 h 16"/>
                  <a:gd name="T8" fmla="*/ 18 w 26"/>
                  <a:gd name="T9" fmla="*/ 16 h 16"/>
                  <a:gd name="T10" fmla="*/ 14 w 26"/>
                  <a:gd name="T11" fmla="*/ 12 h 16"/>
                  <a:gd name="T12" fmla="*/ 4 w 26"/>
                  <a:gd name="T13" fmla="*/ 12 h 16"/>
                  <a:gd name="T14" fmla="*/ 0 w 26"/>
                  <a:gd name="T15" fmla="*/ 4 h 16"/>
                  <a:gd name="T16" fmla="*/ 8 w 2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8" y="0"/>
                    </a:moveTo>
                    <a:lnTo>
                      <a:pt x="18" y="0"/>
                    </a:lnTo>
                    <a:lnTo>
                      <a:pt x="26" y="6"/>
                    </a:lnTo>
                    <a:lnTo>
                      <a:pt x="26" y="16"/>
                    </a:lnTo>
                    <a:lnTo>
                      <a:pt x="18" y="16"/>
                    </a:lnTo>
                    <a:lnTo>
                      <a:pt x="14" y="12"/>
                    </a:lnTo>
                    <a:lnTo>
                      <a:pt x="4" y="12"/>
                    </a:lnTo>
                    <a:lnTo>
                      <a:pt x="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162"/>
              <p:cNvSpPr>
                <a:spLocks/>
              </p:cNvSpPr>
              <p:nvPr/>
            </p:nvSpPr>
            <p:spPr bwMode="auto">
              <a:xfrm>
                <a:off x="1420" y="1113"/>
                <a:ext cx="70" cy="28"/>
              </a:xfrm>
              <a:custGeom>
                <a:avLst/>
                <a:gdLst>
                  <a:gd name="T0" fmla="*/ 4 w 70"/>
                  <a:gd name="T1" fmla="*/ 0 h 28"/>
                  <a:gd name="T2" fmla="*/ 22 w 70"/>
                  <a:gd name="T3" fmla="*/ 0 h 28"/>
                  <a:gd name="T4" fmla="*/ 42 w 70"/>
                  <a:gd name="T5" fmla="*/ 2 h 28"/>
                  <a:gd name="T6" fmla="*/ 62 w 70"/>
                  <a:gd name="T7" fmla="*/ 12 h 28"/>
                  <a:gd name="T8" fmla="*/ 70 w 70"/>
                  <a:gd name="T9" fmla="*/ 22 h 28"/>
                  <a:gd name="T10" fmla="*/ 60 w 70"/>
                  <a:gd name="T11" fmla="*/ 24 h 28"/>
                  <a:gd name="T12" fmla="*/ 46 w 70"/>
                  <a:gd name="T13" fmla="*/ 24 h 28"/>
                  <a:gd name="T14" fmla="*/ 32 w 70"/>
                  <a:gd name="T15" fmla="*/ 24 h 28"/>
                  <a:gd name="T16" fmla="*/ 26 w 70"/>
                  <a:gd name="T17" fmla="*/ 28 h 28"/>
                  <a:gd name="T18" fmla="*/ 14 w 70"/>
                  <a:gd name="T19" fmla="*/ 26 h 28"/>
                  <a:gd name="T20" fmla="*/ 10 w 70"/>
                  <a:gd name="T21" fmla="*/ 16 h 28"/>
                  <a:gd name="T22" fmla="*/ 0 w 70"/>
                  <a:gd name="T23" fmla="*/ 10 h 28"/>
                  <a:gd name="T24" fmla="*/ 0 w 70"/>
                  <a:gd name="T25" fmla="*/ 0 h 28"/>
                  <a:gd name="T26" fmla="*/ 4 w 7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8">
                    <a:moveTo>
                      <a:pt x="4" y="0"/>
                    </a:moveTo>
                    <a:lnTo>
                      <a:pt x="22" y="0"/>
                    </a:lnTo>
                    <a:lnTo>
                      <a:pt x="42" y="2"/>
                    </a:lnTo>
                    <a:lnTo>
                      <a:pt x="62" y="12"/>
                    </a:lnTo>
                    <a:lnTo>
                      <a:pt x="70" y="22"/>
                    </a:lnTo>
                    <a:lnTo>
                      <a:pt x="60" y="24"/>
                    </a:lnTo>
                    <a:lnTo>
                      <a:pt x="46" y="24"/>
                    </a:lnTo>
                    <a:lnTo>
                      <a:pt x="32" y="24"/>
                    </a:lnTo>
                    <a:lnTo>
                      <a:pt x="26" y="28"/>
                    </a:lnTo>
                    <a:lnTo>
                      <a:pt x="14" y="26"/>
                    </a:lnTo>
                    <a:lnTo>
                      <a:pt x="10" y="16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163"/>
              <p:cNvSpPr>
                <a:spLocks/>
              </p:cNvSpPr>
              <p:nvPr/>
            </p:nvSpPr>
            <p:spPr bwMode="auto">
              <a:xfrm>
                <a:off x="1474" y="1269"/>
                <a:ext cx="36" cy="30"/>
              </a:xfrm>
              <a:custGeom>
                <a:avLst/>
                <a:gdLst>
                  <a:gd name="T0" fmla="*/ 36 w 36"/>
                  <a:gd name="T1" fmla="*/ 4 h 30"/>
                  <a:gd name="T2" fmla="*/ 36 w 36"/>
                  <a:gd name="T3" fmla="*/ 10 h 30"/>
                  <a:gd name="T4" fmla="*/ 34 w 36"/>
                  <a:gd name="T5" fmla="*/ 20 h 30"/>
                  <a:gd name="T6" fmla="*/ 26 w 36"/>
                  <a:gd name="T7" fmla="*/ 26 h 30"/>
                  <a:gd name="T8" fmla="*/ 14 w 36"/>
                  <a:gd name="T9" fmla="*/ 30 h 30"/>
                  <a:gd name="T10" fmla="*/ 0 w 36"/>
                  <a:gd name="T11" fmla="*/ 26 h 30"/>
                  <a:gd name="T12" fmla="*/ 2 w 36"/>
                  <a:gd name="T13" fmla="*/ 12 h 30"/>
                  <a:gd name="T14" fmla="*/ 6 w 36"/>
                  <a:gd name="T15" fmla="*/ 4 h 30"/>
                  <a:gd name="T16" fmla="*/ 12 w 36"/>
                  <a:gd name="T17" fmla="*/ 2 h 30"/>
                  <a:gd name="T18" fmla="*/ 24 w 36"/>
                  <a:gd name="T19" fmla="*/ 0 h 30"/>
                  <a:gd name="T20" fmla="*/ 36 w 36"/>
                  <a:gd name="T21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0">
                    <a:moveTo>
                      <a:pt x="36" y="4"/>
                    </a:moveTo>
                    <a:lnTo>
                      <a:pt x="36" y="10"/>
                    </a:lnTo>
                    <a:lnTo>
                      <a:pt x="34" y="20"/>
                    </a:lnTo>
                    <a:lnTo>
                      <a:pt x="26" y="26"/>
                    </a:lnTo>
                    <a:lnTo>
                      <a:pt x="14" y="30"/>
                    </a:lnTo>
                    <a:lnTo>
                      <a:pt x="0" y="26"/>
                    </a:lnTo>
                    <a:lnTo>
                      <a:pt x="2" y="12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24" y="0"/>
                    </a:lnTo>
                    <a:lnTo>
                      <a:pt x="36" y="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164"/>
              <p:cNvSpPr>
                <a:spLocks/>
              </p:cNvSpPr>
              <p:nvPr/>
            </p:nvSpPr>
            <p:spPr bwMode="auto">
              <a:xfrm>
                <a:off x="1316" y="1335"/>
                <a:ext cx="110" cy="70"/>
              </a:xfrm>
              <a:custGeom>
                <a:avLst/>
                <a:gdLst>
                  <a:gd name="T0" fmla="*/ 18 w 110"/>
                  <a:gd name="T1" fmla="*/ 16 h 70"/>
                  <a:gd name="T2" fmla="*/ 18 w 110"/>
                  <a:gd name="T3" fmla="*/ 6 h 70"/>
                  <a:gd name="T4" fmla="*/ 28 w 110"/>
                  <a:gd name="T5" fmla="*/ 0 h 70"/>
                  <a:gd name="T6" fmla="*/ 40 w 110"/>
                  <a:gd name="T7" fmla="*/ 0 h 70"/>
                  <a:gd name="T8" fmla="*/ 40 w 110"/>
                  <a:gd name="T9" fmla="*/ 8 h 70"/>
                  <a:gd name="T10" fmla="*/ 42 w 110"/>
                  <a:gd name="T11" fmla="*/ 12 h 70"/>
                  <a:gd name="T12" fmla="*/ 52 w 110"/>
                  <a:gd name="T13" fmla="*/ 14 h 70"/>
                  <a:gd name="T14" fmla="*/ 54 w 110"/>
                  <a:gd name="T15" fmla="*/ 16 h 70"/>
                  <a:gd name="T16" fmla="*/ 56 w 110"/>
                  <a:gd name="T17" fmla="*/ 20 h 70"/>
                  <a:gd name="T18" fmla="*/ 62 w 110"/>
                  <a:gd name="T19" fmla="*/ 22 h 70"/>
                  <a:gd name="T20" fmla="*/ 70 w 110"/>
                  <a:gd name="T21" fmla="*/ 30 h 70"/>
                  <a:gd name="T22" fmla="*/ 84 w 110"/>
                  <a:gd name="T23" fmla="*/ 32 h 70"/>
                  <a:gd name="T24" fmla="*/ 86 w 110"/>
                  <a:gd name="T25" fmla="*/ 38 h 70"/>
                  <a:gd name="T26" fmla="*/ 88 w 110"/>
                  <a:gd name="T27" fmla="*/ 46 h 70"/>
                  <a:gd name="T28" fmla="*/ 98 w 110"/>
                  <a:gd name="T29" fmla="*/ 46 h 70"/>
                  <a:gd name="T30" fmla="*/ 108 w 110"/>
                  <a:gd name="T31" fmla="*/ 48 h 70"/>
                  <a:gd name="T32" fmla="*/ 110 w 110"/>
                  <a:gd name="T33" fmla="*/ 52 h 70"/>
                  <a:gd name="T34" fmla="*/ 110 w 110"/>
                  <a:gd name="T35" fmla="*/ 56 h 70"/>
                  <a:gd name="T36" fmla="*/ 108 w 110"/>
                  <a:gd name="T37" fmla="*/ 56 h 70"/>
                  <a:gd name="T38" fmla="*/ 106 w 110"/>
                  <a:gd name="T39" fmla="*/ 60 h 70"/>
                  <a:gd name="T40" fmla="*/ 102 w 110"/>
                  <a:gd name="T41" fmla="*/ 60 h 70"/>
                  <a:gd name="T42" fmla="*/ 100 w 110"/>
                  <a:gd name="T43" fmla="*/ 62 h 70"/>
                  <a:gd name="T44" fmla="*/ 90 w 110"/>
                  <a:gd name="T45" fmla="*/ 60 h 70"/>
                  <a:gd name="T46" fmla="*/ 84 w 110"/>
                  <a:gd name="T47" fmla="*/ 58 h 70"/>
                  <a:gd name="T48" fmla="*/ 76 w 110"/>
                  <a:gd name="T49" fmla="*/ 52 h 70"/>
                  <a:gd name="T50" fmla="*/ 68 w 110"/>
                  <a:gd name="T51" fmla="*/ 46 h 70"/>
                  <a:gd name="T52" fmla="*/ 64 w 110"/>
                  <a:gd name="T53" fmla="*/ 42 h 70"/>
                  <a:gd name="T54" fmla="*/ 60 w 110"/>
                  <a:gd name="T55" fmla="*/ 44 h 70"/>
                  <a:gd name="T56" fmla="*/ 58 w 110"/>
                  <a:gd name="T57" fmla="*/ 48 h 70"/>
                  <a:gd name="T58" fmla="*/ 52 w 110"/>
                  <a:gd name="T59" fmla="*/ 56 h 70"/>
                  <a:gd name="T60" fmla="*/ 40 w 110"/>
                  <a:gd name="T61" fmla="*/ 68 h 70"/>
                  <a:gd name="T62" fmla="*/ 24 w 110"/>
                  <a:gd name="T63" fmla="*/ 70 h 70"/>
                  <a:gd name="T64" fmla="*/ 26 w 110"/>
                  <a:gd name="T65" fmla="*/ 56 h 70"/>
                  <a:gd name="T66" fmla="*/ 14 w 110"/>
                  <a:gd name="T67" fmla="*/ 56 h 70"/>
                  <a:gd name="T68" fmla="*/ 10 w 110"/>
                  <a:gd name="T69" fmla="*/ 56 h 70"/>
                  <a:gd name="T70" fmla="*/ 6 w 110"/>
                  <a:gd name="T71" fmla="*/ 62 h 70"/>
                  <a:gd name="T72" fmla="*/ 0 w 110"/>
                  <a:gd name="T73" fmla="*/ 56 h 70"/>
                  <a:gd name="T74" fmla="*/ 6 w 110"/>
                  <a:gd name="T75" fmla="*/ 48 h 70"/>
                  <a:gd name="T76" fmla="*/ 16 w 110"/>
                  <a:gd name="T77" fmla="*/ 38 h 70"/>
                  <a:gd name="T78" fmla="*/ 16 w 110"/>
                  <a:gd name="T79" fmla="*/ 26 h 70"/>
                  <a:gd name="T80" fmla="*/ 18 w 110"/>
                  <a:gd name="T81" fmla="*/ 22 h 70"/>
                  <a:gd name="T82" fmla="*/ 18 w 110"/>
                  <a:gd name="T83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70">
                    <a:moveTo>
                      <a:pt x="18" y="16"/>
                    </a:moveTo>
                    <a:lnTo>
                      <a:pt x="18" y="6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52" y="14"/>
                    </a:lnTo>
                    <a:lnTo>
                      <a:pt x="54" y="16"/>
                    </a:lnTo>
                    <a:lnTo>
                      <a:pt x="56" y="20"/>
                    </a:lnTo>
                    <a:lnTo>
                      <a:pt x="62" y="22"/>
                    </a:lnTo>
                    <a:lnTo>
                      <a:pt x="70" y="30"/>
                    </a:lnTo>
                    <a:lnTo>
                      <a:pt x="84" y="32"/>
                    </a:lnTo>
                    <a:lnTo>
                      <a:pt x="86" y="38"/>
                    </a:lnTo>
                    <a:lnTo>
                      <a:pt x="88" y="46"/>
                    </a:lnTo>
                    <a:lnTo>
                      <a:pt x="98" y="46"/>
                    </a:lnTo>
                    <a:lnTo>
                      <a:pt x="108" y="48"/>
                    </a:lnTo>
                    <a:lnTo>
                      <a:pt x="110" y="52"/>
                    </a:lnTo>
                    <a:lnTo>
                      <a:pt x="110" y="56"/>
                    </a:lnTo>
                    <a:lnTo>
                      <a:pt x="108" y="56"/>
                    </a:lnTo>
                    <a:lnTo>
                      <a:pt x="106" y="60"/>
                    </a:lnTo>
                    <a:lnTo>
                      <a:pt x="102" y="60"/>
                    </a:lnTo>
                    <a:lnTo>
                      <a:pt x="100" y="62"/>
                    </a:lnTo>
                    <a:lnTo>
                      <a:pt x="90" y="60"/>
                    </a:lnTo>
                    <a:lnTo>
                      <a:pt x="84" y="58"/>
                    </a:lnTo>
                    <a:lnTo>
                      <a:pt x="76" y="52"/>
                    </a:lnTo>
                    <a:lnTo>
                      <a:pt x="68" y="46"/>
                    </a:lnTo>
                    <a:lnTo>
                      <a:pt x="64" y="42"/>
                    </a:lnTo>
                    <a:lnTo>
                      <a:pt x="60" y="44"/>
                    </a:lnTo>
                    <a:lnTo>
                      <a:pt x="58" y="48"/>
                    </a:lnTo>
                    <a:lnTo>
                      <a:pt x="52" y="56"/>
                    </a:lnTo>
                    <a:lnTo>
                      <a:pt x="40" y="68"/>
                    </a:lnTo>
                    <a:lnTo>
                      <a:pt x="24" y="70"/>
                    </a:lnTo>
                    <a:lnTo>
                      <a:pt x="26" y="56"/>
                    </a:lnTo>
                    <a:lnTo>
                      <a:pt x="14" y="56"/>
                    </a:lnTo>
                    <a:lnTo>
                      <a:pt x="10" y="56"/>
                    </a:lnTo>
                    <a:lnTo>
                      <a:pt x="6" y="62"/>
                    </a:lnTo>
                    <a:lnTo>
                      <a:pt x="0" y="56"/>
                    </a:lnTo>
                    <a:lnTo>
                      <a:pt x="6" y="48"/>
                    </a:lnTo>
                    <a:lnTo>
                      <a:pt x="16" y="38"/>
                    </a:lnTo>
                    <a:lnTo>
                      <a:pt x="16" y="26"/>
                    </a:lnTo>
                    <a:lnTo>
                      <a:pt x="18" y="22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165"/>
              <p:cNvSpPr>
                <a:spLocks/>
              </p:cNvSpPr>
              <p:nvPr/>
            </p:nvSpPr>
            <p:spPr bwMode="auto">
              <a:xfrm>
                <a:off x="1124" y="1227"/>
                <a:ext cx="68" cy="36"/>
              </a:xfrm>
              <a:custGeom>
                <a:avLst/>
                <a:gdLst>
                  <a:gd name="T0" fmla="*/ 6 w 68"/>
                  <a:gd name="T1" fmla="*/ 26 h 36"/>
                  <a:gd name="T2" fmla="*/ 0 w 68"/>
                  <a:gd name="T3" fmla="*/ 24 h 36"/>
                  <a:gd name="T4" fmla="*/ 10 w 68"/>
                  <a:gd name="T5" fmla="*/ 16 h 36"/>
                  <a:gd name="T6" fmla="*/ 18 w 68"/>
                  <a:gd name="T7" fmla="*/ 10 h 36"/>
                  <a:gd name="T8" fmla="*/ 20 w 68"/>
                  <a:gd name="T9" fmla="*/ 0 h 36"/>
                  <a:gd name="T10" fmla="*/ 28 w 68"/>
                  <a:gd name="T11" fmla="*/ 2 h 36"/>
                  <a:gd name="T12" fmla="*/ 38 w 68"/>
                  <a:gd name="T13" fmla="*/ 6 h 36"/>
                  <a:gd name="T14" fmla="*/ 48 w 68"/>
                  <a:gd name="T15" fmla="*/ 14 h 36"/>
                  <a:gd name="T16" fmla="*/ 60 w 68"/>
                  <a:gd name="T17" fmla="*/ 18 h 36"/>
                  <a:gd name="T18" fmla="*/ 66 w 68"/>
                  <a:gd name="T19" fmla="*/ 24 h 36"/>
                  <a:gd name="T20" fmla="*/ 68 w 68"/>
                  <a:gd name="T21" fmla="*/ 32 h 36"/>
                  <a:gd name="T22" fmla="*/ 64 w 68"/>
                  <a:gd name="T23" fmla="*/ 34 h 36"/>
                  <a:gd name="T24" fmla="*/ 56 w 68"/>
                  <a:gd name="T25" fmla="*/ 36 h 36"/>
                  <a:gd name="T26" fmla="*/ 44 w 68"/>
                  <a:gd name="T27" fmla="*/ 36 h 36"/>
                  <a:gd name="T28" fmla="*/ 28 w 68"/>
                  <a:gd name="T29" fmla="*/ 34 h 36"/>
                  <a:gd name="T30" fmla="*/ 18 w 68"/>
                  <a:gd name="T31" fmla="*/ 30 h 36"/>
                  <a:gd name="T32" fmla="*/ 6 w 68"/>
                  <a:gd name="T33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36">
                    <a:moveTo>
                      <a:pt x="6" y="26"/>
                    </a:moveTo>
                    <a:lnTo>
                      <a:pt x="0" y="24"/>
                    </a:lnTo>
                    <a:lnTo>
                      <a:pt x="10" y="16"/>
                    </a:lnTo>
                    <a:lnTo>
                      <a:pt x="18" y="10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8" y="6"/>
                    </a:lnTo>
                    <a:lnTo>
                      <a:pt x="48" y="14"/>
                    </a:lnTo>
                    <a:lnTo>
                      <a:pt x="60" y="18"/>
                    </a:lnTo>
                    <a:lnTo>
                      <a:pt x="66" y="24"/>
                    </a:lnTo>
                    <a:lnTo>
                      <a:pt x="68" y="32"/>
                    </a:lnTo>
                    <a:lnTo>
                      <a:pt x="64" y="34"/>
                    </a:lnTo>
                    <a:lnTo>
                      <a:pt x="56" y="36"/>
                    </a:lnTo>
                    <a:lnTo>
                      <a:pt x="44" y="36"/>
                    </a:lnTo>
                    <a:lnTo>
                      <a:pt x="28" y="34"/>
                    </a:lnTo>
                    <a:lnTo>
                      <a:pt x="18" y="30"/>
                    </a:lnTo>
                    <a:lnTo>
                      <a:pt x="6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66"/>
              <p:cNvSpPr>
                <a:spLocks/>
              </p:cNvSpPr>
              <p:nvPr/>
            </p:nvSpPr>
            <p:spPr bwMode="auto">
              <a:xfrm>
                <a:off x="1274" y="1109"/>
                <a:ext cx="460" cy="328"/>
              </a:xfrm>
              <a:custGeom>
                <a:avLst/>
                <a:gdLst>
                  <a:gd name="T0" fmla="*/ 148 w 460"/>
                  <a:gd name="T1" fmla="*/ 30 h 328"/>
                  <a:gd name="T2" fmla="*/ 154 w 460"/>
                  <a:gd name="T3" fmla="*/ 52 h 328"/>
                  <a:gd name="T4" fmla="*/ 184 w 460"/>
                  <a:gd name="T5" fmla="*/ 36 h 328"/>
                  <a:gd name="T6" fmla="*/ 238 w 460"/>
                  <a:gd name="T7" fmla="*/ 44 h 328"/>
                  <a:gd name="T8" fmla="*/ 250 w 460"/>
                  <a:gd name="T9" fmla="*/ 54 h 328"/>
                  <a:gd name="T10" fmla="*/ 258 w 460"/>
                  <a:gd name="T11" fmla="*/ 58 h 328"/>
                  <a:gd name="T12" fmla="*/ 280 w 460"/>
                  <a:gd name="T13" fmla="*/ 68 h 328"/>
                  <a:gd name="T14" fmla="*/ 284 w 460"/>
                  <a:gd name="T15" fmla="*/ 86 h 328"/>
                  <a:gd name="T16" fmla="*/ 306 w 460"/>
                  <a:gd name="T17" fmla="*/ 90 h 328"/>
                  <a:gd name="T18" fmla="*/ 332 w 460"/>
                  <a:gd name="T19" fmla="*/ 92 h 328"/>
                  <a:gd name="T20" fmla="*/ 324 w 460"/>
                  <a:gd name="T21" fmla="*/ 108 h 328"/>
                  <a:gd name="T22" fmla="*/ 360 w 460"/>
                  <a:gd name="T23" fmla="*/ 116 h 328"/>
                  <a:gd name="T24" fmla="*/ 342 w 460"/>
                  <a:gd name="T25" fmla="*/ 122 h 328"/>
                  <a:gd name="T26" fmla="*/ 368 w 460"/>
                  <a:gd name="T27" fmla="*/ 134 h 328"/>
                  <a:gd name="T28" fmla="*/ 346 w 460"/>
                  <a:gd name="T29" fmla="*/ 136 h 328"/>
                  <a:gd name="T30" fmla="*/ 346 w 460"/>
                  <a:gd name="T31" fmla="*/ 150 h 328"/>
                  <a:gd name="T32" fmla="*/ 382 w 460"/>
                  <a:gd name="T33" fmla="*/ 160 h 328"/>
                  <a:gd name="T34" fmla="*/ 404 w 460"/>
                  <a:gd name="T35" fmla="*/ 174 h 328"/>
                  <a:gd name="T36" fmla="*/ 434 w 460"/>
                  <a:gd name="T37" fmla="*/ 190 h 328"/>
                  <a:gd name="T38" fmla="*/ 460 w 460"/>
                  <a:gd name="T39" fmla="*/ 208 h 328"/>
                  <a:gd name="T40" fmla="*/ 434 w 460"/>
                  <a:gd name="T41" fmla="*/ 216 h 328"/>
                  <a:gd name="T42" fmla="*/ 420 w 460"/>
                  <a:gd name="T43" fmla="*/ 240 h 328"/>
                  <a:gd name="T44" fmla="*/ 386 w 460"/>
                  <a:gd name="T45" fmla="*/ 222 h 328"/>
                  <a:gd name="T46" fmla="*/ 358 w 460"/>
                  <a:gd name="T47" fmla="*/ 230 h 328"/>
                  <a:gd name="T48" fmla="*/ 408 w 460"/>
                  <a:gd name="T49" fmla="*/ 284 h 328"/>
                  <a:gd name="T50" fmla="*/ 394 w 460"/>
                  <a:gd name="T51" fmla="*/ 290 h 328"/>
                  <a:gd name="T52" fmla="*/ 356 w 460"/>
                  <a:gd name="T53" fmla="*/ 290 h 328"/>
                  <a:gd name="T54" fmla="*/ 366 w 460"/>
                  <a:gd name="T55" fmla="*/ 306 h 328"/>
                  <a:gd name="T56" fmla="*/ 354 w 460"/>
                  <a:gd name="T57" fmla="*/ 322 h 328"/>
                  <a:gd name="T58" fmla="*/ 310 w 460"/>
                  <a:gd name="T59" fmla="*/ 314 h 328"/>
                  <a:gd name="T60" fmla="*/ 288 w 460"/>
                  <a:gd name="T61" fmla="*/ 280 h 328"/>
                  <a:gd name="T62" fmla="*/ 256 w 460"/>
                  <a:gd name="T63" fmla="*/ 258 h 328"/>
                  <a:gd name="T64" fmla="*/ 238 w 460"/>
                  <a:gd name="T65" fmla="*/ 260 h 328"/>
                  <a:gd name="T66" fmla="*/ 208 w 460"/>
                  <a:gd name="T67" fmla="*/ 270 h 328"/>
                  <a:gd name="T68" fmla="*/ 202 w 460"/>
                  <a:gd name="T69" fmla="*/ 236 h 328"/>
                  <a:gd name="T70" fmla="*/ 238 w 460"/>
                  <a:gd name="T71" fmla="*/ 240 h 328"/>
                  <a:gd name="T72" fmla="*/ 246 w 460"/>
                  <a:gd name="T73" fmla="*/ 222 h 328"/>
                  <a:gd name="T74" fmla="*/ 272 w 460"/>
                  <a:gd name="T75" fmla="*/ 172 h 328"/>
                  <a:gd name="T76" fmla="*/ 246 w 460"/>
                  <a:gd name="T77" fmla="*/ 156 h 328"/>
                  <a:gd name="T78" fmla="*/ 218 w 460"/>
                  <a:gd name="T79" fmla="*/ 150 h 328"/>
                  <a:gd name="T80" fmla="*/ 212 w 460"/>
                  <a:gd name="T81" fmla="*/ 124 h 328"/>
                  <a:gd name="T82" fmla="*/ 186 w 460"/>
                  <a:gd name="T83" fmla="*/ 106 h 328"/>
                  <a:gd name="T84" fmla="*/ 178 w 460"/>
                  <a:gd name="T85" fmla="*/ 112 h 328"/>
                  <a:gd name="T86" fmla="*/ 130 w 460"/>
                  <a:gd name="T87" fmla="*/ 116 h 328"/>
                  <a:gd name="T88" fmla="*/ 56 w 460"/>
                  <a:gd name="T89" fmla="*/ 110 h 328"/>
                  <a:gd name="T90" fmla="*/ 20 w 460"/>
                  <a:gd name="T91" fmla="*/ 102 h 328"/>
                  <a:gd name="T92" fmla="*/ 32 w 460"/>
                  <a:gd name="T93" fmla="*/ 86 h 328"/>
                  <a:gd name="T94" fmla="*/ 0 w 460"/>
                  <a:gd name="T95" fmla="*/ 72 h 328"/>
                  <a:gd name="T96" fmla="*/ 38 w 460"/>
                  <a:gd name="T97" fmla="*/ 2 h 328"/>
                  <a:gd name="T98" fmla="*/ 64 w 460"/>
                  <a:gd name="T99" fmla="*/ 12 h 328"/>
                  <a:gd name="T100" fmla="*/ 68 w 460"/>
                  <a:gd name="T101" fmla="*/ 76 h 328"/>
                  <a:gd name="T102" fmla="*/ 78 w 460"/>
                  <a:gd name="T103" fmla="*/ 46 h 328"/>
                  <a:gd name="T104" fmla="*/ 108 w 460"/>
                  <a:gd name="T105" fmla="*/ 4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0" h="328">
                    <a:moveTo>
                      <a:pt x="134" y="6"/>
                    </a:moveTo>
                    <a:lnTo>
                      <a:pt x="140" y="14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48" y="38"/>
                    </a:lnTo>
                    <a:lnTo>
                      <a:pt x="144" y="42"/>
                    </a:lnTo>
                    <a:lnTo>
                      <a:pt x="144" y="52"/>
                    </a:lnTo>
                    <a:lnTo>
                      <a:pt x="154" y="52"/>
                    </a:lnTo>
                    <a:lnTo>
                      <a:pt x="158" y="42"/>
                    </a:lnTo>
                    <a:lnTo>
                      <a:pt x="168" y="42"/>
                    </a:lnTo>
                    <a:lnTo>
                      <a:pt x="180" y="50"/>
                    </a:lnTo>
                    <a:lnTo>
                      <a:pt x="184" y="36"/>
                    </a:lnTo>
                    <a:lnTo>
                      <a:pt x="198" y="34"/>
                    </a:lnTo>
                    <a:lnTo>
                      <a:pt x="214" y="34"/>
                    </a:lnTo>
                    <a:lnTo>
                      <a:pt x="230" y="40"/>
                    </a:lnTo>
                    <a:lnTo>
                      <a:pt x="238" y="44"/>
                    </a:lnTo>
                    <a:lnTo>
                      <a:pt x="228" y="50"/>
                    </a:lnTo>
                    <a:lnTo>
                      <a:pt x="226" y="58"/>
                    </a:lnTo>
                    <a:lnTo>
                      <a:pt x="240" y="52"/>
                    </a:lnTo>
                    <a:lnTo>
                      <a:pt x="250" y="54"/>
                    </a:lnTo>
                    <a:lnTo>
                      <a:pt x="244" y="60"/>
                    </a:lnTo>
                    <a:lnTo>
                      <a:pt x="238" y="68"/>
                    </a:lnTo>
                    <a:lnTo>
                      <a:pt x="246" y="66"/>
                    </a:lnTo>
                    <a:lnTo>
                      <a:pt x="258" y="58"/>
                    </a:lnTo>
                    <a:lnTo>
                      <a:pt x="260" y="66"/>
                    </a:lnTo>
                    <a:lnTo>
                      <a:pt x="254" y="74"/>
                    </a:lnTo>
                    <a:lnTo>
                      <a:pt x="264" y="74"/>
                    </a:lnTo>
                    <a:lnTo>
                      <a:pt x="280" y="68"/>
                    </a:lnTo>
                    <a:lnTo>
                      <a:pt x="290" y="70"/>
                    </a:lnTo>
                    <a:lnTo>
                      <a:pt x="296" y="76"/>
                    </a:lnTo>
                    <a:lnTo>
                      <a:pt x="292" y="80"/>
                    </a:lnTo>
                    <a:lnTo>
                      <a:pt x="284" y="86"/>
                    </a:lnTo>
                    <a:lnTo>
                      <a:pt x="290" y="90"/>
                    </a:lnTo>
                    <a:lnTo>
                      <a:pt x="300" y="86"/>
                    </a:lnTo>
                    <a:lnTo>
                      <a:pt x="306" y="84"/>
                    </a:lnTo>
                    <a:lnTo>
                      <a:pt x="306" y="90"/>
                    </a:lnTo>
                    <a:lnTo>
                      <a:pt x="298" y="98"/>
                    </a:lnTo>
                    <a:lnTo>
                      <a:pt x="304" y="98"/>
                    </a:lnTo>
                    <a:lnTo>
                      <a:pt x="320" y="92"/>
                    </a:lnTo>
                    <a:lnTo>
                      <a:pt x="332" y="92"/>
                    </a:lnTo>
                    <a:lnTo>
                      <a:pt x="342" y="96"/>
                    </a:lnTo>
                    <a:lnTo>
                      <a:pt x="342" y="100"/>
                    </a:lnTo>
                    <a:lnTo>
                      <a:pt x="334" y="104"/>
                    </a:lnTo>
                    <a:lnTo>
                      <a:pt x="324" y="108"/>
                    </a:lnTo>
                    <a:lnTo>
                      <a:pt x="332" y="112"/>
                    </a:lnTo>
                    <a:lnTo>
                      <a:pt x="350" y="108"/>
                    </a:lnTo>
                    <a:lnTo>
                      <a:pt x="356" y="110"/>
                    </a:lnTo>
                    <a:lnTo>
                      <a:pt x="360" y="116"/>
                    </a:lnTo>
                    <a:lnTo>
                      <a:pt x="362" y="122"/>
                    </a:lnTo>
                    <a:lnTo>
                      <a:pt x="354" y="122"/>
                    </a:lnTo>
                    <a:lnTo>
                      <a:pt x="348" y="122"/>
                    </a:lnTo>
                    <a:lnTo>
                      <a:pt x="342" y="122"/>
                    </a:lnTo>
                    <a:lnTo>
                      <a:pt x="342" y="128"/>
                    </a:lnTo>
                    <a:lnTo>
                      <a:pt x="352" y="128"/>
                    </a:lnTo>
                    <a:lnTo>
                      <a:pt x="362" y="128"/>
                    </a:lnTo>
                    <a:lnTo>
                      <a:pt x="368" y="134"/>
                    </a:lnTo>
                    <a:lnTo>
                      <a:pt x="370" y="138"/>
                    </a:lnTo>
                    <a:lnTo>
                      <a:pt x="368" y="138"/>
                    </a:lnTo>
                    <a:lnTo>
                      <a:pt x="362" y="138"/>
                    </a:lnTo>
                    <a:lnTo>
                      <a:pt x="346" y="136"/>
                    </a:lnTo>
                    <a:lnTo>
                      <a:pt x="344" y="138"/>
                    </a:lnTo>
                    <a:lnTo>
                      <a:pt x="342" y="140"/>
                    </a:lnTo>
                    <a:lnTo>
                      <a:pt x="342" y="144"/>
                    </a:lnTo>
                    <a:lnTo>
                      <a:pt x="346" y="150"/>
                    </a:lnTo>
                    <a:lnTo>
                      <a:pt x="354" y="156"/>
                    </a:lnTo>
                    <a:lnTo>
                      <a:pt x="362" y="156"/>
                    </a:lnTo>
                    <a:lnTo>
                      <a:pt x="370" y="154"/>
                    </a:lnTo>
                    <a:lnTo>
                      <a:pt x="382" y="160"/>
                    </a:lnTo>
                    <a:lnTo>
                      <a:pt x="382" y="166"/>
                    </a:lnTo>
                    <a:lnTo>
                      <a:pt x="388" y="168"/>
                    </a:lnTo>
                    <a:lnTo>
                      <a:pt x="398" y="170"/>
                    </a:lnTo>
                    <a:lnTo>
                      <a:pt x="404" y="174"/>
                    </a:lnTo>
                    <a:lnTo>
                      <a:pt x="406" y="180"/>
                    </a:lnTo>
                    <a:lnTo>
                      <a:pt x="416" y="180"/>
                    </a:lnTo>
                    <a:lnTo>
                      <a:pt x="424" y="182"/>
                    </a:lnTo>
                    <a:lnTo>
                      <a:pt x="434" y="190"/>
                    </a:lnTo>
                    <a:lnTo>
                      <a:pt x="438" y="194"/>
                    </a:lnTo>
                    <a:lnTo>
                      <a:pt x="450" y="196"/>
                    </a:lnTo>
                    <a:lnTo>
                      <a:pt x="460" y="204"/>
                    </a:lnTo>
                    <a:lnTo>
                      <a:pt x="460" y="208"/>
                    </a:lnTo>
                    <a:lnTo>
                      <a:pt x="460" y="212"/>
                    </a:lnTo>
                    <a:lnTo>
                      <a:pt x="458" y="214"/>
                    </a:lnTo>
                    <a:lnTo>
                      <a:pt x="444" y="216"/>
                    </a:lnTo>
                    <a:lnTo>
                      <a:pt x="434" y="216"/>
                    </a:lnTo>
                    <a:lnTo>
                      <a:pt x="436" y="226"/>
                    </a:lnTo>
                    <a:lnTo>
                      <a:pt x="430" y="232"/>
                    </a:lnTo>
                    <a:lnTo>
                      <a:pt x="420" y="232"/>
                    </a:lnTo>
                    <a:lnTo>
                      <a:pt x="420" y="240"/>
                    </a:lnTo>
                    <a:lnTo>
                      <a:pt x="414" y="248"/>
                    </a:lnTo>
                    <a:lnTo>
                      <a:pt x="398" y="240"/>
                    </a:lnTo>
                    <a:lnTo>
                      <a:pt x="390" y="230"/>
                    </a:lnTo>
                    <a:lnTo>
                      <a:pt x="386" y="222"/>
                    </a:lnTo>
                    <a:lnTo>
                      <a:pt x="364" y="208"/>
                    </a:lnTo>
                    <a:lnTo>
                      <a:pt x="356" y="212"/>
                    </a:lnTo>
                    <a:lnTo>
                      <a:pt x="360" y="222"/>
                    </a:lnTo>
                    <a:lnTo>
                      <a:pt x="358" y="230"/>
                    </a:lnTo>
                    <a:lnTo>
                      <a:pt x="364" y="244"/>
                    </a:lnTo>
                    <a:lnTo>
                      <a:pt x="376" y="256"/>
                    </a:lnTo>
                    <a:lnTo>
                      <a:pt x="394" y="270"/>
                    </a:lnTo>
                    <a:lnTo>
                      <a:pt x="408" y="284"/>
                    </a:lnTo>
                    <a:lnTo>
                      <a:pt x="406" y="290"/>
                    </a:lnTo>
                    <a:lnTo>
                      <a:pt x="400" y="288"/>
                    </a:lnTo>
                    <a:lnTo>
                      <a:pt x="396" y="288"/>
                    </a:lnTo>
                    <a:lnTo>
                      <a:pt x="394" y="290"/>
                    </a:lnTo>
                    <a:lnTo>
                      <a:pt x="400" y="304"/>
                    </a:lnTo>
                    <a:lnTo>
                      <a:pt x="394" y="310"/>
                    </a:lnTo>
                    <a:lnTo>
                      <a:pt x="378" y="302"/>
                    </a:lnTo>
                    <a:lnTo>
                      <a:pt x="356" y="290"/>
                    </a:lnTo>
                    <a:lnTo>
                      <a:pt x="344" y="278"/>
                    </a:lnTo>
                    <a:lnTo>
                      <a:pt x="338" y="282"/>
                    </a:lnTo>
                    <a:lnTo>
                      <a:pt x="348" y="292"/>
                    </a:lnTo>
                    <a:lnTo>
                      <a:pt x="366" y="306"/>
                    </a:lnTo>
                    <a:lnTo>
                      <a:pt x="370" y="312"/>
                    </a:lnTo>
                    <a:lnTo>
                      <a:pt x="374" y="320"/>
                    </a:lnTo>
                    <a:lnTo>
                      <a:pt x="378" y="328"/>
                    </a:lnTo>
                    <a:lnTo>
                      <a:pt x="354" y="322"/>
                    </a:lnTo>
                    <a:lnTo>
                      <a:pt x="334" y="314"/>
                    </a:lnTo>
                    <a:lnTo>
                      <a:pt x="320" y="304"/>
                    </a:lnTo>
                    <a:lnTo>
                      <a:pt x="312" y="304"/>
                    </a:lnTo>
                    <a:lnTo>
                      <a:pt x="310" y="314"/>
                    </a:lnTo>
                    <a:lnTo>
                      <a:pt x="296" y="298"/>
                    </a:lnTo>
                    <a:lnTo>
                      <a:pt x="290" y="290"/>
                    </a:lnTo>
                    <a:lnTo>
                      <a:pt x="294" y="286"/>
                    </a:lnTo>
                    <a:lnTo>
                      <a:pt x="288" y="280"/>
                    </a:lnTo>
                    <a:lnTo>
                      <a:pt x="280" y="282"/>
                    </a:lnTo>
                    <a:lnTo>
                      <a:pt x="272" y="274"/>
                    </a:lnTo>
                    <a:lnTo>
                      <a:pt x="262" y="264"/>
                    </a:lnTo>
                    <a:lnTo>
                      <a:pt x="256" y="258"/>
                    </a:lnTo>
                    <a:lnTo>
                      <a:pt x="244" y="254"/>
                    </a:lnTo>
                    <a:lnTo>
                      <a:pt x="238" y="250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6" y="262"/>
                    </a:lnTo>
                    <a:lnTo>
                      <a:pt x="224" y="262"/>
                    </a:lnTo>
                    <a:lnTo>
                      <a:pt x="218" y="266"/>
                    </a:lnTo>
                    <a:lnTo>
                      <a:pt x="208" y="270"/>
                    </a:lnTo>
                    <a:lnTo>
                      <a:pt x="194" y="268"/>
                    </a:lnTo>
                    <a:lnTo>
                      <a:pt x="186" y="258"/>
                    </a:lnTo>
                    <a:lnTo>
                      <a:pt x="188" y="246"/>
                    </a:lnTo>
                    <a:lnTo>
                      <a:pt x="202" y="236"/>
                    </a:lnTo>
                    <a:lnTo>
                      <a:pt x="214" y="238"/>
                    </a:lnTo>
                    <a:lnTo>
                      <a:pt x="226" y="242"/>
                    </a:lnTo>
                    <a:lnTo>
                      <a:pt x="232" y="246"/>
                    </a:lnTo>
                    <a:lnTo>
                      <a:pt x="238" y="240"/>
                    </a:lnTo>
                    <a:lnTo>
                      <a:pt x="246" y="236"/>
                    </a:lnTo>
                    <a:lnTo>
                      <a:pt x="258" y="232"/>
                    </a:lnTo>
                    <a:lnTo>
                      <a:pt x="254" y="228"/>
                    </a:lnTo>
                    <a:lnTo>
                      <a:pt x="246" y="222"/>
                    </a:lnTo>
                    <a:lnTo>
                      <a:pt x="254" y="210"/>
                    </a:lnTo>
                    <a:lnTo>
                      <a:pt x="268" y="202"/>
                    </a:lnTo>
                    <a:lnTo>
                      <a:pt x="280" y="190"/>
                    </a:lnTo>
                    <a:lnTo>
                      <a:pt x="272" y="172"/>
                    </a:lnTo>
                    <a:lnTo>
                      <a:pt x="264" y="160"/>
                    </a:lnTo>
                    <a:lnTo>
                      <a:pt x="256" y="160"/>
                    </a:lnTo>
                    <a:lnTo>
                      <a:pt x="254" y="152"/>
                    </a:lnTo>
                    <a:lnTo>
                      <a:pt x="246" y="156"/>
                    </a:lnTo>
                    <a:lnTo>
                      <a:pt x="240" y="148"/>
                    </a:lnTo>
                    <a:lnTo>
                      <a:pt x="240" y="142"/>
                    </a:lnTo>
                    <a:lnTo>
                      <a:pt x="228" y="142"/>
                    </a:lnTo>
                    <a:lnTo>
                      <a:pt x="218" y="150"/>
                    </a:lnTo>
                    <a:lnTo>
                      <a:pt x="210" y="142"/>
                    </a:lnTo>
                    <a:lnTo>
                      <a:pt x="222" y="134"/>
                    </a:lnTo>
                    <a:lnTo>
                      <a:pt x="218" y="128"/>
                    </a:lnTo>
                    <a:lnTo>
                      <a:pt x="212" y="124"/>
                    </a:lnTo>
                    <a:lnTo>
                      <a:pt x="202" y="114"/>
                    </a:lnTo>
                    <a:lnTo>
                      <a:pt x="196" y="120"/>
                    </a:lnTo>
                    <a:lnTo>
                      <a:pt x="190" y="112"/>
                    </a:lnTo>
                    <a:lnTo>
                      <a:pt x="186" y="106"/>
                    </a:lnTo>
                    <a:lnTo>
                      <a:pt x="178" y="98"/>
                    </a:lnTo>
                    <a:lnTo>
                      <a:pt x="172" y="100"/>
                    </a:lnTo>
                    <a:lnTo>
                      <a:pt x="176" y="106"/>
                    </a:lnTo>
                    <a:lnTo>
                      <a:pt x="178" y="112"/>
                    </a:lnTo>
                    <a:lnTo>
                      <a:pt x="172" y="116"/>
                    </a:lnTo>
                    <a:lnTo>
                      <a:pt x="158" y="116"/>
                    </a:lnTo>
                    <a:lnTo>
                      <a:pt x="136" y="110"/>
                    </a:lnTo>
                    <a:lnTo>
                      <a:pt x="130" y="116"/>
                    </a:lnTo>
                    <a:lnTo>
                      <a:pt x="118" y="118"/>
                    </a:lnTo>
                    <a:lnTo>
                      <a:pt x="90" y="114"/>
                    </a:lnTo>
                    <a:lnTo>
                      <a:pt x="74" y="110"/>
                    </a:lnTo>
                    <a:lnTo>
                      <a:pt x="56" y="110"/>
                    </a:lnTo>
                    <a:lnTo>
                      <a:pt x="48" y="104"/>
                    </a:lnTo>
                    <a:lnTo>
                      <a:pt x="40" y="100"/>
                    </a:lnTo>
                    <a:lnTo>
                      <a:pt x="32" y="106"/>
                    </a:lnTo>
                    <a:lnTo>
                      <a:pt x="20" y="102"/>
                    </a:lnTo>
                    <a:lnTo>
                      <a:pt x="8" y="94"/>
                    </a:lnTo>
                    <a:lnTo>
                      <a:pt x="8" y="84"/>
                    </a:lnTo>
                    <a:lnTo>
                      <a:pt x="16" y="84"/>
                    </a:lnTo>
                    <a:lnTo>
                      <a:pt x="32" y="86"/>
                    </a:lnTo>
                    <a:lnTo>
                      <a:pt x="38" y="82"/>
                    </a:lnTo>
                    <a:lnTo>
                      <a:pt x="32" y="76"/>
                    </a:lnTo>
                    <a:lnTo>
                      <a:pt x="16" y="78"/>
                    </a:lnTo>
                    <a:lnTo>
                      <a:pt x="0" y="72"/>
                    </a:lnTo>
                    <a:lnTo>
                      <a:pt x="0" y="50"/>
                    </a:lnTo>
                    <a:lnTo>
                      <a:pt x="8" y="30"/>
                    </a:lnTo>
                    <a:lnTo>
                      <a:pt x="20" y="14"/>
                    </a:lnTo>
                    <a:lnTo>
                      <a:pt x="38" y="2"/>
                    </a:lnTo>
                    <a:lnTo>
                      <a:pt x="52" y="0"/>
                    </a:lnTo>
                    <a:lnTo>
                      <a:pt x="82" y="2"/>
                    </a:lnTo>
                    <a:lnTo>
                      <a:pt x="76" y="8"/>
                    </a:lnTo>
                    <a:lnTo>
                      <a:pt x="64" y="12"/>
                    </a:lnTo>
                    <a:lnTo>
                      <a:pt x="54" y="28"/>
                    </a:lnTo>
                    <a:lnTo>
                      <a:pt x="54" y="40"/>
                    </a:lnTo>
                    <a:lnTo>
                      <a:pt x="54" y="50"/>
                    </a:lnTo>
                    <a:lnTo>
                      <a:pt x="68" y="76"/>
                    </a:lnTo>
                    <a:lnTo>
                      <a:pt x="82" y="72"/>
                    </a:lnTo>
                    <a:lnTo>
                      <a:pt x="76" y="64"/>
                    </a:lnTo>
                    <a:lnTo>
                      <a:pt x="66" y="50"/>
                    </a:lnTo>
                    <a:lnTo>
                      <a:pt x="78" y="46"/>
                    </a:lnTo>
                    <a:lnTo>
                      <a:pt x="70" y="38"/>
                    </a:lnTo>
                    <a:lnTo>
                      <a:pt x="72" y="26"/>
                    </a:lnTo>
                    <a:lnTo>
                      <a:pt x="84" y="1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4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7"/>
              <p:cNvSpPr>
                <a:spLocks/>
              </p:cNvSpPr>
              <p:nvPr/>
            </p:nvSpPr>
            <p:spPr bwMode="auto">
              <a:xfrm>
                <a:off x="1364" y="1409"/>
                <a:ext cx="36" cy="22"/>
              </a:xfrm>
              <a:custGeom>
                <a:avLst/>
                <a:gdLst>
                  <a:gd name="T0" fmla="*/ 34 w 36"/>
                  <a:gd name="T1" fmla="*/ 0 h 22"/>
                  <a:gd name="T2" fmla="*/ 22 w 36"/>
                  <a:gd name="T3" fmla="*/ 0 h 22"/>
                  <a:gd name="T4" fmla="*/ 8 w 36"/>
                  <a:gd name="T5" fmla="*/ 6 h 22"/>
                  <a:gd name="T6" fmla="*/ 4 w 36"/>
                  <a:gd name="T7" fmla="*/ 10 h 22"/>
                  <a:gd name="T8" fmla="*/ 2 w 36"/>
                  <a:gd name="T9" fmla="*/ 12 h 22"/>
                  <a:gd name="T10" fmla="*/ 0 w 36"/>
                  <a:gd name="T11" fmla="*/ 14 h 22"/>
                  <a:gd name="T12" fmla="*/ 6 w 36"/>
                  <a:gd name="T13" fmla="*/ 18 h 22"/>
                  <a:gd name="T14" fmla="*/ 10 w 36"/>
                  <a:gd name="T15" fmla="*/ 22 h 22"/>
                  <a:gd name="T16" fmla="*/ 22 w 36"/>
                  <a:gd name="T17" fmla="*/ 18 h 22"/>
                  <a:gd name="T18" fmla="*/ 30 w 36"/>
                  <a:gd name="T19" fmla="*/ 12 h 22"/>
                  <a:gd name="T20" fmla="*/ 36 w 36"/>
                  <a:gd name="T21" fmla="*/ 4 h 22"/>
                  <a:gd name="T22" fmla="*/ 34 w 36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22">
                    <a:moveTo>
                      <a:pt x="34" y="0"/>
                    </a:moveTo>
                    <a:lnTo>
                      <a:pt x="22" y="0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0" y="22"/>
                    </a:lnTo>
                    <a:lnTo>
                      <a:pt x="22" y="18"/>
                    </a:lnTo>
                    <a:lnTo>
                      <a:pt x="30" y="12"/>
                    </a:lnTo>
                    <a:lnTo>
                      <a:pt x="36" y="4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68"/>
              <p:cNvSpPr>
                <a:spLocks/>
              </p:cNvSpPr>
              <p:nvPr/>
            </p:nvSpPr>
            <p:spPr bwMode="auto">
              <a:xfrm>
                <a:off x="1426" y="1423"/>
                <a:ext cx="18" cy="22"/>
              </a:xfrm>
              <a:custGeom>
                <a:avLst/>
                <a:gdLst>
                  <a:gd name="T0" fmla="*/ 8 w 18"/>
                  <a:gd name="T1" fmla="*/ 0 h 22"/>
                  <a:gd name="T2" fmla="*/ 2 w 18"/>
                  <a:gd name="T3" fmla="*/ 6 h 22"/>
                  <a:gd name="T4" fmla="*/ 0 w 18"/>
                  <a:gd name="T5" fmla="*/ 14 h 22"/>
                  <a:gd name="T6" fmla="*/ 8 w 18"/>
                  <a:gd name="T7" fmla="*/ 22 h 22"/>
                  <a:gd name="T8" fmla="*/ 18 w 18"/>
                  <a:gd name="T9" fmla="*/ 10 h 22"/>
                  <a:gd name="T10" fmla="*/ 16 w 18"/>
                  <a:gd name="T11" fmla="*/ 2 h 22"/>
                  <a:gd name="T12" fmla="*/ 8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8" y="0"/>
                    </a:moveTo>
                    <a:lnTo>
                      <a:pt x="2" y="6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18" y="10"/>
                    </a:lnTo>
                    <a:lnTo>
                      <a:pt x="16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69"/>
              <p:cNvSpPr>
                <a:spLocks/>
              </p:cNvSpPr>
              <p:nvPr/>
            </p:nvSpPr>
            <p:spPr bwMode="auto">
              <a:xfrm>
                <a:off x="876" y="971"/>
                <a:ext cx="22" cy="14"/>
              </a:xfrm>
              <a:custGeom>
                <a:avLst/>
                <a:gdLst>
                  <a:gd name="T0" fmla="*/ 8 w 22"/>
                  <a:gd name="T1" fmla="*/ 0 h 14"/>
                  <a:gd name="T2" fmla="*/ 16 w 22"/>
                  <a:gd name="T3" fmla="*/ 2 h 14"/>
                  <a:gd name="T4" fmla="*/ 22 w 22"/>
                  <a:gd name="T5" fmla="*/ 8 h 14"/>
                  <a:gd name="T6" fmla="*/ 20 w 22"/>
                  <a:gd name="T7" fmla="*/ 12 h 14"/>
                  <a:gd name="T8" fmla="*/ 10 w 22"/>
                  <a:gd name="T9" fmla="*/ 14 h 14"/>
                  <a:gd name="T10" fmla="*/ 2 w 22"/>
                  <a:gd name="T11" fmla="*/ 8 h 14"/>
                  <a:gd name="T12" fmla="*/ 0 w 22"/>
                  <a:gd name="T13" fmla="*/ 2 h 14"/>
                  <a:gd name="T14" fmla="*/ 8 w 22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8" y="0"/>
                    </a:moveTo>
                    <a:lnTo>
                      <a:pt x="16" y="2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70"/>
              <p:cNvSpPr>
                <a:spLocks/>
              </p:cNvSpPr>
              <p:nvPr/>
            </p:nvSpPr>
            <p:spPr bwMode="auto">
              <a:xfrm>
                <a:off x="1516" y="1271"/>
                <a:ext cx="20" cy="16"/>
              </a:xfrm>
              <a:custGeom>
                <a:avLst/>
                <a:gdLst>
                  <a:gd name="T0" fmla="*/ 8 w 20"/>
                  <a:gd name="T1" fmla="*/ 0 h 16"/>
                  <a:gd name="T2" fmla="*/ 16 w 20"/>
                  <a:gd name="T3" fmla="*/ 6 h 16"/>
                  <a:gd name="T4" fmla="*/ 20 w 20"/>
                  <a:gd name="T5" fmla="*/ 12 h 16"/>
                  <a:gd name="T6" fmla="*/ 16 w 20"/>
                  <a:gd name="T7" fmla="*/ 16 h 16"/>
                  <a:gd name="T8" fmla="*/ 6 w 20"/>
                  <a:gd name="T9" fmla="*/ 14 h 16"/>
                  <a:gd name="T10" fmla="*/ 0 w 20"/>
                  <a:gd name="T11" fmla="*/ 10 h 16"/>
                  <a:gd name="T12" fmla="*/ 0 w 20"/>
                  <a:gd name="T13" fmla="*/ 2 h 16"/>
                  <a:gd name="T14" fmla="*/ 8 w 20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6">
                    <a:moveTo>
                      <a:pt x="8" y="0"/>
                    </a:moveTo>
                    <a:lnTo>
                      <a:pt x="16" y="6"/>
                    </a:lnTo>
                    <a:lnTo>
                      <a:pt x="20" y="12"/>
                    </a:lnTo>
                    <a:lnTo>
                      <a:pt x="16" y="16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71"/>
              <p:cNvSpPr>
                <a:spLocks/>
              </p:cNvSpPr>
              <p:nvPr/>
            </p:nvSpPr>
            <p:spPr bwMode="auto">
              <a:xfrm>
                <a:off x="1682" y="1705"/>
                <a:ext cx="38" cy="18"/>
              </a:xfrm>
              <a:custGeom>
                <a:avLst/>
                <a:gdLst>
                  <a:gd name="T0" fmla="*/ 0 w 38"/>
                  <a:gd name="T1" fmla="*/ 2 h 18"/>
                  <a:gd name="T2" fmla="*/ 8 w 38"/>
                  <a:gd name="T3" fmla="*/ 8 h 18"/>
                  <a:gd name="T4" fmla="*/ 18 w 38"/>
                  <a:gd name="T5" fmla="*/ 14 h 18"/>
                  <a:gd name="T6" fmla="*/ 34 w 38"/>
                  <a:gd name="T7" fmla="*/ 18 h 18"/>
                  <a:gd name="T8" fmla="*/ 38 w 38"/>
                  <a:gd name="T9" fmla="*/ 12 h 18"/>
                  <a:gd name="T10" fmla="*/ 30 w 38"/>
                  <a:gd name="T11" fmla="*/ 6 h 18"/>
                  <a:gd name="T12" fmla="*/ 22 w 38"/>
                  <a:gd name="T13" fmla="*/ 2 h 18"/>
                  <a:gd name="T14" fmla="*/ 14 w 38"/>
                  <a:gd name="T15" fmla="*/ 0 h 18"/>
                  <a:gd name="T16" fmla="*/ 8 w 38"/>
                  <a:gd name="T17" fmla="*/ 0 h 18"/>
                  <a:gd name="T18" fmla="*/ 0 w 38"/>
                  <a:gd name="T1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0" y="2"/>
                    </a:moveTo>
                    <a:lnTo>
                      <a:pt x="8" y="8"/>
                    </a:lnTo>
                    <a:lnTo>
                      <a:pt x="18" y="14"/>
                    </a:lnTo>
                    <a:lnTo>
                      <a:pt x="34" y="18"/>
                    </a:lnTo>
                    <a:lnTo>
                      <a:pt x="38" y="12"/>
                    </a:lnTo>
                    <a:lnTo>
                      <a:pt x="30" y="6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2"/>
              <p:cNvSpPr>
                <a:spLocks/>
              </p:cNvSpPr>
              <p:nvPr/>
            </p:nvSpPr>
            <p:spPr bwMode="auto">
              <a:xfrm>
                <a:off x="668" y="1685"/>
                <a:ext cx="72" cy="50"/>
              </a:xfrm>
              <a:custGeom>
                <a:avLst/>
                <a:gdLst>
                  <a:gd name="T0" fmla="*/ 0 w 72"/>
                  <a:gd name="T1" fmla="*/ 0 h 50"/>
                  <a:gd name="T2" fmla="*/ 12 w 72"/>
                  <a:gd name="T3" fmla="*/ 2 h 50"/>
                  <a:gd name="T4" fmla="*/ 24 w 72"/>
                  <a:gd name="T5" fmla="*/ 6 h 50"/>
                  <a:gd name="T6" fmla="*/ 32 w 72"/>
                  <a:gd name="T7" fmla="*/ 10 h 50"/>
                  <a:gd name="T8" fmla="*/ 42 w 72"/>
                  <a:gd name="T9" fmla="*/ 16 h 50"/>
                  <a:gd name="T10" fmla="*/ 50 w 72"/>
                  <a:gd name="T11" fmla="*/ 26 h 50"/>
                  <a:gd name="T12" fmla="*/ 56 w 72"/>
                  <a:gd name="T13" fmla="*/ 30 h 50"/>
                  <a:gd name="T14" fmla="*/ 66 w 72"/>
                  <a:gd name="T15" fmla="*/ 36 h 50"/>
                  <a:gd name="T16" fmla="*/ 70 w 72"/>
                  <a:gd name="T17" fmla="*/ 42 h 50"/>
                  <a:gd name="T18" fmla="*/ 72 w 72"/>
                  <a:gd name="T19" fmla="*/ 46 h 50"/>
                  <a:gd name="T20" fmla="*/ 66 w 72"/>
                  <a:gd name="T21" fmla="*/ 48 h 50"/>
                  <a:gd name="T22" fmla="*/ 56 w 72"/>
                  <a:gd name="T23" fmla="*/ 50 h 50"/>
                  <a:gd name="T24" fmla="*/ 46 w 72"/>
                  <a:gd name="T25" fmla="*/ 46 h 50"/>
                  <a:gd name="T26" fmla="*/ 46 w 72"/>
                  <a:gd name="T27" fmla="*/ 38 h 50"/>
                  <a:gd name="T28" fmla="*/ 40 w 72"/>
                  <a:gd name="T29" fmla="*/ 38 h 50"/>
                  <a:gd name="T30" fmla="*/ 34 w 72"/>
                  <a:gd name="T31" fmla="*/ 32 h 50"/>
                  <a:gd name="T32" fmla="*/ 28 w 72"/>
                  <a:gd name="T33" fmla="*/ 24 h 50"/>
                  <a:gd name="T34" fmla="*/ 22 w 72"/>
                  <a:gd name="T35" fmla="*/ 24 h 50"/>
                  <a:gd name="T36" fmla="*/ 20 w 72"/>
                  <a:gd name="T37" fmla="*/ 18 h 50"/>
                  <a:gd name="T38" fmla="*/ 14 w 72"/>
                  <a:gd name="T39" fmla="*/ 18 h 50"/>
                  <a:gd name="T40" fmla="*/ 6 w 72"/>
                  <a:gd name="T41" fmla="*/ 14 h 50"/>
                  <a:gd name="T42" fmla="*/ 0 w 72"/>
                  <a:gd name="T43" fmla="*/ 10 h 50"/>
                  <a:gd name="T44" fmla="*/ 0 w 72"/>
                  <a:gd name="T4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50">
                    <a:moveTo>
                      <a:pt x="0" y="0"/>
                    </a:moveTo>
                    <a:lnTo>
                      <a:pt x="12" y="2"/>
                    </a:lnTo>
                    <a:lnTo>
                      <a:pt x="24" y="6"/>
                    </a:lnTo>
                    <a:lnTo>
                      <a:pt x="32" y="10"/>
                    </a:lnTo>
                    <a:lnTo>
                      <a:pt x="42" y="16"/>
                    </a:lnTo>
                    <a:lnTo>
                      <a:pt x="50" y="26"/>
                    </a:lnTo>
                    <a:lnTo>
                      <a:pt x="56" y="30"/>
                    </a:lnTo>
                    <a:lnTo>
                      <a:pt x="66" y="36"/>
                    </a:lnTo>
                    <a:lnTo>
                      <a:pt x="70" y="42"/>
                    </a:lnTo>
                    <a:lnTo>
                      <a:pt x="72" y="46"/>
                    </a:lnTo>
                    <a:lnTo>
                      <a:pt x="66" y="48"/>
                    </a:lnTo>
                    <a:lnTo>
                      <a:pt x="56" y="50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0" y="38"/>
                    </a:lnTo>
                    <a:lnTo>
                      <a:pt x="34" y="32"/>
                    </a:lnTo>
                    <a:lnTo>
                      <a:pt x="28" y="24"/>
                    </a:lnTo>
                    <a:lnTo>
                      <a:pt x="22" y="24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4" name="Group 173"/>
            <p:cNvGrpSpPr/>
            <p:nvPr/>
          </p:nvGrpSpPr>
          <p:grpSpPr>
            <a:xfrm>
              <a:off x="8474215" y="4878939"/>
              <a:ext cx="298450" cy="368300"/>
              <a:chOff x="8485188" y="4976813"/>
              <a:chExt cx="298450" cy="368300"/>
            </a:xfrm>
            <a:solidFill>
              <a:schemeClr val="bg1">
                <a:lumMod val="50000"/>
              </a:schemeClr>
            </a:solidFill>
          </p:grpSpPr>
          <p:sp>
            <p:nvSpPr>
              <p:cNvPr id="175" name="Freeform 267"/>
              <p:cNvSpPr>
                <a:spLocks/>
              </p:cNvSpPr>
              <p:nvPr/>
            </p:nvSpPr>
            <p:spPr bwMode="auto">
              <a:xfrm>
                <a:off x="8643938" y="4976813"/>
                <a:ext cx="139700" cy="215900"/>
              </a:xfrm>
              <a:custGeom>
                <a:avLst/>
                <a:gdLst>
                  <a:gd name="T0" fmla="*/ 20 w 88"/>
                  <a:gd name="T1" fmla="*/ 98 h 136"/>
                  <a:gd name="T2" fmla="*/ 14 w 88"/>
                  <a:gd name="T3" fmla="*/ 90 h 136"/>
                  <a:gd name="T4" fmla="*/ 22 w 88"/>
                  <a:gd name="T5" fmla="*/ 84 h 136"/>
                  <a:gd name="T6" fmla="*/ 28 w 88"/>
                  <a:gd name="T7" fmla="*/ 80 h 136"/>
                  <a:gd name="T8" fmla="*/ 28 w 88"/>
                  <a:gd name="T9" fmla="*/ 62 h 136"/>
                  <a:gd name="T10" fmla="*/ 30 w 88"/>
                  <a:gd name="T11" fmla="*/ 46 h 136"/>
                  <a:gd name="T12" fmla="*/ 20 w 88"/>
                  <a:gd name="T13" fmla="*/ 34 h 136"/>
                  <a:gd name="T14" fmla="*/ 8 w 88"/>
                  <a:gd name="T15" fmla="*/ 26 h 136"/>
                  <a:gd name="T16" fmla="*/ 2 w 88"/>
                  <a:gd name="T17" fmla="*/ 10 h 136"/>
                  <a:gd name="T18" fmla="*/ 0 w 88"/>
                  <a:gd name="T19" fmla="*/ 0 h 136"/>
                  <a:gd name="T20" fmla="*/ 10 w 88"/>
                  <a:gd name="T21" fmla="*/ 10 h 136"/>
                  <a:gd name="T22" fmla="*/ 22 w 88"/>
                  <a:gd name="T23" fmla="*/ 18 h 136"/>
                  <a:gd name="T24" fmla="*/ 30 w 88"/>
                  <a:gd name="T25" fmla="*/ 26 h 136"/>
                  <a:gd name="T26" fmla="*/ 28 w 88"/>
                  <a:gd name="T27" fmla="*/ 34 h 136"/>
                  <a:gd name="T28" fmla="*/ 34 w 88"/>
                  <a:gd name="T29" fmla="*/ 44 h 136"/>
                  <a:gd name="T30" fmla="*/ 38 w 88"/>
                  <a:gd name="T31" fmla="*/ 52 h 136"/>
                  <a:gd name="T32" fmla="*/ 44 w 88"/>
                  <a:gd name="T33" fmla="*/ 46 h 136"/>
                  <a:gd name="T34" fmla="*/ 46 w 88"/>
                  <a:gd name="T35" fmla="*/ 52 h 136"/>
                  <a:gd name="T36" fmla="*/ 52 w 88"/>
                  <a:gd name="T37" fmla="*/ 60 h 136"/>
                  <a:gd name="T38" fmla="*/ 64 w 88"/>
                  <a:gd name="T39" fmla="*/ 68 h 136"/>
                  <a:gd name="T40" fmla="*/ 76 w 88"/>
                  <a:gd name="T41" fmla="*/ 66 h 136"/>
                  <a:gd name="T42" fmla="*/ 82 w 88"/>
                  <a:gd name="T43" fmla="*/ 60 h 136"/>
                  <a:gd name="T44" fmla="*/ 88 w 88"/>
                  <a:gd name="T45" fmla="*/ 62 h 136"/>
                  <a:gd name="T46" fmla="*/ 88 w 88"/>
                  <a:gd name="T47" fmla="*/ 74 h 136"/>
                  <a:gd name="T48" fmla="*/ 80 w 88"/>
                  <a:gd name="T49" fmla="*/ 80 h 136"/>
                  <a:gd name="T50" fmla="*/ 80 w 88"/>
                  <a:gd name="T51" fmla="*/ 88 h 136"/>
                  <a:gd name="T52" fmla="*/ 64 w 88"/>
                  <a:gd name="T53" fmla="*/ 90 h 136"/>
                  <a:gd name="T54" fmla="*/ 64 w 88"/>
                  <a:gd name="T55" fmla="*/ 98 h 136"/>
                  <a:gd name="T56" fmla="*/ 64 w 88"/>
                  <a:gd name="T57" fmla="*/ 106 h 136"/>
                  <a:gd name="T58" fmla="*/ 58 w 88"/>
                  <a:gd name="T59" fmla="*/ 114 h 136"/>
                  <a:gd name="T60" fmla="*/ 50 w 88"/>
                  <a:gd name="T61" fmla="*/ 126 h 136"/>
                  <a:gd name="T62" fmla="*/ 40 w 88"/>
                  <a:gd name="T63" fmla="*/ 136 h 136"/>
                  <a:gd name="T64" fmla="*/ 32 w 88"/>
                  <a:gd name="T65" fmla="*/ 134 h 136"/>
                  <a:gd name="T66" fmla="*/ 30 w 88"/>
                  <a:gd name="T67" fmla="*/ 122 h 136"/>
                  <a:gd name="T68" fmla="*/ 36 w 88"/>
                  <a:gd name="T69" fmla="*/ 116 h 136"/>
                  <a:gd name="T70" fmla="*/ 36 w 88"/>
                  <a:gd name="T71" fmla="*/ 108 h 136"/>
                  <a:gd name="T72" fmla="*/ 30 w 88"/>
                  <a:gd name="T73" fmla="*/ 100 h 136"/>
                  <a:gd name="T74" fmla="*/ 20 w 88"/>
                  <a:gd name="T7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136">
                    <a:moveTo>
                      <a:pt x="20" y="98"/>
                    </a:moveTo>
                    <a:lnTo>
                      <a:pt x="14" y="90"/>
                    </a:lnTo>
                    <a:lnTo>
                      <a:pt x="22" y="84"/>
                    </a:lnTo>
                    <a:lnTo>
                      <a:pt x="28" y="80"/>
                    </a:lnTo>
                    <a:lnTo>
                      <a:pt x="28" y="62"/>
                    </a:lnTo>
                    <a:lnTo>
                      <a:pt x="30" y="46"/>
                    </a:lnTo>
                    <a:lnTo>
                      <a:pt x="20" y="34"/>
                    </a:lnTo>
                    <a:lnTo>
                      <a:pt x="8" y="26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10" y="10"/>
                    </a:lnTo>
                    <a:lnTo>
                      <a:pt x="22" y="18"/>
                    </a:lnTo>
                    <a:lnTo>
                      <a:pt x="30" y="26"/>
                    </a:lnTo>
                    <a:lnTo>
                      <a:pt x="28" y="34"/>
                    </a:lnTo>
                    <a:lnTo>
                      <a:pt x="34" y="44"/>
                    </a:lnTo>
                    <a:lnTo>
                      <a:pt x="38" y="52"/>
                    </a:lnTo>
                    <a:lnTo>
                      <a:pt x="44" y="46"/>
                    </a:lnTo>
                    <a:lnTo>
                      <a:pt x="46" y="52"/>
                    </a:lnTo>
                    <a:lnTo>
                      <a:pt x="52" y="60"/>
                    </a:lnTo>
                    <a:lnTo>
                      <a:pt x="64" y="68"/>
                    </a:lnTo>
                    <a:lnTo>
                      <a:pt x="76" y="66"/>
                    </a:lnTo>
                    <a:lnTo>
                      <a:pt x="82" y="60"/>
                    </a:lnTo>
                    <a:lnTo>
                      <a:pt x="88" y="62"/>
                    </a:lnTo>
                    <a:lnTo>
                      <a:pt x="88" y="74"/>
                    </a:lnTo>
                    <a:lnTo>
                      <a:pt x="80" y="80"/>
                    </a:lnTo>
                    <a:lnTo>
                      <a:pt x="80" y="88"/>
                    </a:lnTo>
                    <a:lnTo>
                      <a:pt x="64" y="90"/>
                    </a:lnTo>
                    <a:lnTo>
                      <a:pt x="64" y="98"/>
                    </a:lnTo>
                    <a:lnTo>
                      <a:pt x="64" y="106"/>
                    </a:lnTo>
                    <a:lnTo>
                      <a:pt x="58" y="114"/>
                    </a:lnTo>
                    <a:lnTo>
                      <a:pt x="50" y="126"/>
                    </a:lnTo>
                    <a:lnTo>
                      <a:pt x="40" y="136"/>
                    </a:lnTo>
                    <a:lnTo>
                      <a:pt x="32" y="134"/>
                    </a:lnTo>
                    <a:lnTo>
                      <a:pt x="30" y="122"/>
                    </a:lnTo>
                    <a:lnTo>
                      <a:pt x="36" y="116"/>
                    </a:lnTo>
                    <a:lnTo>
                      <a:pt x="36" y="108"/>
                    </a:lnTo>
                    <a:lnTo>
                      <a:pt x="30" y="100"/>
                    </a:lnTo>
                    <a:lnTo>
                      <a:pt x="20" y="9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268"/>
              <p:cNvSpPr>
                <a:spLocks/>
              </p:cNvSpPr>
              <p:nvPr/>
            </p:nvSpPr>
            <p:spPr bwMode="auto">
              <a:xfrm>
                <a:off x="8485188" y="5160963"/>
                <a:ext cx="193675" cy="184150"/>
              </a:xfrm>
              <a:custGeom>
                <a:avLst/>
                <a:gdLst>
                  <a:gd name="T0" fmla="*/ 92 w 122"/>
                  <a:gd name="T1" fmla="*/ 0 h 116"/>
                  <a:gd name="T2" fmla="*/ 100 w 122"/>
                  <a:gd name="T3" fmla="*/ 2 h 116"/>
                  <a:gd name="T4" fmla="*/ 106 w 122"/>
                  <a:gd name="T5" fmla="*/ 10 h 116"/>
                  <a:gd name="T6" fmla="*/ 116 w 122"/>
                  <a:gd name="T7" fmla="*/ 10 h 116"/>
                  <a:gd name="T8" fmla="*/ 122 w 122"/>
                  <a:gd name="T9" fmla="*/ 10 h 116"/>
                  <a:gd name="T10" fmla="*/ 122 w 122"/>
                  <a:gd name="T11" fmla="*/ 20 h 116"/>
                  <a:gd name="T12" fmla="*/ 116 w 122"/>
                  <a:gd name="T13" fmla="*/ 30 h 116"/>
                  <a:gd name="T14" fmla="*/ 110 w 122"/>
                  <a:gd name="T15" fmla="*/ 38 h 116"/>
                  <a:gd name="T16" fmla="*/ 100 w 122"/>
                  <a:gd name="T17" fmla="*/ 46 h 116"/>
                  <a:gd name="T18" fmla="*/ 100 w 122"/>
                  <a:gd name="T19" fmla="*/ 60 h 116"/>
                  <a:gd name="T20" fmla="*/ 90 w 122"/>
                  <a:gd name="T21" fmla="*/ 62 h 116"/>
                  <a:gd name="T22" fmla="*/ 80 w 122"/>
                  <a:gd name="T23" fmla="*/ 66 h 116"/>
                  <a:gd name="T24" fmla="*/ 74 w 122"/>
                  <a:gd name="T25" fmla="*/ 74 h 116"/>
                  <a:gd name="T26" fmla="*/ 70 w 122"/>
                  <a:gd name="T27" fmla="*/ 90 h 116"/>
                  <a:gd name="T28" fmla="*/ 58 w 122"/>
                  <a:gd name="T29" fmla="*/ 104 h 116"/>
                  <a:gd name="T30" fmla="*/ 48 w 122"/>
                  <a:gd name="T31" fmla="*/ 114 h 116"/>
                  <a:gd name="T32" fmla="*/ 30 w 122"/>
                  <a:gd name="T33" fmla="*/ 116 h 116"/>
                  <a:gd name="T34" fmla="*/ 22 w 122"/>
                  <a:gd name="T35" fmla="*/ 110 h 116"/>
                  <a:gd name="T36" fmla="*/ 16 w 122"/>
                  <a:gd name="T37" fmla="*/ 108 h 116"/>
                  <a:gd name="T38" fmla="*/ 0 w 122"/>
                  <a:gd name="T39" fmla="*/ 106 h 116"/>
                  <a:gd name="T40" fmla="*/ 4 w 122"/>
                  <a:gd name="T41" fmla="*/ 92 h 116"/>
                  <a:gd name="T42" fmla="*/ 14 w 122"/>
                  <a:gd name="T43" fmla="*/ 80 h 116"/>
                  <a:gd name="T44" fmla="*/ 30 w 122"/>
                  <a:gd name="T45" fmla="*/ 64 h 116"/>
                  <a:gd name="T46" fmla="*/ 38 w 122"/>
                  <a:gd name="T47" fmla="*/ 64 h 116"/>
                  <a:gd name="T48" fmla="*/ 48 w 122"/>
                  <a:gd name="T49" fmla="*/ 52 h 116"/>
                  <a:gd name="T50" fmla="*/ 60 w 122"/>
                  <a:gd name="T51" fmla="*/ 52 h 116"/>
                  <a:gd name="T52" fmla="*/ 72 w 122"/>
                  <a:gd name="T53" fmla="*/ 36 h 116"/>
                  <a:gd name="T54" fmla="*/ 78 w 122"/>
                  <a:gd name="T55" fmla="*/ 26 h 116"/>
                  <a:gd name="T56" fmla="*/ 88 w 122"/>
                  <a:gd name="T57" fmla="*/ 20 h 116"/>
                  <a:gd name="T58" fmla="*/ 88 w 122"/>
                  <a:gd name="T59" fmla="*/ 10 h 116"/>
                  <a:gd name="T60" fmla="*/ 92 w 122"/>
                  <a:gd name="T6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116">
                    <a:moveTo>
                      <a:pt x="92" y="0"/>
                    </a:moveTo>
                    <a:lnTo>
                      <a:pt x="100" y="2"/>
                    </a:lnTo>
                    <a:lnTo>
                      <a:pt x="106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2" y="20"/>
                    </a:lnTo>
                    <a:lnTo>
                      <a:pt x="116" y="30"/>
                    </a:lnTo>
                    <a:lnTo>
                      <a:pt x="110" y="38"/>
                    </a:lnTo>
                    <a:lnTo>
                      <a:pt x="100" y="46"/>
                    </a:lnTo>
                    <a:lnTo>
                      <a:pt x="100" y="60"/>
                    </a:lnTo>
                    <a:lnTo>
                      <a:pt x="90" y="62"/>
                    </a:lnTo>
                    <a:lnTo>
                      <a:pt x="80" y="66"/>
                    </a:lnTo>
                    <a:lnTo>
                      <a:pt x="74" y="74"/>
                    </a:lnTo>
                    <a:lnTo>
                      <a:pt x="70" y="90"/>
                    </a:lnTo>
                    <a:lnTo>
                      <a:pt x="58" y="104"/>
                    </a:lnTo>
                    <a:lnTo>
                      <a:pt x="48" y="114"/>
                    </a:lnTo>
                    <a:lnTo>
                      <a:pt x="30" y="116"/>
                    </a:lnTo>
                    <a:lnTo>
                      <a:pt x="22" y="110"/>
                    </a:lnTo>
                    <a:lnTo>
                      <a:pt x="16" y="108"/>
                    </a:lnTo>
                    <a:lnTo>
                      <a:pt x="0" y="106"/>
                    </a:lnTo>
                    <a:lnTo>
                      <a:pt x="4" y="92"/>
                    </a:lnTo>
                    <a:lnTo>
                      <a:pt x="14" y="80"/>
                    </a:lnTo>
                    <a:lnTo>
                      <a:pt x="30" y="64"/>
                    </a:lnTo>
                    <a:lnTo>
                      <a:pt x="38" y="64"/>
                    </a:lnTo>
                    <a:lnTo>
                      <a:pt x="48" y="52"/>
                    </a:lnTo>
                    <a:lnTo>
                      <a:pt x="60" y="52"/>
                    </a:lnTo>
                    <a:lnTo>
                      <a:pt x="72" y="36"/>
                    </a:lnTo>
                    <a:lnTo>
                      <a:pt x="78" y="26"/>
                    </a:lnTo>
                    <a:lnTo>
                      <a:pt x="88" y="20"/>
                    </a:lnTo>
                    <a:lnTo>
                      <a:pt x="88" y="10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77" name="Freeform 266"/>
            <p:cNvSpPr>
              <a:spLocks/>
            </p:cNvSpPr>
            <p:nvPr/>
          </p:nvSpPr>
          <p:spPr bwMode="auto">
            <a:xfrm>
              <a:off x="8416579" y="4498975"/>
              <a:ext cx="69850" cy="57150"/>
            </a:xfrm>
            <a:custGeom>
              <a:avLst/>
              <a:gdLst>
                <a:gd name="T0" fmla="*/ 0 w 44"/>
                <a:gd name="T1" fmla="*/ 0 h 36"/>
                <a:gd name="T2" fmla="*/ 14 w 44"/>
                <a:gd name="T3" fmla="*/ 6 h 36"/>
                <a:gd name="T4" fmla="*/ 24 w 44"/>
                <a:gd name="T5" fmla="*/ 18 h 36"/>
                <a:gd name="T6" fmla="*/ 34 w 44"/>
                <a:gd name="T7" fmla="*/ 24 h 36"/>
                <a:gd name="T8" fmla="*/ 44 w 44"/>
                <a:gd name="T9" fmla="*/ 32 h 36"/>
                <a:gd name="T10" fmla="*/ 42 w 44"/>
                <a:gd name="T11" fmla="*/ 36 h 36"/>
                <a:gd name="T12" fmla="*/ 30 w 44"/>
                <a:gd name="T13" fmla="*/ 28 h 36"/>
                <a:gd name="T14" fmla="*/ 20 w 44"/>
                <a:gd name="T15" fmla="*/ 20 h 36"/>
                <a:gd name="T16" fmla="*/ 10 w 44"/>
                <a:gd name="T17" fmla="*/ 12 h 36"/>
                <a:gd name="T18" fmla="*/ 2 w 44"/>
                <a:gd name="T19" fmla="*/ 8 h 36"/>
                <a:gd name="T20" fmla="*/ 0 w 4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lnTo>
                    <a:pt x="14" y="6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0" y="28"/>
                  </a:lnTo>
                  <a:lnTo>
                    <a:pt x="20" y="20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8" name="Freeform 269"/>
            <p:cNvSpPr>
              <a:spLocks/>
            </p:cNvSpPr>
            <p:nvPr/>
          </p:nvSpPr>
          <p:spPr bwMode="auto">
            <a:xfrm>
              <a:off x="7922496" y="5063089"/>
              <a:ext cx="92075" cy="92075"/>
            </a:xfrm>
            <a:custGeom>
              <a:avLst/>
              <a:gdLst>
                <a:gd name="T0" fmla="*/ 2 w 58"/>
                <a:gd name="T1" fmla="*/ 0 h 58"/>
                <a:gd name="T2" fmla="*/ 12 w 58"/>
                <a:gd name="T3" fmla="*/ 6 h 58"/>
                <a:gd name="T4" fmla="*/ 26 w 58"/>
                <a:gd name="T5" fmla="*/ 12 h 58"/>
                <a:gd name="T6" fmla="*/ 40 w 58"/>
                <a:gd name="T7" fmla="*/ 10 h 58"/>
                <a:gd name="T8" fmla="*/ 52 w 58"/>
                <a:gd name="T9" fmla="*/ 8 h 58"/>
                <a:gd name="T10" fmla="*/ 58 w 58"/>
                <a:gd name="T11" fmla="*/ 10 h 58"/>
                <a:gd name="T12" fmla="*/ 58 w 58"/>
                <a:gd name="T13" fmla="*/ 26 h 58"/>
                <a:gd name="T14" fmla="*/ 54 w 58"/>
                <a:gd name="T15" fmla="*/ 34 h 58"/>
                <a:gd name="T16" fmla="*/ 52 w 58"/>
                <a:gd name="T17" fmla="*/ 42 h 58"/>
                <a:gd name="T18" fmla="*/ 48 w 58"/>
                <a:gd name="T19" fmla="*/ 46 h 58"/>
                <a:gd name="T20" fmla="*/ 42 w 58"/>
                <a:gd name="T21" fmla="*/ 46 h 58"/>
                <a:gd name="T22" fmla="*/ 40 w 58"/>
                <a:gd name="T23" fmla="*/ 50 h 58"/>
                <a:gd name="T24" fmla="*/ 32 w 58"/>
                <a:gd name="T25" fmla="*/ 58 h 58"/>
                <a:gd name="T26" fmla="*/ 24 w 58"/>
                <a:gd name="T27" fmla="*/ 56 h 58"/>
                <a:gd name="T28" fmla="*/ 16 w 58"/>
                <a:gd name="T29" fmla="*/ 48 h 58"/>
                <a:gd name="T30" fmla="*/ 10 w 58"/>
                <a:gd name="T31" fmla="*/ 40 h 58"/>
                <a:gd name="T32" fmla="*/ 12 w 58"/>
                <a:gd name="T33" fmla="*/ 26 h 58"/>
                <a:gd name="T34" fmla="*/ 8 w 58"/>
                <a:gd name="T35" fmla="*/ 18 h 58"/>
                <a:gd name="T36" fmla="*/ 0 w 58"/>
                <a:gd name="T37" fmla="*/ 12 h 58"/>
                <a:gd name="T38" fmla="*/ 2 w 58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8">
                  <a:moveTo>
                    <a:pt x="2" y="0"/>
                  </a:moveTo>
                  <a:lnTo>
                    <a:pt x="12" y="6"/>
                  </a:lnTo>
                  <a:lnTo>
                    <a:pt x="26" y="12"/>
                  </a:lnTo>
                  <a:lnTo>
                    <a:pt x="40" y="1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2" y="58"/>
                  </a:lnTo>
                  <a:lnTo>
                    <a:pt x="24" y="56"/>
                  </a:lnTo>
                  <a:lnTo>
                    <a:pt x="16" y="48"/>
                  </a:lnTo>
                  <a:lnTo>
                    <a:pt x="10" y="40"/>
                  </a:lnTo>
                  <a:lnTo>
                    <a:pt x="12" y="26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9" name="Freeform 270"/>
            <p:cNvSpPr>
              <a:spLocks/>
            </p:cNvSpPr>
            <p:nvPr/>
          </p:nvSpPr>
          <p:spPr bwMode="auto">
            <a:xfrm>
              <a:off x="7128746" y="4256639"/>
              <a:ext cx="1016000" cy="755650"/>
            </a:xfrm>
            <a:custGeom>
              <a:avLst/>
              <a:gdLst>
                <a:gd name="T0" fmla="*/ 308 w 640"/>
                <a:gd name="T1" fmla="*/ 18 h 476"/>
                <a:gd name="T2" fmla="*/ 308 w 640"/>
                <a:gd name="T3" fmla="*/ 4 h 476"/>
                <a:gd name="T4" fmla="*/ 340 w 640"/>
                <a:gd name="T5" fmla="*/ 18 h 476"/>
                <a:gd name="T6" fmla="*/ 362 w 640"/>
                <a:gd name="T7" fmla="*/ 22 h 476"/>
                <a:gd name="T8" fmla="*/ 372 w 640"/>
                <a:gd name="T9" fmla="*/ 30 h 476"/>
                <a:gd name="T10" fmla="*/ 352 w 640"/>
                <a:gd name="T11" fmla="*/ 54 h 476"/>
                <a:gd name="T12" fmla="*/ 372 w 640"/>
                <a:gd name="T13" fmla="*/ 78 h 476"/>
                <a:gd name="T14" fmla="*/ 416 w 640"/>
                <a:gd name="T15" fmla="*/ 102 h 476"/>
                <a:gd name="T16" fmla="*/ 450 w 640"/>
                <a:gd name="T17" fmla="*/ 84 h 476"/>
                <a:gd name="T18" fmla="*/ 456 w 640"/>
                <a:gd name="T19" fmla="*/ 22 h 476"/>
                <a:gd name="T20" fmla="*/ 470 w 640"/>
                <a:gd name="T21" fmla="*/ 6 h 476"/>
                <a:gd name="T22" fmla="*/ 484 w 640"/>
                <a:gd name="T23" fmla="*/ 54 h 476"/>
                <a:gd name="T24" fmla="*/ 510 w 640"/>
                <a:gd name="T25" fmla="*/ 72 h 476"/>
                <a:gd name="T26" fmla="*/ 522 w 640"/>
                <a:gd name="T27" fmla="*/ 102 h 476"/>
                <a:gd name="T28" fmla="*/ 532 w 640"/>
                <a:gd name="T29" fmla="*/ 134 h 476"/>
                <a:gd name="T30" fmla="*/ 568 w 640"/>
                <a:gd name="T31" fmla="*/ 162 h 476"/>
                <a:gd name="T32" fmla="*/ 582 w 640"/>
                <a:gd name="T33" fmla="*/ 188 h 476"/>
                <a:gd name="T34" fmla="*/ 612 w 640"/>
                <a:gd name="T35" fmla="*/ 214 h 476"/>
                <a:gd name="T36" fmla="*/ 634 w 640"/>
                <a:gd name="T37" fmla="*/ 254 h 476"/>
                <a:gd name="T38" fmla="*/ 640 w 640"/>
                <a:gd name="T39" fmla="*/ 300 h 476"/>
                <a:gd name="T40" fmla="*/ 624 w 640"/>
                <a:gd name="T41" fmla="*/ 358 h 476"/>
                <a:gd name="T42" fmla="*/ 596 w 640"/>
                <a:gd name="T43" fmla="*/ 402 h 476"/>
                <a:gd name="T44" fmla="*/ 582 w 640"/>
                <a:gd name="T45" fmla="*/ 450 h 476"/>
                <a:gd name="T46" fmla="*/ 550 w 640"/>
                <a:gd name="T47" fmla="*/ 452 h 476"/>
                <a:gd name="T48" fmla="*/ 532 w 640"/>
                <a:gd name="T49" fmla="*/ 474 h 476"/>
                <a:gd name="T50" fmla="*/ 516 w 640"/>
                <a:gd name="T51" fmla="*/ 468 h 476"/>
                <a:gd name="T52" fmla="*/ 500 w 640"/>
                <a:gd name="T53" fmla="*/ 460 h 476"/>
                <a:gd name="T54" fmla="*/ 462 w 640"/>
                <a:gd name="T55" fmla="*/ 464 h 476"/>
                <a:gd name="T56" fmla="*/ 430 w 640"/>
                <a:gd name="T57" fmla="*/ 452 h 476"/>
                <a:gd name="T58" fmla="*/ 418 w 640"/>
                <a:gd name="T59" fmla="*/ 424 h 476"/>
                <a:gd name="T60" fmla="*/ 400 w 640"/>
                <a:gd name="T61" fmla="*/ 408 h 476"/>
                <a:gd name="T62" fmla="*/ 390 w 640"/>
                <a:gd name="T63" fmla="*/ 402 h 476"/>
                <a:gd name="T64" fmla="*/ 392 w 640"/>
                <a:gd name="T65" fmla="*/ 382 h 476"/>
                <a:gd name="T66" fmla="*/ 382 w 640"/>
                <a:gd name="T67" fmla="*/ 376 h 476"/>
                <a:gd name="T68" fmla="*/ 360 w 640"/>
                <a:gd name="T69" fmla="*/ 402 h 476"/>
                <a:gd name="T70" fmla="*/ 340 w 640"/>
                <a:gd name="T71" fmla="*/ 372 h 476"/>
                <a:gd name="T72" fmla="*/ 298 w 640"/>
                <a:gd name="T73" fmla="*/ 350 h 476"/>
                <a:gd name="T74" fmla="*/ 228 w 640"/>
                <a:gd name="T75" fmla="*/ 356 h 476"/>
                <a:gd name="T76" fmla="*/ 172 w 640"/>
                <a:gd name="T77" fmla="*/ 372 h 476"/>
                <a:gd name="T78" fmla="*/ 108 w 640"/>
                <a:gd name="T79" fmla="*/ 386 h 476"/>
                <a:gd name="T80" fmla="*/ 80 w 640"/>
                <a:gd name="T81" fmla="*/ 406 h 476"/>
                <a:gd name="T82" fmla="*/ 30 w 640"/>
                <a:gd name="T83" fmla="*/ 394 h 476"/>
                <a:gd name="T84" fmla="*/ 40 w 640"/>
                <a:gd name="T85" fmla="*/ 356 h 476"/>
                <a:gd name="T86" fmla="*/ 30 w 640"/>
                <a:gd name="T87" fmla="*/ 310 h 476"/>
                <a:gd name="T88" fmla="*/ 4 w 640"/>
                <a:gd name="T89" fmla="*/ 254 h 476"/>
                <a:gd name="T90" fmla="*/ 10 w 640"/>
                <a:gd name="T91" fmla="*/ 254 h 476"/>
                <a:gd name="T92" fmla="*/ 12 w 640"/>
                <a:gd name="T93" fmla="*/ 238 h 476"/>
                <a:gd name="T94" fmla="*/ 12 w 640"/>
                <a:gd name="T95" fmla="*/ 188 h 476"/>
                <a:gd name="T96" fmla="*/ 24 w 640"/>
                <a:gd name="T97" fmla="*/ 178 h 476"/>
                <a:gd name="T98" fmla="*/ 62 w 640"/>
                <a:gd name="T99" fmla="*/ 158 h 476"/>
                <a:gd name="T100" fmla="*/ 122 w 640"/>
                <a:gd name="T101" fmla="*/ 144 h 476"/>
                <a:gd name="T102" fmla="*/ 146 w 640"/>
                <a:gd name="T103" fmla="*/ 98 h 476"/>
                <a:gd name="T104" fmla="*/ 164 w 640"/>
                <a:gd name="T105" fmla="*/ 102 h 476"/>
                <a:gd name="T106" fmla="*/ 176 w 640"/>
                <a:gd name="T107" fmla="*/ 88 h 476"/>
                <a:gd name="T108" fmla="*/ 192 w 640"/>
                <a:gd name="T109" fmla="*/ 66 h 476"/>
                <a:gd name="T110" fmla="*/ 220 w 640"/>
                <a:gd name="T111" fmla="*/ 48 h 476"/>
                <a:gd name="T112" fmla="*/ 242 w 640"/>
                <a:gd name="T113" fmla="*/ 66 h 476"/>
                <a:gd name="T114" fmla="*/ 256 w 640"/>
                <a:gd name="T115" fmla="*/ 52 h 476"/>
                <a:gd name="T116" fmla="*/ 282 w 640"/>
                <a:gd name="T117" fmla="*/ 24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0" h="476">
                  <a:moveTo>
                    <a:pt x="286" y="20"/>
                  </a:moveTo>
                  <a:lnTo>
                    <a:pt x="296" y="22"/>
                  </a:lnTo>
                  <a:lnTo>
                    <a:pt x="308" y="18"/>
                  </a:lnTo>
                  <a:lnTo>
                    <a:pt x="310" y="12"/>
                  </a:lnTo>
                  <a:lnTo>
                    <a:pt x="302" y="6"/>
                  </a:lnTo>
                  <a:lnTo>
                    <a:pt x="308" y="4"/>
                  </a:lnTo>
                  <a:lnTo>
                    <a:pt x="322" y="10"/>
                  </a:lnTo>
                  <a:lnTo>
                    <a:pt x="330" y="14"/>
                  </a:lnTo>
                  <a:lnTo>
                    <a:pt x="340" y="18"/>
                  </a:lnTo>
                  <a:lnTo>
                    <a:pt x="348" y="20"/>
                  </a:lnTo>
                  <a:lnTo>
                    <a:pt x="354" y="22"/>
                  </a:lnTo>
                  <a:lnTo>
                    <a:pt x="362" y="22"/>
                  </a:lnTo>
                  <a:lnTo>
                    <a:pt x="372" y="18"/>
                  </a:lnTo>
                  <a:lnTo>
                    <a:pt x="380" y="22"/>
                  </a:lnTo>
                  <a:lnTo>
                    <a:pt x="372" y="30"/>
                  </a:lnTo>
                  <a:lnTo>
                    <a:pt x="366" y="40"/>
                  </a:lnTo>
                  <a:lnTo>
                    <a:pt x="360" y="48"/>
                  </a:lnTo>
                  <a:lnTo>
                    <a:pt x="352" y="54"/>
                  </a:lnTo>
                  <a:lnTo>
                    <a:pt x="352" y="62"/>
                  </a:lnTo>
                  <a:lnTo>
                    <a:pt x="358" y="68"/>
                  </a:lnTo>
                  <a:lnTo>
                    <a:pt x="372" y="78"/>
                  </a:lnTo>
                  <a:lnTo>
                    <a:pt x="388" y="84"/>
                  </a:lnTo>
                  <a:lnTo>
                    <a:pt x="404" y="96"/>
                  </a:lnTo>
                  <a:lnTo>
                    <a:pt x="416" y="102"/>
                  </a:lnTo>
                  <a:lnTo>
                    <a:pt x="432" y="112"/>
                  </a:lnTo>
                  <a:lnTo>
                    <a:pt x="442" y="100"/>
                  </a:lnTo>
                  <a:lnTo>
                    <a:pt x="450" y="84"/>
                  </a:lnTo>
                  <a:lnTo>
                    <a:pt x="452" y="66"/>
                  </a:lnTo>
                  <a:lnTo>
                    <a:pt x="450" y="40"/>
                  </a:lnTo>
                  <a:lnTo>
                    <a:pt x="456" y="22"/>
                  </a:lnTo>
                  <a:lnTo>
                    <a:pt x="460" y="10"/>
                  </a:lnTo>
                  <a:lnTo>
                    <a:pt x="464" y="0"/>
                  </a:lnTo>
                  <a:lnTo>
                    <a:pt x="470" y="6"/>
                  </a:lnTo>
                  <a:lnTo>
                    <a:pt x="478" y="20"/>
                  </a:lnTo>
                  <a:lnTo>
                    <a:pt x="482" y="32"/>
                  </a:lnTo>
                  <a:lnTo>
                    <a:pt x="484" y="54"/>
                  </a:lnTo>
                  <a:lnTo>
                    <a:pt x="494" y="58"/>
                  </a:lnTo>
                  <a:lnTo>
                    <a:pt x="506" y="62"/>
                  </a:lnTo>
                  <a:lnTo>
                    <a:pt x="510" y="72"/>
                  </a:lnTo>
                  <a:lnTo>
                    <a:pt x="512" y="82"/>
                  </a:lnTo>
                  <a:lnTo>
                    <a:pt x="512" y="96"/>
                  </a:lnTo>
                  <a:lnTo>
                    <a:pt x="522" y="102"/>
                  </a:lnTo>
                  <a:lnTo>
                    <a:pt x="526" y="112"/>
                  </a:lnTo>
                  <a:lnTo>
                    <a:pt x="526" y="124"/>
                  </a:lnTo>
                  <a:lnTo>
                    <a:pt x="532" y="134"/>
                  </a:lnTo>
                  <a:lnTo>
                    <a:pt x="544" y="138"/>
                  </a:lnTo>
                  <a:lnTo>
                    <a:pt x="558" y="148"/>
                  </a:lnTo>
                  <a:lnTo>
                    <a:pt x="568" y="162"/>
                  </a:lnTo>
                  <a:lnTo>
                    <a:pt x="578" y="172"/>
                  </a:lnTo>
                  <a:lnTo>
                    <a:pt x="578" y="182"/>
                  </a:lnTo>
                  <a:lnTo>
                    <a:pt x="582" y="188"/>
                  </a:lnTo>
                  <a:lnTo>
                    <a:pt x="594" y="188"/>
                  </a:lnTo>
                  <a:lnTo>
                    <a:pt x="598" y="204"/>
                  </a:lnTo>
                  <a:lnTo>
                    <a:pt x="612" y="214"/>
                  </a:lnTo>
                  <a:lnTo>
                    <a:pt x="624" y="228"/>
                  </a:lnTo>
                  <a:lnTo>
                    <a:pt x="630" y="242"/>
                  </a:lnTo>
                  <a:lnTo>
                    <a:pt x="634" y="254"/>
                  </a:lnTo>
                  <a:lnTo>
                    <a:pt x="636" y="270"/>
                  </a:lnTo>
                  <a:lnTo>
                    <a:pt x="638" y="282"/>
                  </a:lnTo>
                  <a:lnTo>
                    <a:pt x="640" y="300"/>
                  </a:lnTo>
                  <a:lnTo>
                    <a:pt x="634" y="322"/>
                  </a:lnTo>
                  <a:lnTo>
                    <a:pt x="632" y="340"/>
                  </a:lnTo>
                  <a:lnTo>
                    <a:pt x="624" y="358"/>
                  </a:lnTo>
                  <a:lnTo>
                    <a:pt x="612" y="368"/>
                  </a:lnTo>
                  <a:lnTo>
                    <a:pt x="606" y="380"/>
                  </a:lnTo>
                  <a:lnTo>
                    <a:pt x="596" y="402"/>
                  </a:lnTo>
                  <a:lnTo>
                    <a:pt x="590" y="418"/>
                  </a:lnTo>
                  <a:lnTo>
                    <a:pt x="582" y="432"/>
                  </a:lnTo>
                  <a:lnTo>
                    <a:pt x="582" y="450"/>
                  </a:lnTo>
                  <a:lnTo>
                    <a:pt x="576" y="454"/>
                  </a:lnTo>
                  <a:lnTo>
                    <a:pt x="566" y="454"/>
                  </a:lnTo>
                  <a:lnTo>
                    <a:pt x="550" y="452"/>
                  </a:lnTo>
                  <a:lnTo>
                    <a:pt x="546" y="464"/>
                  </a:lnTo>
                  <a:lnTo>
                    <a:pt x="534" y="472"/>
                  </a:lnTo>
                  <a:lnTo>
                    <a:pt x="532" y="474"/>
                  </a:lnTo>
                  <a:lnTo>
                    <a:pt x="526" y="476"/>
                  </a:lnTo>
                  <a:lnTo>
                    <a:pt x="520" y="472"/>
                  </a:lnTo>
                  <a:lnTo>
                    <a:pt x="516" y="468"/>
                  </a:lnTo>
                  <a:lnTo>
                    <a:pt x="510" y="462"/>
                  </a:lnTo>
                  <a:lnTo>
                    <a:pt x="506" y="458"/>
                  </a:lnTo>
                  <a:lnTo>
                    <a:pt x="500" y="460"/>
                  </a:lnTo>
                  <a:lnTo>
                    <a:pt x="486" y="474"/>
                  </a:lnTo>
                  <a:lnTo>
                    <a:pt x="474" y="470"/>
                  </a:lnTo>
                  <a:lnTo>
                    <a:pt x="462" y="464"/>
                  </a:lnTo>
                  <a:lnTo>
                    <a:pt x="450" y="464"/>
                  </a:lnTo>
                  <a:lnTo>
                    <a:pt x="438" y="462"/>
                  </a:lnTo>
                  <a:lnTo>
                    <a:pt x="430" y="452"/>
                  </a:lnTo>
                  <a:lnTo>
                    <a:pt x="424" y="444"/>
                  </a:lnTo>
                  <a:lnTo>
                    <a:pt x="426" y="434"/>
                  </a:lnTo>
                  <a:lnTo>
                    <a:pt x="418" y="424"/>
                  </a:lnTo>
                  <a:lnTo>
                    <a:pt x="410" y="416"/>
                  </a:lnTo>
                  <a:lnTo>
                    <a:pt x="402" y="416"/>
                  </a:lnTo>
                  <a:lnTo>
                    <a:pt x="400" y="408"/>
                  </a:lnTo>
                  <a:lnTo>
                    <a:pt x="406" y="398"/>
                  </a:lnTo>
                  <a:lnTo>
                    <a:pt x="398" y="394"/>
                  </a:lnTo>
                  <a:lnTo>
                    <a:pt x="390" y="402"/>
                  </a:lnTo>
                  <a:lnTo>
                    <a:pt x="380" y="408"/>
                  </a:lnTo>
                  <a:lnTo>
                    <a:pt x="386" y="388"/>
                  </a:lnTo>
                  <a:lnTo>
                    <a:pt x="392" y="382"/>
                  </a:lnTo>
                  <a:lnTo>
                    <a:pt x="394" y="376"/>
                  </a:lnTo>
                  <a:lnTo>
                    <a:pt x="390" y="366"/>
                  </a:lnTo>
                  <a:lnTo>
                    <a:pt x="382" y="376"/>
                  </a:lnTo>
                  <a:lnTo>
                    <a:pt x="376" y="386"/>
                  </a:lnTo>
                  <a:lnTo>
                    <a:pt x="366" y="394"/>
                  </a:lnTo>
                  <a:lnTo>
                    <a:pt x="360" y="402"/>
                  </a:lnTo>
                  <a:lnTo>
                    <a:pt x="352" y="398"/>
                  </a:lnTo>
                  <a:lnTo>
                    <a:pt x="350" y="386"/>
                  </a:lnTo>
                  <a:lnTo>
                    <a:pt x="340" y="372"/>
                  </a:lnTo>
                  <a:lnTo>
                    <a:pt x="334" y="364"/>
                  </a:lnTo>
                  <a:lnTo>
                    <a:pt x="328" y="358"/>
                  </a:lnTo>
                  <a:lnTo>
                    <a:pt x="298" y="350"/>
                  </a:lnTo>
                  <a:lnTo>
                    <a:pt x="258" y="344"/>
                  </a:lnTo>
                  <a:lnTo>
                    <a:pt x="246" y="348"/>
                  </a:lnTo>
                  <a:lnTo>
                    <a:pt x="228" y="356"/>
                  </a:lnTo>
                  <a:lnTo>
                    <a:pt x="200" y="358"/>
                  </a:lnTo>
                  <a:lnTo>
                    <a:pt x="184" y="368"/>
                  </a:lnTo>
                  <a:lnTo>
                    <a:pt x="172" y="372"/>
                  </a:lnTo>
                  <a:lnTo>
                    <a:pt x="170" y="380"/>
                  </a:lnTo>
                  <a:lnTo>
                    <a:pt x="164" y="386"/>
                  </a:lnTo>
                  <a:lnTo>
                    <a:pt x="108" y="386"/>
                  </a:lnTo>
                  <a:lnTo>
                    <a:pt x="100" y="394"/>
                  </a:lnTo>
                  <a:lnTo>
                    <a:pt x="90" y="394"/>
                  </a:lnTo>
                  <a:lnTo>
                    <a:pt x="80" y="406"/>
                  </a:lnTo>
                  <a:lnTo>
                    <a:pt x="54" y="408"/>
                  </a:lnTo>
                  <a:lnTo>
                    <a:pt x="42" y="400"/>
                  </a:lnTo>
                  <a:lnTo>
                    <a:pt x="30" y="394"/>
                  </a:lnTo>
                  <a:lnTo>
                    <a:pt x="28" y="384"/>
                  </a:lnTo>
                  <a:lnTo>
                    <a:pt x="40" y="378"/>
                  </a:lnTo>
                  <a:lnTo>
                    <a:pt x="40" y="356"/>
                  </a:lnTo>
                  <a:lnTo>
                    <a:pt x="40" y="342"/>
                  </a:lnTo>
                  <a:lnTo>
                    <a:pt x="30" y="328"/>
                  </a:lnTo>
                  <a:lnTo>
                    <a:pt x="30" y="310"/>
                  </a:lnTo>
                  <a:lnTo>
                    <a:pt x="18" y="280"/>
                  </a:lnTo>
                  <a:lnTo>
                    <a:pt x="10" y="264"/>
                  </a:lnTo>
                  <a:lnTo>
                    <a:pt x="4" y="254"/>
                  </a:lnTo>
                  <a:lnTo>
                    <a:pt x="0" y="246"/>
                  </a:lnTo>
                  <a:lnTo>
                    <a:pt x="6" y="248"/>
                  </a:lnTo>
                  <a:lnTo>
                    <a:pt x="10" y="254"/>
                  </a:lnTo>
                  <a:lnTo>
                    <a:pt x="18" y="254"/>
                  </a:lnTo>
                  <a:lnTo>
                    <a:pt x="20" y="244"/>
                  </a:lnTo>
                  <a:lnTo>
                    <a:pt x="12" y="238"/>
                  </a:lnTo>
                  <a:lnTo>
                    <a:pt x="6" y="218"/>
                  </a:lnTo>
                  <a:lnTo>
                    <a:pt x="6" y="204"/>
                  </a:lnTo>
                  <a:lnTo>
                    <a:pt x="12" y="188"/>
                  </a:lnTo>
                  <a:lnTo>
                    <a:pt x="14" y="180"/>
                  </a:lnTo>
                  <a:lnTo>
                    <a:pt x="20" y="186"/>
                  </a:lnTo>
                  <a:lnTo>
                    <a:pt x="24" y="178"/>
                  </a:lnTo>
                  <a:lnTo>
                    <a:pt x="34" y="178"/>
                  </a:lnTo>
                  <a:lnTo>
                    <a:pt x="48" y="162"/>
                  </a:lnTo>
                  <a:lnTo>
                    <a:pt x="62" y="158"/>
                  </a:lnTo>
                  <a:lnTo>
                    <a:pt x="86" y="154"/>
                  </a:lnTo>
                  <a:lnTo>
                    <a:pt x="110" y="146"/>
                  </a:lnTo>
                  <a:lnTo>
                    <a:pt x="122" y="144"/>
                  </a:lnTo>
                  <a:lnTo>
                    <a:pt x="144" y="118"/>
                  </a:lnTo>
                  <a:lnTo>
                    <a:pt x="142" y="106"/>
                  </a:lnTo>
                  <a:lnTo>
                    <a:pt x="146" y="98"/>
                  </a:lnTo>
                  <a:lnTo>
                    <a:pt x="156" y="92"/>
                  </a:lnTo>
                  <a:lnTo>
                    <a:pt x="160" y="98"/>
                  </a:lnTo>
                  <a:lnTo>
                    <a:pt x="164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76" y="88"/>
                  </a:lnTo>
                  <a:lnTo>
                    <a:pt x="180" y="84"/>
                  </a:lnTo>
                  <a:lnTo>
                    <a:pt x="182" y="72"/>
                  </a:lnTo>
                  <a:lnTo>
                    <a:pt x="192" y="66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20" y="48"/>
                  </a:lnTo>
                  <a:lnTo>
                    <a:pt x="230" y="54"/>
                  </a:lnTo>
                  <a:lnTo>
                    <a:pt x="236" y="60"/>
                  </a:lnTo>
                  <a:lnTo>
                    <a:pt x="242" y="66"/>
                  </a:lnTo>
                  <a:lnTo>
                    <a:pt x="254" y="64"/>
                  </a:lnTo>
                  <a:lnTo>
                    <a:pt x="262" y="62"/>
                  </a:lnTo>
                  <a:lnTo>
                    <a:pt x="256" y="52"/>
                  </a:lnTo>
                  <a:lnTo>
                    <a:pt x="268" y="40"/>
                  </a:lnTo>
                  <a:lnTo>
                    <a:pt x="274" y="28"/>
                  </a:lnTo>
                  <a:lnTo>
                    <a:pt x="282" y="24"/>
                  </a:lnTo>
                  <a:lnTo>
                    <a:pt x="286" y="2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0" name="Freeform 165"/>
            <p:cNvSpPr>
              <a:spLocks/>
            </p:cNvSpPr>
            <p:nvPr/>
          </p:nvSpPr>
          <p:spPr bwMode="auto">
            <a:xfrm>
              <a:off x="4697312" y="4549596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1" name="Freeform 198"/>
            <p:cNvSpPr>
              <a:spLocks/>
            </p:cNvSpPr>
            <p:nvPr/>
          </p:nvSpPr>
          <p:spPr bwMode="auto">
            <a:xfrm>
              <a:off x="4018103" y="2455563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2" name="Freeform 205"/>
            <p:cNvSpPr>
              <a:spLocks/>
            </p:cNvSpPr>
            <p:nvPr/>
          </p:nvSpPr>
          <p:spPr bwMode="auto">
            <a:xfrm>
              <a:off x="4351270" y="2562775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3" name="Freeform 196"/>
            <p:cNvSpPr>
              <a:spLocks/>
            </p:cNvSpPr>
            <p:nvPr/>
          </p:nvSpPr>
          <p:spPr bwMode="auto">
            <a:xfrm>
              <a:off x="4128370" y="2299938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88C00"/>
                </a:solidFill>
              </a:endParaRPr>
            </a:p>
          </p:txBody>
        </p:sp>
        <p:sp>
          <p:nvSpPr>
            <p:cNvPr id="184" name="Freeform 200"/>
            <p:cNvSpPr>
              <a:spLocks/>
            </p:cNvSpPr>
            <p:nvPr/>
          </p:nvSpPr>
          <p:spPr bwMode="auto">
            <a:xfrm>
              <a:off x="4158724" y="2567649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5" name="Freeform 58"/>
            <p:cNvSpPr>
              <a:spLocks/>
            </p:cNvSpPr>
            <p:nvPr/>
          </p:nvSpPr>
          <p:spPr bwMode="auto">
            <a:xfrm>
              <a:off x="9233788" y="3442206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6" name="Freeform 59"/>
            <p:cNvSpPr>
              <a:spLocks/>
            </p:cNvSpPr>
            <p:nvPr/>
          </p:nvSpPr>
          <p:spPr bwMode="auto">
            <a:xfrm>
              <a:off x="9233788" y="3442206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A25E7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87" name="Group 298"/>
            <p:cNvGrpSpPr>
              <a:grpSpLocks/>
            </p:cNvGrpSpPr>
            <p:nvPr/>
          </p:nvGrpSpPr>
          <p:grpSpPr bwMode="auto">
            <a:xfrm>
              <a:off x="4969016" y="1260296"/>
              <a:ext cx="4095750" cy="1793875"/>
              <a:chOff x="3137" y="855"/>
              <a:chExt cx="2580" cy="1130"/>
            </a:xfrm>
            <a:solidFill>
              <a:schemeClr val="bg1">
                <a:lumMod val="50000"/>
              </a:schemeClr>
            </a:solidFill>
          </p:grpSpPr>
          <p:sp>
            <p:nvSpPr>
              <p:cNvPr id="188" name="Freeform 187"/>
              <p:cNvSpPr>
                <a:spLocks/>
              </p:cNvSpPr>
              <p:nvPr/>
            </p:nvSpPr>
            <p:spPr bwMode="auto">
              <a:xfrm>
                <a:off x="3393" y="1873"/>
                <a:ext cx="52" cy="44"/>
              </a:xfrm>
              <a:custGeom>
                <a:avLst/>
                <a:gdLst>
                  <a:gd name="T0" fmla="*/ 0 w 52"/>
                  <a:gd name="T1" fmla="*/ 6 h 44"/>
                  <a:gd name="T2" fmla="*/ 6 w 52"/>
                  <a:gd name="T3" fmla="*/ 4 h 44"/>
                  <a:gd name="T4" fmla="*/ 16 w 52"/>
                  <a:gd name="T5" fmla="*/ 0 h 44"/>
                  <a:gd name="T6" fmla="*/ 24 w 52"/>
                  <a:gd name="T7" fmla="*/ 0 h 44"/>
                  <a:gd name="T8" fmla="*/ 28 w 52"/>
                  <a:gd name="T9" fmla="*/ 4 h 44"/>
                  <a:gd name="T10" fmla="*/ 30 w 52"/>
                  <a:gd name="T11" fmla="*/ 10 h 44"/>
                  <a:gd name="T12" fmla="*/ 32 w 52"/>
                  <a:gd name="T13" fmla="*/ 18 h 44"/>
                  <a:gd name="T14" fmla="*/ 36 w 52"/>
                  <a:gd name="T15" fmla="*/ 24 h 44"/>
                  <a:gd name="T16" fmla="*/ 40 w 52"/>
                  <a:gd name="T17" fmla="*/ 28 h 44"/>
                  <a:gd name="T18" fmla="*/ 46 w 52"/>
                  <a:gd name="T19" fmla="*/ 30 h 44"/>
                  <a:gd name="T20" fmla="*/ 50 w 52"/>
                  <a:gd name="T21" fmla="*/ 34 h 44"/>
                  <a:gd name="T22" fmla="*/ 52 w 52"/>
                  <a:gd name="T23" fmla="*/ 38 h 44"/>
                  <a:gd name="T24" fmla="*/ 50 w 52"/>
                  <a:gd name="T25" fmla="*/ 44 h 44"/>
                  <a:gd name="T26" fmla="*/ 42 w 52"/>
                  <a:gd name="T27" fmla="*/ 42 h 44"/>
                  <a:gd name="T28" fmla="*/ 40 w 52"/>
                  <a:gd name="T29" fmla="*/ 34 h 44"/>
                  <a:gd name="T30" fmla="*/ 34 w 52"/>
                  <a:gd name="T31" fmla="*/ 32 h 44"/>
                  <a:gd name="T32" fmla="*/ 28 w 52"/>
                  <a:gd name="T33" fmla="*/ 28 h 44"/>
                  <a:gd name="T34" fmla="*/ 20 w 52"/>
                  <a:gd name="T35" fmla="*/ 28 h 44"/>
                  <a:gd name="T36" fmla="*/ 18 w 52"/>
                  <a:gd name="T37" fmla="*/ 32 h 44"/>
                  <a:gd name="T38" fmla="*/ 12 w 52"/>
                  <a:gd name="T39" fmla="*/ 28 h 44"/>
                  <a:gd name="T40" fmla="*/ 0 w 52"/>
                  <a:gd name="T41" fmla="*/ 28 h 44"/>
                  <a:gd name="T42" fmla="*/ 0 w 52"/>
                  <a:gd name="T43" fmla="*/ 16 h 44"/>
                  <a:gd name="T44" fmla="*/ 0 w 52"/>
                  <a:gd name="T45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44">
                    <a:moveTo>
                      <a:pt x="0" y="6"/>
                    </a:moveTo>
                    <a:lnTo>
                      <a:pt x="6" y="4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4"/>
                    </a:lnTo>
                    <a:lnTo>
                      <a:pt x="30" y="10"/>
                    </a:lnTo>
                    <a:lnTo>
                      <a:pt x="32" y="18"/>
                    </a:lnTo>
                    <a:lnTo>
                      <a:pt x="36" y="24"/>
                    </a:lnTo>
                    <a:lnTo>
                      <a:pt x="40" y="28"/>
                    </a:lnTo>
                    <a:lnTo>
                      <a:pt x="46" y="30"/>
                    </a:lnTo>
                    <a:lnTo>
                      <a:pt x="50" y="34"/>
                    </a:lnTo>
                    <a:lnTo>
                      <a:pt x="52" y="38"/>
                    </a:lnTo>
                    <a:lnTo>
                      <a:pt x="50" y="44"/>
                    </a:lnTo>
                    <a:lnTo>
                      <a:pt x="42" y="42"/>
                    </a:lnTo>
                    <a:lnTo>
                      <a:pt x="40" y="34"/>
                    </a:lnTo>
                    <a:lnTo>
                      <a:pt x="34" y="32"/>
                    </a:lnTo>
                    <a:lnTo>
                      <a:pt x="28" y="28"/>
                    </a:lnTo>
                    <a:lnTo>
                      <a:pt x="20" y="28"/>
                    </a:lnTo>
                    <a:lnTo>
                      <a:pt x="18" y="32"/>
                    </a:lnTo>
                    <a:lnTo>
                      <a:pt x="12" y="28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88"/>
              <p:cNvSpPr>
                <a:spLocks/>
              </p:cNvSpPr>
              <p:nvPr/>
            </p:nvSpPr>
            <p:spPr bwMode="auto">
              <a:xfrm>
                <a:off x="3417" y="1861"/>
                <a:ext cx="84" cy="66"/>
              </a:xfrm>
              <a:custGeom>
                <a:avLst/>
                <a:gdLst>
                  <a:gd name="T0" fmla="*/ 20 w 84"/>
                  <a:gd name="T1" fmla="*/ 0 h 66"/>
                  <a:gd name="T2" fmla="*/ 26 w 84"/>
                  <a:gd name="T3" fmla="*/ 2 h 66"/>
                  <a:gd name="T4" fmla="*/ 32 w 84"/>
                  <a:gd name="T5" fmla="*/ 8 h 66"/>
                  <a:gd name="T6" fmla="*/ 42 w 84"/>
                  <a:gd name="T7" fmla="*/ 14 h 66"/>
                  <a:gd name="T8" fmla="*/ 46 w 84"/>
                  <a:gd name="T9" fmla="*/ 12 h 66"/>
                  <a:gd name="T10" fmla="*/ 52 w 84"/>
                  <a:gd name="T11" fmla="*/ 6 h 66"/>
                  <a:gd name="T12" fmla="*/ 56 w 84"/>
                  <a:gd name="T13" fmla="*/ 2 h 66"/>
                  <a:gd name="T14" fmla="*/ 60 w 84"/>
                  <a:gd name="T15" fmla="*/ 8 h 66"/>
                  <a:gd name="T16" fmla="*/ 66 w 84"/>
                  <a:gd name="T17" fmla="*/ 20 h 66"/>
                  <a:gd name="T18" fmla="*/ 70 w 84"/>
                  <a:gd name="T19" fmla="*/ 24 h 66"/>
                  <a:gd name="T20" fmla="*/ 80 w 84"/>
                  <a:gd name="T21" fmla="*/ 28 h 66"/>
                  <a:gd name="T22" fmla="*/ 84 w 84"/>
                  <a:gd name="T23" fmla="*/ 30 h 66"/>
                  <a:gd name="T24" fmla="*/ 84 w 84"/>
                  <a:gd name="T25" fmla="*/ 36 h 66"/>
                  <a:gd name="T26" fmla="*/ 72 w 84"/>
                  <a:gd name="T27" fmla="*/ 36 h 66"/>
                  <a:gd name="T28" fmla="*/ 68 w 84"/>
                  <a:gd name="T29" fmla="*/ 38 h 66"/>
                  <a:gd name="T30" fmla="*/ 66 w 84"/>
                  <a:gd name="T31" fmla="*/ 44 h 66"/>
                  <a:gd name="T32" fmla="*/ 68 w 84"/>
                  <a:gd name="T33" fmla="*/ 48 h 66"/>
                  <a:gd name="T34" fmla="*/ 68 w 84"/>
                  <a:gd name="T35" fmla="*/ 50 h 66"/>
                  <a:gd name="T36" fmla="*/ 68 w 84"/>
                  <a:gd name="T37" fmla="*/ 52 h 66"/>
                  <a:gd name="T38" fmla="*/ 68 w 84"/>
                  <a:gd name="T39" fmla="*/ 54 h 66"/>
                  <a:gd name="T40" fmla="*/ 60 w 84"/>
                  <a:gd name="T41" fmla="*/ 54 h 66"/>
                  <a:gd name="T42" fmla="*/ 60 w 84"/>
                  <a:gd name="T43" fmla="*/ 58 h 66"/>
                  <a:gd name="T44" fmla="*/ 60 w 84"/>
                  <a:gd name="T45" fmla="*/ 62 h 66"/>
                  <a:gd name="T46" fmla="*/ 60 w 84"/>
                  <a:gd name="T47" fmla="*/ 66 h 66"/>
                  <a:gd name="T48" fmla="*/ 52 w 84"/>
                  <a:gd name="T49" fmla="*/ 66 h 66"/>
                  <a:gd name="T50" fmla="*/ 46 w 84"/>
                  <a:gd name="T51" fmla="*/ 62 h 66"/>
                  <a:gd name="T52" fmla="*/ 52 w 84"/>
                  <a:gd name="T53" fmla="*/ 58 h 66"/>
                  <a:gd name="T54" fmla="*/ 48 w 84"/>
                  <a:gd name="T55" fmla="*/ 52 h 66"/>
                  <a:gd name="T56" fmla="*/ 48 w 84"/>
                  <a:gd name="T57" fmla="*/ 44 h 66"/>
                  <a:gd name="T58" fmla="*/ 44 w 84"/>
                  <a:gd name="T59" fmla="*/ 42 h 66"/>
                  <a:gd name="T60" fmla="*/ 42 w 84"/>
                  <a:gd name="T61" fmla="*/ 44 h 66"/>
                  <a:gd name="T62" fmla="*/ 38 w 84"/>
                  <a:gd name="T63" fmla="*/ 48 h 66"/>
                  <a:gd name="T64" fmla="*/ 32 w 84"/>
                  <a:gd name="T65" fmla="*/ 52 h 66"/>
                  <a:gd name="T66" fmla="*/ 26 w 84"/>
                  <a:gd name="T67" fmla="*/ 56 h 66"/>
                  <a:gd name="T68" fmla="*/ 28 w 84"/>
                  <a:gd name="T69" fmla="*/ 50 h 66"/>
                  <a:gd name="T70" fmla="*/ 26 w 84"/>
                  <a:gd name="T71" fmla="*/ 46 h 66"/>
                  <a:gd name="T72" fmla="*/ 12 w 84"/>
                  <a:gd name="T73" fmla="*/ 36 h 66"/>
                  <a:gd name="T74" fmla="*/ 6 w 84"/>
                  <a:gd name="T75" fmla="*/ 20 h 66"/>
                  <a:gd name="T76" fmla="*/ 4 w 84"/>
                  <a:gd name="T77" fmla="*/ 16 h 66"/>
                  <a:gd name="T78" fmla="*/ 0 w 84"/>
                  <a:gd name="T79" fmla="*/ 12 h 66"/>
                  <a:gd name="T80" fmla="*/ 6 w 84"/>
                  <a:gd name="T81" fmla="*/ 8 h 66"/>
                  <a:gd name="T82" fmla="*/ 12 w 84"/>
                  <a:gd name="T83" fmla="*/ 12 h 66"/>
                  <a:gd name="T84" fmla="*/ 18 w 84"/>
                  <a:gd name="T85" fmla="*/ 18 h 66"/>
                  <a:gd name="T86" fmla="*/ 24 w 84"/>
                  <a:gd name="T87" fmla="*/ 18 h 66"/>
                  <a:gd name="T88" fmla="*/ 26 w 84"/>
                  <a:gd name="T89" fmla="*/ 14 h 66"/>
                  <a:gd name="T90" fmla="*/ 22 w 84"/>
                  <a:gd name="T91" fmla="*/ 8 h 66"/>
                  <a:gd name="T92" fmla="*/ 16 w 84"/>
                  <a:gd name="T93" fmla="*/ 2 h 66"/>
                  <a:gd name="T94" fmla="*/ 20 w 84"/>
                  <a:gd name="T9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4" h="66">
                    <a:moveTo>
                      <a:pt x="20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42" y="14"/>
                    </a:lnTo>
                    <a:lnTo>
                      <a:pt x="46" y="12"/>
                    </a:lnTo>
                    <a:lnTo>
                      <a:pt x="52" y="6"/>
                    </a:lnTo>
                    <a:lnTo>
                      <a:pt x="56" y="2"/>
                    </a:lnTo>
                    <a:lnTo>
                      <a:pt x="60" y="8"/>
                    </a:lnTo>
                    <a:lnTo>
                      <a:pt x="66" y="20"/>
                    </a:lnTo>
                    <a:lnTo>
                      <a:pt x="70" y="24"/>
                    </a:lnTo>
                    <a:lnTo>
                      <a:pt x="80" y="28"/>
                    </a:lnTo>
                    <a:lnTo>
                      <a:pt x="84" y="30"/>
                    </a:lnTo>
                    <a:lnTo>
                      <a:pt x="84" y="36"/>
                    </a:lnTo>
                    <a:lnTo>
                      <a:pt x="72" y="36"/>
                    </a:lnTo>
                    <a:lnTo>
                      <a:pt x="68" y="38"/>
                    </a:lnTo>
                    <a:lnTo>
                      <a:pt x="66" y="44"/>
                    </a:lnTo>
                    <a:lnTo>
                      <a:pt x="68" y="48"/>
                    </a:lnTo>
                    <a:lnTo>
                      <a:pt x="68" y="50"/>
                    </a:lnTo>
                    <a:lnTo>
                      <a:pt x="68" y="52"/>
                    </a:lnTo>
                    <a:lnTo>
                      <a:pt x="68" y="54"/>
                    </a:lnTo>
                    <a:lnTo>
                      <a:pt x="60" y="54"/>
                    </a:lnTo>
                    <a:lnTo>
                      <a:pt x="60" y="58"/>
                    </a:lnTo>
                    <a:lnTo>
                      <a:pt x="60" y="62"/>
                    </a:lnTo>
                    <a:lnTo>
                      <a:pt x="60" y="66"/>
                    </a:lnTo>
                    <a:lnTo>
                      <a:pt x="52" y="66"/>
                    </a:lnTo>
                    <a:lnTo>
                      <a:pt x="46" y="62"/>
                    </a:lnTo>
                    <a:lnTo>
                      <a:pt x="52" y="58"/>
                    </a:lnTo>
                    <a:lnTo>
                      <a:pt x="48" y="52"/>
                    </a:lnTo>
                    <a:lnTo>
                      <a:pt x="48" y="44"/>
                    </a:lnTo>
                    <a:lnTo>
                      <a:pt x="44" y="42"/>
                    </a:lnTo>
                    <a:lnTo>
                      <a:pt x="42" y="44"/>
                    </a:lnTo>
                    <a:lnTo>
                      <a:pt x="38" y="48"/>
                    </a:lnTo>
                    <a:lnTo>
                      <a:pt x="32" y="52"/>
                    </a:lnTo>
                    <a:lnTo>
                      <a:pt x="26" y="56"/>
                    </a:lnTo>
                    <a:lnTo>
                      <a:pt x="28" y="50"/>
                    </a:lnTo>
                    <a:lnTo>
                      <a:pt x="26" y="46"/>
                    </a:lnTo>
                    <a:lnTo>
                      <a:pt x="12" y="36"/>
                    </a:lnTo>
                    <a:lnTo>
                      <a:pt x="6" y="20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6" y="8"/>
                    </a:lnTo>
                    <a:lnTo>
                      <a:pt x="12" y="12"/>
                    </a:lnTo>
                    <a:lnTo>
                      <a:pt x="18" y="18"/>
                    </a:lnTo>
                    <a:lnTo>
                      <a:pt x="24" y="18"/>
                    </a:lnTo>
                    <a:lnTo>
                      <a:pt x="26" y="14"/>
                    </a:lnTo>
                    <a:lnTo>
                      <a:pt x="22" y="8"/>
                    </a:lnTo>
                    <a:lnTo>
                      <a:pt x="16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89"/>
              <p:cNvSpPr>
                <a:spLocks/>
              </p:cNvSpPr>
              <p:nvPr/>
            </p:nvSpPr>
            <p:spPr bwMode="auto">
              <a:xfrm>
                <a:off x="3335" y="1829"/>
                <a:ext cx="108" cy="50"/>
              </a:xfrm>
              <a:custGeom>
                <a:avLst/>
                <a:gdLst>
                  <a:gd name="T0" fmla="*/ 0 w 108"/>
                  <a:gd name="T1" fmla="*/ 2 h 50"/>
                  <a:gd name="T2" fmla="*/ 12 w 108"/>
                  <a:gd name="T3" fmla="*/ 0 h 50"/>
                  <a:gd name="T4" fmla="*/ 18 w 108"/>
                  <a:gd name="T5" fmla="*/ 4 h 50"/>
                  <a:gd name="T6" fmla="*/ 24 w 108"/>
                  <a:gd name="T7" fmla="*/ 8 h 50"/>
                  <a:gd name="T8" fmla="*/ 34 w 108"/>
                  <a:gd name="T9" fmla="*/ 6 h 50"/>
                  <a:gd name="T10" fmla="*/ 42 w 108"/>
                  <a:gd name="T11" fmla="*/ 6 h 50"/>
                  <a:gd name="T12" fmla="*/ 52 w 108"/>
                  <a:gd name="T13" fmla="*/ 12 h 50"/>
                  <a:gd name="T14" fmla="*/ 56 w 108"/>
                  <a:gd name="T15" fmla="*/ 14 h 50"/>
                  <a:gd name="T16" fmla="*/ 66 w 108"/>
                  <a:gd name="T17" fmla="*/ 18 h 50"/>
                  <a:gd name="T18" fmla="*/ 72 w 108"/>
                  <a:gd name="T19" fmla="*/ 18 h 50"/>
                  <a:gd name="T20" fmla="*/ 82 w 108"/>
                  <a:gd name="T21" fmla="*/ 16 h 50"/>
                  <a:gd name="T22" fmla="*/ 92 w 108"/>
                  <a:gd name="T23" fmla="*/ 22 h 50"/>
                  <a:gd name="T24" fmla="*/ 94 w 108"/>
                  <a:gd name="T25" fmla="*/ 24 h 50"/>
                  <a:gd name="T26" fmla="*/ 102 w 108"/>
                  <a:gd name="T27" fmla="*/ 32 h 50"/>
                  <a:gd name="T28" fmla="*/ 98 w 108"/>
                  <a:gd name="T29" fmla="*/ 34 h 50"/>
                  <a:gd name="T30" fmla="*/ 104 w 108"/>
                  <a:gd name="T31" fmla="*/ 40 h 50"/>
                  <a:gd name="T32" fmla="*/ 108 w 108"/>
                  <a:gd name="T33" fmla="*/ 46 h 50"/>
                  <a:gd name="T34" fmla="*/ 106 w 108"/>
                  <a:gd name="T35" fmla="*/ 50 h 50"/>
                  <a:gd name="T36" fmla="*/ 100 w 108"/>
                  <a:gd name="T37" fmla="*/ 50 h 50"/>
                  <a:gd name="T38" fmla="*/ 88 w 108"/>
                  <a:gd name="T39" fmla="*/ 40 h 50"/>
                  <a:gd name="T40" fmla="*/ 82 w 108"/>
                  <a:gd name="T41" fmla="*/ 44 h 50"/>
                  <a:gd name="T42" fmla="*/ 74 w 108"/>
                  <a:gd name="T43" fmla="*/ 44 h 50"/>
                  <a:gd name="T44" fmla="*/ 66 w 108"/>
                  <a:gd name="T45" fmla="*/ 46 h 50"/>
                  <a:gd name="T46" fmla="*/ 58 w 108"/>
                  <a:gd name="T47" fmla="*/ 50 h 50"/>
                  <a:gd name="T48" fmla="*/ 52 w 108"/>
                  <a:gd name="T49" fmla="*/ 46 h 50"/>
                  <a:gd name="T50" fmla="*/ 46 w 108"/>
                  <a:gd name="T51" fmla="*/ 40 h 50"/>
                  <a:gd name="T52" fmla="*/ 38 w 108"/>
                  <a:gd name="T53" fmla="*/ 38 h 50"/>
                  <a:gd name="T54" fmla="*/ 36 w 108"/>
                  <a:gd name="T55" fmla="*/ 44 h 50"/>
                  <a:gd name="T56" fmla="*/ 26 w 108"/>
                  <a:gd name="T57" fmla="*/ 40 h 50"/>
                  <a:gd name="T58" fmla="*/ 30 w 108"/>
                  <a:gd name="T59" fmla="*/ 32 h 50"/>
                  <a:gd name="T60" fmla="*/ 26 w 108"/>
                  <a:gd name="T61" fmla="*/ 22 h 50"/>
                  <a:gd name="T62" fmla="*/ 20 w 108"/>
                  <a:gd name="T63" fmla="*/ 14 h 50"/>
                  <a:gd name="T64" fmla="*/ 12 w 108"/>
                  <a:gd name="T65" fmla="*/ 10 h 50"/>
                  <a:gd name="T66" fmla="*/ 6 w 108"/>
                  <a:gd name="T67" fmla="*/ 6 h 50"/>
                  <a:gd name="T68" fmla="*/ 0 w 108"/>
                  <a:gd name="T6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8" h="50">
                    <a:moveTo>
                      <a:pt x="0" y="2"/>
                    </a:moveTo>
                    <a:lnTo>
                      <a:pt x="12" y="0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34" y="6"/>
                    </a:lnTo>
                    <a:lnTo>
                      <a:pt x="42" y="6"/>
                    </a:lnTo>
                    <a:lnTo>
                      <a:pt x="52" y="12"/>
                    </a:lnTo>
                    <a:lnTo>
                      <a:pt x="56" y="14"/>
                    </a:lnTo>
                    <a:lnTo>
                      <a:pt x="66" y="18"/>
                    </a:lnTo>
                    <a:lnTo>
                      <a:pt x="72" y="18"/>
                    </a:lnTo>
                    <a:lnTo>
                      <a:pt x="82" y="16"/>
                    </a:lnTo>
                    <a:lnTo>
                      <a:pt x="92" y="22"/>
                    </a:lnTo>
                    <a:lnTo>
                      <a:pt x="94" y="24"/>
                    </a:lnTo>
                    <a:lnTo>
                      <a:pt x="102" y="32"/>
                    </a:lnTo>
                    <a:lnTo>
                      <a:pt x="98" y="34"/>
                    </a:lnTo>
                    <a:lnTo>
                      <a:pt x="104" y="40"/>
                    </a:lnTo>
                    <a:lnTo>
                      <a:pt x="108" y="46"/>
                    </a:lnTo>
                    <a:lnTo>
                      <a:pt x="106" y="50"/>
                    </a:lnTo>
                    <a:lnTo>
                      <a:pt x="100" y="50"/>
                    </a:lnTo>
                    <a:lnTo>
                      <a:pt x="88" y="40"/>
                    </a:lnTo>
                    <a:lnTo>
                      <a:pt x="82" y="44"/>
                    </a:lnTo>
                    <a:lnTo>
                      <a:pt x="74" y="44"/>
                    </a:lnTo>
                    <a:lnTo>
                      <a:pt x="66" y="46"/>
                    </a:lnTo>
                    <a:lnTo>
                      <a:pt x="58" y="50"/>
                    </a:lnTo>
                    <a:lnTo>
                      <a:pt x="52" y="46"/>
                    </a:lnTo>
                    <a:lnTo>
                      <a:pt x="46" y="40"/>
                    </a:lnTo>
                    <a:lnTo>
                      <a:pt x="38" y="38"/>
                    </a:lnTo>
                    <a:lnTo>
                      <a:pt x="36" y="44"/>
                    </a:lnTo>
                    <a:lnTo>
                      <a:pt x="26" y="40"/>
                    </a:lnTo>
                    <a:lnTo>
                      <a:pt x="30" y="32"/>
                    </a:lnTo>
                    <a:lnTo>
                      <a:pt x="26" y="22"/>
                    </a:lnTo>
                    <a:lnTo>
                      <a:pt x="20" y="14"/>
                    </a:lnTo>
                    <a:lnTo>
                      <a:pt x="12" y="10"/>
                    </a:lnTo>
                    <a:lnTo>
                      <a:pt x="6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90"/>
              <p:cNvSpPr>
                <a:spLocks/>
              </p:cNvSpPr>
              <p:nvPr/>
            </p:nvSpPr>
            <p:spPr bwMode="auto">
              <a:xfrm>
                <a:off x="3537" y="1847"/>
                <a:ext cx="222" cy="138"/>
              </a:xfrm>
              <a:custGeom>
                <a:avLst/>
                <a:gdLst>
                  <a:gd name="T0" fmla="*/ 20 w 222"/>
                  <a:gd name="T1" fmla="*/ 104 h 138"/>
                  <a:gd name="T2" fmla="*/ 18 w 222"/>
                  <a:gd name="T3" fmla="*/ 80 h 138"/>
                  <a:gd name="T4" fmla="*/ 24 w 222"/>
                  <a:gd name="T5" fmla="*/ 72 h 138"/>
                  <a:gd name="T6" fmla="*/ 12 w 222"/>
                  <a:gd name="T7" fmla="*/ 56 h 138"/>
                  <a:gd name="T8" fmla="*/ 8 w 222"/>
                  <a:gd name="T9" fmla="*/ 50 h 138"/>
                  <a:gd name="T10" fmla="*/ 0 w 222"/>
                  <a:gd name="T11" fmla="*/ 52 h 138"/>
                  <a:gd name="T12" fmla="*/ 0 w 222"/>
                  <a:gd name="T13" fmla="*/ 44 h 138"/>
                  <a:gd name="T14" fmla="*/ 6 w 222"/>
                  <a:gd name="T15" fmla="*/ 36 h 138"/>
                  <a:gd name="T16" fmla="*/ 12 w 222"/>
                  <a:gd name="T17" fmla="*/ 40 h 138"/>
                  <a:gd name="T18" fmla="*/ 28 w 222"/>
                  <a:gd name="T19" fmla="*/ 40 h 138"/>
                  <a:gd name="T20" fmla="*/ 34 w 222"/>
                  <a:gd name="T21" fmla="*/ 32 h 138"/>
                  <a:gd name="T22" fmla="*/ 26 w 222"/>
                  <a:gd name="T23" fmla="*/ 24 h 138"/>
                  <a:gd name="T24" fmla="*/ 20 w 222"/>
                  <a:gd name="T25" fmla="*/ 16 h 138"/>
                  <a:gd name="T26" fmla="*/ 14 w 222"/>
                  <a:gd name="T27" fmla="*/ 10 h 138"/>
                  <a:gd name="T28" fmla="*/ 4 w 222"/>
                  <a:gd name="T29" fmla="*/ 14 h 138"/>
                  <a:gd name="T30" fmla="*/ 2 w 222"/>
                  <a:gd name="T31" fmla="*/ 28 h 138"/>
                  <a:gd name="T32" fmla="*/ 0 w 222"/>
                  <a:gd name="T33" fmla="*/ 22 h 138"/>
                  <a:gd name="T34" fmla="*/ 0 w 222"/>
                  <a:gd name="T35" fmla="*/ 12 h 138"/>
                  <a:gd name="T36" fmla="*/ 10 w 222"/>
                  <a:gd name="T37" fmla="*/ 6 h 138"/>
                  <a:gd name="T38" fmla="*/ 24 w 222"/>
                  <a:gd name="T39" fmla="*/ 4 h 138"/>
                  <a:gd name="T40" fmla="*/ 36 w 222"/>
                  <a:gd name="T41" fmla="*/ 12 h 138"/>
                  <a:gd name="T42" fmla="*/ 44 w 222"/>
                  <a:gd name="T43" fmla="*/ 26 h 138"/>
                  <a:gd name="T44" fmla="*/ 54 w 222"/>
                  <a:gd name="T45" fmla="*/ 28 h 138"/>
                  <a:gd name="T46" fmla="*/ 68 w 222"/>
                  <a:gd name="T47" fmla="*/ 26 h 138"/>
                  <a:gd name="T48" fmla="*/ 68 w 222"/>
                  <a:gd name="T49" fmla="*/ 14 h 138"/>
                  <a:gd name="T50" fmla="*/ 96 w 222"/>
                  <a:gd name="T51" fmla="*/ 0 h 138"/>
                  <a:gd name="T52" fmla="*/ 102 w 222"/>
                  <a:gd name="T53" fmla="*/ 6 h 138"/>
                  <a:gd name="T54" fmla="*/ 116 w 222"/>
                  <a:gd name="T55" fmla="*/ 8 h 138"/>
                  <a:gd name="T56" fmla="*/ 118 w 222"/>
                  <a:gd name="T57" fmla="*/ 12 h 138"/>
                  <a:gd name="T58" fmla="*/ 118 w 222"/>
                  <a:gd name="T59" fmla="*/ 28 h 138"/>
                  <a:gd name="T60" fmla="*/ 144 w 222"/>
                  <a:gd name="T61" fmla="*/ 28 h 138"/>
                  <a:gd name="T62" fmla="*/ 158 w 222"/>
                  <a:gd name="T63" fmla="*/ 54 h 138"/>
                  <a:gd name="T64" fmla="*/ 178 w 222"/>
                  <a:gd name="T65" fmla="*/ 66 h 138"/>
                  <a:gd name="T66" fmla="*/ 200 w 222"/>
                  <a:gd name="T67" fmla="*/ 82 h 138"/>
                  <a:gd name="T68" fmla="*/ 212 w 222"/>
                  <a:gd name="T69" fmla="*/ 84 h 138"/>
                  <a:gd name="T70" fmla="*/ 222 w 222"/>
                  <a:gd name="T71" fmla="*/ 90 h 138"/>
                  <a:gd name="T72" fmla="*/ 222 w 222"/>
                  <a:gd name="T73" fmla="*/ 98 h 138"/>
                  <a:gd name="T74" fmla="*/ 210 w 222"/>
                  <a:gd name="T75" fmla="*/ 98 h 138"/>
                  <a:gd name="T76" fmla="*/ 194 w 222"/>
                  <a:gd name="T77" fmla="*/ 104 h 138"/>
                  <a:gd name="T78" fmla="*/ 182 w 222"/>
                  <a:gd name="T79" fmla="*/ 122 h 138"/>
                  <a:gd name="T80" fmla="*/ 170 w 222"/>
                  <a:gd name="T81" fmla="*/ 126 h 138"/>
                  <a:gd name="T82" fmla="*/ 160 w 222"/>
                  <a:gd name="T83" fmla="*/ 138 h 138"/>
                  <a:gd name="T84" fmla="*/ 150 w 222"/>
                  <a:gd name="T85" fmla="*/ 134 h 138"/>
                  <a:gd name="T86" fmla="*/ 138 w 222"/>
                  <a:gd name="T87" fmla="*/ 134 h 138"/>
                  <a:gd name="T88" fmla="*/ 136 w 222"/>
                  <a:gd name="T89" fmla="*/ 112 h 138"/>
                  <a:gd name="T90" fmla="*/ 126 w 222"/>
                  <a:gd name="T91" fmla="*/ 110 h 138"/>
                  <a:gd name="T92" fmla="*/ 68 w 222"/>
                  <a:gd name="T93" fmla="*/ 84 h 138"/>
                  <a:gd name="T94" fmla="*/ 42 w 222"/>
                  <a:gd name="T95" fmla="*/ 88 h 138"/>
                  <a:gd name="T96" fmla="*/ 20 w 222"/>
                  <a:gd name="T97" fmla="*/ 10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2" h="138">
                    <a:moveTo>
                      <a:pt x="20" y="104"/>
                    </a:moveTo>
                    <a:lnTo>
                      <a:pt x="18" y="80"/>
                    </a:lnTo>
                    <a:lnTo>
                      <a:pt x="24" y="72"/>
                    </a:lnTo>
                    <a:lnTo>
                      <a:pt x="12" y="56"/>
                    </a:lnTo>
                    <a:lnTo>
                      <a:pt x="8" y="50"/>
                    </a:lnTo>
                    <a:lnTo>
                      <a:pt x="0" y="52"/>
                    </a:lnTo>
                    <a:lnTo>
                      <a:pt x="0" y="44"/>
                    </a:lnTo>
                    <a:lnTo>
                      <a:pt x="6" y="36"/>
                    </a:lnTo>
                    <a:lnTo>
                      <a:pt x="12" y="40"/>
                    </a:lnTo>
                    <a:lnTo>
                      <a:pt x="28" y="40"/>
                    </a:lnTo>
                    <a:lnTo>
                      <a:pt x="34" y="32"/>
                    </a:lnTo>
                    <a:lnTo>
                      <a:pt x="26" y="24"/>
                    </a:lnTo>
                    <a:lnTo>
                      <a:pt x="20" y="16"/>
                    </a:lnTo>
                    <a:lnTo>
                      <a:pt x="14" y="10"/>
                    </a:lnTo>
                    <a:lnTo>
                      <a:pt x="4" y="14"/>
                    </a:lnTo>
                    <a:lnTo>
                      <a:pt x="2" y="28"/>
                    </a:lnTo>
                    <a:lnTo>
                      <a:pt x="0" y="22"/>
                    </a:lnTo>
                    <a:lnTo>
                      <a:pt x="0" y="12"/>
                    </a:lnTo>
                    <a:lnTo>
                      <a:pt x="10" y="6"/>
                    </a:lnTo>
                    <a:lnTo>
                      <a:pt x="24" y="4"/>
                    </a:lnTo>
                    <a:lnTo>
                      <a:pt x="36" y="12"/>
                    </a:lnTo>
                    <a:lnTo>
                      <a:pt x="44" y="26"/>
                    </a:lnTo>
                    <a:lnTo>
                      <a:pt x="54" y="28"/>
                    </a:lnTo>
                    <a:lnTo>
                      <a:pt x="68" y="26"/>
                    </a:lnTo>
                    <a:lnTo>
                      <a:pt x="68" y="14"/>
                    </a:lnTo>
                    <a:lnTo>
                      <a:pt x="96" y="0"/>
                    </a:lnTo>
                    <a:lnTo>
                      <a:pt x="102" y="6"/>
                    </a:lnTo>
                    <a:lnTo>
                      <a:pt x="116" y="8"/>
                    </a:lnTo>
                    <a:lnTo>
                      <a:pt x="118" y="12"/>
                    </a:lnTo>
                    <a:lnTo>
                      <a:pt x="118" y="28"/>
                    </a:lnTo>
                    <a:lnTo>
                      <a:pt x="144" y="28"/>
                    </a:lnTo>
                    <a:lnTo>
                      <a:pt x="158" y="54"/>
                    </a:lnTo>
                    <a:lnTo>
                      <a:pt x="178" y="66"/>
                    </a:lnTo>
                    <a:lnTo>
                      <a:pt x="200" y="82"/>
                    </a:lnTo>
                    <a:lnTo>
                      <a:pt x="212" y="84"/>
                    </a:lnTo>
                    <a:lnTo>
                      <a:pt x="222" y="90"/>
                    </a:lnTo>
                    <a:lnTo>
                      <a:pt x="222" y="98"/>
                    </a:lnTo>
                    <a:lnTo>
                      <a:pt x="210" y="98"/>
                    </a:lnTo>
                    <a:lnTo>
                      <a:pt x="194" y="104"/>
                    </a:lnTo>
                    <a:lnTo>
                      <a:pt x="182" y="122"/>
                    </a:lnTo>
                    <a:lnTo>
                      <a:pt x="170" y="126"/>
                    </a:lnTo>
                    <a:lnTo>
                      <a:pt x="160" y="138"/>
                    </a:lnTo>
                    <a:lnTo>
                      <a:pt x="150" y="134"/>
                    </a:lnTo>
                    <a:lnTo>
                      <a:pt x="138" y="134"/>
                    </a:lnTo>
                    <a:lnTo>
                      <a:pt x="136" y="112"/>
                    </a:lnTo>
                    <a:lnTo>
                      <a:pt x="126" y="110"/>
                    </a:lnTo>
                    <a:lnTo>
                      <a:pt x="68" y="84"/>
                    </a:lnTo>
                    <a:lnTo>
                      <a:pt x="42" y="88"/>
                    </a:lnTo>
                    <a:lnTo>
                      <a:pt x="20" y="10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91"/>
              <p:cNvSpPr>
                <a:spLocks/>
              </p:cNvSpPr>
              <p:nvPr/>
            </p:nvSpPr>
            <p:spPr bwMode="auto">
              <a:xfrm>
                <a:off x="3771" y="1881"/>
                <a:ext cx="118" cy="76"/>
              </a:xfrm>
              <a:custGeom>
                <a:avLst/>
                <a:gdLst>
                  <a:gd name="T0" fmla="*/ 24 w 118"/>
                  <a:gd name="T1" fmla="*/ 14 h 76"/>
                  <a:gd name="T2" fmla="*/ 32 w 118"/>
                  <a:gd name="T3" fmla="*/ 10 h 76"/>
                  <a:gd name="T4" fmla="*/ 36 w 118"/>
                  <a:gd name="T5" fmla="*/ 2 h 76"/>
                  <a:gd name="T6" fmla="*/ 48 w 118"/>
                  <a:gd name="T7" fmla="*/ 0 h 76"/>
                  <a:gd name="T8" fmla="*/ 54 w 118"/>
                  <a:gd name="T9" fmla="*/ 2 h 76"/>
                  <a:gd name="T10" fmla="*/ 52 w 118"/>
                  <a:gd name="T11" fmla="*/ 8 h 76"/>
                  <a:gd name="T12" fmla="*/ 50 w 118"/>
                  <a:gd name="T13" fmla="*/ 14 h 76"/>
                  <a:gd name="T14" fmla="*/ 52 w 118"/>
                  <a:gd name="T15" fmla="*/ 20 h 76"/>
                  <a:gd name="T16" fmla="*/ 54 w 118"/>
                  <a:gd name="T17" fmla="*/ 28 h 76"/>
                  <a:gd name="T18" fmla="*/ 66 w 118"/>
                  <a:gd name="T19" fmla="*/ 28 h 76"/>
                  <a:gd name="T20" fmla="*/ 80 w 118"/>
                  <a:gd name="T21" fmla="*/ 30 h 76"/>
                  <a:gd name="T22" fmla="*/ 100 w 118"/>
                  <a:gd name="T23" fmla="*/ 30 h 76"/>
                  <a:gd name="T24" fmla="*/ 98 w 118"/>
                  <a:gd name="T25" fmla="*/ 36 h 76"/>
                  <a:gd name="T26" fmla="*/ 100 w 118"/>
                  <a:gd name="T27" fmla="*/ 44 h 76"/>
                  <a:gd name="T28" fmla="*/ 106 w 118"/>
                  <a:gd name="T29" fmla="*/ 46 h 76"/>
                  <a:gd name="T30" fmla="*/ 118 w 118"/>
                  <a:gd name="T31" fmla="*/ 44 h 76"/>
                  <a:gd name="T32" fmla="*/ 118 w 118"/>
                  <a:gd name="T33" fmla="*/ 64 h 76"/>
                  <a:gd name="T34" fmla="*/ 90 w 118"/>
                  <a:gd name="T35" fmla="*/ 64 h 76"/>
                  <a:gd name="T36" fmla="*/ 80 w 118"/>
                  <a:gd name="T37" fmla="*/ 70 h 76"/>
                  <a:gd name="T38" fmla="*/ 64 w 118"/>
                  <a:gd name="T39" fmla="*/ 76 h 76"/>
                  <a:gd name="T40" fmla="*/ 64 w 118"/>
                  <a:gd name="T41" fmla="*/ 70 h 76"/>
                  <a:gd name="T42" fmla="*/ 66 w 118"/>
                  <a:gd name="T43" fmla="*/ 62 h 76"/>
                  <a:gd name="T44" fmla="*/ 64 w 118"/>
                  <a:gd name="T45" fmla="*/ 50 h 76"/>
                  <a:gd name="T46" fmla="*/ 56 w 118"/>
                  <a:gd name="T47" fmla="*/ 44 h 76"/>
                  <a:gd name="T48" fmla="*/ 46 w 118"/>
                  <a:gd name="T49" fmla="*/ 60 h 76"/>
                  <a:gd name="T50" fmla="*/ 38 w 118"/>
                  <a:gd name="T51" fmla="*/ 62 h 76"/>
                  <a:gd name="T52" fmla="*/ 18 w 118"/>
                  <a:gd name="T53" fmla="*/ 74 h 76"/>
                  <a:gd name="T54" fmla="*/ 8 w 118"/>
                  <a:gd name="T55" fmla="*/ 70 h 76"/>
                  <a:gd name="T56" fmla="*/ 8 w 118"/>
                  <a:gd name="T57" fmla="*/ 62 h 76"/>
                  <a:gd name="T58" fmla="*/ 16 w 118"/>
                  <a:gd name="T59" fmla="*/ 52 h 76"/>
                  <a:gd name="T60" fmla="*/ 10 w 118"/>
                  <a:gd name="T61" fmla="*/ 50 h 76"/>
                  <a:gd name="T62" fmla="*/ 12 w 118"/>
                  <a:gd name="T63" fmla="*/ 36 h 76"/>
                  <a:gd name="T64" fmla="*/ 0 w 118"/>
                  <a:gd name="T65" fmla="*/ 36 h 76"/>
                  <a:gd name="T66" fmla="*/ 0 w 118"/>
                  <a:gd name="T67" fmla="*/ 26 h 76"/>
                  <a:gd name="T68" fmla="*/ 20 w 118"/>
                  <a:gd name="T69" fmla="*/ 26 h 76"/>
                  <a:gd name="T70" fmla="*/ 18 w 118"/>
                  <a:gd name="T71" fmla="*/ 12 h 76"/>
                  <a:gd name="T72" fmla="*/ 24 w 118"/>
                  <a:gd name="T73" fmla="*/ 1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8" h="76">
                    <a:moveTo>
                      <a:pt x="24" y="14"/>
                    </a:moveTo>
                    <a:lnTo>
                      <a:pt x="32" y="10"/>
                    </a:lnTo>
                    <a:lnTo>
                      <a:pt x="36" y="2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2" y="8"/>
                    </a:lnTo>
                    <a:lnTo>
                      <a:pt x="50" y="14"/>
                    </a:lnTo>
                    <a:lnTo>
                      <a:pt x="52" y="20"/>
                    </a:lnTo>
                    <a:lnTo>
                      <a:pt x="54" y="28"/>
                    </a:lnTo>
                    <a:lnTo>
                      <a:pt x="66" y="28"/>
                    </a:lnTo>
                    <a:lnTo>
                      <a:pt x="80" y="30"/>
                    </a:lnTo>
                    <a:lnTo>
                      <a:pt x="100" y="30"/>
                    </a:lnTo>
                    <a:lnTo>
                      <a:pt x="98" y="36"/>
                    </a:lnTo>
                    <a:lnTo>
                      <a:pt x="100" y="44"/>
                    </a:lnTo>
                    <a:lnTo>
                      <a:pt x="106" y="46"/>
                    </a:lnTo>
                    <a:lnTo>
                      <a:pt x="118" y="44"/>
                    </a:lnTo>
                    <a:lnTo>
                      <a:pt x="118" y="64"/>
                    </a:lnTo>
                    <a:lnTo>
                      <a:pt x="90" y="64"/>
                    </a:lnTo>
                    <a:lnTo>
                      <a:pt x="80" y="70"/>
                    </a:lnTo>
                    <a:lnTo>
                      <a:pt x="64" y="76"/>
                    </a:lnTo>
                    <a:lnTo>
                      <a:pt x="64" y="70"/>
                    </a:lnTo>
                    <a:lnTo>
                      <a:pt x="66" y="62"/>
                    </a:lnTo>
                    <a:lnTo>
                      <a:pt x="64" y="50"/>
                    </a:lnTo>
                    <a:lnTo>
                      <a:pt x="56" y="44"/>
                    </a:lnTo>
                    <a:lnTo>
                      <a:pt x="46" y="60"/>
                    </a:lnTo>
                    <a:lnTo>
                      <a:pt x="38" y="62"/>
                    </a:lnTo>
                    <a:lnTo>
                      <a:pt x="18" y="74"/>
                    </a:lnTo>
                    <a:lnTo>
                      <a:pt x="8" y="70"/>
                    </a:lnTo>
                    <a:lnTo>
                      <a:pt x="8" y="62"/>
                    </a:lnTo>
                    <a:lnTo>
                      <a:pt x="16" y="52"/>
                    </a:lnTo>
                    <a:lnTo>
                      <a:pt x="10" y="50"/>
                    </a:lnTo>
                    <a:lnTo>
                      <a:pt x="12" y="36"/>
                    </a:lnTo>
                    <a:lnTo>
                      <a:pt x="0" y="36"/>
                    </a:lnTo>
                    <a:lnTo>
                      <a:pt x="0" y="26"/>
                    </a:lnTo>
                    <a:lnTo>
                      <a:pt x="20" y="26"/>
                    </a:lnTo>
                    <a:lnTo>
                      <a:pt x="18" y="12"/>
                    </a:lnTo>
                    <a:lnTo>
                      <a:pt x="24" y="1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92"/>
              <p:cNvSpPr>
                <a:spLocks/>
              </p:cNvSpPr>
              <p:nvPr/>
            </p:nvSpPr>
            <p:spPr bwMode="auto">
              <a:xfrm>
                <a:off x="3591" y="1793"/>
                <a:ext cx="266" cy="158"/>
              </a:xfrm>
              <a:custGeom>
                <a:avLst/>
                <a:gdLst>
                  <a:gd name="T0" fmla="*/ 0 w 266"/>
                  <a:gd name="T1" fmla="*/ 82 h 158"/>
                  <a:gd name="T2" fmla="*/ 0 w 266"/>
                  <a:gd name="T3" fmla="*/ 8 h 158"/>
                  <a:gd name="T4" fmla="*/ 18 w 266"/>
                  <a:gd name="T5" fmla="*/ 4 h 158"/>
                  <a:gd name="T6" fmla="*/ 46 w 266"/>
                  <a:gd name="T7" fmla="*/ 0 h 158"/>
                  <a:gd name="T8" fmla="*/ 54 w 266"/>
                  <a:gd name="T9" fmla="*/ 6 h 158"/>
                  <a:gd name="T10" fmla="*/ 70 w 266"/>
                  <a:gd name="T11" fmla="*/ 16 h 158"/>
                  <a:gd name="T12" fmla="*/ 80 w 266"/>
                  <a:gd name="T13" fmla="*/ 20 h 158"/>
                  <a:gd name="T14" fmla="*/ 94 w 266"/>
                  <a:gd name="T15" fmla="*/ 38 h 158"/>
                  <a:gd name="T16" fmla="*/ 132 w 266"/>
                  <a:gd name="T17" fmla="*/ 36 h 158"/>
                  <a:gd name="T18" fmla="*/ 140 w 266"/>
                  <a:gd name="T19" fmla="*/ 34 h 158"/>
                  <a:gd name="T20" fmla="*/ 158 w 266"/>
                  <a:gd name="T21" fmla="*/ 52 h 158"/>
                  <a:gd name="T22" fmla="*/ 158 w 266"/>
                  <a:gd name="T23" fmla="*/ 60 h 158"/>
                  <a:gd name="T24" fmla="*/ 168 w 266"/>
                  <a:gd name="T25" fmla="*/ 68 h 158"/>
                  <a:gd name="T26" fmla="*/ 170 w 266"/>
                  <a:gd name="T27" fmla="*/ 84 h 158"/>
                  <a:gd name="T28" fmla="*/ 188 w 266"/>
                  <a:gd name="T29" fmla="*/ 82 h 158"/>
                  <a:gd name="T30" fmla="*/ 192 w 266"/>
                  <a:gd name="T31" fmla="*/ 84 h 158"/>
                  <a:gd name="T32" fmla="*/ 192 w 266"/>
                  <a:gd name="T33" fmla="*/ 94 h 158"/>
                  <a:gd name="T34" fmla="*/ 200 w 266"/>
                  <a:gd name="T35" fmla="*/ 94 h 158"/>
                  <a:gd name="T36" fmla="*/ 202 w 266"/>
                  <a:gd name="T37" fmla="*/ 84 h 158"/>
                  <a:gd name="T38" fmla="*/ 214 w 266"/>
                  <a:gd name="T39" fmla="*/ 74 h 158"/>
                  <a:gd name="T40" fmla="*/ 234 w 266"/>
                  <a:gd name="T41" fmla="*/ 62 h 158"/>
                  <a:gd name="T42" fmla="*/ 230 w 266"/>
                  <a:gd name="T43" fmla="*/ 72 h 158"/>
                  <a:gd name="T44" fmla="*/ 228 w 266"/>
                  <a:gd name="T45" fmla="*/ 76 h 158"/>
                  <a:gd name="T46" fmla="*/ 236 w 266"/>
                  <a:gd name="T47" fmla="*/ 80 h 158"/>
                  <a:gd name="T48" fmla="*/ 248 w 266"/>
                  <a:gd name="T49" fmla="*/ 76 h 158"/>
                  <a:gd name="T50" fmla="*/ 258 w 266"/>
                  <a:gd name="T51" fmla="*/ 82 h 158"/>
                  <a:gd name="T52" fmla="*/ 266 w 266"/>
                  <a:gd name="T53" fmla="*/ 90 h 158"/>
                  <a:gd name="T54" fmla="*/ 258 w 266"/>
                  <a:gd name="T55" fmla="*/ 98 h 158"/>
                  <a:gd name="T56" fmla="*/ 248 w 266"/>
                  <a:gd name="T57" fmla="*/ 102 h 158"/>
                  <a:gd name="T58" fmla="*/ 236 w 266"/>
                  <a:gd name="T59" fmla="*/ 102 h 158"/>
                  <a:gd name="T60" fmla="*/ 232 w 266"/>
                  <a:gd name="T61" fmla="*/ 98 h 158"/>
                  <a:gd name="T62" fmla="*/ 234 w 266"/>
                  <a:gd name="T63" fmla="*/ 90 h 158"/>
                  <a:gd name="T64" fmla="*/ 228 w 266"/>
                  <a:gd name="T65" fmla="*/ 88 h 158"/>
                  <a:gd name="T66" fmla="*/ 216 w 266"/>
                  <a:gd name="T67" fmla="*/ 90 h 158"/>
                  <a:gd name="T68" fmla="*/ 212 w 266"/>
                  <a:gd name="T69" fmla="*/ 98 h 158"/>
                  <a:gd name="T70" fmla="*/ 204 w 266"/>
                  <a:gd name="T71" fmla="*/ 102 h 158"/>
                  <a:gd name="T72" fmla="*/ 198 w 266"/>
                  <a:gd name="T73" fmla="*/ 100 h 158"/>
                  <a:gd name="T74" fmla="*/ 200 w 266"/>
                  <a:gd name="T75" fmla="*/ 114 h 158"/>
                  <a:gd name="T76" fmla="*/ 180 w 266"/>
                  <a:gd name="T77" fmla="*/ 114 h 158"/>
                  <a:gd name="T78" fmla="*/ 180 w 266"/>
                  <a:gd name="T79" fmla="*/ 124 h 158"/>
                  <a:gd name="T80" fmla="*/ 192 w 266"/>
                  <a:gd name="T81" fmla="*/ 124 h 158"/>
                  <a:gd name="T82" fmla="*/ 190 w 266"/>
                  <a:gd name="T83" fmla="*/ 138 h 158"/>
                  <a:gd name="T84" fmla="*/ 196 w 266"/>
                  <a:gd name="T85" fmla="*/ 140 h 158"/>
                  <a:gd name="T86" fmla="*/ 188 w 266"/>
                  <a:gd name="T87" fmla="*/ 150 h 158"/>
                  <a:gd name="T88" fmla="*/ 188 w 266"/>
                  <a:gd name="T89" fmla="*/ 158 h 158"/>
                  <a:gd name="T90" fmla="*/ 168 w 266"/>
                  <a:gd name="T91" fmla="*/ 152 h 158"/>
                  <a:gd name="T92" fmla="*/ 168 w 266"/>
                  <a:gd name="T93" fmla="*/ 144 h 158"/>
                  <a:gd name="T94" fmla="*/ 158 w 266"/>
                  <a:gd name="T95" fmla="*/ 138 h 158"/>
                  <a:gd name="T96" fmla="*/ 146 w 266"/>
                  <a:gd name="T97" fmla="*/ 136 h 158"/>
                  <a:gd name="T98" fmla="*/ 104 w 266"/>
                  <a:gd name="T99" fmla="*/ 108 h 158"/>
                  <a:gd name="T100" fmla="*/ 90 w 266"/>
                  <a:gd name="T101" fmla="*/ 82 h 158"/>
                  <a:gd name="T102" fmla="*/ 64 w 266"/>
                  <a:gd name="T103" fmla="*/ 82 h 158"/>
                  <a:gd name="T104" fmla="*/ 64 w 266"/>
                  <a:gd name="T105" fmla="*/ 66 h 158"/>
                  <a:gd name="T106" fmla="*/ 62 w 266"/>
                  <a:gd name="T107" fmla="*/ 62 h 158"/>
                  <a:gd name="T108" fmla="*/ 48 w 266"/>
                  <a:gd name="T109" fmla="*/ 60 h 158"/>
                  <a:gd name="T110" fmla="*/ 42 w 266"/>
                  <a:gd name="T111" fmla="*/ 54 h 158"/>
                  <a:gd name="T112" fmla="*/ 14 w 266"/>
                  <a:gd name="T113" fmla="*/ 68 h 158"/>
                  <a:gd name="T114" fmla="*/ 14 w 266"/>
                  <a:gd name="T115" fmla="*/ 80 h 158"/>
                  <a:gd name="T116" fmla="*/ 0 w 266"/>
                  <a:gd name="T117" fmla="*/ 8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6" h="158">
                    <a:moveTo>
                      <a:pt x="0" y="82"/>
                    </a:moveTo>
                    <a:lnTo>
                      <a:pt x="0" y="8"/>
                    </a:lnTo>
                    <a:lnTo>
                      <a:pt x="18" y="4"/>
                    </a:lnTo>
                    <a:lnTo>
                      <a:pt x="46" y="0"/>
                    </a:lnTo>
                    <a:lnTo>
                      <a:pt x="54" y="6"/>
                    </a:lnTo>
                    <a:lnTo>
                      <a:pt x="70" y="16"/>
                    </a:lnTo>
                    <a:lnTo>
                      <a:pt x="80" y="20"/>
                    </a:lnTo>
                    <a:lnTo>
                      <a:pt x="94" y="38"/>
                    </a:lnTo>
                    <a:lnTo>
                      <a:pt x="132" y="36"/>
                    </a:lnTo>
                    <a:lnTo>
                      <a:pt x="140" y="34"/>
                    </a:lnTo>
                    <a:lnTo>
                      <a:pt x="158" y="52"/>
                    </a:lnTo>
                    <a:lnTo>
                      <a:pt x="158" y="60"/>
                    </a:lnTo>
                    <a:lnTo>
                      <a:pt x="168" y="68"/>
                    </a:lnTo>
                    <a:lnTo>
                      <a:pt x="170" y="84"/>
                    </a:lnTo>
                    <a:lnTo>
                      <a:pt x="188" y="82"/>
                    </a:lnTo>
                    <a:lnTo>
                      <a:pt x="192" y="84"/>
                    </a:lnTo>
                    <a:lnTo>
                      <a:pt x="192" y="94"/>
                    </a:lnTo>
                    <a:lnTo>
                      <a:pt x="200" y="94"/>
                    </a:lnTo>
                    <a:lnTo>
                      <a:pt x="202" y="84"/>
                    </a:lnTo>
                    <a:lnTo>
                      <a:pt x="214" y="74"/>
                    </a:lnTo>
                    <a:lnTo>
                      <a:pt x="234" y="62"/>
                    </a:lnTo>
                    <a:lnTo>
                      <a:pt x="230" y="72"/>
                    </a:lnTo>
                    <a:lnTo>
                      <a:pt x="228" y="76"/>
                    </a:lnTo>
                    <a:lnTo>
                      <a:pt x="236" y="80"/>
                    </a:lnTo>
                    <a:lnTo>
                      <a:pt x="248" y="76"/>
                    </a:lnTo>
                    <a:lnTo>
                      <a:pt x="258" y="82"/>
                    </a:lnTo>
                    <a:lnTo>
                      <a:pt x="266" y="90"/>
                    </a:lnTo>
                    <a:lnTo>
                      <a:pt x="258" y="98"/>
                    </a:lnTo>
                    <a:lnTo>
                      <a:pt x="248" y="102"/>
                    </a:lnTo>
                    <a:lnTo>
                      <a:pt x="236" y="102"/>
                    </a:lnTo>
                    <a:lnTo>
                      <a:pt x="232" y="98"/>
                    </a:lnTo>
                    <a:lnTo>
                      <a:pt x="234" y="90"/>
                    </a:lnTo>
                    <a:lnTo>
                      <a:pt x="228" y="88"/>
                    </a:lnTo>
                    <a:lnTo>
                      <a:pt x="216" y="90"/>
                    </a:lnTo>
                    <a:lnTo>
                      <a:pt x="212" y="98"/>
                    </a:lnTo>
                    <a:lnTo>
                      <a:pt x="204" y="102"/>
                    </a:lnTo>
                    <a:lnTo>
                      <a:pt x="198" y="100"/>
                    </a:lnTo>
                    <a:lnTo>
                      <a:pt x="200" y="114"/>
                    </a:lnTo>
                    <a:lnTo>
                      <a:pt x="180" y="114"/>
                    </a:lnTo>
                    <a:lnTo>
                      <a:pt x="180" y="124"/>
                    </a:lnTo>
                    <a:lnTo>
                      <a:pt x="192" y="124"/>
                    </a:lnTo>
                    <a:lnTo>
                      <a:pt x="190" y="138"/>
                    </a:lnTo>
                    <a:lnTo>
                      <a:pt x="196" y="140"/>
                    </a:lnTo>
                    <a:lnTo>
                      <a:pt x="188" y="150"/>
                    </a:lnTo>
                    <a:lnTo>
                      <a:pt x="188" y="158"/>
                    </a:lnTo>
                    <a:lnTo>
                      <a:pt x="168" y="152"/>
                    </a:lnTo>
                    <a:lnTo>
                      <a:pt x="168" y="144"/>
                    </a:lnTo>
                    <a:lnTo>
                      <a:pt x="158" y="138"/>
                    </a:lnTo>
                    <a:lnTo>
                      <a:pt x="146" y="136"/>
                    </a:lnTo>
                    <a:lnTo>
                      <a:pt x="104" y="108"/>
                    </a:lnTo>
                    <a:lnTo>
                      <a:pt x="90" y="82"/>
                    </a:lnTo>
                    <a:lnTo>
                      <a:pt x="64" y="82"/>
                    </a:lnTo>
                    <a:lnTo>
                      <a:pt x="64" y="66"/>
                    </a:lnTo>
                    <a:lnTo>
                      <a:pt x="62" y="62"/>
                    </a:lnTo>
                    <a:lnTo>
                      <a:pt x="48" y="60"/>
                    </a:lnTo>
                    <a:lnTo>
                      <a:pt x="42" y="54"/>
                    </a:lnTo>
                    <a:lnTo>
                      <a:pt x="14" y="68"/>
                    </a:lnTo>
                    <a:lnTo>
                      <a:pt x="14" y="80"/>
                    </a:lnTo>
                    <a:lnTo>
                      <a:pt x="0" y="8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93"/>
              <p:cNvSpPr>
                <a:spLocks/>
              </p:cNvSpPr>
              <p:nvPr/>
            </p:nvSpPr>
            <p:spPr bwMode="auto">
              <a:xfrm>
                <a:off x="3819" y="1835"/>
                <a:ext cx="158" cy="76"/>
              </a:xfrm>
              <a:custGeom>
                <a:avLst/>
                <a:gdLst>
                  <a:gd name="T0" fmla="*/ 6 w 158"/>
                  <a:gd name="T1" fmla="*/ 20 h 76"/>
                  <a:gd name="T2" fmla="*/ 16 w 158"/>
                  <a:gd name="T3" fmla="*/ 8 h 76"/>
                  <a:gd name="T4" fmla="*/ 28 w 158"/>
                  <a:gd name="T5" fmla="*/ 8 h 76"/>
                  <a:gd name="T6" fmla="*/ 32 w 158"/>
                  <a:gd name="T7" fmla="*/ 12 h 76"/>
                  <a:gd name="T8" fmla="*/ 50 w 158"/>
                  <a:gd name="T9" fmla="*/ 10 h 76"/>
                  <a:gd name="T10" fmla="*/ 52 w 158"/>
                  <a:gd name="T11" fmla="*/ 4 h 76"/>
                  <a:gd name="T12" fmla="*/ 60 w 158"/>
                  <a:gd name="T13" fmla="*/ 0 h 76"/>
                  <a:gd name="T14" fmla="*/ 72 w 158"/>
                  <a:gd name="T15" fmla="*/ 2 h 76"/>
                  <a:gd name="T16" fmla="*/ 74 w 158"/>
                  <a:gd name="T17" fmla="*/ 10 h 76"/>
                  <a:gd name="T18" fmla="*/ 134 w 158"/>
                  <a:gd name="T19" fmla="*/ 8 h 76"/>
                  <a:gd name="T20" fmla="*/ 140 w 158"/>
                  <a:gd name="T21" fmla="*/ 14 h 76"/>
                  <a:gd name="T22" fmla="*/ 148 w 158"/>
                  <a:gd name="T23" fmla="*/ 16 h 76"/>
                  <a:gd name="T24" fmla="*/ 158 w 158"/>
                  <a:gd name="T25" fmla="*/ 20 h 76"/>
                  <a:gd name="T26" fmla="*/ 152 w 158"/>
                  <a:gd name="T27" fmla="*/ 24 h 76"/>
                  <a:gd name="T28" fmla="*/ 138 w 158"/>
                  <a:gd name="T29" fmla="*/ 32 h 76"/>
                  <a:gd name="T30" fmla="*/ 126 w 158"/>
                  <a:gd name="T31" fmla="*/ 36 h 76"/>
                  <a:gd name="T32" fmla="*/ 122 w 158"/>
                  <a:gd name="T33" fmla="*/ 44 h 76"/>
                  <a:gd name="T34" fmla="*/ 102 w 158"/>
                  <a:gd name="T35" fmla="*/ 44 h 76"/>
                  <a:gd name="T36" fmla="*/ 98 w 158"/>
                  <a:gd name="T37" fmla="*/ 54 h 76"/>
                  <a:gd name="T38" fmla="*/ 82 w 158"/>
                  <a:gd name="T39" fmla="*/ 58 h 76"/>
                  <a:gd name="T40" fmla="*/ 82 w 158"/>
                  <a:gd name="T41" fmla="*/ 52 h 76"/>
                  <a:gd name="T42" fmla="*/ 68 w 158"/>
                  <a:gd name="T43" fmla="*/ 52 h 76"/>
                  <a:gd name="T44" fmla="*/ 66 w 158"/>
                  <a:gd name="T45" fmla="*/ 58 h 76"/>
                  <a:gd name="T46" fmla="*/ 58 w 158"/>
                  <a:gd name="T47" fmla="*/ 62 h 76"/>
                  <a:gd name="T48" fmla="*/ 54 w 158"/>
                  <a:gd name="T49" fmla="*/ 66 h 76"/>
                  <a:gd name="T50" fmla="*/ 52 w 158"/>
                  <a:gd name="T51" fmla="*/ 76 h 76"/>
                  <a:gd name="T52" fmla="*/ 32 w 158"/>
                  <a:gd name="T53" fmla="*/ 76 h 76"/>
                  <a:gd name="T54" fmla="*/ 18 w 158"/>
                  <a:gd name="T55" fmla="*/ 74 h 76"/>
                  <a:gd name="T56" fmla="*/ 6 w 158"/>
                  <a:gd name="T57" fmla="*/ 74 h 76"/>
                  <a:gd name="T58" fmla="*/ 4 w 158"/>
                  <a:gd name="T59" fmla="*/ 66 h 76"/>
                  <a:gd name="T60" fmla="*/ 2 w 158"/>
                  <a:gd name="T61" fmla="*/ 60 h 76"/>
                  <a:gd name="T62" fmla="*/ 4 w 158"/>
                  <a:gd name="T63" fmla="*/ 56 h 76"/>
                  <a:gd name="T64" fmla="*/ 8 w 158"/>
                  <a:gd name="T65" fmla="*/ 60 h 76"/>
                  <a:gd name="T66" fmla="*/ 20 w 158"/>
                  <a:gd name="T67" fmla="*/ 60 h 76"/>
                  <a:gd name="T68" fmla="*/ 30 w 158"/>
                  <a:gd name="T69" fmla="*/ 56 h 76"/>
                  <a:gd name="T70" fmla="*/ 38 w 158"/>
                  <a:gd name="T71" fmla="*/ 48 h 76"/>
                  <a:gd name="T72" fmla="*/ 30 w 158"/>
                  <a:gd name="T73" fmla="*/ 40 h 76"/>
                  <a:gd name="T74" fmla="*/ 20 w 158"/>
                  <a:gd name="T75" fmla="*/ 34 h 76"/>
                  <a:gd name="T76" fmla="*/ 8 w 158"/>
                  <a:gd name="T77" fmla="*/ 38 h 76"/>
                  <a:gd name="T78" fmla="*/ 0 w 158"/>
                  <a:gd name="T79" fmla="*/ 34 h 76"/>
                  <a:gd name="T80" fmla="*/ 2 w 158"/>
                  <a:gd name="T81" fmla="*/ 30 h 76"/>
                  <a:gd name="T82" fmla="*/ 6 w 158"/>
                  <a:gd name="T83" fmla="*/ 2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" h="76">
                    <a:moveTo>
                      <a:pt x="6" y="20"/>
                    </a:moveTo>
                    <a:lnTo>
                      <a:pt x="16" y="8"/>
                    </a:lnTo>
                    <a:lnTo>
                      <a:pt x="28" y="8"/>
                    </a:lnTo>
                    <a:lnTo>
                      <a:pt x="32" y="12"/>
                    </a:lnTo>
                    <a:lnTo>
                      <a:pt x="50" y="10"/>
                    </a:lnTo>
                    <a:lnTo>
                      <a:pt x="52" y="4"/>
                    </a:lnTo>
                    <a:lnTo>
                      <a:pt x="60" y="0"/>
                    </a:lnTo>
                    <a:lnTo>
                      <a:pt x="72" y="2"/>
                    </a:lnTo>
                    <a:lnTo>
                      <a:pt x="74" y="10"/>
                    </a:lnTo>
                    <a:lnTo>
                      <a:pt x="134" y="8"/>
                    </a:lnTo>
                    <a:lnTo>
                      <a:pt x="140" y="14"/>
                    </a:lnTo>
                    <a:lnTo>
                      <a:pt x="148" y="16"/>
                    </a:lnTo>
                    <a:lnTo>
                      <a:pt x="158" y="20"/>
                    </a:lnTo>
                    <a:lnTo>
                      <a:pt x="152" y="24"/>
                    </a:lnTo>
                    <a:lnTo>
                      <a:pt x="138" y="32"/>
                    </a:lnTo>
                    <a:lnTo>
                      <a:pt x="126" y="36"/>
                    </a:lnTo>
                    <a:lnTo>
                      <a:pt x="122" y="44"/>
                    </a:lnTo>
                    <a:lnTo>
                      <a:pt x="102" y="44"/>
                    </a:lnTo>
                    <a:lnTo>
                      <a:pt x="98" y="54"/>
                    </a:lnTo>
                    <a:lnTo>
                      <a:pt x="82" y="58"/>
                    </a:lnTo>
                    <a:lnTo>
                      <a:pt x="82" y="52"/>
                    </a:lnTo>
                    <a:lnTo>
                      <a:pt x="68" y="52"/>
                    </a:lnTo>
                    <a:lnTo>
                      <a:pt x="66" y="58"/>
                    </a:lnTo>
                    <a:lnTo>
                      <a:pt x="58" y="62"/>
                    </a:lnTo>
                    <a:lnTo>
                      <a:pt x="54" y="66"/>
                    </a:lnTo>
                    <a:lnTo>
                      <a:pt x="52" y="76"/>
                    </a:lnTo>
                    <a:lnTo>
                      <a:pt x="32" y="76"/>
                    </a:lnTo>
                    <a:lnTo>
                      <a:pt x="18" y="74"/>
                    </a:lnTo>
                    <a:lnTo>
                      <a:pt x="6" y="74"/>
                    </a:lnTo>
                    <a:lnTo>
                      <a:pt x="4" y="66"/>
                    </a:lnTo>
                    <a:lnTo>
                      <a:pt x="2" y="60"/>
                    </a:lnTo>
                    <a:lnTo>
                      <a:pt x="4" y="56"/>
                    </a:lnTo>
                    <a:lnTo>
                      <a:pt x="8" y="60"/>
                    </a:lnTo>
                    <a:lnTo>
                      <a:pt x="20" y="60"/>
                    </a:lnTo>
                    <a:lnTo>
                      <a:pt x="30" y="56"/>
                    </a:lnTo>
                    <a:lnTo>
                      <a:pt x="38" y="48"/>
                    </a:lnTo>
                    <a:lnTo>
                      <a:pt x="30" y="40"/>
                    </a:lnTo>
                    <a:lnTo>
                      <a:pt x="20" y="34"/>
                    </a:lnTo>
                    <a:lnTo>
                      <a:pt x="8" y="38"/>
                    </a:lnTo>
                    <a:lnTo>
                      <a:pt x="0" y="34"/>
                    </a:lnTo>
                    <a:lnTo>
                      <a:pt x="2" y="30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94"/>
              <p:cNvSpPr>
                <a:spLocks/>
              </p:cNvSpPr>
              <p:nvPr/>
            </p:nvSpPr>
            <p:spPr bwMode="auto">
              <a:xfrm>
                <a:off x="3441" y="1589"/>
                <a:ext cx="640" cy="298"/>
              </a:xfrm>
              <a:custGeom>
                <a:avLst/>
                <a:gdLst>
                  <a:gd name="T0" fmla="*/ 94 w 640"/>
                  <a:gd name="T1" fmla="*/ 260 h 298"/>
                  <a:gd name="T2" fmla="*/ 66 w 640"/>
                  <a:gd name="T3" fmla="*/ 234 h 298"/>
                  <a:gd name="T4" fmla="*/ 64 w 640"/>
                  <a:gd name="T5" fmla="*/ 220 h 298"/>
                  <a:gd name="T6" fmla="*/ 76 w 640"/>
                  <a:gd name="T7" fmla="*/ 210 h 298"/>
                  <a:gd name="T8" fmla="*/ 94 w 640"/>
                  <a:gd name="T9" fmla="*/ 208 h 298"/>
                  <a:gd name="T10" fmla="*/ 108 w 640"/>
                  <a:gd name="T11" fmla="*/ 196 h 298"/>
                  <a:gd name="T12" fmla="*/ 82 w 640"/>
                  <a:gd name="T13" fmla="*/ 176 h 298"/>
                  <a:gd name="T14" fmla="*/ 40 w 640"/>
                  <a:gd name="T15" fmla="*/ 188 h 298"/>
                  <a:gd name="T16" fmla="*/ 24 w 640"/>
                  <a:gd name="T17" fmla="*/ 158 h 298"/>
                  <a:gd name="T18" fmla="*/ 0 w 640"/>
                  <a:gd name="T19" fmla="*/ 140 h 298"/>
                  <a:gd name="T20" fmla="*/ 18 w 640"/>
                  <a:gd name="T21" fmla="*/ 102 h 298"/>
                  <a:gd name="T22" fmla="*/ 34 w 640"/>
                  <a:gd name="T23" fmla="*/ 114 h 298"/>
                  <a:gd name="T24" fmla="*/ 60 w 640"/>
                  <a:gd name="T25" fmla="*/ 84 h 298"/>
                  <a:gd name="T26" fmla="*/ 112 w 640"/>
                  <a:gd name="T27" fmla="*/ 84 h 298"/>
                  <a:gd name="T28" fmla="*/ 150 w 640"/>
                  <a:gd name="T29" fmla="*/ 100 h 298"/>
                  <a:gd name="T30" fmla="*/ 190 w 640"/>
                  <a:gd name="T31" fmla="*/ 90 h 298"/>
                  <a:gd name="T32" fmla="*/ 226 w 640"/>
                  <a:gd name="T33" fmla="*/ 98 h 298"/>
                  <a:gd name="T34" fmla="*/ 228 w 640"/>
                  <a:gd name="T35" fmla="*/ 80 h 298"/>
                  <a:gd name="T36" fmla="*/ 220 w 640"/>
                  <a:gd name="T37" fmla="*/ 68 h 298"/>
                  <a:gd name="T38" fmla="*/ 228 w 640"/>
                  <a:gd name="T39" fmla="*/ 52 h 298"/>
                  <a:gd name="T40" fmla="*/ 236 w 640"/>
                  <a:gd name="T41" fmla="*/ 40 h 298"/>
                  <a:gd name="T42" fmla="*/ 254 w 640"/>
                  <a:gd name="T43" fmla="*/ 28 h 298"/>
                  <a:gd name="T44" fmla="*/ 316 w 640"/>
                  <a:gd name="T45" fmla="*/ 10 h 298"/>
                  <a:gd name="T46" fmla="*/ 364 w 640"/>
                  <a:gd name="T47" fmla="*/ 0 h 298"/>
                  <a:gd name="T48" fmla="*/ 388 w 640"/>
                  <a:gd name="T49" fmla="*/ 16 h 298"/>
                  <a:gd name="T50" fmla="*/ 418 w 640"/>
                  <a:gd name="T51" fmla="*/ 28 h 298"/>
                  <a:gd name="T52" fmla="*/ 456 w 640"/>
                  <a:gd name="T53" fmla="*/ 28 h 298"/>
                  <a:gd name="T54" fmla="*/ 480 w 640"/>
                  <a:gd name="T55" fmla="*/ 32 h 298"/>
                  <a:gd name="T56" fmla="*/ 510 w 640"/>
                  <a:gd name="T57" fmla="*/ 60 h 298"/>
                  <a:gd name="T58" fmla="*/ 528 w 640"/>
                  <a:gd name="T59" fmla="*/ 92 h 298"/>
                  <a:gd name="T60" fmla="*/ 540 w 640"/>
                  <a:gd name="T61" fmla="*/ 84 h 298"/>
                  <a:gd name="T62" fmla="*/ 562 w 640"/>
                  <a:gd name="T63" fmla="*/ 96 h 298"/>
                  <a:gd name="T64" fmla="*/ 590 w 640"/>
                  <a:gd name="T65" fmla="*/ 92 h 298"/>
                  <a:gd name="T66" fmla="*/ 614 w 640"/>
                  <a:gd name="T67" fmla="*/ 116 h 298"/>
                  <a:gd name="T68" fmla="*/ 640 w 640"/>
                  <a:gd name="T69" fmla="*/ 132 h 298"/>
                  <a:gd name="T70" fmla="*/ 626 w 640"/>
                  <a:gd name="T71" fmla="*/ 142 h 298"/>
                  <a:gd name="T72" fmla="*/ 622 w 640"/>
                  <a:gd name="T73" fmla="*/ 170 h 298"/>
                  <a:gd name="T74" fmla="*/ 596 w 640"/>
                  <a:gd name="T75" fmla="*/ 172 h 298"/>
                  <a:gd name="T76" fmla="*/ 570 w 640"/>
                  <a:gd name="T77" fmla="*/ 194 h 298"/>
                  <a:gd name="T78" fmla="*/ 548 w 640"/>
                  <a:gd name="T79" fmla="*/ 208 h 298"/>
                  <a:gd name="T80" fmla="*/ 538 w 640"/>
                  <a:gd name="T81" fmla="*/ 232 h 298"/>
                  <a:gd name="T82" fmla="*/ 536 w 640"/>
                  <a:gd name="T83" fmla="*/ 256 h 298"/>
                  <a:gd name="T84" fmla="*/ 526 w 640"/>
                  <a:gd name="T85" fmla="*/ 262 h 298"/>
                  <a:gd name="T86" fmla="*/ 512 w 640"/>
                  <a:gd name="T87" fmla="*/ 254 h 298"/>
                  <a:gd name="T88" fmla="*/ 450 w 640"/>
                  <a:gd name="T89" fmla="*/ 248 h 298"/>
                  <a:gd name="T90" fmla="*/ 430 w 640"/>
                  <a:gd name="T91" fmla="*/ 250 h 298"/>
                  <a:gd name="T92" fmla="*/ 410 w 640"/>
                  <a:gd name="T93" fmla="*/ 258 h 298"/>
                  <a:gd name="T94" fmla="*/ 394 w 640"/>
                  <a:gd name="T95" fmla="*/ 254 h 298"/>
                  <a:gd name="T96" fmla="*/ 376 w 640"/>
                  <a:gd name="T97" fmla="*/ 270 h 298"/>
                  <a:gd name="T98" fmla="*/ 350 w 640"/>
                  <a:gd name="T99" fmla="*/ 298 h 298"/>
                  <a:gd name="T100" fmla="*/ 342 w 640"/>
                  <a:gd name="T101" fmla="*/ 288 h 298"/>
                  <a:gd name="T102" fmla="*/ 320 w 640"/>
                  <a:gd name="T103" fmla="*/ 288 h 298"/>
                  <a:gd name="T104" fmla="*/ 308 w 640"/>
                  <a:gd name="T105" fmla="*/ 264 h 298"/>
                  <a:gd name="T106" fmla="*/ 290 w 640"/>
                  <a:gd name="T107" fmla="*/ 238 h 298"/>
                  <a:gd name="T108" fmla="*/ 244 w 640"/>
                  <a:gd name="T109" fmla="*/ 242 h 298"/>
                  <a:gd name="T110" fmla="*/ 204 w 640"/>
                  <a:gd name="T111" fmla="*/ 210 h 298"/>
                  <a:gd name="T112" fmla="*/ 168 w 640"/>
                  <a:gd name="T113" fmla="*/ 208 h 298"/>
                  <a:gd name="T114" fmla="*/ 150 w 640"/>
                  <a:gd name="T115" fmla="*/ 286 h 298"/>
                  <a:gd name="T116" fmla="*/ 132 w 640"/>
                  <a:gd name="T117" fmla="*/ 270 h 298"/>
                  <a:gd name="T118" fmla="*/ 114 w 640"/>
                  <a:gd name="T119" fmla="*/ 264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40" h="298">
                    <a:moveTo>
                      <a:pt x="108" y="262"/>
                    </a:moveTo>
                    <a:lnTo>
                      <a:pt x="94" y="260"/>
                    </a:lnTo>
                    <a:lnTo>
                      <a:pt x="78" y="248"/>
                    </a:lnTo>
                    <a:lnTo>
                      <a:pt x="66" y="234"/>
                    </a:lnTo>
                    <a:lnTo>
                      <a:pt x="58" y="224"/>
                    </a:lnTo>
                    <a:lnTo>
                      <a:pt x="64" y="220"/>
                    </a:lnTo>
                    <a:lnTo>
                      <a:pt x="78" y="222"/>
                    </a:lnTo>
                    <a:lnTo>
                      <a:pt x="76" y="210"/>
                    </a:lnTo>
                    <a:lnTo>
                      <a:pt x="82" y="206"/>
                    </a:lnTo>
                    <a:lnTo>
                      <a:pt x="94" y="208"/>
                    </a:lnTo>
                    <a:lnTo>
                      <a:pt x="104" y="210"/>
                    </a:lnTo>
                    <a:lnTo>
                      <a:pt x="108" y="196"/>
                    </a:lnTo>
                    <a:lnTo>
                      <a:pt x="100" y="176"/>
                    </a:lnTo>
                    <a:lnTo>
                      <a:pt x="82" y="176"/>
                    </a:lnTo>
                    <a:lnTo>
                      <a:pt x="64" y="178"/>
                    </a:lnTo>
                    <a:lnTo>
                      <a:pt x="40" y="188"/>
                    </a:lnTo>
                    <a:lnTo>
                      <a:pt x="36" y="174"/>
                    </a:lnTo>
                    <a:lnTo>
                      <a:pt x="24" y="158"/>
                    </a:lnTo>
                    <a:lnTo>
                      <a:pt x="10" y="154"/>
                    </a:lnTo>
                    <a:lnTo>
                      <a:pt x="0" y="140"/>
                    </a:lnTo>
                    <a:lnTo>
                      <a:pt x="6" y="116"/>
                    </a:lnTo>
                    <a:lnTo>
                      <a:pt x="18" y="102"/>
                    </a:lnTo>
                    <a:lnTo>
                      <a:pt x="26" y="118"/>
                    </a:lnTo>
                    <a:lnTo>
                      <a:pt x="34" y="114"/>
                    </a:lnTo>
                    <a:lnTo>
                      <a:pt x="36" y="102"/>
                    </a:lnTo>
                    <a:lnTo>
                      <a:pt x="60" y="84"/>
                    </a:lnTo>
                    <a:lnTo>
                      <a:pt x="76" y="78"/>
                    </a:lnTo>
                    <a:lnTo>
                      <a:pt x="112" y="84"/>
                    </a:lnTo>
                    <a:lnTo>
                      <a:pt x="136" y="98"/>
                    </a:lnTo>
                    <a:lnTo>
                      <a:pt x="150" y="100"/>
                    </a:lnTo>
                    <a:lnTo>
                      <a:pt x="172" y="90"/>
                    </a:lnTo>
                    <a:lnTo>
                      <a:pt x="190" y="90"/>
                    </a:lnTo>
                    <a:lnTo>
                      <a:pt x="200" y="100"/>
                    </a:lnTo>
                    <a:lnTo>
                      <a:pt x="226" y="98"/>
                    </a:lnTo>
                    <a:lnTo>
                      <a:pt x="238" y="88"/>
                    </a:lnTo>
                    <a:lnTo>
                      <a:pt x="228" y="80"/>
                    </a:lnTo>
                    <a:lnTo>
                      <a:pt x="214" y="76"/>
                    </a:lnTo>
                    <a:lnTo>
                      <a:pt x="220" y="68"/>
                    </a:lnTo>
                    <a:lnTo>
                      <a:pt x="226" y="62"/>
                    </a:lnTo>
                    <a:lnTo>
                      <a:pt x="228" y="52"/>
                    </a:lnTo>
                    <a:lnTo>
                      <a:pt x="240" y="48"/>
                    </a:lnTo>
                    <a:lnTo>
                      <a:pt x="236" y="40"/>
                    </a:lnTo>
                    <a:lnTo>
                      <a:pt x="232" y="30"/>
                    </a:lnTo>
                    <a:lnTo>
                      <a:pt x="254" y="28"/>
                    </a:lnTo>
                    <a:lnTo>
                      <a:pt x="280" y="20"/>
                    </a:lnTo>
                    <a:lnTo>
                      <a:pt x="316" y="10"/>
                    </a:lnTo>
                    <a:lnTo>
                      <a:pt x="346" y="4"/>
                    </a:lnTo>
                    <a:lnTo>
                      <a:pt x="364" y="0"/>
                    </a:lnTo>
                    <a:lnTo>
                      <a:pt x="384" y="2"/>
                    </a:lnTo>
                    <a:lnTo>
                      <a:pt x="388" y="16"/>
                    </a:lnTo>
                    <a:lnTo>
                      <a:pt x="398" y="22"/>
                    </a:lnTo>
                    <a:lnTo>
                      <a:pt x="418" y="28"/>
                    </a:lnTo>
                    <a:lnTo>
                      <a:pt x="438" y="38"/>
                    </a:lnTo>
                    <a:lnTo>
                      <a:pt x="456" y="28"/>
                    </a:lnTo>
                    <a:lnTo>
                      <a:pt x="478" y="22"/>
                    </a:lnTo>
                    <a:lnTo>
                      <a:pt x="480" y="32"/>
                    </a:lnTo>
                    <a:lnTo>
                      <a:pt x="498" y="44"/>
                    </a:lnTo>
                    <a:lnTo>
                      <a:pt x="510" y="60"/>
                    </a:lnTo>
                    <a:lnTo>
                      <a:pt x="524" y="84"/>
                    </a:lnTo>
                    <a:lnTo>
                      <a:pt x="528" y="92"/>
                    </a:lnTo>
                    <a:lnTo>
                      <a:pt x="536" y="92"/>
                    </a:lnTo>
                    <a:lnTo>
                      <a:pt x="540" y="84"/>
                    </a:lnTo>
                    <a:lnTo>
                      <a:pt x="550" y="90"/>
                    </a:lnTo>
                    <a:lnTo>
                      <a:pt x="562" y="96"/>
                    </a:lnTo>
                    <a:lnTo>
                      <a:pt x="572" y="94"/>
                    </a:lnTo>
                    <a:lnTo>
                      <a:pt x="590" y="92"/>
                    </a:lnTo>
                    <a:lnTo>
                      <a:pt x="600" y="106"/>
                    </a:lnTo>
                    <a:lnTo>
                      <a:pt x="614" y="116"/>
                    </a:lnTo>
                    <a:lnTo>
                      <a:pt x="636" y="118"/>
                    </a:lnTo>
                    <a:lnTo>
                      <a:pt x="640" y="132"/>
                    </a:lnTo>
                    <a:lnTo>
                      <a:pt x="638" y="142"/>
                    </a:lnTo>
                    <a:lnTo>
                      <a:pt x="626" y="142"/>
                    </a:lnTo>
                    <a:lnTo>
                      <a:pt x="622" y="156"/>
                    </a:lnTo>
                    <a:lnTo>
                      <a:pt x="622" y="170"/>
                    </a:lnTo>
                    <a:lnTo>
                      <a:pt x="612" y="172"/>
                    </a:lnTo>
                    <a:lnTo>
                      <a:pt x="596" y="172"/>
                    </a:lnTo>
                    <a:lnTo>
                      <a:pt x="580" y="170"/>
                    </a:lnTo>
                    <a:lnTo>
                      <a:pt x="570" y="194"/>
                    </a:lnTo>
                    <a:lnTo>
                      <a:pt x="566" y="208"/>
                    </a:lnTo>
                    <a:lnTo>
                      <a:pt x="548" y="208"/>
                    </a:lnTo>
                    <a:lnTo>
                      <a:pt x="536" y="214"/>
                    </a:lnTo>
                    <a:lnTo>
                      <a:pt x="538" y="232"/>
                    </a:lnTo>
                    <a:lnTo>
                      <a:pt x="544" y="248"/>
                    </a:lnTo>
                    <a:lnTo>
                      <a:pt x="536" y="256"/>
                    </a:lnTo>
                    <a:lnTo>
                      <a:pt x="536" y="266"/>
                    </a:lnTo>
                    <a:lnTo>
                      <a:pt x="526" y="262"/>
                    </a:lnTo>
                    <a:lnTo>
                      <a:pt x="518" y="260"/>
                    </a:lnTo>
                    <a:lnTo>
                      <a:pt x="512" y="254"/>
                    </a:lnTo>
                    <a:lnTo>
                      <a:pt x="452" y="256"/>
                    </a:lnTo>
                    <a:lnTo>
                      <a:pt x="450" y="248"/>
                    </a:lnTo>
                    <a:lnTo>
                      <a:pt x="438" y="246"/>
                    </a:lnTo>
                    <a:lnTo>
                      <a:pt x="430" y="250"/>
                    </a:lnTo>
                    <a:lnTo>
                      <a:pt x="428" y="256"/>
                    </a:lnTo>
                    <a:lnTo>
                      <a:pt x="410" y="258"/>
                    </a:lnTo>
                    <a:lnTo>
                      <a:pt x="406" y="254"/>
                    </a:lnTo>
                    <a:lnTo>
                      <a:pt x="394" y="254"/>
                    </a:lnTo>
                    <a:lnTo>
                      <a:pt x="384" y="266"/>
                    </a:lnTo>
                    <a:lnTo>
                      <a:pt x="376" y="270"/>
                    </a:lnTo>
                    <a:lnTo>
                      <a:pt x="352" y="288"/>
                    </a:lnTo>
                    <a:lnTo>
                      <a:pt x="350" y="298"/>
                    </a:lnTo>
                    <a:lnTo>
                      <a:pt x="342" y="298"/>
                    </a:lnTo>
                    <a:lnTo>
                      <a:pt x="342" y="288"/>
                    </a:lnTo>
                    <a:lnTo>
                      <a:pt x="338" y="286"/>
                    </a:lnTo>
                    <a:lnTo>
                      <a:pt x="320" y="288"/>
                    </a:lnTo>
                    <a:lnTo>
                      <a:pt x="318" y="272"/>
                    </a:lnTo>
                    <a:lnTo>
                      <a:pt x="308" y="264"/>
                    </a:lnTo>
                    <a:lnTo>
                      <a:pt x="308" y="256"/>
                    </a:lnTo>
                    <a:lnTo>
                      <a:pt x="290" y="238"/>
                    </a:lnTo>
                    <a:lnTo>
                      <a:pt x="282" y="240"/>
                    </a:lnTo>
                    <a:lnTo>
                      <a:pt x="244" y="242"/>
                    </a:lnTo>
                    <a:lnTo>
                      <a:pt x="230" y="224"/>
                    </a:lnTo>
                    <a:lnTo>
                      <a:pt x="204" y="210"/>
                    </a:lnTo>
                    <a:lnTo>
                      <a:pt x="196" y="204"/>
                    </a:lnTo>
                    <a:lnTo>
                      <a:pt x="168" y="208"/>
                    </a:lnTo>
                    <a:lnTo>
                      <a:pt x="150" y="212"/>
                    </a:lnTo>
                    <a:lnTo>
                      <a:pt x="150" y="286"/>
                    </a:lnTo>
                    <a:lnTo>
                      <a:pt x="140" y="284"/>
                    </a:lnTo>
                    <a:lnTo>
                      <a:pt x="132" y="270"/>
                    </a:lnTo>
                    <a:lnTo>
                      <a:pt x="120" y="262"/>
                    </a:lnTo>
                    <a:lnTo>
                      <a:pt x="114" y="264"/>
                    </a:lnTo>
                    <a:lnTo>
                      <a:pt x="108" y="2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95"/>
              <p:cNvSpPr>
                <a:spLocks/>
              </p:cNvSpPr>
              <p:nvPr/>
            </p:nvSpPr>
            <p:spPr bwMode="auto">
              <a:xfrm>
                <a:off x="3137" y="985"/>
                <a:ext cx="2580" cy="890"/>
              </a:xfrm>
              <a:custGeom>
                <a:avLst/>
                <a:gdLst>
                  <a:gd name="T0" fmla="*/ 336 w 2580"/>
                  <a:gd name="T1" fmla="*/ 878 h 890"/>
                  <a:gd name="T2" fmla="*/ 254 w 2580"/>
                  <a:gd name="T3" fmla="*/ 858 h 890"/>
                  <a:gd name="T4" fmla="*/ 174 w 2580"/>
                  <a:gd name="T5" fmla="*/ 796 h 890"/>
                  <a:gd name="T6" fmla="*/ 164 w 2580"/>
                  <a:gd name="T7" fmla="*/ 716 h 890"/>
                  <a:gd name="T8" fmla="*/ 72 w 2580"/>
                  <a:gd name="T9" fmla="*/ 674 h 890"/>
                  <a:gd name="T10" fmla="*/ 14 w 2580"/>
                  <a:gd name="T11" fmla="*/ 584 h 890"/>
                  <a:gd name="T12" fmla="*/ 22 w 2580"/>
                  <a:gd name="T13" fmla="*/ 486 h 890"/>
                  <a:gd name="T14" fmla="*/ 34 w 2580"/>
                  <a:gd name="T15" fmla="*/ 336 h 890"/>
                  <a:gd name="T16" fmla="*/ 80 w 2580"/>
                  <a:gd name="T17" fmla="*/ 244 h 890"/>
                  <a:gd name="T18" fmla="*/ 172 w 2580"/>
                  <a:gd name="T19" fmla="*/ 348 h 890"/>
                  <a:gd name="T20" fmla="*/ 122 w 2580"/>
                  <a:gd name="T21" fmla="*/ 386 h 890"/>
                  <a:gd name="T22" fmla="*/ 180 w 2580"/>
                  <a:gd name="T23" fmla="*/ 380 h 890"/>
                  <a:gd name="T24" fmla="*/ 262 w 2580"/>
                  <a:gd name="T25" fmla="*/ 310 h 890"/>
                  <a:gd name="T26" fmla="*/ 318 w 2580"/>
                  <a:gd name="T27" fmla="*/ 326 h 890"/>
                  <a:gd name="T28" fmla="*/ 476 w 2580"/>
                  <a:gd name="T29" fmla="*/ 278 h 890"/>
                  <a:gd name="T30" fmla="*/ 498 w 2580"/>
                  <a:gd name="T31" fmla="*/ 226 h 890"/>
                  <a:gd name="T32" fmla="*/ 626 w 2580"/>
                  <a:gd name="T33" fmla="*/ 246 h 890"/>
                  <a:gd name="T34" fmla="*/ 716 w 2580"/>
                  <a:gd name="T35" fmla="*/ 182 h 890"/>
                  <a:gd name="T36" fmla="*/ 666 w 2580"/>
                  <a:gd name="T37" fmla="*/ 324 h 890"/>
                  <a:gd name="T38" fmla="*/ 778 w 2580"/>
                  <a:gd name="T39" fmla="*/ 270 h 890"/>
                  <a:gd name="T40" fmla="*/ 734 w 2580"/>
                  <a:gd name="T41" fmla="*/ 204 h 890"/>
                  <a:gd name="T42" fmla="*/ 780 w 2580"/>
                  <a:gd name="T43" fmla="*/ 204 h 890"/>
                  <a:gd name="T44" fmla="*/ 798 w 2580"/>
                  <a:gd name="T45" fmla="*/ 162 h 890"/>
                  <a:gd name="T46" fmla="*/ 946 w 2580"/>
                  <a:gd name="T47" fmla="*/ 120 h 890"/>
                  <a:gd name="T48" fmla="*/ 1230 w 2580"/>
                  <a:gd name="T49" fmla="*/ 2 h 890"/>
                  <a:gd name="T50" fmla="*/ 1326 w 2580"/>
                  <a:gd name="T51" fmla="*/ 102 h 890"/>
                  <a:gd name="T52" fmla="*/ 1336 w 2580"/>
                  <a:gd name="T53" fmla="*/ 122 h 890"/>
                  <a:gd name="T54" fmla="*/ 1564 w 2580"/>
                  <a:gd name="T55" fmla="*/ 138 h 890"/>
                  <a:gd name="T56" fmla="*/ 1720 w 2580"/>
                  <a:gd name="T57" fmla="*/ 190 h 890"/>
                  <a:gd name="T58" fmla="*/ 1926 w 2580"/>
                  <a:gd name="T59" fmla="*/ 172 h 890"/>
                  <a:gd name="T60" fmla="*/ 2108 w 2580"/>
                  <a:gd name="T61" fmla="*/ 246 h 890"/>
                  <a:gd name="T62" fmla="*/ 2274 w 2580"/>
                  <a:gd name="T63" fmla="*/ 272 h 890"/>
                  <a:gd name="T64" fmla="*/ 2442 w 2580"/>
                  <a:gd name="T65" fmla="*/ 276 h 890"/>
                  <a:gd name="T66" fmla="*/ 2568 w 2580"/>
                  <a:gd name="T67" fmla="*/ 332 h 890"/>
                  <a:gd name="T68" fmla="*/ 2446 w 2580"/>
                  <a:gd name="T69" fmla="*/ 360 h 890"/>
                  <a:gd name="T70" fmla="*/ 2368 w 2580"/>
                  <a:gd name="T71" fmla="*/ 380 h 890"/>
                  <a:gd name="T72" fmla="*/ 2306 w 2580"/>
                  <a:gd name="T73" fmla="*/ 464 h 890"/>
                  <a:gd name="T74" fmla="*/ 2136 w 2580"/>
                  <a:gd name="T75" fmla="*/ 534 h 890"/>
                  <a:gd name="T76" fmla="*/ 2104 w 2580"/>
                  <a:gd name="T77" fmla="*/ 634 h 890"/>
                  <a:gd name="T78" fmla="*/ 2034 w 2580"/>
                  <a:gd name="T79" fmla="*/ 582 h 890"/>
                  <a:gd name="T80" fmla="*/ 2166 w 2580"/>
                  <a:gd name="T81" fmla="*/ 430 h 890"/>
                  <a:gd name="T82" fmla="*/ 2058 w 2580"/>
                  <a:gd name="T83" fmla="*/ 456 h 890"/>
                  <a:gd name="T84" fmla="*/ 1966 w 2580"/>
                  <a:gd name="T85" fmla="*/ 504 h 890"/>
                  <a:gd name="T86" fmla="*/ 1734 w 2580"/>
                  <a:gd name="T87" fmla="*/ 620 h 890"/>
                  <a:gd name="T88" fmla="*/ 1794 w 2580"/>
                  <a:gd name="T89" fmla="*/ 728 h 890"/>
                  <a:gd name="T90" fmla="*/ 1660 w 2580"/>
                  <a:gd name="T91" fmla="*/ 810 h 890"/>
                  <a:gd name="T92" fmla="*/ 1666 w 2580"/>
                  <a:gd name="T93" fmla="*/ 764 h 890"/>
                  <a:gd name="T94" fmla="*/ 1472 w 2580"/>
                  <a:gd name="T95" fmla="*/ 652 h 890"/>
                  <a:gd name="T96" fmla="*/ 1418 w 2580"/>
                  <a:gd name="T97" fmla="*/ 718 h 890"/>
                  <a:gd name="T98" fmla="*/ 1276 w 2580"/>
                  <a:gd name="T99" fmla="*/ 718 h 890"/>
                  <a:gd name="T100" fmla="*/ 1132 w 2580"/>
                  <a:gd name="T101" fmla="*/ 674 h 890"/>
                  <a:gd name="T102" fmla="*/ 1024 w 2580"/>
                  <a:gd name="T103" fmla="*/ 700 h 890"/>
                  <a:gd name="T104" fmla="*/ 894 w 2580"/>
                  <a:gd name="T105" fmla="*/ 696 h 890"/>
                  <a:gd name="T106" fmla="*/ 760 w 2580"/>
                  <a:gd name="T107" fmla="*/ 632 h 890"/>
                  <a:gd name="T108" fmla="*/ 536 w 2580"/>
                  <a:gd name="T109" fmla="*/ 634 h 890"/>
                  <a:gd name="T110" fmla="*/ 530 w 2580"/>
                  <a:gd name="T111" fmla="*/ 702 h 890"/>
                  <a:gd name="T112" fmla="*/ 340 w 2580"/>
                  <a:gd name="T113" fmla="*/ 706 h 890"/>
                  <a:gd name="T114" fmla="*/ 344 w 2580"/>
                  <a:gd name="T115" fmla="*/ 792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80" h="890">
                    <a:moveTo>
                      <a:pt x="344" y="792"/>
                    </a:moveTo>
                    <a:lnTo>
                      <a:pt x="328" y="804"/>
                    </a:lnTo>
                    <a:lnTo>
                      <a:pt x="318" y="810"/>
                    </a:lnTo>
                    <a:lnTo>
                      <a:pt x="314" y="818"/>
                    </a:lnTo>
                    <a:lnTo>
                      <a:pt x="306" y="828"/>
                    </a:lnTo>
                    <a:lnTo>
                      <a:pt x="314" y="834"/>
                    </a:lnTo>
                    <a:lnTo>
                      <a:pt x="320" y="844"/>
                    </a:lnTo>
                    <a:lnTo>
                      <a:pt x="322" y="862"/>
                    </a:lnTo>
                    <a:lnTo>
                      <a:pt x="336" y="878"/>
                    </a:lnTo>
                    <a:lnTo>
                      <a:pt x="326" y="888"/>
                    </a:lnTo>
                    <a:lnTo>
                      <a:pt x="322" y="890"/>
                    </a:lnTo>
                    <a:lnTo>
                      <a:pt x="306" y="878"/>
                    </a:lnTo>
                    <a:lnTo>
                      <a:pt x="300" y="876"/>
                    </a:lnTo>
                    <a:lnTo>
                      <a:pt x="290" y="866"/>
                    </a:lnTo>
                    <a:lnTo>
                      <a:pt x="280" y="860"/>
                    </a:lnTo>
                    <a:lnTo>
                      <a:pt x="270" y="862"/>
                    </a:lnTo>
                    <a:lnTo>
                      <a:pt x="264" y="862"/>
                    </a:lnTo>
                    <a:lnTo>
                      <a:pt x="254" y="858"/>
                    </a:lnTo>
                    <a:lnTo>
                      <a:pt x="240" y="850"/>
                    </a:lnTo>
                    <a:lnTo>
                      <a:pt x="232" y="850"/>
                    </a:lnTo>
                    <a:lnTo>
                      <a:pt x="222" y="852"/>
                    </a:lnTo>
                    <a:lnTo>
                      <a:pt x="210" y="844"/>
                    </a:lnTo>
                    <a:lnTo>
                      <a:pt x="198" y="846"/>
                    </a:lnTo>
                    <a:lnTo>
                      <a:pt x="172" y="828"/>
                    </a:lnTo>
                    <a:lnTo>
                      <a:pt x="158" y="822"/>
                    </a:lnTo>
                    <a:lnTo>
                      <a:pt x="162" y="808"/>
                    </a:lnTo>
                    <a:lnTo>
                      <a:pt x="174" y="796"/>
                    </a:lnTo>
                    <a:lnTo>
                      <a:pt x="172" y="786"/>
                    </a:lnTo>
                    <a:lnTo>
                      <a:pt x="188" y="776"/>
                    </a:lnTo>
                    <a:lnTo>
                      <a:pt x="170" y="774"/>
                    </a:lnTo>
                    <a:lnTo>
                      <a:pt x="172" y="766"/>
                    </a:lnTo>
                    <a:lnTo>
                      <a:pt x="182" y="762"/>
                    </a:lnTo>
                    <a:lnTo>
                      <a:pt x="198" y="758"/>
                    </a:lnTo>
                    <a:lnTo>
                      <a:pt x="200" y="726"/>
                    </a:lnTo>
                    <a:lnTo>
                      <a:pt x="184" y="716"/>
                    </a:lnTo>
                    <a:lnTo>
                      <a:pt x="164" y="716"/>
                    </a:lnTo>
                    <a:lnTo>
                      <a:pt x="162" y="710"/>
                    </a:lnTo>
                    <a:lnTo>
                      <a:pt x="130" y="708"/>
                    </a:lnTo>
                    <a:lnTo>
                      <a:pt x="126" y="694"/>
                    </a:lnTo>
                    <a:lnTo>
                      <a:pt x="108" y="690"/>
                    </a:lnTo>
                    <a:lnTo>
                      <a:pt x="110" y="678"/>
                    </a:lnTo>
                    <a:lnTo>
                      <a:pt x="106" y="668"/>
                    </a:lnTo>
                    <a:lnTo>
                      <a:pt x="82" y="668"/>
                    </a:lnTo>
                    <a:lnTo>
                      <a:pt x="78" y="672"/>
                    </a:lnTo>
                    <a:lnTo>
                      <a:pt x="72" y="674"/>
                    </a:lnTo>
                    <a:lnTo>
                      <a:pt x="64" y="670"/>
                    </a:lnTo>
                    <a:lnTo>
                      <a:pt x="64" y="650"/>
                    </a:lnTo>
                    <a:lnTo>
                      <a:pt x="82" y="650"/>
                    </a:lnTo>
                    <a:lnTo>
                      <a:pt x="84" y="648"/>
                    </a:lnTo>
                    <a:lnTo>
                      <a:pt x="56" y="618"/>
                    </a:lnTo>
                    <a:lnTo>
                      <a:pt x="52" y="596"/>
                    </a:lnTo>
                    <a:lnTo>
                      <a:pt x="32" y="594"/>
                    </a:lnTo>
                    <a:lnTo>
                      <a:pt x="32" y="588"/>
                    </a:lnTo>
                    <a:lnTo>
                      <a:pt x="14" y="584"/>
                    </a:lnTo>
                    <a:lnTo>
                      <a:pt x="10" y="578"/>
                    </a:lnTo>
                    <a:lnTo>
                      <a:pt x="6" y="562"/>
                    </a:lnTo>
                    <a:lnTo>
                      <a:pt x="0" y="550"/>
                    </a:lnTo>
                    <a:lnTo>
                      <a:pt x="2" y="538"/>
                    </a:lnTo>
                    <a:lnTo>
                      <a:pt x="2" y="522"/>
                    </a:lnTo>
                    <a:lnTo>
                      <a:pt x="8" y="510"/>
                    </a:lnTo>
                    <a:lnTo>
                      <a:pt x="26" y="496"/>
                    </a:lnTo>
                    <a:lnTo>
                      <a:pt x="40" y="494"/>
                    </a:lnTo>
                    <a:lnTo>
                      <a:pt x="22" y="486"/>
                    </a:lnTo>
                    <a:lnTo>
                      <a:pt x="12" y="474"/>
                    </a:lnTo>
                    <a:lnTo>
                      <a:pt x="56" y="438"/>
                    </a:lnTo>
                    <a:lnTo>
                      <a:pt x="64" y="424"/>
                    </a:lnTo>
                    <a:lnTo>
                      <a:pt x="40" y="406"/>
                    </a:lnTo>
                    <a:lnTo>
                      <a:pt x="50" y="396"/>
                    </a:lnTo>
                    <a:lnTo>
                      <a:pt x="42" y="382"/>
                    </a:lnTo>
                    <a:lnTo>
                      <a:pt x="32" y="372"/>
                    </a:lnTo>
                    <a:lnTo>
                      <a:pt x="40" y="352"/>
                    </a:lnTo>
                    <a:lnTo>
                      <a:pt x="34" y="336"/>
                    </a:lnTo>
                    <a:lnTo>
                      <a:pt x="24" y="318"/>
                    </a:lnTo>
                    <a:lnTo>
                      <a:pt x="40" y="302"/>
                    </a:lnTo>
                    <a:lnTo>
                      <a:pt x="16" y="288"/>
                    </a:lnTo>
                    <a:lnTo>
                      <a:pt x="20" y="266"/>
                    </a:lnTo>
                    <a:lnTo>
                      <a:pt x="30" y="256"/>
                    </a:lnTo>
                    <a:lnTo>
                      <a:pt x="40" y="254"/>
                    </a:lnTo>
                    <a:lnTo>
                      <a:pt x="40" y="248"/>
                    </a:lnTo>
                    <a:lnTo>
                      <a:pt x="62" y="244"/>
                    </a:lnTo>
                    <a:lnTo>
                      <a:pt x="80" y="244"/>
                    </a:lnTo>
                    <a:lnTo>
                      <a:pt x="86" y="254"/>
                    </a:lnTo>
                    <a:lnTo>
                      <a:pt x="96" y="258"/>
                    </a:lnTo>
                    <a:lnTo>
                      <a:pt x="134" y="260"/>
                    </a:lnTo>
                    <a:lnTo>
                      <a:pt x="162" y="274"/>
                    </a:lnTo>
                    <a:lnTo>
                      <a:pt x="188" y="290"/>
                    </a:lnTo>
                    <a:lnTo>
                      <a:pt x="218" y="306"/>
                    </a:lnTo>
                    <a:lnTo>
                      <a:pt x="220" y="324"/>
                    </a:lnTo>
                    <a:lnTo>
                      <a:pt x="202" y="340"/>
                    </a:lnTo>
                    <a:lnTo>
                      <a:pt x="172" y="348"/>
                    </a:lnTo>
                    <a:lnTo>
                      <a:pt x="146" y="338"/>
                    </a:lnTo>
                    <a:lnTo>
                      <a:pt x="116" y="332"/>
                    </a:lnTo>
                    <a:lnTo>
                      <a:pt x="94" y="324"/>
                    </a:lnTo>
                    <a:lnTo>
                      <a:pt x="76" y="316"/>
                    </a:lnTo>
                    <a:lnTo>
                      <a:pt x="90" y="334"/>
                    </a:lnTo>
                    <a:lnTo>
                      <a:pt x="106" y="342"/>
                    </a:lnTo>
                    <a:lnTo>
                      <a:pt x="114" y="348"/>
                    </a:lnTo>
                    <a:lnTo>
                      <a:pt x="116" y="360"/>
                    </a:lnTo>
                    <a:lnTo>
                      <a:pt x="122" y="386"/>
                    </a:lnTo>
                    <a:lnTo>
                      <a:pt x="132" y="388"/>
                    </a:lnTo>
                    <a:lnTo>
                      <a:pt x="148" y="402"/>
                    </a:lnTo>
                    <a:lnTo>
                      <a:pt x="168" y="402"/>
                    </a:lnTo>
                    <a:lnTo>
                      <a:pt x="170" y="392"/>
                    </a:lnTo>
                    <a:lnTo>
                      <a:pt x="158" y="388"/>
                    </a:lnTo>
                    <a:lnTo>
                      <a:pt x="148" y="376"/>
                    </a:lnTo>
                    <a:lnTo>
                      <a:pt x="156" y="366"/>
                    </a:lnTo>
                    <a:lnTo>
                      <a:pt x="168" y="376"/>
                    </a:lnTo>
                    <a:lnTo>
                      <a:pt x="180" y="380"/>
                    </a:lnTo>
                    <a:lnTo>
                      <a:pt x="206" y="386"/>
                    </a:lnTo>
                    <a:lnTo>
                      <a:pt x="206" y="376"/>
                    </a:lnTo>
                    <a:lnTo>
                      <a:pt x="196" y="364"/>
                    </a:lnTo>
                    <a:lnTo>
                      <a:pt x="208" y="352"/>
                    </a:lnTo>
                    <a:lnTo>
                      <a:pt x="226" y="342"/>
                    </a:lnTo>
                    <a:lnTo>
                      <a:pt x="236" y="334"/>
                    </a:lnTo>
                    <a:lnTo>
                      <a:pt x="264" y="342"/>
                    </a:lnTo>
                    <a:lnTo>
                      <a:pt x="270" y="318"/>
                    </a:lnTo>
                    <a:lnTo>
                      <a:pt x="262" y="310"/>
                    </a:lnTo>
                    <a:lnTo>
                      <a:pt x="266" y="288"/>
                    </a:lnTo>
                    <a:lnTo>
                      <a:pt x="258" y="280"/>
                    </a:lnTo>
                    <a:lnTo>
                      <a:pt x="292" y="278"/>
                    </a:lnTo>
                    <a:lnTo>
                      <a:pt x="304" y="292"/>
                    </a:lnTo>
                    <a:lnTo>
                      <a:pt x="304" y="300"/>
                    </a:lnTo>
                    <a:lnTo>
                      <a:pt x="288" y="300"/>
                    </a:lnTo>
                    <a:lnTo>
                      <a:pt x="278" y="310"/>
                    </a:lnTo>
                    <a:lnTo>
                      <a:pt x="294" y="324"/>
                    </a:lnTo>
                    <a:lnTo>
                      <a:pt x="318" y="326"/>
                    </a:lnTo>
                    <a:lnTo>
                      <a:pt x="328" y="302"/>
                    </a:lnTo>
                    <a:lnTo>
                      <a:pt x="386" y="280"/>
                    </a:lnTo>
                    <a:lnTo>
                      <a:pt x="396" y="282"/>
                    </a:lnTo>
                    <a:lnTo>
                      <a:pt x="408" y="270"/>
                    </a:lnTo>
                    <a:lnTo>
                      <a:pt x="420" y="266"/>
                    </a:lnTo>
                    <a:lnTo>
                      <a:pt x="416" y="284"/>
                    </a:lnTo>
                    <a:lnTo>
                      <a:pt x="436" y="284"/>
                    </a:lnTo>
                    <a:lnTo>
                      <a:pt x="440" y="276"/>
                    </a:lnTo>
                    <a:lnTo>
                      <a:pt x="476" y="278"/>
                    </a:lnTo>
                    <a:lnTo>
                      <a:pt x="500" y="264"/>
                    </a:lnTo>
                    <a:lnTo>
                      <a:pt x="504" y="274"/>
                    </a:lnTo>
                    <a:lnTo>
                      <a:pt x="502" y="282"/>
                    </a:lnTo>
                    <a:lnTo>
                      <a:pt x="512" y="282"/>
                    </a:lnTo>
                    <a:lnTo>
                      <a:pt x="516" y="274"/>
                    </a:lnTo>
                    <a:lnTo>
                      <a:pt x="532" y="264"/>
                    </a:lnTo>
                    <a:lnTo>
                      <a:pt x="520" y="248"/>
                    </a:lnTo>
                    <a:lnTo>
                      <a:pt x="498" y="240"/>
                    </a:lnTo>
                    <a:lnTo>
                      <a:pt x="498" y="226"/>
                    </a:lnTo>
                    <a:lnTo>
                      <a:pt x="506" y="224"/>
                    </a:lnTo>
                    <a:lnTo>
                      <a:pt x="526" y="242"/>
                    </a:lnTo>
                    <a:lnTo>
                      <a:pt x="558" y="244"/>
                    </a:lnTo>
                    <a:lnTo>
                      <a:pt x="592" y="256"/>
                    </a:lnTo>
                    <a:lnTo>
                      <a:pt x="620" y="268"/>
                    </a:lnTo>
                    <a:lnTo>
                      <a:pt x="650" y="284"/>
                    </a:lnTo>
                    <a:lnTo>
                      <a:pt x="658" y="270"/>
                    </a:lnTo>
                    <a:lnTo>
                      <a:pt x="644" y="256"/>
                    </a:lnTo>
                    <a:lnTo>
                      <a:pt x="626" y="246"/>
                    </a:lnTo>
                    <a:lnTo>
                      <a:pt x="626" y="236"/>
                    </a:lnTo>
                    <a:lnTo>
                      <a:pt x="634" y="216"/>
                    </a:lnTo>
                    <a:lnTo>
                      <a:pt x="624" y="210"/>
                    </a:lnTo>
                    <a:lnTo>
                      <a:pt x="626" y="204"/>
                    </a:lnTo>
                    <a:lnTo>
                      <a:pt x="650" y="186"/>
                    </a:lnTo>
                    <a:lnTo>
                      <a:pt x="666" y="154"/>
                    </a:lnTo>
                    <a:lnTo>
                      <a:pt x="716" y="158"/>
                    </a:lnTo>
                    <a:lnTo>
                      <a:pt x="720" y="164"/>
                    </a:lnTo>
                    <a:lnTo>
                      <a:pt x="716" y="182"/>
                    </a:lnTo>
                    <a:lnTo>
                      <a:pt x="706" y="198"/>
                    </a:lnTo>
                    <a:lnTo>
                      <a:pt x="716" y="206"/>
                    </a:lnTo>
                    <a:lnTo>
                      <a:pt x="720" y="224"/>
                    </a:lnTo>
                    <a:lnTo>
                      <a:pt x="716" y="268"/>
                    </a:lnTo>
                    <a:lnTo>
                      <a:pt x="732" y="280"/>
                    </a:lnTo>
                    <a:lnTo>
                      <a:pt x="724" y="298"/>
                    </a:lnTo>
                    <a:lnTo>
                      <a:pt x="696" y="322"/>
                    </a:lnTo>
                    <a:lnTo>
                      <a:pt x="682" y="328"/>
                    </a:lnTo>
                    <a:lnTo>
                      <a:pt x="666" y="324"/>
                    </a:lnTo>
                    <a:lnTo>
                      <a:pt x="658" y="328"/>
                    </a:lnTo>
                    <a:lnTo>
                      <a:pt x="670" y="336"/>
                    </a:lnTo>
                    <a:lnTo>
                      <a:pt x="688" y="340"/>
                    </a:lnTo>
                    <a:lnTo>
                      <a:pt x="706" y="342"/>
                    </a:lnTo>
                    <a:lnTo>
                      <a:pt x="726" y="326"/>
                    </a:lnTo>
                    <a:lnTo>
                      <a:pt x="754" y="298"/>
                    </a:lnTo>
                    <a:lnTo>
                      <a:pt x="746" y="282"/>
                    </a:lnTo>
                    <a:lnTo>
                      <a:pt x="756" y="266"/>
                    </a:lnTo>
                    <a:lnTo>
                      <a:pt x="778" y="270"/>
                    </a:lnTo>
                    <a:lnTo>
                      <a:pt x="788" y="280"/>
                    </a:lnTo>
                    <a:lnTo>
                      <a:pt x="792" y="296"/>
                    </a:lnTo>
                    <a:lnTo>
                      <a:pt x="806" y="284"/>
                    </a:lnTo>
                    <a:lnTo>
                      <a:pt x="798" y="268"/>
                    </a:lnTo>
                    <a:lnTo>
                      <a:pt x="778" y="262"/>
                    </a:lnTo>
                    <a:lnTo>
                      <a:pt x="736" y="260"/>
                    </a:lnTo>
                    <a:lnTo>
                      <a:pt x="736" y="240"/>
                    </a:lnTo>
                    <a:lnTo>
                      <a:pt x="744" y="220"/>
                    </a:lnTo>
                    <a:lnTo>
                      <a:pt x="734" y="204"/>
                    </a:lnTo>
                    <a:lnTo>
                      <a:pt x="728" y="192"/>
                    </a:lnTo>
                    <a:lnTo>
                      <a:pt x="740" y="180"/>
                    </a:lnTo>
                    <a:lnTo>
                      <a:pt x="754" y="174"/>
                    </a:lnTo>
                    <a:lnTo>
                      <a:pt x="756" y="158"/>
                    </a:lnTo>
                    <a:lnTo>
                      <a:pt x="764" y="158"/>
                    </a:lnTo>
                    <a:lnTo>
                      <a:pt x="766" y="176"/>
                    </a:lnTo>
                    <a:lnTo>
                      <a:pt x="760" y="190"/>
                    </a:lnTo>
                    <a:lnTo>
                      <a:pt x="764" y="200"/>
                    </a:lnTo>
                    <a:lnTo>
                      <a:pt x="780" y="204"/>
                    </a:lnTo>
                    <a:lnTo>
                      <a:pt x="804" y="210"/>
                    </a:lnTo>
                    <a:lnTo>
                      <a:pt x="816" y="210"/>
                    </a:lnTo>
                    <a:lnTo>
                      <a:pt x="802" y="200"/>
                    </a:lnTo>
                    <a:lnTo>
                      <a:pt x="782" y="194"/>
                    </a:lnTo>
                    <a:lnTo>
                      <a:pt x="774" y="182"/>
                    </a:lnTo>
                    <a:lnTo>
                      <a:pt x="786" y="178"/>
                    </a:lnTo>
                    <a:lnTo>
                      <a:pt x="806" y="182"/>
                    </a:lnTo>
                    <a:lnTo>
                      <a:pt x="792" y="166"/>
                    </a:lnTo>
                    <a:lnTo>
                      <a:pt x="798" y="162"/>
                    </a:lnTo>
                    <a:lnTo>
                      <a:pt x="832" y="172"/>
                    </a:lnTo>
                    <a:lnTo>
                      <a:pt x="852" y="188"/>
                    </a:lnTo>
                    <a:lnTo>
                      <a:pt x="880" y="188"/>
                    </a:lnTo>
                    <a:lnTo>
                      <a:pt x="866" y="174"/>
                    </a:lnTo>
                    <a:lnTo>
                      <a:pt x="848" y="160"/>
                    </a:lnTo>
                    <a:lnTo>
                      <a:pt x="842" y="138"/>
                    </a:lnTo>
                    <a:lnTo>
                      <a:pt x="854" y="130"/>
                    </a:lnTo>
                    <a:lnTo>
                      <a:pt x="900" y="128"/>
                    </a:lnTo>
                    <a:lnTo>
                      <a:pt x="946" y="120"/>
                    </a:lnTo>
                    <a:lnTo>
                      <a:pt x="934" y="98"/>
                    </a:lnTo>
                    <a:lnTo>
                      <a:pt x="972" y="80"/>
                    </a:lnTo>
                    <a:lnTo>
                      <a:pt x="1056" y="52"/>
                    </a:lnTo>
                    <a:lnTo>
                      <a:pt x="1092" y="48"/>
                    </a:lnTo>
                    <a:lnTo>
                      <a:pt x="1126" y="52"/>
                    </a:lnTo>
                    <a:lnTo>
                      <a:pt x="1176" y="36"/>
                    </a:lnTo>
                    <a:lnTo>
                      <a:pt x="1172" y="20"/>
                    </a:lnTo>
                    <a:lnTo>
                      <a:pt x="1196" y="0"/>
                    </a:lnTo>
                    <a:lnTo>
                      <a:pt x="1230" y="2"/>
                    </a:lnTo>
                    <a:lnTo>
                      <a:pt x="1248" y="8"/>
                    </a:lnTo>
                    <a:lnTo>
                      <a:pt x="1226" y="20"/>
                    </a:lnTo>
                    <a:lnTo>
                      <a:pt x="1268" y="22"/>
                    </a:lnTo>
                    <a:lnTo>
                      <a:pt x="1260" y="36"/>
                    </a:lnTo>
                    <a:lnTo>
                      <a:pt x="1336" y="34"/>
                    </a:lnTo>
                    <a:lnTo>
                      <a:pt x="1364" y="52"/>
                    </a:lnTo>
                    <a:lnTo>
                      <a:pt x="1368" y="64"/>
                    </a:lnTo>
                    <a:lnTo>
                      <a:pt x="1360" y="84"/>
                    </a:lnTo>
                    <a:lnTo>
                      <a:pt x="1326" y="102"/>
                    </a:lnTo>
                    <a:lnTo>
                      <a:pt x="1290" y="122"/>
                    </a:lnTo>
                    <a:lnTo>
                      <a:pt x="1240" y="150"/>
                    </a:lnTo>
                    <a:lnTo>
                      <a:pt x="1244" y="154"/>
                    </a:lnTo>
                    <a:lnTo>
                      <a:pt x="1266" y="146"/>
                    </a:lnTo>
                    <a:lnTo>
                      <a:pt x="1308" y="134"/>
                    </a:lnTo>
                    <a:lnTo>
                      <a:pt x="1306" y="126"/>
                    </a:lnTo>
                    <a:lnTo>
                      <a:pt x="1316" y="116"/>
                    </a:lnTo>
                    <a:lnTo>
                      <a:pt x="1332" y="112"/>
                    </a:lnTo>
                    <a:lnTo>
                      <a:pt x="1336" y="122"/>
                    </a:lnTo>
                    <a:lnTo>
                      <a:pt x="1348" y="126"/>
                    </a:lnTo>
                    <a:lnTo>
                      <a:pt x="1366" y="138"/>
                    </a:lnTo>
                    <a:lnTo>
                      <a:pt x="1376" y="132"/>
                    </a:lnTo>
                    <a:lnTo>
                      <a:pt x="1450" y="134"/>
                    </a:lnTo>
                    <a:lnTo>
                      <a:pt x="1450" y="144"/>
                    </a:lnTo>
                    <a:lnTo>
                      <a:pt x="1522" y="152"/>
                    </a:lnTo>
                    <a:lnTo>
                      <a:pt x="1530" y="126"/>
                    </a:lnTo>
                    <a:lnTo>
                      <a:pt x="1544" y="128"/>
                    </a:lnTo>
                    <a:lnTo>
                      <a:pt x="1564" y="138"/>
                    </a:lnTo>
                    <a:lnTo>
                      <a:pt x="1596" y="136"/>
                    </a:lnTo>
                    <a:lnTo>
                      <a:pt x="1614" y="156"/>
                    </a:lnTo>
                    <a:lnTo>
                      <a:pt x="1618" y="174"/>
                    </a:lnTo>
                    <a:lnTo>
                      <a:pt x="1606" y="182"/>
                    </a:lnTo>
                    <a:lnTo>
                      <a:pt x="1628" y="208"/>
                    </a:lnTo>
                    <a:lnTo>
                      <a:pt x="1650" y="214"/>
                    </a:lnTo>
                    <a:lnTo>
                      <a:pt x="1670" y="184"/>
                    </a:lnTo>
                    <a:lnTo>
                      <a:pt x="1696" y="198"/>
                    </a:lnTo>
                    <a:lnTo>
                      <a:pt x="1720" y="190"/>
                    </a:lnTo>
                    <a:lnTo>
                      <a:pt x="1746" y="200"/>
                    </a:lnTo>
                    <a:lnTo>
                      <a:pt x="1768" y="192"/>
                    </a:lnTo>
                    <a:lnTo>
                      <a:pt x="1784" y="184"/>
                    </a:lnTo>
                    <a:lnTo>
                      <a:pt x="1782" y="166"/>
                    </a:lnTo>
                    <a:lnTo>
                      <a:pt x="1804" y="158"/>
                    </a:lnTo>
                    <a:lnTo>
                      <a:pt x="1872" y="162"/>
                    </a:lnTo>
                    <a:lnTo>
                      <a:pt x="1884" y="172"/>
                    </a:lnTo>
                    <a:lnTo>
                      <a:pt x="1890" y="176"/>
                    </a:lnTo>
                    <a:lnTo>
                      <a:pt x="1926" y="172"/>
                    </a:lnTo>
                    <a:lnTo>
                      <a:pt x="1942" y="180"/>
                    </a:lnTo>
                    <a:lnTo>
                      <a:pt x="1934" y="190"/>
                    </a:lnTo>
                    <a:lnTo>
                      <a:pt x="1948" y="196"/>
                    </a:lnTo>
                    <a:lnTo>
                      <a:pt x="1978" y="208"/>
                    </a:lnTo>
                    <a:lnTo>
                      <a:pt x="2030" y="210"/>
                    </a:lnTo>
                    <a:lnTo>
                      <a:pt x="2084" y="212"/>
                    </a:lnTo>
                    <a:lnTo>
                      <a:pt x="2106" y="224"/>
                    </a:lnTo>
                    <a:lnTo>
                      <a:pt x="2104" y="238"/>
                    </a:lnTo>
                    <a:lnTo>
                      <a:pt x="2108" y="246"/>
                    </a:lnTo>
                    <a:lnTo>
                      <a:pt x="2126" y="252"/>
                    </a:lnTo>
                    <a:lnTo>
                      <a:pt x="2140" y="246"/>
                    </a:lnTo>
                    <a:lnTo>
                      <a:pt x="2206" y="250"/>
                    </a:lnTo>
                    <a:lnTo>
                      <a:pt x="2214" y="250"/>
                    </a:lnTo>
                    <a:lnTo>
                      <a:pt x="2230" y="242"/>
                    </a:lnTo>
                    <a:lnTo>
                      <a:pt x="2236" y="244"/>
                    </a:lnTo>
                    <a:lnTo>
                      <a:pt x="2236" y="256"/>
                    </a:lnTo>
                    <a:lnTo>
                      <a:pt x="2254" y="270"/>
                    </a:lnTo>
                    <a:lnTo>
                      <a:pt x="2274" y="272"/>
                    </a:lnTo>
                    <a:lnTo>
                      <a:pt x="2280" y="264"/>
                    </a:lnTo>
                    <a:lnTo>
                      <a:pt x="2274" y="252"/>
                    </a:lnTo>
                    <a:lnTo>
                      <a:pt x="2272" y="234"/>
                    </a:lnTo>
                    <a:lnTo>
                      <a:pt x="2284" y="232"/>
                    </a:lnTo>
                    <a:lnTo>
                      <a:pt x="2302" y="240"/>
                    </a:lnTo>
                    <a:lnTo>
                      <a:pt x="2334" y="240"/>
                    </a:lnTo>
                    <a:lnTo>
                      <a:pt x="2372" y="246"/>
                    </a:lnTo>
                    <a:lnTo>
                      <a:pt x="2416" y="262"/>
                    </a:lnTo>
                    <a:lnTo>
                      <a:pt x="2442" y="276"/>
                    </a:lnTo>
                    <a:lnTo>
                      <a:pt x="2488" y="296"/>
                    </a:lnTo>
                    <a:lnTo>
                      <a:pt x="2496" y="308"/>
                    </a:lnTo>
                    <a:lnTo>
                      <a:pt x="2502" y="320"/>
                    </a:lnTo>
                    <a:lnTo>
                      <a:pt x="2512" y="336"/>
                    </a:lnTo>
                    <a:lnTo>
                      <a:pt x="2520" y="332"/>
                    </a:lnTo>
                    <a:lnTo>
                      <a:pt x="2514" y="314"/>
                    </a:lnTo>
                    <a:lnTo>
                      <a:pt x="2530" y="316"/>
                    </a:lnTo>
                    <a:lnTo>
                      <a:pt x="2550" y="320"/>
                    </a:lnTo>
                    <a:lnTo>
                      <a:pt x="2568" y="332"/>
                    </a:lnTo>
                    <a:lnTo>
                      <a:pt x="2580" y="344"/>
                    </a:lnTo>
                    <a:lnTo>
                      <a:pt x="2568" y="356"/>
                    </a:lnTo>
                    <a:lnTo>
                      <a:pt x="2542" y="362"/>
                    </a:lnTo>
                    <a:lnTo>
                      <a:pt x="2538" y="376"/>
                    </a:lnTo>
                    <a:lnTo>
                      <a:pt x="2530" y="394"/>
                    </a:lnTo>
                    <a:lnTo>
                      <a:pt x="2502" y="380"/>
                    </a:lnTo>
                    <a:lnTo>
                      <a:pt x="2486" y="374"/>
                    </a:lnTo>
                    <a:lnTo>
                      <a:pt x="2488" y="358"/>
                    </a:lnTo>
                    <a:lnTo>
                      <a:pt x="2446" y="360"/>
                    </a:lnTo>
                    <a:lnTo>
                      <a:pt x="2440" y="340"/>
                    </a:lnTo>
                    <a:lnTo>
                      <a:pt x="2426" y="342"/>
                    </a:lnTo>
                    <a:lnTo>
                      <a:pt x="2424" y="356"/>
                    </a:lnTo>
                    <a:lnTo>
                      <a:pt x="2430" y="362"/>
                    </a:lnTo>
                    <a:lnTo>
                      <a:pt x="2412" y="378"/>
                    </a:lnTo>
                    <a:lnTo>
                      <a:pt x="2392" y="380"/>
                    </a:lnTo>
                    <a:lnTo>
                      <a:pt x="2378" y="378"/>
                    </a:lnTo>
                    <a:lnTo>
                      <a:pt x="2370" y="372"/>
                    </a:lnTo>
                    <a:lnTo>
                      <a:pt x="2368" y="380"/>
                    </a:lnTo>
                    <a:lnTo>
                      <a:pt x="2382" y="386"/>
                    </a:lnTo>
                    <a:lnTo>
                      <a:pt x="2396" y="394"/>
                    </a:lnTo>
                    <a:lnTo>
                      <a:pt x="2402" y="412"/>
                    </a:lnTo>
                    <a:lnTo>
                      <a:pt x="2414" y="430"/>
                    </a:lnTo>
                    <a:lnTo>
                      <a:pt x="2400" y="438"/>
                    </a:lnTo>
                    <a:lnTo>
                      <a:pt x="2374" y="428"/>
                    </a:lnTo>
                    <a:lnTo>
                      <a:pt x="2362" y="438"/>
                    </a:lnTo>
                    <a:lnTo>
                      <a:pt x="2326" y="454"/>
                    </a:lnTo>
                    <a:lnTo>
                      <a:pt x="2306" y="464"/>
                    </a:lnTo>
                    <a:lnTo>
                      <a:pt x="2266" y="496"/>
                    </a:lnTo>
                    <a:lnTo>
                      <a:pt x="2252" y="484"/>
                    </a:lnTo>
                    <a:lnTo>
                      <a:pt x="2222" y="484"/>
                    </a:lnTo>
                    <a:lnTo>
                      <a:pt x="2206" y="500"/>
                    </a:lnTo>
                    <a:lnTo>
                      <a:pt x="2202" y="484"/>
                    </a:lnTo>
                    <a:lnTo>
                      <a:pt x="2192" y="484"/>
                    </a:lnTo>
                    <a:lnTo>
                      <a:pt x="2188" y="496"/>
                    </a:lnTo>
                    <a:lnTo>
                      <a:pt x="2160" y="496"/>
                    </a:lnTo>
                    <a:lnTo>
                      <a:pt x="2136" y="534"/>
                    </a:lnTo>
                    <a:lnTo>
                      <a:pt x="2136" y="546"/>
                    </a:lnTo>
                    <a:lnTo>
                      <a:pt x="2152" y="546"/>
                    </a:lnTo>
                    <a:lnTo>
                      <a:pt x="2148" y="564"/>
                    </a:lnTo>
                    <a:lnTo>
                      <a:pt x="2154" y="580"/>
                    </a:lnTo>
                    <a:lnTo>
                      <a:pt x="2136" y="586"/>
                    </a:lnTo>
                    <a:lnTo>
                      <a:pt x="2130" y="600"/>
                    </a:lnTo>
                    <a:lnTo>
                      <a:pt x="2136" y="618"/>
                    </a:lnTo>
                    <a:lnTo>
                      <a:pt x="2112" y="626"/>
                    </a:lnTo>
                    <a:lnTo>
                      <a:pt x="2104" y="634"/>
                    </a:lnTo>
                    <a:lnTo>
                      <a:pt x="2104" y="640"/>
                    </a:lnTo>
                    <a:lnTo>
                      <a:pt x="2106" y="644"/>
                    </a:lnTo>
                    <a:lnTo>
                      <a:pt x="2104" y="648"/>
                    </a:lnTo>
                    <a:lnTo>
                      <a:pt x="2080" y="656"/>
                    </a:lnTo>
                    <a:lnTo>
                      <a:pt x="2080" y="670"/>
                    </a:lnTo>
                    <a:lnTo>
                      <a:pt x="2050" y="700"/>
                    </a:lnTo>
                    <a:lnTo>
                      <a:pt x="2046" y="668"/>
                    </a:lnTo>
                    <a:lnTo>
                      <a:pt x="2034" y="618"/>
                    </a:lnTo>
                    <a:lnTo>
                      <a:pt x="2034" y="582"/>
                    </a:lnTo>
                    <a:lnTo>
                      <a:pt x="2046" y="568"/>
                    </a:lnTo>
                    <a:lnTo>
                      <a:pt x="2058" y="546"/>
                    </a:lnTo>
                    <a:lnTo>
                      <a:pt x="2074" y="542"/>
                    </a:lnTo>
                    <a:lnTo>
                      <a:pt x="2116" y="502"/>
                    </a:lnTo>
                    <a:lnTo>
                      <a:pt x="2148" y="480"/>
                    </a:lnTo>
                    <a:lnTo>
                      <a:pt x="2158" y="476"/>
                    </a:lnTo>
                    <a:lnTo>
                      <a:pt x="2174" y="440"/>
                    </a:lnTo>
                    <a:lnTo>
                      <a:pt x="2182" y="436"/>
                    </a:lnTo>
                    <a:lnTo>
                      <a:pt x="2166" y="430"/>
                    </a:lnTo>
                    <a:lnTo>
                      <a:pt x="2160" y="432"/>
                    </a:lnTo>
                    <a:lnTo>
                      <a:pt x="2154" y="438"/>
                    </a:lnTo>
                    <a:lnTo>
                      <a:pt x="2154" y="456"/>
                    </a:lnTo>
                    <a:lnTo>
                      <a:pt x="2140" y="456"/>
                    </a:lnTo>
                    <a:lnTo>
                      <a:pt x="2108" y="476"/>
                    </a:lnTo>
                    <a:lnTo>
                      <a:pt x="2100" y="468"/>
                    </a:lnTo>
                    <a:lnTo>
                      <a:pt x="2108" y="452"/>
                    </a:lnTo>
                    <a:lnTo>
                      <a:pt x="2098" y="456"/>
                    </a:lnTo>
                    <a:lnTo>
                      <a:pt x="2058" y="456"/>
                    </a:lnTo>
                    <a:lnTo>
                      <a:pt x="2020" y="486"/>
                    </a:lnTo>
                    <a:lnTo>
                      <a:pt x="2012" y="502"/>
                    </a:lnTo>
                    <a:lnTo>
                      <a:pt x="2016" y="506"/>
                    </a:lnTo>
                    <a:lnTo>
                      <a:pt x="2026" y="516"/>
                    </a:lnTo>
                    <a:lnTo>
                      <a:pt x="2010" y="516"/>
                    </a:lnTo>
                    <a:lnTo>
                      <a:pt x="1994" y="518"/>
                    </a:lnTo>
                    <a:lnTo>
                      <a:pt x="1964" y="520"/>
                    </a:lnTo>
                    <a:lnTo>
                      <a:pt x="1972" y="512"/>
                    </a:lnTo>
                    <a:lnTo>
                      <a:pt x="1966" y="504"/>
                    </a:lnTo>
                    <a:lnTo>
                      <a:pt x="1944" y="502"/>
                    </a:lnTo>
                    <a:lnTo>
                      <a:pt x="1930" y="504"/>
                    </a:lnTo>
                    <a:lnTo>
                      <a:pt x="1924" y="512"/>
                    </a:lnTo>
                    <a:lnTo>
                      <a:pt x="1894" y="510"/>
                    </a:lnTo>
                    <a:lnTo>
                      <a:pt x="1880" y="512"/>
                    </a:lnTo>
                    <a:lnTo>
                      <a:pt x="1828" y="512"/>
                    </a:lnTo>
                    <a:lnTo>
                      <a:pt x="1712" y="612"/>
                    </a:lnTo>
                    <a:lnTo>
                      <a:pt x="1714" y="622"/>
                    </a:lnTo>
                    <a:lnTo>
                      <a:pt x="1734" y="620"/>
                    </a:lnTo>
                    <a:lnTo>
                      <a:pt x="1736" y="636"/>
                    </a:lnTo>
                    <a:lnTo>
                      <a:pt x="1746" y="624"/>
                    </a:lnTo>
                    <a:lnTo>
                      <a:pt x="1756" y="640"/>
                    </a:lnTo>
                    <a:lnTo>
                      <a:pt x="1770" y="628"/>
                    </a:lnTo>
                    <a:lnTo>
                      <a:pt x="1792" y="632"/>
                    </a:lnTo>
                    <a:lnTo>
                      <a:pt x="1808" y="652"/>
                    </a:lnTo>
                    <a:lnTo>
                      <a:pt x="1804" y="674"/>
                    </a:lnTo>
                    <a:lnTo>
                      <a:pt x="1796" y="696"/>
                    </a:lnTo>
                    <a:lnTo>
                      <a:pt x="1794" y="728"/>
                    </a:lnTo>
                    <a:lnTo>
                      <a:pt x="1788" y="746"/>
                    </a:lnTo>
                    <a:lnTo>
                      <a:pt x="1728" y="820"/>
                    </a:lnTo>
                    <a:lnTo>
                      <a:pt x="1710" y="842"/>
                    </a:lnTo>
                    <a:lnTo>
                      <a:pt x="1696" y="852"/>
                    </a:lnTo>
                    <a:lnTo>
                      <a:pt x="1678" y="860"/>
                    </a:lnTo>
                    <a:lnTo>
                      <a:pt x="1664" y="852"/>
                    </a:lnTo>
                    <a:lnTo>
                      <a:pt x="1646" y="856"/>
                    </a:lnTo>
                    <a:lnTo>
                      <a:pt x="1646" y="820"/>
                    </a:lnTo>
                    <a:lnTo>
                      <a:pt x="1660" y="810"/>
                    </a:lnTo>
                    <a:lnTo>
                      <a:pt x="1666" y="816"/>
                    </a:lnTo>
                    <a:lnTo>
                      <a:pt x="1678" y="814"/>
                    </a:lnTo>
                    <a:lnTo>
                      <a:pt x="1690" y="792"/>
                    </a:lnTo>
                    <a:lnTo>
                      <a:pt x="1696" y="770"/>
                    </a:lnTo>
                    <a:lnTo>
                      <a:pt x="1704" y="766"/>
                    </a:lnTo>
                    <a:lnTo>
                      <a:pt x="1702" y="752"/>
                    </a:lnTo>
                    <a:lnTo>
                      <a:pt x="1686" y="754"/>
                    </a:lnTo>
                    <a:lnTo>
                      <a:pt x="1672" y="756"/>
                    </a:lnTo>
                    <a:lnTo>
                      <a:pt x="1666" y="764"/>
                    </a:lnTo>
                    <a:lnTo>
                      <a:pt x="1644" y="762"/>
                    </a:lnTo>
                    <a:lnTo>
                      <a:pt x="1640" y="742"/>
                    </a:lnTo>
                    <a:lnTo>
                      <a:pt x="1610" y="726"/>
                    </a:lnTo>
                    <a:lnTo>
                      <a:pt x="1594" y="726"/>
                    </a:lnTo>
                    <a:lnTo>
                      <a:pt x="1572" y="674"/>
                    </a:lnTo>
                    <a:lnTo>
                      <a:pt x="1560" y="654"/>
                    </a:lnTo>
                    <a:lnTo>
                      <a:pt x="1530" y="642"/>
                    </a:lnTo>
                    <a:lnTo>
                      <a:pt x="1486" y="646"/>
                    </a:lnTo>
                    <a:lnTo>
                      <a:pt x="1472" y="652"/>
                    </a:lnTo>
                    <a:lnTo>
                      <a:pt x="1470" y="660"/>
                    </a:lnTo>
                    <a:lnTo>
                      <a:pt x="1482" y="662"/>
                    </a:lnTo>
                    <a:lnTo>
                      <a:pt x="1482" y="676"/>
                    </a:lnTo>
                    <a:lnTo>
                      <a:pt x="1472" y="682"/>
                    </a:lnTo>
                    <a:lnTo>
                      <a:pt x="1462" y="700"/>
                    </a:lnTo>
                    <a:lnTo>
                      <a:pt x="1458" y="716"/>
                    </a:lnTo>
                    <a:lnTo>
                      <a:pt x="1446" y="718"/>
                    </a:lnTo>
                    <a:lnTo>
                      <a:pt x="1436" y="728"/>
                    </a:lnTo>
                    <a:lnTo>
                      <a:pt x="1418" y="718"/>
                    </a:lnTo>
                    <a:lnTo>
                      <a:pt x="1394" y="716"/>
                    </a:lnTo>
                    <a:lnTo>
                      <a:pt x="1386" y="710"/>
                    </a:lnTo>
                    <a:lnTo>
                      <a:pt x="1376" y="712"/>
                    </a:lnTo>
                    <a:lnTo>
                      <a:pt x="1358" y="726"/>
                    </a:lnTo>
                    <a:lnTo>
                      <a:pt x="1328" y="732"/>
                    </a:lnTo>
                    <a:lnTo>
                      <a:pt x="1310" y="734"/>
                    </a:lnTo>
                    <a:lnTo>
                      <a:pt x="1288" y="732"/>
                    </a:lnTo>
                    <a:lnTo>
                      <a:pt x="1282" y="726"/>
                    </a:lnTo>
                    <a:lnTo>
                      <a:pt x="1276" y="718"/>
                    </a:lnTo>
                    <a:lnTo>
                      <a:pt x="1266" y="716"/>
                    </a:lnTo>
                    <a:lnTo>
                      <a:pt x="1260" y="710"/>
                    </a:lnTo>
                    <a:lnTo>
                      <a:pt x="1236" y="706"/>
                    </a:lnTo>
                    <a:lnTo>
                      <a:pt x="1222" y="714"/>
                    </a:lnTo>
                    <a:lnTo>
                      <a:pt x="1196" y="710"/>
                    </a:lnTo>
                    <a:lnTo>
                      <a:pt x="1186" y="698"/>
                    </a:lnTo>
                    <a:lnTo>
                      <a:pt x="1184" y="688"/>
                    </a:lnTo>
                    <a:lnTo>
                      <a:pt x="1160" y="680"/>
                    </a:lnTo>
                    <a:lnTo>
                      <a:pt x="1132" y="674"/>
                    </a:lnTo>
                    <a:lnTo>
                      <a:pt x="1114" y="692"/>
                    </a:lnTo>
                    <a:lnTo>
                      <a:pt x="1126" y="706"/>
                    </a:lnTo>
                    <a:lnTo>
                      <a:pt x="1124" y="714"/>
                    </a:lnTo>
                    <a:lnTo>
                      <a:pt x="1112" y="724"/>
                    </a:lnTo>
                    <a:lnTo>
                      <a:pt x="1104" y="718"/>
                    </a:lnTo>
                    <a:lnTo>
                      <a:pt x="1072" y="718"/>
                    </a:lnTo>
                    <a:lnTo>
                      <a:pt x="1062" y="706"/>
                    </a:lnTo>
                    <a:lnTo>
                      <a:pt x="1042" y="702"/>
                    </a:lnTo>
                    <a:lnTo>
                      <a:pt x="1024" y="700"/>
                    </a:lnTo>
                    <a:lnTo>
                      <a:pt x="990" y="718"/>
                    </a:lnTo>
                    <a:lnTo>
                      <a:pt x="982" y="726"/>
                    </a:lnTo>
                    <a:lnTo>
                      <a:pt x="968" y="728"/>
                    </a:lnTo>
                    <a:lnTo>
                      <a:pt x="960" y="736"/>
                    </a:lnTo>
                    <a:lnTo>
                      <a:pt x="944" y="736"/>
                    </a:lnTo>
                    <a:lnTo>
                      <a:pt x="940" y="722"/>
                    </a:lnTo>
                    <a:lnTo>
                      <a:pt x="918" y="720"/>
                    </a:lnTo>
                    <a:lnTo>
                      <a:pt x="904" y="710"/>
                    </a:lnTo>
                    <a:lnTo>
                      <a:pt x="894" y="696"/>
                    </a:lnTo>
                    <a:lnTo>
                      <a:pt x="866" y="700"/>
                    </a:lnTo>
                    <a:lnTo>
                      <a:pt x="844" y="688"/>
                    </a:lnTo>
                    <a:lnTo>
                      <a:pt x="840" y="696"/>
                    </a:lnTo>
                    <a:lnTo>
                      <a:pt x="832" y="696"/>
                    </a:lnTo>
                    <a:lnTo>
                      <a:pt x="818" y="672"/>
                    </a:lnTo>
                    <a:lnTo>
                      <a:pt x="802" y="648"/>
                    </a:lnTo>
                    <a:lnTo>
                      <a:pt x="784" y="636"/>
                    </a:lnTo>
                    <a:lnTo>
                      <a:pt x="782" y="626"/>
                    </a:lnTo>
                    <a:lnTo>
                      <a:pt x="760" y="632"/>
                    </a:lnTo>
                    <a:lnTo>
                      <a:pt x="742" y="642"/>
                    </a:lnTo>
                    <a:lnTo>
                      <a:pt x="722" y="632"/>
                    </a:lnTo>
                    <a:lnTo>
                      <a:pt x="702" y="626"/>
                    </a:lnTo>
                    <a:lnTo>
                      <a:pt x="692" y="620"/>
                    </a:lnTo>
                    <a:lnTo>
                      <a:pt x="688" y="606"/>
                    </a:lnTo>
                    <a:lnTo>
                      <a:pt x="668" y="604"/>
                    </a:lnTo>
                    <a:lnTo>
                      <a:pt x="646" y="608"/>
                    </a:lnTo>
                    <a:lnTo>
                      <a:pt x="558" y="632"/>
                    </a:lnTo>
                    <a:lnTo>
                      <a:pt x="536" y="634"/>
                    </a:lnTo>
                    <a:lnTo>
                      <a:pt x="540" y="644"/>
                    </a:lnTo>
                    <a:lnTo>
                      <a:pt x="544" y="652"/>
                    </a:lnTo>
                    <a:lnTo>
                      <a:pt x="532" y="656"/>
                    </a:lnTo>
                    <a:lnTo>
                      <a:pt x="530" y="666"/>
                    </a:lnTo>
                    <a:lnTo>
                      <a:pt x="524" y="672"/>
                    </a:lnTo>
                    <a:lnTo>
                      <a:pt x="518" y="680"/>
                    </a:lnTo>
                    <a:lnTo>
                      <a:pt x="532" y="684"/>
                    </a:lnTo>
                    <a:lnTo>
                      <a:pt x="540" y="692"/>
                    </a:lnTo>
                    <a:lnTo>
                      <a:pt x="530" y="702"/>
                    </a:lnTo>
                    <a:lnTo>
                      <a:pt x="504" y="704"/>
                    </a:lnTo>
                    <a:lnTo>
                      <a:pt x="494" y="694"/>
                    </a:lnTo>
                    <a:lnTo>
                      <a:pt x="476" y="694"/>
                    </a:lnTo>
                    <a:lnTo>
                      <a:pt x="454" y="704"/>
                    </a:lnTo>
                    <a:lnTo>
                      <a:pt x="438" y="702"/>
                    </a:lnTo>
                    <a:lnTo>
                      <a:pt x="416" y="688"/>
                    </a:lnTo>
                    <a:lnTo>
                      <a:pt x="380" y="682"/>
                    </a:lnTo>
                    <a:lnTo>
                      <a:pt x="364" y="688"/>
                    </a:lnTo>
                    <a:lnTo>
                      <a:pt x="340" y="706"/>
                    </a:lnTo>
                    <a:lnTo>
                      <a:pt x="338" y="718"/>
                    </a:lnTo>
                    <a:lnTo>
                      <a:pt x="330" y="722"/>
                    </a:lnTo>
                    <a:lnTo>
                      <a:pt x="322" y="706"/>
                    </a:lnTo>
                    <a:lnTo>
                      <a:pt x="310" y="720"/>
                    </a:lnTo>
                    <a:lnTo>
                      <a:pt x="304" y="744"/>
                    </a:lnTo>
                    <a:lnTo>
                      <a:pt x="314" y="758"/>
                    </a:lnTo>
                    <a:lnTo>
                      <a:pt x="328" y="762"/>
                    </a:lnTo>
                    <a:lnTo>
                      <a:pt x="340" y="778"/>
                    </a:lnTo>
                    <a:lnTo>
                      <a:pt x="344" y="79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96"/>
              <p:cNvSpPr>
                <a:spLocks/>
              </p:cNvSpPr>
              <p:nvPr/>
            </p:nvSpPr>
            <p:spPr bwMode="auto">
              <a:xfrm>
                <a:off x="3519" y="1007"/>
                <a:ext cx="276" cy="196"/>
              </a:xfrm>
              <a:custGeom>
                <a:avLst/>
                <a:gdLst>
                  <a:gd name="T0" fmla="*/ 88 w 276"/>
                  <a:gd name="T1" fmla="*/ 196 h 196"/>
                  <a:gd name="T2" fmla="*/ 36 w 276"/>
                  <a:gd name="T3" fmla="*/ 194 h 196"/>
                  <a:gd name="T4" fmla="*/ 36 w 276"/>
                  <a:gd name="T5" fmla="*/ 182 h 196"/>
                  <a:gd name="T6" fmla="*/ 30 w 276"/>
                  <a:gd name="T7" fmla="*/ 176 h 196"/>
                  <a:gd name="T8" fmla="*/ 20 w 276"/>
                  <a:gd name="T9" fmla="*/ 182 h 196"/>
                  <a:gd name="T10" fmla="*/ 10 w 276"/>
                  <a:gd name="T11" fmla="*/ 176 h 196"/>
                  <a:gd name="T12" fmla="*/ 0 w 276"/>
                  <a:gd name="T13" fmla="*/ 166 h 196"/>
                  <a:gd name="T14" fmla="*/ 0 w 276"/>
                  <a:gd name="T15" fmla="*/ 154 h 196"/>
                  <a:gd name="T16" fmla="*/ 12 w 276"/>
                  <a:gd name="T17" fmla="*/ 150 h 196"/>
                  <a:gd name="T18" fmla="*/ 20 w 276"/>
                  <a:gd name="T19" fmla="*/ 142 h 196"/>
                  <a:gd name="T20" fmla="*/ 20 w 276"/>
                  <a:gd name="T21" fmla="*/ 132 h 196"/>
                  <a:gd name="T22" fmla="*/ 34 w 276"/>
                  <a:gd name="T23" fmla="*/ 118 h 196"/>
                  <a:gd name="T24" fmla="*/ 44 w 276"/>
                  <a:gd name="T25" fmla="*/ 116 h 196"/>
                  <a:gd name="T26" fmla="*/ 48 w 276"/>
                  <a:gd name="T27" fmla="*/ 108 h 196"/>
                  <a:gd name="T28" fmla="*/ 38 w 276"/>
                  <a:gd name="T29" fmla="*/ 106 h 196"/>
                  <a:gd name="T30" fmla="*/ 64 w 276"/>
                  <a:gd name="T31" fmla="*/ 84 h 196"/>
                  <a:gd name="T32" fmla="*/ 76 w 276"/>
                  <a:gd name="T33" fmla="*/ 66 h 196"/>
                  <a:gd name="T34" fmla="*/ 110 w 276"/>
                  <a:gd name="T35" fmla="*/ 40 h 196"/>
                  <a:gd name="T36" fmla="*/ 132 w 276"/>
                  <a:gd name="T37" fmla="*/ 36 h 196"/>
                  <a:gd name="T38" fmla="*/ 140 w 276"/>
                  <a:gd name="T39" fmla="*/ 28 h 196"/>
                  <a:gd name="T40" fmla="*/ 176 w 276"/>
                  <a:gd name="T41" fmla="*/ 24 h 196"/>
                  <a:gd name="T42" fmla="*/ 210 w 276"/>
                  <a:gd name="T43" fmla="*/ 20 h 196"/>
                  <a:gd name="T44" fmla="*/ 230 w 276"/>
                  <a:gd name="T45" fmla="*/ 8 h 196"/>
                  <a:gd name="T46" fmla="*/ 250 w 276"/>
                  <a:gd name="T47" fmla="*/ 0 h 196"/>
                  <a:gd name="T48" fmla="*/ 266 w 276"/>
                  <a:gd name="T49" fmla="*/ 0 h 196"/>
                  <a:gd name="T50" fmla="*/ 276 w 276"/>
                  <a:gd name="T51" fmla="*/ 6 h 196"/>
                  <a:gd name="T52" fmla="*/ 272 w 276"/>
                  <a:gd name="T53" fmla="*/ 18 h 196"/>
                  <a:gd name="T54" fmla="*/ 254 w 276"/>
                  <a:gd name="T55" fmla="*/ 30 h 196"/>
                  <a:gd name="T56" fmla="*/ 222 w 276"/>
                  <a:gd name="T57" fmla="*/ 40 h 196"/>
                  <a:gd name="T58" fmla="*/ 166 w 276"/>
                  <a:gd name="T59" fmla="*/ 50 h 196"/>
                  <a:gd name="T60" fmla="*/ 136 w 276"/>
                  <a:gd name="T61" fmla="*/ 74 h 196"/>
                  <a:gd name="T62" fmla="*/ 122 w 276"/>
                  <a:gd name="T63" fmla="*/ 80 h 196"/>
                  <a:gd name="T64" fmla="*/ 110 w 276"/>
                  <a:gd name="T65" fmla="*/ 82 h 196"/>
                  <a:gd name="T66" fmla="*/ 110 w 276"/>
                  <a:gd name="T67" fmla="*/ 94 h 196"/>
                  <a:gd name="T68" fmla="*/ 96 w 276"/>
                  <a:gd name="T69" fmla="*/ 102 h 196"/>
                  <a:gd name="T70" fmla="*/ 86 w 276"/>
                  <a:gd name="T71" fmla="*/ 116 h 196"/>
                  <a:gd name="T72" fmla="*/ 64 w 276"/>
                  <a:gd name="T73" fmla="*/ 140 h 196"/>
                  <a:gd name="T74" fmla="*/ 62 w 276"/>
                  <a:gd name="T75" fmla="*/ 166 h 196"/>
                  <a:gd name="T76" fmla="*/ 72 w 276"/>
                  <a:gd name="T77" fmla="*/ 174 h 196"/>
                  <a:gd name="T78" fmla="*/ 74 w 276"/>
                  <a:gd name="T79" fmla="*/ 184 h 196"/>
                  <a:gd name="T80" fmla="*/ 88 w 276"/>
                  <a:gd name="T81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6" h="196">
                    <a:moveTo>
                      <a:pt x="88" y="196"/>
                    </a:moveTo>
                    <a:lnTo>
                      <a:pt x="36" y="194"/>
                    </a:lnTo>
                    <a:lnTo>
                      <a:pt x="36" y="182"/>
                    </a:lnTo>
                    <a:lnTo>
                      <a:pt x="30" y="176"/>
                    </a:lnTo>
                    <a:lnTo>
                      <a:pt x="20" y="182"/>
                    </a:lnTo>
                    <a:lnTo>
                      <a:pt x="10" y="176"/>
                    </a:lnTo>
                    <a:lnTo>
                      <a:pt x="0" y="166"/>
                    </a:lnTo>
                    <a:lnTo>
                      <a:pt x="0" y="154"/>
                    </a:lnTo>
                    <a:lnTo>
                      <a:pt x="12" y="150"/>
                    </a:lnTo>
                    <a:lnTo>
                      <a:pt x="20" y="142"/>
                    </a:lnTo>
                    <a:lnTo>
                      <a:pt x="20" y="132"/>
                    </a:lnTo>
                    <a:lnTo>
                      <a:pt x="34" y="118"/>
                    </a:lnTo>
                    <a:lnTo>
                      <a:pt x="44" y="116"/>
                    </a:lnTo>
                    <a:lnTo>
                      <a:pt x="48" y="108"/>
                    </a:lnTo>
                    <a:lnTo>
                      <a:pt x="38" y="106"/>
                    </a:lnTo>
                    <a:lnTo>
                      <a:pt x="64" y="84"/>
                    </a:lnTo>
                    <a:lnTo>
                      <a:pt x="76" y="66"/>
                    </a:lnTo>
                    <a:lnTo>
                      <a:pt x="110" y="40"/>
                    </a:lnTo>
                    <a:lnTo>
                      <a:pt x="132" y="36"/>
                    </a:lnTo>
                    <a:lnTo>
                      <a:pt x="140" y="28"/>
                    </a:lnTo>
                    <a:lnTo>
                      <a:pt x="176" y="24"/>
                    </a:lnTo>
                    <a:lnTo>
                      <a:pt x="210" y="20"/>
                    </a:lnTo>
                    <a:lnTo>
                      <a:pt x="230" y="8"/>
                    </a:lnTo>
                    <a:lnTo>
                      <a:pt x="250" y="0"/>
                    </a:lnTo>
                    <a:lnTo>
                      <a:pt x="266" y="0"/>
                    </a:lnTo>
                    <a:lnTo>
                      <a:pt x="276" y="6"/>
                    </a:lnTo>
                    <a:lnTo>
                      <a:pt x="272" y="18"/>
                    </a:lnTo>
                    <a:lnTo>
                      <a:pt x="254" y="30"/>
                    </a:lnTo>
                    <a:lnTo>
                      <a:pt x="222" y="40"/>
                    </a:lnTo>
                    <a:lnTo>
                      <a:pt x="166" y="50"/>
                    </a:lnTo>
                    <a:lnTo>
                      <a:pt x="136" y="74"/>
                    </a:lnTo>
                    <a:lnTo>
                      <a:pt x="122" y="80"/>
                    </a:lnTo>
                    <a:lnTo>
                      <a:pt x="110" y="82"/>
                    </a:lnTo>
                    <a:lnTo>
                      <a:pt x="110" y="94"/>
                    </a:lnTo>
                    <a:lnTo>
                      <a:pt x="96" y="102"/>
                    </a:lnTo>
                    <a:lnTo>
                      <a:pt x="86" y="116"/>
                    </a:lnTo>
                    <a:lnTo>
                      <a:pt x="64" y="140"/>
                    </a:lnTo>
                    <a:lnTo>
                      <a:pt x="62" y="166"/>
                    </a:lnTo>
                    <a:lnTo>
                      <a:pt x="72" y="174"/>
                    </a:lnTo>
                    <a:lnTo>
                      <a:pt x="74" y="184"/>
                    </a:lnTo>
                    <a:lnTo>
                      <a:pt x="88" y="19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97"/>
              <p:cNvSpPr>
                <a:spLocks/>
              </p:cNvSpPr>
              <p:nvPr/>
            </p:nvSpPr>
            <p:spPr bwMode="auto">
              <a:xfrm>
                <a:off x="4277" y="925"/>
                <a:ext cx="96" cy="52"/>
              </a:xfrm>
              <a:custGeom>
                <a:avLst/>
                <a:gdLst>
                  <a:gd name="T0" fmla="*/ 0 w 96"/>
                  <a:gd name="T1" fmla="*/ 48 h 52"/>
                  <a:gd name="T2" fmla="*/ 16 w 96"/>
                  <a:gd name="T3" fmla="*/ 30 h 52"/>
                  <a:gd name="T4" fmla="*/ 28 w 96"/>
                  <a:gd name="T5" fmla="*/ 14 h 52"/>
                  <a:gd name="T6" fmla="*/ 40 w 96"/>
                  <a:gd name="T7" fmla="*/ 2 h 52"/>
                  <a:gd name="T8" fmla="*/ 58 w 96"/>
                  <a:gd name="T9" fmla="*/ 0 h 52"/>
                  <a:gd name="T10" fmla="*/ 54 w 96"/>
                  <a:gd name="T11" fmla="*/ 14 h 52"/>
                  <a:gd name="T12" fmla="*/ 70 w 96"/>
                  <a:gd name="T13" fmla="*/ 6 h 52"/>
                  <a:gd name="T14" fmla="*/ 82 w 96"/>
                  <a:gd name="T15" fmla="*/ 16 h 52"/>
                  <a:gd name="T16" fmla="*/ 96 w 96"/>
                  <a:gd name="T17" fmla="*/ 22 h 52"/>
                  <a:gd name="T18" fmla="*/ 94 w 96"/>
                  <a:gd name="T19" fmla="*/ 32 h 52"/>
                  <a:gd name="T20" fmla="*/ 86 w 96"/>
                  <a:gd name="T21" fmla="*/ 40 h 52"/>
                  <a:gd name="T22" fmla="*/ 58 w 96"/>
                  <a:gd name="T23" fmla="*/ 40 h 52"/>
                  <a:gd name="T24" fmla="*/ 26 w 96"/>
                  <a:gd name="T25" fmla="*/ 42 h 52"/>
                  <a:gd name="T26" fmla="*/ 20 w 96"/>
                  <a:gd name="T27" fmla="*/ 48 h 52"/>
                  <a:gd name="T28" fmla="*/ 8 w 96"/>
                  <a:gd name="T29" fmla="*/ 52 h 52"/>
                  <a:gd name="T30" fmla="*/ 0 w 96"/>
                  <a:gd name="T3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52">
                    <a:moveTo>
                      <a:pt x="0" y="48"/>
                    </a:moveTo>
                    <a:lnTo>
                      <a:pt x="16" y="30"/>
                    </a:lnTo>
                    <a:lnTo>
                      <a:pt x="28" y="14"/>
                    </a:lnTo>
                    <a:lnTo>
                      <a:pt x="40" y="2"/>
                    </a:lnTo>
                    <a:lnTo>
                      <a:pt x="58" y="0"/>
                    </a:lnTo>
                    <a:lnTo>
                      <a:pt x="54" y="14"/>
                    </a:lnTo>
                    <a:lnTo>
                      <a:pt x="70" y="6"/>
                    </a:lnTo>
                    <a:lnTo>
                      <a:pt x="82" y="16"/>
                    </a:lnTo>
                    <a:lnTo>
                      <a:pt x="96" y="22"/>
                    </a:lnTo>
                    <a:lnTo>
                      <a:pt x="94" y="32"/>
                    </a:lnTo>
                    <a:lnTo>
                      <a:pt x="86" y="40"/>
                    </a:lnTo>
                    <a:lnTo>
                      <a:pt x="58" y="40"/>
                    </a:lnTo>
                    <a:lnTo>
                      <a:pt x="26" y="42"/>
                    </a:lnTo>
                    <a:lnTo>
                      <a:pt x="20" y="48"/>
                    </a:lnTo>
                    <a:lnTo>
                      <a:pt x="8" y="52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98"/>
              <p:cNvSpPr>
                <a:spLocks/>
              </p:cNvSpPr>
              <p:nvPr/>
            </p:nvSpPr>
            <p:spPr bwMode="auto">
              <a:xfrm>
                <a:off x="4189" y="897"/>
                <a:ext cx="96" cy="46"/>
              </a:xfrm>
              <a:custGeom>
                <a:avLst/>
                <a:gdLst>
                  <a:gd name="T0" fmla="*/ 0 w 96"/>
                  <a:gd name="T1" fmla="*/ 22 h 46"/>
                  <a:gd name="T2" fmla="*/ 16 w 96"/>
                  <a:gd name="T3" fmla="*/ 6 h 46"/>
                  <a:gd name="T4" fmla="*/ 46 w 96"/>
                  <a:gd name="T5" fmla="*/ 0 h 46"/>
                  <a:gd name="T6" fmla="*/ 64 w 96"/>
                  <a:gd name="T7" fmla="*/ 2 h 46"/>
                  <a:gd name="T8" fmla="*/ 64 w 96"/>
                  <a:gd name="T9" fmla="*/ 10 h 46"/>
                  <a:gd name="T10" fmla="*/ 76 w 96"/>
                  <a:gd name="T11" fmla="*/ 8 h 46"/>
                  <a:gd name="T12" fmla="*/ 88 w 96"/>
                  <a:gd name="T13" fmla="*/ 6 h 46"/>
                  <a:gd name="T14" fmla="*/ 96 w 96"/>
                  <a:gd name="T15" fmla="*/ 14 h 46"/>
                  <a:gd name="T16" fmla="*/ 96 w 96"/>
                  <a:gd name="T17" fmla="*/ 26 h 46"/>
                  <a:gd name="T18" fmla="*/ 84 w 96"/>
                  <a:gd name="T19" fmla="*/ 36 h 46"/>
                  <a:gd name="T20" fmla="*/ 92 w 96"/>
                  <a:gd name="T21" fmla="*/ 46 h 46"/>
                  <a:gd name="T22" fmla="*/ 54 w 96"/>
                  <a:gd name="T23" fmla="*/ 46 h 46"/>
                  <a:gd name="T24" fmla="*/ 40 w 96"/>
                  <a:gd name="T25" fmla="*/ 40 h 46"/>
                  <a:gd name="T26" fmla="*/ 16 w 96"/>
                  <a:gd name="T27" fmla="*/ 40 h 46"/>
                  <a:gd name="T28" fmla="*/ 8 w 96"/>
                  <a:gd name="T29" fmla="*/ 28 h 46"/>
                  <a:gd name="T30" fmla="*/ 0 w 96"/>
                  <a:gd name="T31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46">
                    <a:moveTo>
                      <a:pt x="0" y="22"/>
                    </a:moveTo>
                    <a:lnTo>
                      <a:pt x="16" y="6"/>
                    </a:lnTo>
                    <a:lnTo>
                      <a:pt x="46" y="0"/>
                    </a:lnTo>
                    <a:lnTo>
                      <a:pt x="64" y="2"/>
                    </a:lnTo>
                    <a:lnTo>
                      <a:pt x="64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96" y="14"/>
                    </a:lnTo>
                    <a:lnTo>
                      <a:pt x="96" y="26"/>
                    </a:lnTo>
                    <a:lnTo>
                      <a:pt x="84" y="36"/>
                    </a:lnTo>
                    <a:lnTo>
                      <a:pt x="92" y="46"/>
                    </a:lnTo>
                    <a:lnTo>
                      <a:pt x="54" y="46"/>
                    </a:lnTo>
                    <a:lnTo>
                      <a:pt x="40" y="40"/>
                    </a:lnTo>
                    <a:lnTo>
                      <a:pt x="16" y="40"/>
                    </a:lnTo>
                    <a:lnTo>
                      <a:pt x="8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99"/>
              <p:cNvSpPr>
                <a:spLocks/>
              </p:cNvSpPr>
              <p:nvPr/>
            </p:nvSpPr>
            <p:spPr bwMode="auto">
              <a:xfrm>
                <a:off x="4165" y="855"/>
                <a:ext cx="84" cy="44"/>
              </a:xfrm>
              <a:custGeom>
                <a:avLst/>
                <a:gdLst>
                  <a:gd name="T0" fmla="*/ 0 w 84"/>
                  <a:gd name="T1" fmla="*/ 34 h 44"/>
                  <a:gd name="T2" fmla="*/ 22 w 84"/>
                  <a:gd name="T3" fmla="*/ 44 h 44"/>
                  <a:gd name="T4" fmla="*/ 36 w 84"/>
                  <a:gd name="T5" fmla="*/ 42 h 44"/>
                  <a:gd name="T6" fmla="*/ 56 w 84"/>
                  <a:gd name="T7" fmla="*/ 38 h 44"/>
                  <a:gd name="T8" fmla="*/ 74 w 84"/>
                  <a:gd name="T9" fmla="*/ 36 h 44"/>
                  <a:gd name="T10" fmla="*/ 76 w 84"/>
                  <a:gd name="T11" fmla="*/ 28 h 44"/>
                  <a:gd name="T12" fmla="*/ 84 w 84"/>
                  <a:gd name="T13" fmla="*/ 22 h 44"/>
                  <a:gd name="T14" fmla="*/ 72 w 84"/>
                  <a:gd name="T15" fmla="*/ 14 h 44"/>
                  <a:gd name="T16" fmla="*/ 60 w 84"/>
                  <a:gd name="T17" fmla="*/ 2 h 44"/>
                  <a:gd name="T18" fmla="*/ 44 w 84"/>
                  <a:gd name="T19" fmla="*/ 0 h 44"/>
                  <a:gd name="T20" fmla="*/ 40 w 84"/>
                  <a:gd name="T21" fmla="*/ 10 h 44"/>
                  <a:gd name="T22" fmla="*/ 16 w 84"/>
                  <a:gd name="T23" fmla="*/ 12 h 44"/>
                  <a:gd name="T24" fmla="*/ 12 w 84"/>
                  <a:gd name="T25" fmla="*/ 18 h 44"/>
                  <a:gd name="T26" fmla="*/ 10 w 84"/>
                  <a:gd name="T27" fmla="*/ 28 h 44"/>
                  <a:gd name="T28" fmla="*/ 0 w 84"/>
                  <a:gd name="T29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4" h="44">
                    <a:moveTo>
                      <a:pt x="0" y="34"/>
                    </a:moveTo>
                    <a:lnTo>
                      <a:pt x="22" y="44"/>
                    </a:lnTo>
                    <a:lnTo>
                      <a:pt x="36" y="42"/>
                    </a:lnTo>
                    <a:lnTo>
                      <a:pt x="56" y="38"/>
                    </a:lnTo>
                    <a:lnTo>
                      <a:pt x="74" y="36"/>
                    </a:lnTo>
                    <a:lnTo>
                      <a:pt x="76" y="28"/>
                    </a:lnTo>
                    <a:lnTo>
                      <a:pt x="84" y="22"/>
                    </a:lnTo>
                    <a:lnTo>
                      <a:pt x="72" y="14"/>
                    </a:lnTo>
                    <a:lnTo>
                      <a:pt x="60" y="2"/>
                    </a:lnTo>
                    <a:lnTo>
                      <a:pt x="44" y="0"/>
                    </a:lnTo>
                    <a:lnTo>
                      <a:pt x="40" y="10"/>
                    </a:lnTo>
                    <a:lnTo>
                      <a:pt x="16" y="12"/>
                    </a:lnTo>
                    <a:lnTo>
                      <a:pt x="12" y="18"/>
                    </a:lnTo>
                    <a:lnTo>
                      <a:pt x="10" y="28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200"/>
              <p:cNvSpPr>
                <a:spLocks/>
              </p:cNvSpPr>
              <p:nvPr/>
            </p:nvSpPr>
            <p:spPr bwMode="auto">
              <a:xfrm>
                <a:off x="4877" y="1037"/>
                <a:ext cx="128" cy="44"/>
              </a:xfrm>
              <a:custGeom>
                <a:avLst/>
                <a:gdLst>
                  <a:gd name="T0" fmla="*/ 38 w 128"/>
                  <a:gd name="T1" fmla="*/ 42 h 44"/>
                  <a:gd name="T2" fmla="*/ 26 w 128"/>
                  <a:gd name="T3" fmla="*/ 44 h 44"/>
                  <a:gd name="T4" fmla="*/ 2 w 128"/>
                  <a:gd name="T5" fmla="*/ 32 h 44"/>
                  <a:gd name="T6" fmla="*/ 0 w 128"/>
                  <a:gd name="T7" fmla="*/ 20 h 44"/>
                  <a:gd name="T8" fmla="*/ 6 w 128"/>
                  <a:gd name="T9" fmla="*/ 6 h 44"/>
                  <a:gd name="T10" fmla="*/ 18 w 128"/>
                  <a:gd name="T11" fmla="*/ 0 h 44"/>
                  <a:gd name="T12" fmla="*/ 30 w 128"/>
                  <a:gd name="T13" fmla="*/ 0 h 44"/>
                  <a:gd name="T14" fmla="*/ 46 w 128"/>
                  <a:gd name="T15" fmla="*/ 8 h 44"/>
                  <a:gd name="T16" fmla="*/ 58 w 128"/>
                  <a:gd name="T17" fmla="*/ 16 h 44"/>
                  <a:gd name="T18" fmla="*/ 64 w 128"/>
                  <a:gd name="T19" fmla="*/ 4 h 44"/>
                  <a:gd name="T20" fmla="*/ 76 w 128"/>
                  <a:gd name="T21" fmla="*/ 4 h 44"/>
                  <a:gd name="T22" fmla="*/ 86 w 128"/>
                  <a:gd name="T23" fmla="*/ 10 h 44"/>
                  <a:gd name="T24" fmla="*/ 100 w 128"/>
                  <a:gd name="T25" fmla="*/ 8 h 44"/>
                  <a:gd name="T26" fmla="*/ 120 w 128"/>
                  <a:gd name="T27" fmla="*/ 14 h 44"/>
                  <a:gd name="T28" fmla="*/ 128 w 128"/>
                  <a:gd name="T29" fmla="*/ 20 h 44"/>
                  <a:gd name="T30" fmla="*/ 120 w 128"/>
                  <a:gd name="T31" fmla="*/ 32 h 44"/>
                  <a:gd name="T32" fmla="*/ 104 w 128"/>
                  <a:gd name="T33" fmla="*/ 36 h 44"/>
                  <a:gd name="T34" fmla="*/ 92 w 128"/>
                  <a:gd name="T35" fmla="*/ 32 h 44"/>
                  <a:gd name="T36" fmla="*/ 86 w 128"/>
                  <a:gd name="T37" fmla="*/ 24 h 44"/>
                  <a:gd name="T38" fmla="*/ 90 w 128"/>
                  <a:gd name="T39" fmla="*/ 14 h 44"/>
                  <a:gd name="T40" fmla="*/ 78 w 128"/>
                  <a:gd name="T41" fmla="*/ 16 h 44"/>
                  <a:gd name="T42" fmla="*/ 80 w 128"/>
                  <a:gd name="T43" fmla="*/ 24 h 44"/>
                  <a:gd name="T44" fmla="*/ 84 w 128"/>
                  <a:gd name="T45" fmla="*/ 30 h 44"/>
                  <a:gd name="T46" fmla="*/ 88 w 128"/>
                  <a:gd name="T47" fmla="*/ 38 h 44"/>
                  <a:gd name="T48" fmla="*/ 78 w 128"/>
                  <a:gd name="T49" fmla="*/ 38 h 44"/>
                  <a:gd name="T50" fmla="*/ 62 w 128"/>
                  <a:gd name="T51" fmla="*/ 36 h 44"/>
                  <a:gd name="T52" fmla="*/ 48 w 128"/>
                  <a:gd name="T53" fmla="*/ 36 h 44"/>
                  <a:gd name="T54" fmla="*/ 38 w 128"/>
                  <a:gd name="T55" fmla="*/ 34 h 44"/>
                  <a:gd name="T56" fmla="*/ 38 w 128"/>
                  <a:gd name="T57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" h="44">
                    <a:moveTo>
                      <a:pt x="38" y="42"/>
                    </a:moveTo>
                    <a:lnTo>
                      <a:pt x="26" y="44"/>
                    </a:lnTo>
                    <a:lnTo>
                      <a:pt x="2" y="32"/>
                    </a:lnTo>
                    <a:lnTo>
                      <a:pt x="0" y="20"/>
                    </a:lnTo>
                    <a:lnTo>
                      <a:pt x="6" y="6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6" y="8"/>
                    </a:lnTo>
                    <a:lnTo>
                      <a:pt x="58" y="16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6" y="10"/>
                    </a:lnTo>
                    <a:lnTo>
                      <a:pt x="100" y="8"/>
                    </a:lnTo>
                    <a:lnTo>
                      <a:pt x="120" y="14"/>
                    </a:lnTo>
                    <a:lnTo>
                      <a:pt x="128" y="20"/>
                    </a:lnTo>
                    <a:lnTo>
                      <a:pt x="120" y="32"/>
                    </a:lnTo>
                    <a:lnTo>
                      <a:pt x="104" y="36"/>
                    </a:lnTo>
                    <a:lnTo>
                      <a:pt x="92" y="32"/>
                    </a:lnTo>
                    <a:lnTo>
                      <a:pt x="86" y="24"/>
                    </a:lnTo>
                    <a:lnTo>
                      <a:pt x="90" y="14"/>
                    </a:lnTo>
                    <a:lnTo>
                      <a:pt x="78" y="16"/>
                    </a:lnTo>
                    <a:lnTo>
                      <a:pt x="80" y="24"/>
                    </a:lnTo>
                    <a:lnTo>
                      <a:pt x="84" y="30"/>
                    </a:lnTo>
                    <a:lnTo>
                      <a:pt x="88" y="38"/>
                    </a:lnTo>
                    <a:lnTo>
                      <a:pt x="78" y="38"/>
                    </a:lnTo>
                    <a:lnTo>
                      <a:pt x="62" y="36"/>
                    </a:lnTo>
                    <a:lnTo>
                      <a:pt x="48" y="36"/>
                    </a:lnTo>
                    <a:lnTo>
                      <a:pt x="38" y="34"/>
                    </a:lnTo>
                    <a:lnTo>
                      <a:pt x="38" y="4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201"/>
              <p:cNvSpPr>
                <a:spLocks/>
              </p:cNvSpPr>
              <p:nvPr/>
            </p:nvSpPr>
            <p:spPr bwMode="auto">
              <a:xfrm>
                <a:off x="5021" y="1057"/>
                <a:ext cx="74" cy="24"/>
              </a:xfrm>
              <a:custGeom>
                <a:avLst/>
                <a:gdLst>
                  <a:gd name="T0" fmla="*/ 6 w 74"/>
                  <a:gd name="T1" fmla="*/ 0 h 24"/>
                  <a:gd name="T2" fmla="*/ 16 w 74"/>
                  <a:gd name="T3" fmla="*/ 4 h 24"/>
                  <a:gd name="T4" fmla="*/ 36 w 74"/>
                  <a:gd name="T5" fmla="*/ 4 h 24"/>
                  <a:gd name="T6" fmla="*/ 50 w 74"/>
                  <a:gd name="T7" fmla="*/ 8 h 24"/>
                  <a:gd name="T8" fmla="*/ 68 w 74"/>
                  <a:gd name="T9" fmla="*/ 10 h 24"/>
                  <a:gd name="T10" fmla="*/ 74 w 74"/>
                  <a:gd name="T11" fmla="*/ 14 h 24"/>
                  <a:gd name="T12" fmla="*/ 60 w 74"/>
                  <a:gd name="T13" fmla="*/ 20 h 24"/>
                  <a:gd name="T14" fmla="*/ 48 w 74"/>
                  <a:gd name="T15" fmla="*/ 24 h 24"/>
                  <a:gd name="T16" fmla="*/ 36 w 74"/>
                  <a:gd name="T17" fmla="*/ 24 h 24"/>
                  <a:gd name="T18" fmla="*/ 20 w 74"/>
                  <a:gd name="T19" fmla="*/ 20 h 24"/>
                  <a:gd name="T20" fmla="*/ 4 w 74"/>
                  <a:gd name="T21" fmla="*/ 16 h 24"/>
                  <a:gd name="T22" fmla="*/ 0 w 74"/>
                  <a:gd name="T23" fmla="*/ 8 h 24"/>
                  <a:gd name="T24" fmla="*/ 6 w 7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4">
                    <a:moveTo>
                      <a:pt x="6" y="0"/>
                    </a:moveTo>
                    <a:lnTo>
                      <a:pt x="16" y="4"/>
                    </a:lnTo>
                    <a:lnTo>
                      <a:pt x="36" y="4"/>
                    </a:lnTo>
                    <a:lnTo>
                      <a:pt x="50" y="8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60" y="20"/>
                    </a:lnTo>
                    <a:lnTo>
                      <a:pt x="48" y="24"/>
                    </a:lnTo>
                    <a:lnTo>
                      <a:pt x="36" y="24"/>
                    </a:lnTo>
                    <a:lnTo>
                      <a:pt x="20" y="2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202"/>
              <p:cNvSpPr>
                <a:spLocks/>
              </p:cNvSpPr>
              <p:nvPr/>
            </p:nvSpPr>
            <p:spPr bwMode="auto">
              <a:xfrm>
                <a:off x="5537" y="1173"/>
                <a:ext cx="58" cy="24"/>
              </a:xfrm>
              <a:custGeom>
                <a:avLst/>
                <a:gdLst>
                  <a:gd name="T0" fmla="*/ 0 w 58"/>
                  <a:gd name="T1" fmla="*/ 16 h 24"/>
                  <a:gd name="T2" fmla="*/ 2 w 58"/>
                  <a:gd name="T3" fmla="*/ 24 h 24"/>
                  <a:gd name="T4" fmla="*/ 10 w 58"/>
                  <a:gd name="T5" fmla="*/ 24 h 24"/>
                  <a:gd name="T6" fmla="*/ 24 w 58"/>
                  <a:gd name="T7" fmla="*/ 24 h 24"/>
                  <a:gd name="T8" fmla="*/ 46 w 58"/>
                  <a:gd name="T9" fmla="*/ 20 h 24"/>
                  <a:gd name="T10" fmla="*/ 58 w 58"/>
                  <a:gd name="T11" fmla="*/ 18 h 24"/>
                  <a:gd name="T12" fmla="*/ 58 w 58"/>
                  <a:gd name="T13" fmla="*/ 8 h 24"/>
                  <a:gd name="T14" fmla="*/ 48 w 58"/>
                  <a:gd name="T15" fmla="*/ 4 h 24"/>
                  <a:gd name="T16" fmla="*/ 36 w 58"/>
                  <a:gd name="T17" fmla="*/ 0 h 24"/>
                  <a:gd name="T18" fmla="*/ 22 w 58"/>
                  <a:gd name="T19" fmla="*/ 2 h 24"/>
                  <a:gd name="T20" fmla="*/ 14 w 58"/>
                  <a:gd name="T21" fmla="*/ 8 h 24"/>
                  <a:gd name="T22" fmla="*/ 0 w 58"/>
                  <a:gd name="T23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24">
                    <a:moveTo>
                      <a:pt x="0" y="16"/>
                    </a:moveTo>
                    <a:lnTo>
                      <a:pt x="2" y="24"/>
                    </a:lnTo>
                    <a:lnTo>
                      <a:pt x="10" y="24"/>
                    </a:lnTo>
                    <a:lnTo>
                      <a:pt x="24" y="24"/>
                    </a:lnTo>
                    <a:lnTo>
                      <a:pt x="46" y="20"/>
                    </a:lnTo>
                    <a:lnTo>
                      <a:pt x="58" y="18"/>
                    </a:lnTo>
                    <a:lnTo>
                      <a:pt x="58" y="8"/>
                    </a:lnTo>
                    <a:lnTo>
                      <a:pt x="48" y="4"/>
                    </a:lnTo>
                    <a:lnTo>
                      <a:pt x="36" y="0"/>
                    </a:lnTo>
                    <a:lnTo>
                      <a:pt x="22" y="2"/>
                    </a:lnTo>
                    <a:lnTo>
                      <a:pt x="14" y="8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203"/>
              <p:cNvSpPr>
                <a:spLocks/>
              </p:cNvSpPr>
              <p:nvPr/>
            </p:nvSpPr>
            <p:spPr bwMode="auto">
              <a:xfrm>
                <a:off x="4951" y="1609"/>
                <a:ext cx="42" cy="174"/>
              </a:xfrm>
              <a:custGeom>
                <a:avLst/>
                <a:gdLst>
                  <a:gd name="T0" fmla="*/ 0 w 42"/>
                  <a:gd name="T1" fmla="*/ 166 h 174"/>
                  <a:gd name="T2" fmla="*/ 6 w 42"/>
                  <a:gd name="T3" fmla="*/ 174 h 174"/>
                  <a:gd name="T4" fmla="*/ 10 w 42"/>
                  <a:gd name="T5" fmla="*/ 160 h 174"/>
                  <a:gd name="T6" fmla="*/ 18 w 42"/>
                  <a:gd name="T7" fmla="*/ 162 h 174"/>
                  <a:gd name="T8" fmla="*/ 24 w 42"/>
                  <a:gd name="T9" fmla="*/ 170 h 174"/>
                  <a:gd name="T10" fmla="*/ 26 w 42"/>
                  <a:gd name="T11" fmla="*/ 162 h 174"/>
                  <a:gd name="T12" fmla="*/ 22 w 42"/>
                  <a:gd name="T13" fmla="*/ 154 h 174"/>
                  <a:gd name="T14" fmla="*/ 14 w 42"/>
                  <a:gd name="T15" fmla="*/ 144 h 174"/>
                  <a:gd name="T16" fmla="*/ 10 w 42"/>
                  <a:gd name="T17" fmla="*/ 134 h 174"/>
                  <a:gd name="T18" fmla="*/ 14 w 42"/>
                  <a:gd name="T19" fmla="*/ 126 h 174"/>
                  <a:gd name="T20" fmla="*/ 18 w 42"/>
                  <a:gd name="T21" fmla="*/ 114 h 174"/>
                  <a:gd name="T22" fmla="*/ 22 w 42"/>
                  <a:gd name="T23" fmla="*/ 108 h 174"/>
                  <a:gd name="T24" fmla="*/ 30 w 42"/>
                  <a:gd name="T25" fmla="*/ 106 h 174"/>
                  <a:gd name="T26" fmla="*/ 42 w 42"/>
                  <a:gd name="T27" fmla="*/ 116 h 174"/>
                  <a:gd name="T28" fmla="*/ 42 w 42"/>
                  <a:gd name="T29" fmla="*/ 104 h 174"/>
                  <a:gd name="T30" fmla="*/ 32 w 42"/>
                  <a:gd name="T31" fmla="*/ 88 h 174"/>
                  <a:gd name="T32" fmla="*/ 28 w 42"/>
                  <a:gd name="T33" fmla="*/ 62 h 174"/>
                  <a:gd name="T34" fmla="*/ 24 w 42"/>
                  <a:gd name="T35" fmla="*/ 42 h 174"/>
                  <a:gd name="T36" fmla="*/ 22 w 42"/>
                  <a:gd name="T37" fmla="*/ 26 h 174"/>
                  <a:gd name="T38" fmla="*/ 20 w 42"/>
                  <a:gd name="T39" fmla="*/ 12 h 174"/>
                  <a:gd name="T40" fmla="*/ 16 w 42"/>
                  <a:gd name="T41" fmla="*/ 0 h 174"/>
                  <a:gd name="T42" fmla="*/ 12 w 42"/>
                  <a:gd name="T43" fmla="*/ 6 h 174"/>
                  <a:gd name="T44" fmla="*/ 12 w 42"/>
                  <a:gd name="T45" fmla="*/ 16 h 174"/>
                  <a:gd name="T46" fmla="*/ 2 w 42"/>
                  <a:gd name="T47" fmla="*/ 20 h 174"/>
                  <a:gd name="T48" fmla="*/ 2 w 42"/>
                  <a:gd name="T49" fmla="*/ 36 h 174"/>
                  <a:gd name="T50" fmla="*/ 2 w 42"/>
                  <a:gd name="T51" fmla="*/ 50 h 174"/>
                  <a:gd name="T52" fmla="*/ 2 w 42"/>
                  <a:gd name="T53" fmla="*/ 62 h 174"/>
                  <a:gd name="T54" fmla="*/ 8 w 42"/>
                  <a:gd name="T55" fmla="*/ 70 h 174"/>
                  <a:gd name="T56" fmla="*/ 6 w 42"/>
                  <a:gd name="T57" fmla="*/ 82 h 174"/>
                  <a:gd name="T58" fmla="*/ 6 w 42"/>
                  <a:gd name="T59" fmla="*/ 102 h 174"/>
                  <a:gd name="T60" fmla="*/ 6 w 42"/>
                  <a:gd name="T61" fmla="*/ 126 h 174"/>
                  <a:gd name="T62" fmla="*/ 6 w 42"/>
                  <a:gd name="T63" fmla="*/ 146 h 174"/>
                  <a:gd name="T64" fmla="*/ 6 w 42"/>
                  <a:gd name="T65" fmla="*/ 158 h 174"/>
                  <a:gd name="T66" fmla="*/ 0 w 42"/>
                  <a:gd name="T67" fmla="*/ 16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174">
                    <a:moveTo>
                      <a:pt x="0" y="166"/>
                    </a:moveTo>
                    <a:lnTo>
                      <a:pt x="6" y="174"/>
                    </a:lnTo>
                    <a:lnTo>
                      <a:pt x="10" y="160"/>
                    </a:lnTo>
                    <a:lnTo>
                      <a:pt x="18" y="162"/>
                    </a:lnTo>
                    <a:lnTo>
                      <a:pt x="24" y="170"/>
                    </a:lnTo>
                    <a:lnTo>
                      <a:pt x="26" y="162"/>
                    </a:lnTo>
                    <a:lnTo>
                      <a:pt x="22" y="154"/>
                    </a:lnTo>
                    <a:lnTo>
                      <a:pt x="14" y="144"/>
                    </a:lnTo>
                    <a:lnTo>
                      <a:pt x="10" y="134"/>
                    </a:lnTo>
                    <a:lnTo>
                      <a:pt x="14" y="126"/>
                    </a:lnTo>
                    <a:lnTo>
                      <a:pt x="18" y="114"/>
                    </a:lnTo>
                    <a:lnTo>
                      <a:pt x="22" y="108"/>
                    </a:lnTo>
                    <a:lnTo>
                      <a:pt x="30" y="106"/>
                    </a:lnTo>
                    <a:lnTo>
                      <a:pt x="42" y="116"/>
                    </a:lnTo>
                    <a:lnTo>
                      <a:pt x="42" y="104"/>
                    </a:lnTo>
                    <a:lnTo>
                      <a:pt x="32" y="88"/>
                    </a:lnTo>
                    <a:lnTo>
                      <a:pt x="28" y="62"/>
                    </a:lnTo>
                    <a:lnTo>
                      <a:pt x="24" y="42"/>
                    </a:lnTo>
                    <a:lnTo>
                      <a:pt x="22" y="26"/>
                    </a:lnTo>
                    <a:lnTo>
                      <a:pt x="20" y="12"/>
                    </a:lnTo>
                    <a:lnTo>
                      <a:pt x="16" y="0"/>
                    </a:lnTo>
                    <a:lnTo>
                      <a:pt x="12" y="6"/>
                    </a:lnTo>
                    <a:lnTo>
                      <a:pt x="12" y="16"/>
                    </a:lnTo>
                    <a:lnTo>
                      <a:pt x="2" y="20"/>
                    </a:lnTo>
                    <a:lnTo>
                      <a:pt x="2" y="36"/>
                    </a:lnTo>
                    <a:lnTo>
                      <a:pt x="2" y="50"/>
                    </a:lnTo>
                    <a:lnTo>
                      <a:pt x="2" y="62"/>
                    </a:lnTo>
                    <a:lnTo>
                      <a:pt x="8" y="70"/>
                    </a:lnTo>
                    <a:lnTo>
                      <a:pt x="6" y="82"/>
                    </a:lnTo>
                    <a:lnTo>
                      <a:pt x="6" y="102"/>
                    </a:lnTo>
                    <a:lnTo>
                      <a:pt x="6" y="126"/>
                    </a:lnTo>
                    <a:lnTo>
                      <a:pt x="6" y="146"/>
                    </a:lnTo>
                    <a:lnTo>
                      <a:pt x="6" y="158"/>
                    </a:lnTo>
                    <a:lnTo>
                      <a:pt x="0" y="16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204"/>
              <p:cNvSpPr>
                <a:spLocks/>
              </p:cNvSpPr>
              <p:nvPr/>
            </p:nvSpPr>
            <p:spPr bwMode="auto">
              <a:xfrm>
                <a:off x="3411" y="1901"/>
                <a:ext cx="24" cy="20"/>
              </a:xfrm>
              <a:custGeom>
                <a:avLst/>
                <a:gdLst>
                  <a:gd name="T0" fmla="*/ 22 w 24"/>
                  <a:gd name="T1" fmla="*/ 20 h 20"/>
                  <a:gd name="T2" fmla="*/ 14 w 24"/>
                  <a:gd name="T3" fmla="*/ 16 h 20"/>
                  <a:gd name="T4" fmla="*/ 8 w 24"/>
                  <a:gd name="T5" fmla="*/ 12 h 20"/>
                  <a:gd name="T6" fmla="*/ 0 w 24"/>
                  <a:gd name="T7" fmla="*/ 4 h 20"/>
                  <a:gd name="T8" fmla="*/ 2 w 24"/>
                  <a:gd name="T9" fmla="*/ 0 h 20"/>
                  <a:gd name="T10" fmla="*/ 10 w 24"/>
                  <a:gd name="T11" fmla="*/ 0 h 20"/>
                  <a:gd name="T12" fmla="*/ 16 w 24"/>
                  <a:gd name="T13" fmla="*/ 4 h 20"/>
                  <a:gd name="T14" fmla="*/ 22 w 24"/>
                  <a:gd name="T15" fmla="*/ 6 h 20"/>
                  <a:gd name="T16" fmla="*/ 24 w 24"/>
                  <a:gd name="T17" fmla="*/ 14 h 20"/>
                  <a:gd name="T18" fmla="*/ 22 w 24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0">
                    <a:moveTo>
                      <a:pt x="22" y="20"/>
                    </a:moveTo>
                    <a:lnTo>
                      <a:pt x="14" y="16"/>
                    </a:lnTo>
                    <a:lnTo>
                      <a:pt x="8" y="12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2" y="6"/>
                    </a:lnTo>
                    <a:lnTo>
                      <a:pt x="24" y="14"/>
                    </a:lnTo>
                    <a:lnTo>
                      <a:pt x="22" y="2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08"/>
              <p:cNvSpPr>
                <a:spLocks/>
              </p:cNvSpPr>
              <p:nvPr/>
            </p:nvSpPr>
            <p:spPr bwMode="auto">
              <a:xfrm>
                <a:off x="4283" y="925"/>
                <a:ext cx="96" cy="52"/>
              </a:xfrm>
              <a:custGeom>
                <a:avLst/>
                <a:gdLst>
                  <a:gd name="T0" fmla="*/ 0 w 96"/>
                  <a:gd name="T1" fmla="*/ 48 h 52"/>
                  <a:gd name="T2" fmla="*/ 16 w 96"/>
                  <a:gd name="T3" fmla="*/ 30 h 52"/>
                  <a:gd name="T4" fmla="*/ 28 w 96"/>
                  <a:gd name="T5" fmla="*/ 14 h 52"/>
                  <a:gd name="T6" fmla="*/ 40 w 96"/>
                  <a:gd name="T7" fmla="*/ 2 h 52"/>
                  <a:gd name="T8" fmla="*/ 58 w 96"/>
                  <a:gd name="T9" fmla="*/ 0 h 52"/>
                  <a:gd name="T10" fmla="*/ 54 w 96"/>
                  <a:gd name="T11" fmla="*/ 14 h 52"/>
                  <a:gd name="T12" fmla="*/ 70 w 96"/>
                  <a:gd name="T13" fmla="*/ 6 h 52"/>
                  <a:gd name="T14" fmla="*/ 82 w 96"/>
                  <a:gd name="T15" fmla="*/ 16 h 52"/>
                  <a:gd name="T16" fmla="*/ 96 w 96"/>
                  <a:gd name="T17" fmla="*/ 22 h 52"/>
                  <a:gd name="T18" fmla="*/ 94 w 96"/>
                  <a:gd name="T19" fmla="*/ 32 h 52"/>
                  <a:gd name="T20" fmla="*/ 86 w 96"/>
                  <a:gd name="T21" fmla="*/ 40 h 52"/>
                  <a:gd name="T22" fmla="*/ 58 w 96"/>
                  <a:gd name="T23" fmla="*/ 40 h 52"/>
                  <a:gd name="T24" fmla="*/ 26 w 96"/>
                  <a:gd name="T25" fmla="*/ 42 h 52"/>
                  <a:gd name="T26" fmla="*/ 20 w 96"/>
                  <a:gd name="T27" fmla="*/ 48 h 52"/>
                  <a:gd name="T28" fmla="*/ 8 w 96"/>
                  <a:gd name="T29" fmla="*/ 52 h 52"/>
                  <a:gd name="T30" fmla="*/ 0 w 96"/>
                  <a:gd name="T3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52">
                    <a:moveTo>
                      <a:pt x="0" y="48"/>
                    </a:moveTo>
                    <a:lnTo>
                      <a:pt x="16" y="30"/>
                    </a:lnTo>
                    <a:lnTo>
                      <a:pt x="28" y="14"/>
                    </a:lnTo>
                    <a:lnTo>
                      <a:pt x="40" y="2"/>
                    </a:lnTo>
                    <a:lnTo>
                      <a:pt x="58" y="0"/>
                    </a:lnTo>
                    <a:lnTo>
                      <a:pt x="54" y="14"/>
                    </a:lnTo>
                    <a:lnTo>
                      <a:pt x="70" y="6"/>
                    </a:lnTo>
                    <a:lnTo>
                      <a:pt x="82" y="16"/>
                    </a:lnTo>
                    <a:lnTo>
                      <a:pt x="96" y="22"/>
                    </a:lnTo>
                    <a:lnTo>
                      <a:pt x="94" y="32"/>
                    </a:lnTo>
                    <a:lnTo>
                      <a:pt x="86" y="40"/>
                    </a:lnTo>
                    <a:lnTo>
                      <a:pt x="58" y="40"/>
                    </a:lnTo>
                    <a:lnTo>
                      <a:pt x="26" y="42"/>
                    </a:lnTo>
                    <a:lnTo>
                      <a:pt x="20" y="48"/>
                    </a:lnTo>
                    <a:lnTo>
                      <a:pt x="8" y="52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09"/>
              <p:cNvSpPr>
                <a:spLocks/>
              </p:cNvSpPr>
              <p:nvPr/>
            </p:nvSpPr>
            <p:spPr bwMode="auto">
              <a:xfrm>
                <a:off x="4195" y="897"/>
                <a:ext cx="96" cy="46"/>
              </a:xfrm>
              <a:custGeom>
                <a:avLst/>
                <a:gdLst>
                  <a:gd name="T0" fmla="*/ 0 w 96"/>
                  <a:gd name="T1" fmla="*/ 22 h 46"/>
                  <a:gd name="T2" fmla="*/ 16 w 96"/>
                  <a:gd name="T3" fmla="*/ 6 h 46"/>
                  <a:gd name="T4" fmla="*/ 46 w 96"/>
                  <a:gd name="T5" fmla="*/ 0 h 46"/>
                  <a:gd name="T6" fmla="*/ 64 w 96"/>
                  <a:gd name="T7" fmla="*/ 2 h 46"/>
                  <a:gd name="T8" fmla="*/ 64 w 96"/>
                  <a:gd name="T9" fmla="*/ 10 h 46"/>
                  <a:gd name="T10" fmla="*/ 76 w 96"/>
                  <a:gd name="T11" fmla="*/ 8 h 46"/>
                  <a:gd name="T12" fmla="*/ 88 w 96"/>
                  <a:gd name="T13" fmla="*/ 6 h 46"/>
                  <a:gd name="T14" fmla="*/ 96 w 96"/>
                  <a:gd name="T15" fmla="*/ 14 h 46"/>
                  <a:gd name="T16" fmla="*/ 96 w 96"/>
                  <a:gd name="T17" fmla="*/ 26 h 46"/>
                  <a:gd name="T18" fmla="*/ 84 w 96"/>
                  <a:gd name="T19" fmla="*/ 36 h 46"/>
                  <a:gd name="T20" fmla="*/ 92 w 96"/>
                  <a:gd name="T21" fmla="*/ 46 h 46"/>
                  <a:gd name="T22" fmla="*/ 54 w 96"/>
                  <a:gd name="T23" fmla="*/ 46 h 46"/>
                  <a:gd name="T24" fmla="*/ 40 w 96"/>
                  <a:gd name="T25" fmla="*/ 40 h 46"/>
                  <a:gd name="T26" fmla="*/ 16 w 96"/>
                  <a:gd name="T27" fmla="*/ 40 h 46"/>
                  <a:gd name="T28" fmla="*/ 8 w 96"/>
                  <a:gd name="T29" fmla="*/ 28 h 46"/>
                  <a:gd name="T30" fmla="*/ 0 w 96"/>
                  <a:gd name="T31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46">
                    <a:moveTo>
                      <a:pt x="0" y="22"/>
                    </a:moveTo>
                    <a:lnTo>
                      <a:pt x="16" y="6"/>
                    </a:lnTo>
                    <a:lnTo>
                      <a:pt x="46" y="0"/>
                    </a:lnTo>
                    <a:lnTo>
                      <a:pt x="64" y="2"/>
                    </a:lnTo>
                    <a:lnTo>
                      <a:pt x="64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96" y="14"/>
                    </a:lnTo>
                    <a:lnTo>
                      <a:pt x="96" y="26"/>
                    </a:lnTo>
                    <a:lnTo>
                      <a:pt x="84" y="36"/>
                    </a:lnTo>
                    <a:lnTo>
                      <a:pt x="92" y="46"/>
                    </a:lnTo>
                    <a:lnTo>
                      <a:pt x="54" y="46"/>
                    </a:lnTo>
                    <a:lnTo>
                      <a:pt x="40" y="40"/>
                    </a:lnTo>
                    <a:lnTo>
                      <a:pt x="16" y="40"/>
                    </a:lnTo>
                    <a:lnTo>
                      <a:pt x="8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10"/>
              <p:cNvSpPr>
                <a:spLocks/>
              </p:cNvSpPr>
              <p:nvPr/>
            </p:nvSpPr>
            <p:spPr bwMode="auto">
              <a:xfrm>
                <a:off x="4171" y="855"/>
                <a:ext cx="84" cy="44"/>
              </a:xfrm>
              <a:custGeom>
                <a:avLst/>
                <a:gdLst>
                  <a:gd name="T0" fmla="*/ 0 w 84"/>
                  <a:gd name="T1" fmla="*/ 34 h 44"/>
                  <a:gd name="T2" fmla="*/ 22 w 84"/>
                  <a:gd name="T3" fmla="*/ 44 h 44"/>
                  <a:gd name="T4" fmla="*/ 36 w 84"/>
                  <a:gd name="T5" fmla="*/ 42 h 44"/>
                  <a:gd name="T6" fmla="*/ 56 w 84"/>
                  <a:gd name="T7" fmla="*/ 38 h 44"/>
                  <a:gd name="T8" fmla="*/ 74 w 84"/>
                  <a:gd name="T9" fmla="*/ 36 h 44"/>
                  <a:gd name="T10" fmla="*/ 76 w 84"/>
                  <a:gd name="T11" fmla="*/ 28 h 44"/>
                  <a:gd name="T12" fmla="*/ 84 w 84"/>
                  <a:gd name="T13" fmla="*/ 22 h 44"/>
                  <a:gd name="T14" fmla="*/ 72 w 84"/>
                  <a:gd name="T15" fmla="*/ 14 h 44"/>
                  <a:gd name="T16" fmla="*/ 60 w 84"/>
                  <a:gd name="T17" fmla="*/ 2 h 44"/>
                  <a:gd name="T18" fmla="*/ 44 w 84"/>
                  <a:gd name="T19" fmla="*/ 0 h 44"/>
                  <a:gd name="T20" fmla="*/ 40 w 84"/>
                  <a:gd name="T21" fmla="*/ 10 h 44"/>
                  <a:gd name="T22" fmla="*/ 16 w 84"/>
                  <a:gd name="T23" fmla="*/ 12 h 44"/>
                  <a:gd name="T24" fmla="*/ 12 w 84"/>
                  <a:gd name="T25" fmla="*/ 18 h 44"/>
                  <a:gd name="T26" fmla="*/ 10 w 84"/>
                  <a:gd name="T27" fmla="*/ 28 h 44"/>
                  <a:gd name="T28" fmla="*/ 0 w 84"/>
                  <a:gd name="T29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4" h="44">
                    <a:moveTo>
                      <a:pt x="0" y="34"/>
                    </a:moveTo>
                    <a:lnTo>
                      <a:pt x="22" y="44"/>
                    </a:lnTo>
                    <a:lnTo>
                      <a:pt x="36" y="42"/>
                    </a:lnTo>
                    <a:lnTo>
                      <a:pt x="56" y="38"/>
                    </a:lnTo>
                    <a:lnTo>
                      <a:pt x="74" y="36"/>
                    </a:lnTo>
                    <a:lnTo>
                      <a:pt x="76" y="28"/>
                    </a:lnTo>
                    <a:lnTo>
                      <a:pt x="84" y="22"/>
                    </a:lnTo>
                    <a:lnTo>
                      <a:pt x="72" y="14"/>
                    </a:lnTo>
                    <a:lnTo>
                      <a:pt x="60" y="2"/>
                    </a:lnTo>
                    <a:lnTo>
                      <a:pt x="44" y="0"/>
                    </a:lnTo>
                    <a:lnTo>
                      <a:pt x="40" y="10"/>
                    </a:lnTo>
                    <a:lnTo>
                      <a:pt x="16" y="12"/>
                    </a:lnTo>
                    <a:lnTo>
                      <a:pt x="12" y="18"/>
                    </a:lnTo>
                    <a:lnTo>
                      <a:pt x="10" y="28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1"/>
              <p:cNvSpPr>
                <a:spLocks/>
              </p:cNvSpPr>
              <p:nvPr/>
            </p:nvSpPr>
            <p:spPr bwMode="auto">
              <a:xfrm>
                <a:off x="4883" y="1037"/>
                <a:ext cx="128" cy="44"/>
              </a:xfrm>
              <a:custGeom>
                <a:avLst/>
                <a:gdLst>
                  <a:gd name="T0" fmla="*/ 38 w 128"/>
                  <a:gd name="T1" fmla="*/ 42 h 44"/>
                  <a:gd name="T2" fmla="*/ 26 w 128"/>
                  <a:gd name="T3" fmla="*/ 44 h 44"/>
                  <a:gd name="T4" fmla="*/ 2 w 128"/>
                  <a:gd name="T5" fmla="*/ 32 h 44"/>
                  <a:gd name="T6" fmla="*/ 0 w 128"/>
                  <a:gd name="T7" fmla="*/ 20 h 44"/>
                  <a:gd name="T8" fmla="*/ 6 w 128"/>
                  <a:gd name="T9" fmla="*/ 6 h 44"/>
                  <a:gd name="T10" fmla="*/ 18 w 128"/>
                  <a:gd name="T11" fmla="*/ 0 h 44"/>
                  <a:gd name="T12" fmla="*/ 30 w 128"/>
                  <a:gd name="T13" fmla="*/ 0 h 44"/>
                  <a:gd name="T14" fmla="*/ 46 w 128"/>
                  <a:gd name="T15" fmla="*/ 8 h 44"/>
                  <a:gd name="T16" fmla="*/ 58 w 128"/>
                  <a:gd name="T17" fmla="*/ 16 h 44"/>
                  <a:gd name="T18" fmla="*/ 64 w 128"/>
                  <a:gd name="T19" fmla="*/ 4 h 44"/>
                  <a:gd name="T20" fmla="*/ 76 w 128"/>
                  <a:gd name="T21" fmla="*/ 4 h 44"/>
                  <a:gd name="T22" fmla="*/ 86 w 128"/>
                  <a:gd name="T23" fmla="*/ 10 h 44"/>
                  <a:gd name="T24" fmla="*/ 100 w 128"/>
                  <a:gd name="T25" fmla="*/ 8 h 44"/>
                  <a:gd name="T26" fmla="*/ 120 w 128"/>
                  <a:gd name="T27" fmla="*/ 14 h 44"/>
                  <a:gd name="T28" fmla="*/ 128 w 128"/>
                  <a:gd name="T29" fmla="*/ 20 h 44"/>
                  <a:gd name="T30" fmla="*/ 120 w 128"/>
                  <a:gd name="T31" fmla="*/ 32 h 44"/>
                  <a:gd name="T32" fmla="*/ 104 w 128"/>
                  <a:gd name="T33" fmla="*/ 36 h 44"/>
                  <a:gd name="T34" fmla="*/ 92 w 128"/>
                  <a:gd name="T35" fmla="*/ 32 h 44"/>
                  <a:gd name="T36" fmla="*/ 86 w 128"/>
                  <a:gd name="T37" fmla="*/ 24 h 44"/>
                  <a:gd name="T38" fmla="*/ 90 w 128"/>
                  <a:gd name="T39" fmla="*/ 14 h 44"/>
                  <a:gd name="T40" fmla="*/ 78 w 128"/>
                  <a:gd name="T41" fmla="*/ 16 h 44"/>
                  <a:gd name="T42" fmla="*/ 80 w 128"/>
                  <a:gd name="T43" fmla="*/ 24 h 44"/>
                  <a:gd name="T44" fmla="*/ 84 w 128"/>
                  <a:gd name="T45" fmla="*/ 30 h 44"/>
                  <a:gd name="T46" fmla="*/ 88 w 128"/>
                  <a:gd name="T47" fmla="*/ 38 h 44"/>
                  <a:gd name="T48" fmla="*/ 78 w 128"/>
                  <a:gd name="T49" fmla="*/ 38 h 44"/>
                  <a:gd name="T50" fmla="*/ 62 w 128"/>
                  <a:gd name="T51" fmla="*/ 36 h 44"/>
                  <a:gd name="T52" fmla="*/ 48 w 128"/>
                  <a:gd name="T53" fmla="*/ 36 h 44"/>
                  <a:gd name="T54" fmla="*/ 38 w 128"/>
                  <a:gd name="T55" fmla="*/ 34 h 44"/>
                  <a:gd name="T56" fmla="*/ 38 w 128"/>
                  <a:gd name="T57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" h="44">
                    <a:moveTo>
                      <a:pt x="38" y="42"/>
                    </a:moveTo>
                    <a:lnTo>
                      <a:pt x="26" y="44"/>
                    </a:lnTo>
                    <a:lnTo>
                      <a:pt x="2" y="32"/>
                    </a:lnTo>
                    <a:lnTo>
                      <a:pt x="0" y="20"/>
                    </a:lnTo>
                    <a:lnTo>
                      <a:pt x="6" y="6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6" y="8"/>
                    </a:lnTo>
                    <a:lnTo>
                      <a:pt x="58" y="16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6" y="10"/>
                    </a:lnTo>
                    <a:lnTo>
                      <a:pt x="100" y="8"/>
                    </a:lnTo>
                    <a:lnTo>
                      <a:pt x="120" y="14"/>
                    </a:lnTo>
                    <a:lnTo>
                      <a:pt x="128" y="20"/>
                    </a:lnTo>
                    <a:lnTo>
                      <a:pt x="120" y="32"/>
                    </a:lnTo>
                    <a:lnTo>
                      <a:pt x="104" y="36"/>
                    </a:lnTo>
                    <a:lnTo>
                      <a:pt x="92" y="32"/>
                    </a:lnTo>
                    <a:lnTo>
                      <a:pt x="86" y="24"/>
                    </a:lnTo>
                    <a:lnTo>
                      <a:pt x="90" y="14"/>
                    </a:lnTo>
                    <a:lnTo>
                      <a:pt x="78" y="16"/>
                    </a:lnTo>
                    <a:lnTo>
                      <a:pt x="80" y="24"/>
                    </a:lnTo>
                    <a:lnTo>
                      <a:pt x="84" y="30"/>
                    </a:lnTo>
                    <a:lnTo>
                      <a:pt x="88" y="38"/>
                    </a:lnTo>
                    <a:lnTo>
                      <a:pt x="78" y="38"/>
                    </a:lnTo>
                    <a:lnTo>
                      <a:pt x="62" y="36"/>
                    </a:lnTo>
                    <a:lnTo>
                      <a:pt x="48" y="36"/>
                    </a:lnTo>
                    <a:lnTo>
                      <a:pt x="38" y="34"/>
                    </a:lnTo>
                    <a:lnTo>
                      <a:pt x="38" y="4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2"/>
              <p:cNvSpPr>
                <a:spLocks/>
              </p:cNvSpPr>
              <p:nvPr/>
            </p:nvSpPr>
            <p:spPr bwMode="auto">
              <a:xfrm>
                <a:off x="5027" y="1057"/>
                <a:ext cx="74" cy="24"/>
              </a:xfrm>
              <a:custGeom>
                <a:avLst/>
                <a:gdLst>
                  <a:gd name="T0" fmla="*/ 6 w 74"/>
                  <a:gd name="T1" fmla="*/ 0 h 24"/>
                  <a:gd name="T2" fmla="*/ 16 w 74"/>
                  <a:gd name="T3" fmla="*/ 4 h 24"/>
                  <a:gd name="T4" fmla="*/ 36 w 74"/>
                  <a:gd name="T5" fmla="*/ 4 h 24"/>
                  <a:gd name="T6" fmla="*/ 50 w 74"/>
                  <a:gd name="T7" fmla="*/ 8 h 24"/>
                  <a:gd name="T8" fmla="*/ 68 w 74"/>
                  <a:gd name="T9" fmla="*/ 10 h 24"/>
                  <a:gd name="T10" fmla="*/ 74 w 74"/>
                  <a:gd name="T11" fmla="*/ 14 h 24"/>
                  <a:gd name="T12" fmla="*/ 60 w 74"/>
                  <a:gd name="T13" fmla="*/ 20 h 24"/>
                  <a:gd name="T14" fmla="*/ 48 w 74"/>
                  <a:gd name="T15" fmla="*/ 24 h 24"/>
                  <a:gd name="T16" fmla="*/ 36 w 74"/>
                  <a:gd name="T17" fmla="*/ 24 h 24"/>
                  <a:gd name="T18" fmla="*/ 20 w 74"/>
                  <a:gd name="T19" fmla="*/ 20 h 24"/>
                  <a:gd name="T20" fmla="*/ 4 w 74"/>
                  <a:gd name="T21" fmla="*/ 16 h 24"/>
                  <a:gd name="T22" fmla="*/ 0 w 74"/>
                  <a:gd name="T23" fmla="*/ 8 h 24"/>
                  <a:gd name="T24" fmla="*/ 6 w 7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4">
                    <a:moveTo>
                      <a:pt x="6" y="0"/>
                    </a:moveTo>
                    <a:lnTo>
                      <a:pt x="16" y="4"/>
                    </a:lnTo>
                    <a:lnTo>
                      <a:pt x="36" y="4"/>
                    </a:lnTo>
                    <a:lnTo>
                      <a:pt x="50" y="8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60" y="20"/>
                    </a:lnTo>
                    <a:lnTo>
                      <a:pt x="48" y="24"/>
                    </a:lnTo>
                    <a:lnTo>
                      <a:pt x="36" y="24"/>
                    </a:lnTo>
                    <a:lnTo>
                      <a:pt x="20" y="2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11" name="Freeform 136"/>
            <p:cNvSpPr>
              <a:spLocks/>
            </p:cNvSpPr>
            <p:nvPr/>
          </p:nvSpPr>
          <p:spPr bwMode="auto">
            <a:xfrm>
              <a:off x="4899166" y="3152596"/>
              <a:ext cx="273050" cy="273050"/>
            </a:xfrm>
            <a:custGeom>
              <a:avLst/>
              <a:gdLst>
                <a:gd name="T0" fmla="*/ 6 w 172"/>
                <a:gd name="T1" fmla="*/ 0 h 172"/>
                <a:gd name="T2" fmla="*/ 16 w 172"/>
                <a:gd name="T3" fmla="*/ 4 h 172"/>
                <a:gd name="T4" fmla="*/ 24 w 172"/>
                <a:gd name="T5" fmla="*/ 2 h 172"/>
                <a:gd name="T6" fmla="*/ 48 w 172"/>
                <a:gd name="T7" fmla="*/ 12 h 172"/>
                <a:gd name="T8" fmla="*/ 66 w 172"/>
                <a:gd name="T9" fmla="*/ 16 h 172"/>
                <a:gd name="T10" fmla="*/ 80 w 172"/>
                <a:gd name="T11" fmla="*/ 14 h 172"/>
                <a:gd name="T12" fmla="*/ 90 w 172"/>
                <a:gd name="T13" fmla="*/ 8 h 172"/>
                <a:gd name="T14" fmla="*/ 112 w 172"/>
                <a:gd name="T15" fmla="*/ 6 h 172"/>
                <a:gd name="T16" fmla="*/ 122 w 172"/>
                <a:gd name="T17" fmla="*/ 12 h 172"/>
                <a:gd name="T18" fmla="*/ 134 w 172"/>
                <a:gd name="T19" fmla="*/ 10 h 172"/>
                <a:gd name="T20" fmla="*/ 150 w 172"/>
                <a:gd name="T21" fmla="*/ 12 h 172"/>
                <a:gd name="T22" fmla="*/ 154 w 172"/>
                <a:gd name="T23" fmla="*/ 20 h 172"/>
                <a:gd name="T24" fmla="*/ 162 w 172"/>
                <a:gd name="T25" fmla="*/ 40 h 172"/>
                <a:gd name="T26" fmla="*/ 158 w 172"/>
                <a:gd name="T27" fmla="*/ 44 h 172"/>
                <a:gd name="T28" fmla="*/ 152 w 172"/>
                <a:gd name="T29" fmla="*/ 56 h 172"/>
                <a:gd name="T30" fmla="*/ 150 w 172"/>
                <a:gd name="T31" fmla="*/ 66 h 172"/>
                <a:gd name="T32" fmla="*/ 146 w 172"/>
                <a:gd name="T33" fmla="*/ 70 h 172"/>
                <a:gd name="T34" fmla="*/ 140 w 172"/>
                <a:gd name="T35" fmla="*/ 60 h 172"/>
                <a:gd name="T36" fmla="*/ 136 w 172"/>
                <a:gd name="T37" fmla="*/ 48 h 172"/>
                <a:gd name="T38" fmla="*/ 130 w 172"/>
                <a:gd name="T39" fmla="*/ 40 h 172"/>
                <a:gd name="T40" fmla="*/ 126 w 172"/>
                <a:gd name="T41" fmla="*/ 28 h 172"/>
                <a:gd name="T42" fmla="*/ 122 w 172"/>
                <a:gd name="T43" fmla="*/ 16 h 172"/>
                <a:gd name="T44" fmla="*/ 122 w 172"/>
                <a:gd name="T45" fmla="*/ 24 h 172"/>
                <a:gd name="T46" fmla="*/ 124 w 172"/>
                <a:gd name="T47" fmla="*/ 42 h 172"/>
                <a:gd name="T48" fmla="*/ 128 w 172"/>
                <a:gd name="T49" fmla="*/ 54 h 172"/>
                <a:gd name="T50" fmla="*/ 136 w 172"/>
                <a:gd name="T51" fmla="*/ 64 h 172"/>
                <a:gd name="T52" fmla="*/ 142 w 172"/>
                <a:gd name="T53" fmla="*/ 72 h 172"/>
                <a:gd name="T54" fmla="*/ 150 w 172"/>
                <a:gd name="T55" fmla="*/ 96 h 172"/>
                <a:gd name="T56" fmla="*/ 170 w 172"/>
                <a:gd name="T57" fmla="*/ 130 h 172"/>
                <a:gd name="T58" fmla="*/ 172 w 172"/>
                <a:gd name="T59" fmla="*/ 136 h 172"/>
                <a:gd name="T60" fmla="*/ 172 w 172"/>
                <a:gd name="T61" fmla="*/ 152 h 172"/>
                <a:gd name="T62" fmla="*/ 164 w 172"/>
                <a:gd name="T63" fmla="*/ 152 h 172"/>
                <a:gd name="T64" fmla="*/ 144 w 172"/>
                <a:gd name="T65" fmla="*/ 172 h 172"/>
                <a:gd name="T66" fmla="*/ 134 w 172"/>
                <a:gd name="T67" fmla="*/ 166 h 172"/>
                <a:gd name="T68" fmla="*/ 6 w 172"/>
                <a:gd name="T69" fmla="*/ 164 h 172"/>
                <a:gd name="T70" fmla="*/ 6 w 172"/>
                <a:gd name="T71" fmla="*/ 38 h 172"/>
                <a:gd name="T72" fmla="*/ 2 w 172"/>
                <a:gd name="T73" fmla="*/ 36 h 172"/>
                <a:gd name="T74" fmla="*/ 0 w 172"/>
                <a:gd name="T75" fmla="*/ 24 h 172"/>
                <a:gd name="T76" fmla="*/ 6 w 172"/>
                <a:gd name="T77" fmla="*/ 20 h 172"/>
                <a:gd name="T78" fmla="*/ 6 w 172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72">
                  <a:moveTo>
                    <a:pt x="6" y="0"/>
                  </a:moveTo>
                  <a:lnTo>
                    <a:pt x="16" y="4"/>
                  </a:lnTo>
                  <a:lnTo>
                    <a:pt x="24" y="2"/>
                  </a:lnTo>
                  <a:lnTo>
                    <a:pt x="48" y="12"/>
                  </a:lnTo>
                  <a:lnTo>
                    <a:pt x="66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112" y="6"/>
                  </a:lnTo>
                  <a:lnTo>
                    <a:pt x="122" y="12"/>
                  </a:lnTo>
                  <a:lnTo>
                    <a:pt x="134" y="10"/>
                  </a:lnTo>
                  <a:lnTo>
                    <a:pt x="150" y="12"/>
                  </a:lnTo>
                  <a:lnTo>
                    <a:pt x="154" y="20"/>
                  </a:lnTo>
                  <a:lnTo>
                    <a:pt x="162" y="40"/>
                  </a:lnTo>
                  <a:lnTo>
                    <a:pt x="158" y="44"/>
                  </a:lnTo>
                  <a:lnTo>
                    <a:pt x="152" y="56"/>
                  </a:lnTo>
                  <a:lnTo>
                    <a:pt x="150" y="66"/>
                  </a:lnTo>
                  <a:lnTo>
                    <a:pt x="146" y="70"/>
                  </a:lnTo>
                  <a:lnTo>
                    <a:pt x="140" y="60"/>
                  </a:lnTo>
                  <a:lnTo>
                    <a:pt x="136" y="48"/>
                  </a:lnTo>
                  <a:lnTo>
                    <a:pt x="130" y="40"/>
                  </a:lnTo>
                  <a:lnTo>
                    <a:pt x="126" y="28"/>
                  </a:lnTo>
                  <a:lnTo>
                    <a:pt x="122" y="16"/>
                  </a:lnTo>
                  <a:lnTo>
                    <a:pt x="122" y="24"/>
                  </a:lnTo>
                  <a:lnTo>
                    <a:pt x="124" y="42"/>
                  </a:lnTo>
                  <a:lnTo>
                    <a:pt x="128" y="54"/>
                  </a:lnTo>
                  <a:lnTo>
                    <a:pt x="136" y="64"/>
                  </a:lnTo>
                  <a:lnTo>
                    <a:pt x="142" y="72"/>
                  </a:lnTo>
                  <a:lnTo>
                    <a:pt x="150" y="96"/>
                  </a:lnTo>
                  <a:lnTo>
                    <a:pt x="170" y="130"/>
                  </a:lnTo>
                  <a:lnTo>
                    <a:pt x="172" y="136"/>
                  </a:lnTo>
                  <a:lnTo>
                    <a:pt x="172" y="152"/>
                  </a:lnTo>
                  <a:lnTo>
                    <a:pt x="164" y="152"/>
                  </a:lnTo>
                  <a:lnTo>
                    <a:pt x="144" y="172"/>
                  </a:lnTo>
                  <a:lnTo>
                    <a:pt x="134" y="166"/>
                  </a:lnTo>
                  <a:lnTo>
                    <a:pt x="6" y="164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24"/>
                  </a:lnTo>
                  <a:lnTo>
                    <a:pt x="6" y="2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2" name="Freeform 137"/>
            <p:cNvSpPr>
              <a:spLocks/>
            </p:cNvSpPr>
            <p:nvPr/>
          </p:nvSpPr>
          <p:spPr bwMode="auto">
            <a:xfrm>
              <a:off x="4513403" y="3114496"/>
              <a:ext cx="395288" cy="352425"/>
            </a:xfrm>
            <a:custGeom>
              <a:avLst/>
              <a:gdLst>
                <a:gd name="T0" fmla="*/ 35 w 249"/>
                <a:gd name="T1" fmla="*/ 0 h 222"/>
                <a:gd name="T2" fmla="*/ 51 w 249"/>
                <a:gd name="T3" fmla="*/ 4 h 222"/>
                <a:gd name="T4" fmla="*/ 79 w 249"/>
                <a:gd name="T5" fmla="*/ 8 h 222"/>
                <a:gd name="T6" fmla="*/ 93 w 249"/>
                <a:gd name="T7" fmla="*/ 16 h 222"/>
                <a:gd name="T8" fmla="*/ 99 w 249"/>
                <a:gd name="T9" fmla="*/ 28 h 222"/>
                <a:gd name="T10" fmla="*/ 107 w 249"/>
                <a:gd name="T11" fmla="*/ 34 h 222"/>
                <a:gd name="T12" fmla="*/ 125 w 249"/>
                <a:gd name="T13" fmla="*/ 34 h 222"/>
                <a:gd name="T14" fmla="*/ 137 w 249"/>
                <a:gd name="T15" fmla="*/ 42 h 222"/>
                <a:gd name="T16" fmla="*/ 157 w 249"/>
                <a:gd name="T17" fmla="*/ 54 h 222"/>
                <a:gd name="T18" fmla="*/ 171 w 249"/>
                <a:gd name="T19" fmla="*/ 40 h 222"/>
                <a:gd name="T20" fmla="*/ 173 w 249"/>
                <a:gd name="T21" fmla="*/ 30 h 222"/>
                <a:gd name="T22" fmla="*/ 167 w 249"/>
                <a:gd name="T23" fmla="*/ 22 h 222"/>
                <a:gd name="T24" fmla="*/ 177 w 249"/>
                <a:gd name="T25" fmla="*/ 12 h 222"/>
                <a:gd name="T26" fmla="*/ 191 w 249"/>
                <a:gd name="T27" fmla="*/ 6 h 222"/>
                <a:gd name="T28" fmla="*/ 209 w 249"/>
                <a:gd name="T29" fmla="*/ 8 h 222"/>
                <a:gd name="T30" fmla="*/ 223 w 249"/>
                <a:gd name="T31" fmla="*/ 16 h 222"/>
                <a:gd name="T32" fmla="*/ 237 w 249"/>
                <a:gd name="T33" fmla="*/ 22 h 222"/>
                <a:gd name="T34" fmla="*/ 249 w 249"/>
                <a:gd name="T35" fmla="*/ 24 h 222"/>
                <a:gd name="T36" fmla="*/ 249 w 249"/>
                <a:gd name="T37" fmla="*/ 44 h 222"/>
                <a:gd name="T38" fmla="*/ 243 w 249"/>
                <a:gd name="T39" fmla="*/ 48 h 222"/>
                <a:gd name="T40" fmla="*/ 245 w 249"/>
                <a:gd name="T41" fmla="*/ 60 h 222"/>
                <a:gd name="T42" fmla="*/ 249 w 249"/>
                <a:gd name="T43" fmla="*/ 62 h 222"/>
                <a:gd name="T44" fmla="*/ 249 w 249"/>
                <a:gd name="T45" fmla="*/ 188 h 222"/>
                <a:gd name="T46" fmla="*/ 249 w 249"/>
                <a:gd name="T47" fmla="*/ 222 h 222"/>
                <a:gd name="T48" fmla="*/ 231 w 249"/>
                <a:gd name="T49" fmla="*/ 222 h 222"/>
                <a:gd name="T50" fmla="*/ 97 w 249"/>
                <a:gd name="T51" fmla="*/ 168 h 222"/>
                <a:gd name="T52" fmla="*/ 91 w 249"/>
                <a:gd name="T53" fmla="*/ 174 h 222"/>
                <a:gd name="T54" fmla="*/ 79 w 249"/>
                <a:gd name="T55" fmla="*/ 180 h 222"/>
                <a:gd name="T56" fmla="*/ 69 w 249"/>
                <a:gd name="T57" fmla="*/ 172 h 222"/>
                <a:gd name="T58" fmla="*/ 59 w 249"/>
                <a:gd name="T59" fmla="*/ 168 h 222"/>
                <a:gd name="T60" fmla="*/ 43 w 249"/>
                <a:gd name="T61" fmla="*/ 164 h 222"/>
                <a:gd name="T62" fmla="*/ 37 w 249"/>
                <a:gd name="T63" fmla="*/ 158 h 222"/>
                <a:gd name="T64" fmla="*/ 33 w 249"/>
                <a:gd name="T65" fmla="*/ 150 h 222"/>
                <a:gd name="T66" fmla="*/ 14 w 249"/>
                <a:gd name="T67" fmla="*/ 148 h 222"/>
                <a:gd name="T68" fmla="*/ 8 w 249"/>
                <a:gd name="T69" fmla="*/ 136 h 222"/>
                <a:gd name="T70" fmla="*/ 4 w 249"/>
                <a:gd name="T71" fmla="*/ 126 h 222"/>
                <a:gd name="T72" fmla="*/ 0 w 249"/>
                <a:gd name="T73" fmla="*/ 116 h 222"/>
                <a:gd name="T74" fmla="*/ 8 w 249"/>
                <a:gd name="T75" fmla="*/ 112 h 222"/>
                <a:gd name="T76" fmla="*/ 8 w 249"/>
                <a:gd name="T77" fmla="*/ 66 h 222"/>
                <a:gd name="T78" fmla="*/ 4 w 249"/>
                <a:gd name="T79" fmla="*/ 48 h 222"/>
                <a:gd name="T80" fmla="*/ 12 w 249"/>
                <a:gd name="T81" fmla="*/ 42 h 222"/>
                <a:gd name="T82" fmla="*/ 12 w 249"/>
                <a:gd name="T83" fmla="*/ 26 h 222"/>
                <a:gd name="T84" fmla="*/ 33 w 249"/>
                <a:gd name="T85" fmla="*/ 12 h 222"/>
                <a:gd name="T86" fmla="*/ 35 w 249"/>
                <a:gd name="T87" fmla="*/ 10 h 222"/>
                <a:gd name="T88" fmla="*/ 35 w 249"/>
                <a:gd name="T8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9" h="222">
                  <a:moveTo>
                    <a:pt x="35" y="0"/>
                  </a:moveTo>
                  <a:lnTo>
                    <a:pt x="51" y="4"/>
                  </a:lnTo>
                  <a:lnTo>
                    <a:pt x="79" y="8"/>
                  </a:lnTo>
                  <a:lnTo>
                    <a:pt x="93" y="16"/>
                  </a:lnTo>
                  <a:lnTo>
                    <a:pt x="99" y="28"/>
                  </a:lnTo>
                  <a:lnTo>
                    <a:pt x="107" y="34"/>
                  </a:lnTo>
                  <a:lnTo>
                    <a:pt x="125" y="34"/>
                  </a:lnTo>
                  <a:lnTo>
                    <a:pt x="137" y="42"/>
                  </a:lnTo>
                  <a:lnTo>
                    <a:pt x="157" y="54"/>
                  </a:lnTo>
                  <a:lnTo>
                    <a:pt x="171" y="40"/>
                  </a:lnTo>
                  <a:lnTo>
                    <a:pt x="173" y="30"/>
                  </a:lnTo>
                  <a:lnTo>
                    <a:pt x="167" y="22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9" y="8"/>
                  </a:lnTo>
                  <a:lnTo>
                    <a:pt x="223" y="16"/>
                  </a:lnTo>
                  <a:lnTo>
                    <a:pt x="237" y="22"/>
                  </a:lnTo>
                  <a:lnTo>
                    <a:pt x="249" y="24"/>
                  </a:lnTo>
                  <a:lnTo>
                    <a:pt x="249" y="44"/>
                  </a:lnTo>
                  <a:lnTo>
                    <a:pt x="243" y="48"/>
                  </a:lnTo>
                  <a:lnTo>
                    <a:pt x="245" y="60"/>
                  </a:lnTo>
                  <a:lnTo>
                    <a:pt x="249" y="62"/>
                  </a:lnTo>
                  <a:lnTo>
                    <a:pt x="249" y="188"/>
                  </a:lnTo>
                  <a:lnTo>
                    <a:pt x="249" y="222"/>
                  </a:lnTo>
                  <a:lnTo>
                    <a:pt x="231" y="222"/>
                  </a:lnTo>
                  <a:lnTo>
                    <a:pt x="97" y="168"/>
                  </a:lnTo>
                  <a:lnTo>
                    <a:pt x="91" y="174"/>
                  </a:lnTo>
                  <a:lnTo>
                    <a:pt x="79" y="180"/>
                  </a:lnTo>
                  <a:lnTo>
                    <a:pt x="69" y="172"/>
                  </a:lnTo>
                  <a:lnTo>
                    <a:pt x="59" y="168"/>
                  </a:lnTo>
                  <a:lnTo>
                    <a:pt x="43" y="164"/>
                  </a:lnTo>
                  <a:lnTo>
                    <a:pt x="37" y="158"/>
                  </a:lnTo>
                  <a:lnTo>
                    <a:pt x="33" y="150"/>
                  </a:lnTo>
                  <a:lnTo>
                    <a:pt x="14" y="148"/>
                  </a:lnTo>
                  <a:lnTo>
                    <a:pt x="8" y="136"/>
                  </a:lnTo>
                  <a:lnTo>
                    <a:pt x="4" y="126"/>
                  </a:lnTo>
                  <a:lnTo>
                    <a:pt x="0" y="116"/>
                  </a:lnTo>
                  <a:lnTo>
                    <a:pt x="8" y="112"/>
                  </a:lnTo>
                  <a:lnTo>
                    <a:pt x="8" y="66"/>
                  </a:lnTo>
                  <a:lnTo>
                    <a:pt x="4" y="4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33" y="12"/>
                  </a:lnTo>
                  <a:lnTo>
                    <a:pt x="35" y="1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3" name="Freeform 138"/>
            <p:cNvSpPr>
              <a:spLocks/>
            </p:cNvSpPr>
            <p:nvPr/>
          </p:nvSpPr>
          <p:spPr bwMode="auto">
            <a:xfrm>
              <a:off x="4465778" y="2997021"/>
              <a:ext cx="103188" cy="193675"/>
            </a:xfrm>
            <a:custGeom>
              <a:avLst/>
              <a:gdLst>
                <a:gd name="T0" fmla="*/ 16 w 65"/>
                <a:gd name="T1" fmla="*/ 6 h 122"/>
                <a:gd name="T2" fmla="*/ 30 w 65"/>
                <a:gd name="T3" fmla="*/ 0 h 122"/>
                <a:gd name="T4" fmla="*/ 38 w 65"/>
                <a:gd name="T5" fmla="*/ 0 h 122"/>
                <a:gd name="T6" fmla="*/ 42 w 65"/>
                <a:gd name="T7" fmla="*/ 8 h 122"/>
                <a:gd name="T8" fmla="*/ 48 w 65"/>
                <a:gd name="T9" fmla="*/ 10 h 122"/>
                <a:gd name="T10" fmla="*/ 54 w 65"/>
                <a:gd name="T11" fmla="*/ 6 h 122"/>
                <a:gd name="T12" fmla="*/ 58 w 65"/>
                <a:gd name="T13" fmla="*/ 8 h 122"/>
                <a:gd name="T14" fmla="*/ 56 w 65"/>
                <a:gd name="T15" fmla="*/ 14 h 122"/>
                <a:gd name="T16" fmla="*/ 50 w 65"/>
                <a:gd name="T17" fmla="*/ 16 h 122"/>
                <a:gd name="T18" fmla="*/ 46 w 65"/>
                <a:gd name="T19" fmla="*/ 24 h 122"/>
                <a:gd name="T20" fmla="*/ 50 w 65"/>
                <a:gd name="T21" fmla="*/ 28 h 122"/>
                <a:gd name="T22" fmla="*/ 58 w 65"/>
                <a:gd name="T23" fmla="*/ 32 h 122"/>
                <a:gd name="T24" fmla="*/ 58 w 65"/>
                <a:gd name="T25" fmla="*/ 38 h 122"/>
                <a:gd name="T26" fmla="*/ 52 w 65"/>
                <a:gd name="T27" fmla="*/ 44 h 122"/>
                <a:gd name="T28" fmla="*/ 46 w 65"/>
                <a:gd name="T29" fmla="*/ 46 h 122"/>
                <a:gd name="T30" fmla="*/ 40 w 65"/>
                <a:gd name="T31" fmla="*/ 54 h 122"/>
                <a:gd name="T32" fmla="*/ 44 w 65"/>
                <a:gd name="T33" fmla="*/ 64 h 122"/>
                <a:gd name="T34" fmla="*/ 54 w 65"/>
                <a:gd name="T35" fmla="*/ 64 h 122"/>
                <a:gd name="T36" fmla="*/ 58 w 65"/>
                <a:gd name="T37" fmla="*/ 70 h 122"/>
                <a:gd name="T38" fmla="*/ 65 w 65"/>
                <a:gd name="T39" fmla="*/ 74 h 122"/>
                <a:gd name="T40" fmla="*/ 65 w 65"/>
                <a:gd name="T41" fmla="*/ 84 h 122"/>
                <a:gd name="T42" fmla="*/ 42 w 65"/>
                <a:gd name="T43" fmla="*/ 100 h 122"/>
                <a:gd name="T44" fmla="*/ 42 w 65"/>
                <a:gd name="T45" fmla="*/ 116 h 122"/>
                <a:gd name="T46" fmla="*/ 34 w 65"/>
                <a:gd name="T47" fmla="*/ 122 h 122"/>
                <a:gd name="T48" fmla="*/ 28 w 65"/>
                <a:gd name="T49" fmla="*/ 120 h 122"/>
                <a:gd name="T50" fmla="*/ 26 w 65"/>
                <a:gd name="T51" fmla="*/ 108 h 122"/>
                <a:gd name="T52" fmla="*/ 24 w 65"/>
                <a:gd name="T53" fmla="*/ 92 h 122"/>
                <a:gd name="T54" fmla="*/ 10 w 65"/>
                <a:gd name="T55" fmla="*/ 76 h 122"/>
                <a:gd name="T56" fmla="*/ 0 w 65"/>
                <a:gd name="T57" fmla="*/ 64 h 122"/>
                <a:gd name="T58" fmla="*/ 0 w 65"/>
                <a:gd name="T59" fmla="*/ 56 h 122"/>
                <a:gd name="T60" fmla="*/ 12 w 65"/>
                <a:gd name="T61" fmla="*/ 46 h 122"/>
                <a:gd name="T62" fmla="*/ 12 w 65"/>
                <a:gd name="T63" fmla="*/ 10 h 122"/>
                <a:gd name="T64" fmla="*/ 16 w 65"/>
                <a:gd name="T65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122">
                  <a:moveTo>
                    <a:pt x="16" y="6"/>
                  </a:move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50" y="16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8" y="32"/>
                  </a:lnTo>
                  <a:lnTo>
                    <a:pt x="58" y="38"/>
                  </a:lnTo>
                  <a:lnTo>
                    <a:pt x="52" y="44"/>
                  </a:lnTo>
                  <a:lnTo>
                    <a:pt x="46" y="46"/>
                  </a:lnTo>
                  <a:lnTo>
                    <a:pt x="40" y="54"/>
                  </a:lnTo>
                  <a:lnTo>
                    <a:pt x="44" y="64"/>
                  </a:lnTo>
                  <a:lnTo>
                    <a:pt x="54" y="64"/>
                  </a:lnTo>
                  <a:lnTo>
                    <a:pt x="58" y="70"/>
                  </a:lnTo>
                  <a:lnTo>
                    <a:pt x="65" y="74"/>
                  </a:lnTo>
                  <a:lnTo>
                    <a:pt x="65" y="84"/>
                  </a:lnTo>
                  <a:lnTo>
                    <a:pt x="42" y="100"/>
                  </a:lnTo>
                  <a:lnTo>
                    <a:pt x="42" y="116"/>
                  </a:lnTo>
                  <a:lnTo>
                    <a:pt x="34" y="122"/>
                  </a:lnTo>
                  <a:lnTo>
                    <a:pt x="28" y="120"/>
                  </a:lnTo>
                  <a:lnTo>
                    <a:pt x="26" y="108"/>
                  </a:lnTo>
                  <a:lnTo>
                    <a:pt x="24" y="92"/>
                  </a:lnTo>
                  <a:lnTo>
                    <a:pt x="10" y="76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2" y="46"/>
                  </a:lnTo>
                  <a:lnTo>
                    <a:pt x="12" y="10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4" name="Freeform 139"/>
            <p:cNvSpPr>
              <a:spLocks/>
            </p:cNvSpPr>
            <p:nvPr/>
          </p:nvSpPr>
          <p:spPr bwMode="auto">
            <a:xfrm>
              <a:off x="4058584" y="3006366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5" name="Freeform 140"/>
            <p:cNvSpPr>
              <a:spLocks/>
            </p:cNvSpPr>
            <p:nvPr/>
          </p:nvSpPr>
          <p:spPr bwMode="auto">
            <a:xfrm>
              <a:off x="3948253" y="3038296"/>
              <a:ext cx="298450" cy="228600"/>
            </a:xfrm>
            <a:custGeom>
              <a:avLst/>
              <a:gdLst>
                <a:gd name="T0" fmla="*/ 68 w 188"/>
                <a:gd name="T1" fmla="*/ 144 h 144"/>
                <a:gd name="T2" fmla="*/ 0 w 188"/>
                <a:gd name="T3" fmla="*/ 144 h 144"/>
                <a:gd name="T4" fmla="*/ 10 w 188"/>
                <a:gd name="T5" fmla="*/ 138 h 144"/>
                <a:gd name="T6" fmla="*/ 28 w 188"/>
                <a:gd name="T7" fmla="*/ 128 h 144"/>
                <a:gd name="T8" fmla="*/ 50 w 188"/>
                <a:gd name="T9" fmla="*/ 110 h 144"/>
                <a:gd name="T10" fmla="*/ 52 w 188"/>
                <a:gd name="T11" fmla="*/ 104 h 144"/>
                <a:gd name="T12" fmla="*/ 52 w 188"/>
                <a:gd name="T13" fmla="*/ 68 h 144"/>
                <a:gd name="T14" fmla="*/ 62 w 188"/>
                <a:gd name="T15" fmla="*/ 56 h 144"/>
                <a:gd name="T16" fmla="*/ 74 w 188"/>
                <a:gd name="T17" fmla="*/ 44 h 144"/>
                <a:gd name="T18" fmla="*/ 88 w 188"/>
                <a:gd name="T19" fmla="*/ 40 h 144"/>
                <a:gd name="T20" fmla="*/ 102 w 188"/>
                <a:gd name="T21" fmla="*/ 30 h 144"/>
                <a:gd name="T22" fmla="*/ 108 w 188"/>
                <a:gd name="T23" fmla="*/ 14 h 144"/>
                <a:gd name="T24" fmla="*/ 112 w 188"/>
                <a:gd name="T25" fmla="*/ 4 h 144"/>
                <a:gd name="T26" fmla="*/ 116 w 188"/>
                <a:gd name="T27" fmla="*/ 0 h 144"/>
                <a:gd name="T28" fmla="*/ 122 w 188"/>
                <a:gd name="T29" fmla="*/ 0 h 144"/>
                <a:gd name="T30" fmla="*/ 126 w 188"/>
                <a:gd name="T31" fmla="*/ 8 h 144"/>
                <a:gd name="T32" fmla="*/ 132 w 188"/>
                <a:gd name="T33" fmla="*/ 12 h 144"/>
                <a:gd name="T34" fmla="*/ 154 w 188"/>
                <a:gd name="T35" fmla="*/ 10 h 144"/>
                <a:gd name="T36" fmla="*/ 164 w 188"/>
                <a:gd name="T37" fmla="*/ 10 h 144"/>
                <a:gd name="T38" fmla="*/ 168 w 188"/>
                <a:gd name="T39" fmla="*/ 14 h 144"/>
                <a:gd name="T40" fmla="*/ 178 w 188"/>
                <a:gd name="T41" fmla="*/ 14 h 144"/>
                <a:gd name="T42" fmla="*/ 180 w 188"/>
                <a:gd name="T43" fmla="*/ 20 h 144"/>
                <a:gd name="T44" fmla="*/ 180 w 188"/>
                <a:gd name="T45" fmla="*/ 46 h 144"/>
                <a:gd name="T46" fmla="*/ 188 w 188"/>
                <a:gd name="T47" fmla="*/ 56 h 144"/>
                <a:gd name="T48" fmla="*/ 188 w 188"/>
                <a:gd name="T49" fmla="*/ 64 h 144"/>
                <a:gd name="T50" fmla="*/ 164 w 188"/>
                <a:gd name="T51" fmla="*/ 66 h 144"/>
                <a:gd name="T52" fmla="*/ 148 w 188"/>
                <a:gd name="T53" fmla="*/ 76 h 144"/>
                <a:gd name="T54" fmla="*/ 146 w 188"/>
                <a:gd name="T55" fmla="*/ 84 h 144"/>
                <a:gd name="T56" fmla="*/ 122 w 188"/>
                <a:gd name="T57" fmla="*/ 104 h 144"/>
                <a:gd name="T58" fmla="*/ 100 w 188"/>
                <a:gd name="T59" fmla="*/ 106 h 144"/>
                <a:gd name="T60" fmla="*/ 68 w 188"/>
                <a:gd name="T61" fmla="*/ 126 h 144"/>
                <a:gd name="T62" fmla="*/ 68 w 188"/>
                <a:gd name="T6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144">
                  <a:moveTo>
                    <a:pt x="68" y="144"/>
                  </a:moveTo>
                  <a:lnTo>
                    <a:pt x="0" y="144"/>
                  </a:lnTo>
                  <a:lnTo>
                    <a:pt x="10" y="138"/>
                  </a:lnTo>
                  <a:lnTo>
                    <a:pt x="28" y="128"/>
                  </a:lnTo>
                  <a:lnTo>
                    <a:pt x="50" y="110"/>
                  </a:lnTo>
                  <a:lnTo>
                    <a:pt x="52" y="104"/>
                  </a:lnTo>
                  <a:lnTo>
                    <a:pt x="52" y="68"/>
                  </a:lnTo>
                  <a:lnTo>
                    <a:pt x="62" y="56"/>
                  </a:lnTo>
                  <a:lnTo>
                    <a:pt x="74" y="44"/>
                  </a:lnTo>
                  <a:lnTo>
                    <a:pt x="88" y="40"/>
                  </a:lnTo>
                  <a:lnTo>
                    <a:pt x="102" y="30"/>
                  </a:lnTo>
                  <a:lnTo>
                    <a:pt x="108" y="14"/>
                  </a:lnTo>
                  <a:lnTo>
                    <a:pt x="112" y="4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26" y="8"/>
                  </a:lnTo>
                  <a:lnTo>
                    <a:pt x="132" y="12"/>
                  </a:lnTo>
                  <a:lnTo>
                    <a:pt x="154" y="10"/>
                  </a:lnTo>
                  <a:lnTo>
                    <a:pt x="164" y="10"/>
                  </a:lnTo>
                  <a:lnTo>
                    <a:pt x="168" y="14"/>
                  </a:lnTo>
                  <a:lnTo>
                    <a:pt x="178" y="14"/>
                  </a:lnTo>
                  <a:lnTo>
                    <a:pt x="180" y="20"/>
                  </a:lnTo>
                  <a:lnTo>
                    <a:pt x="180" y="46"/>
                  </a:lnTo>
                  <a:lnTo>
                    <a:pt x="188" y="56"/>
                  </a:lnTo>
                  <a:lnTo>
                    <a:pt x="188" y="64"/>
                  </a:lnTo>
                  <a:lnTo>
                    <a:pt x="164" y="66"/>
                  </a:lnTo>
                  <a:lnTo>
                    <a:pt x="148" y="76"/>
                  </a:lnTo>
                  <a:lnTo>
                    <a:pt x="146" y="84"/>
                  </a:lnTo>
                  <a:lnTo>
                    <a:pt x="122" y="104"/>
                  </a:lnTo>
                  <a:lnTo>
                    <a:pt x="100" y="106"/>
                  </a:lnTo>
                  <a:lnTo>
                    <a:pt x="68" y="126"/>
                  </a:lnTo>
                  <a:lnTo>
                    <a:pt x="68" y="14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6" name="Freeform 141"/>
            <p:cNvSpPr>
              <a:spLocks/>
            </p:cNvSpPr>
            <p:nvPr/>
          </p:nvSpPr>
          <p:spPr bwMode="auto">
            <a:xfrm>
              <a:off x="3846653" y="3266896"/>
              <a:ext cx="209550" cy="168275"/>
            </a:xfrm>
            <a:custGeom>
              <a:avLst/>
              <a:gdLst>
                <a:gd name="T0" fmla="*/ 0 w 132"/>
                <a:gd name="T1" fmla="*/ 106 h 106"/>
                <a:gd name="T2" fmla="*/ 4 w 132"/>
                <a:gd name="T3" fmla="*/ 94 h 106"/>
                <a:gd name="T4" fmla="*/ 14 w 132"/>
                <a:gd name="T5" fmla="*/ 78 h 106"/>
                <a:gd name="T6" fmla="*/ 20 w 132"/>
                <a:gd name="T7" fmla="*/ 62 h 106"/>
                <a:gd name="T8" fmla="*/ 30 w 132"/>
                <a:gd name="T9" fmla="*/ 54 h 106"/>
                <a:gd name="T10" fmla="*/ 36 w 132"/>
                <a:gd name="T11" fmla="*/ 38 h 106"/>
                <a:gd name="T12" fmla="*/ 46 w 132"/>
                <a:gd name="T13" fmla="*/ 24 h 106"/>
                <a:gd name="T14" fmla="*/ 52 w 132"/>
                <a:gd name="T15" fmla="*/ 18 h 106"/>
                <a:gd name="T16" fmla="*/ 60 w 132"/>
                <a:gd name="T17" fmla="*/ 8 h 106"/>
                <a:gd name="T18" fmla="*/ 64 w 132"/>
                <a:gd name="T19" fmla="*/ 0 h 106"/>
                <a:gd name="T20" fmla="*/ 132 w 132"/>
                <a:gd name="T21" fmla="*/ 0 h 106"/>
                <a:gd name="T22" fmla="*/ 132 w 132"/>
                <a:gd name="T23" fmla="*/ 28 h 106"/>
                <a:gd name="T24" fmla="*/ 82 w 132"/>
                <a:gd name="T25" fmla="*/ 28 h 106"/>
                <a:gd name="T26" fmla="*/ 82 w 132"/>
                <a:gd name="T27" fmla="*/ 70 h 106"/>
                <a:gd name="T28" fmla="*/ 72 w 132"/>
                <a:gd name="T29" fmla="*/ 70 h 106"/>
                <a:gd name="T30" fmla="*/ 64 w 132"/>
                <a:gd name="T31" fmla="*/ 74 h 106"/>
                <a:gd name="T32" fmla="*/ 64 w 132"/>
                <a:gd name="T33" fmla="*/ 82 h 106"/>
                <a:gd name="T34" fmla="*/ 64 w 132"/>
                <a:gd name="T35" fmla="*/ 106 h 106"/>
                <a:gd name="T36" fmla="*/ 0 w 132"/>
                <a:gd name="T3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06">
                  <a:moveTo>
                    <a:pt x="0" y="106"/>
                  </a:moveTo>
                  <a:lnTo>
                    <a:pt x="4" y="94"/>
                  </a:lnTo>
                  <a:lnTo>
                    <a:pt x="14" y="78"/>
                  </a:lnTo>
                  <a:lnTo>
                    <a:pt x="20" y="62"/>
                  </a:lnTo>
                  <a:lnTo>
                    <a:pt x="30" y="54"/>
                  </a:lnTo>
                  <a:lnTo>
                    <a:pt x="36" y="38"/>
                  </a:lnTo>
                  <a:lnTo>
                    <a:pt x="46" y="24"/>
                  </a:lnTo>
                  <a:lnTo>
                    <a:pt x="52" y="18"/>
                  </a:lnTo>
                  <a:lnTo>
                    <a:pt x="60" y="8"/>
                  </a:lnTo>
                  <a:lnTo>
                    <a:pt x="64" y="0"/>
                  </a:lnTo>
                  <a:lnTo>
                    <a:pt x="132" y="0"/>
                  </a:lnTo>
                  <a:lnTo>
                    <a:pt x="132" y="28"/>
                  </a:lnTo>
                  <a:lnTo>
                    <a:pt x="82" y="28"/>
                  </a:lnTo>
                  <a:lnTo>
                    <a:pt x="82" y="70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64" y="82"/>
                  </a:lnTo>
                  <a:lnTo>
                    <a:pt x="64" y="106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7" name="Freeform 142"/>
            <p:cNvSpPr>
              <a:spLocks/>
            </p:cNvSpPr>
            <p:nvPr/>
          </p:nvSpPr>
          <p:spPr bwMode="auto">
            <a:xfrm>
              <a:off x="3859353" y="3657421"/>
              <a:ext cx="76200" cy="44450"/>
            </a:xfrm>
            <a:custGeom>
              <a:avLst/>
              <a:gdLst>
                <a:gd name="T0" fmla="*/ 0 w 48"/>
                <a:gd name="T1" fmla="*/ 6 h 28"/>
                <a:gd name="T2" fmla="*/ 18 w 48"/>
                <a:gd name="T3" fmla="*/ 4 h 28"/>
                <a:gd name="T4" fmla="*/ 22 w 48"/>
                <a:gd name="T5" fmla="*/ 0 h 28"/>
                <a:gd name="T6" fmla="*/ 48 w 48"/>
                <a:gd name="T7" fmla="*/ 0 h 28"/>
                <a:gd name="T8" fmla="*/ 44 w 48"/>
                <a:gd name="T9" fmla="*/ 10 h 28"/>
                <a:gd name="T10" fmla="*/ 42 w 48"/>
                <a:gd name="T11" fmla="*/ 16 h 28"/>
                <a:gd name="T12" fmla="*/ 30 w 48"/>
                <a:gd name="T13" fmla="*/ 20 h 28"/>
                <a:gd name="T14" fmla="*/ 22 w 48"/>
                <a:gd name="T15" fmla="*/ 28 h 28"/>
                <a:gd name="T16" fmla="*/ 16 w 48"/>
                <a:gd name="T17" fmla="*/ 22 h 28"/>
                <a:gd name="T18" fmla="*/ 8 w 48"/>
                <a:gd name="T19" fmla="*/ 14 h 28"/>
                <a:gd name="T20" fmla="*/ 6 w 48"/>
                <a:gd name="T21" fmla="*/ 12 h 28"/>
                <a:gd name="T22" fmla="*/ 0 w 48"/>
                <a:gd name="T23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28">
                  <a:moveTo>
                    <a:pt x="0" y="6"/>
                  </a:moveTo>
                  <a:lnTo>
                    <a:pt x="18" y="4"/>
                  </a:lnTo>
                  <a:lnTo>
                    <a:pt x="22" y="0"/>
                  </a:lnTo>
                  <a:lnTo>
                    <a:pt x="48" y="0"/>
                  </a:lnTo>
                  <a:lnTo>
                    <a:pt x="44" y="10"/>
                  </a:lnTo>
                  <a:lnTo>
                    <a:pt x="42" y="16"/>
                  </a:lnTo>
                  <a:lnTo>
                    <a:pt x="30" y="20"/>
                  </a:lnTo>
                  <a:lnTo>
                    <a:pt x="22" y="28"/>
                  </a:lnTo>
                  <a:lnTo>
                    <a:pt x="16" y="22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8" name="Freeform 143"/>
            <p:cNvSpPr>
              <a:spLocks/>
            </p:cNvSpPr>
            <p:nvPr/>
          </p:nvSpPr>
          <p:spPr bwMode="auto">
            <a:xfrm>
              <a:off x="3945078" y="3727271"/>
              <a:ext cx="69850" cy="76200"/>
            </a:xfrm>
            <a:custGeom>
              <a:avLst/>
              <a:gdLst>
                <a:gd name="T0" fmla="*/ 0 w 44"/>
                <a:gd name="T1" fmla="*/ 16 h 48"/>
                <a:gd name="T2" fmla="*/ 8 w 44"/>
                <a:gd name="T3" fmla="*/ 8 h 48"/>
                <a:gd name="T4" fmla="*/ 16 w 44"/>
                <a:gd name="T5" fmla="*/ 2 h 48"/>
                <a:gd name="T6" fmla="*/ 30 w 44"/>
                <a:gd name="T7" fmla="*/ 0 h 48"/>
                <a:gd name="T8" fmla="*/ 38 w 44"/>
                <a:gd name="T9" fmla="*/ 8 h 48"/>
                <a:gd name="T10" fmla="*/ 44 w 44"/>
                <a:gd name="T11" fmla="*/ 16 h 48"/>
                <a:gd name="T12" fmla="*/ 42 w 44"/>
                <a:gd name="T13" fmla="*/ 24 h 48"/>
                <a:gd name="T14" fmla="*/ 40 w 44"/>
                <a:gd name="T15" fmla="*/ 32 h 48"/>
                <a:gd name="T16" fmla="*/ 34 w 44"/>
                <a:gd name="T17" fmla="*/ 40 h 48"/>
                <a:gd name="T18" fmla="*/ 24 w 44"/>
                <a:gd name="T19" fmla="*/ 48 h 48"/>
                <a:gd name="T20" fmla="*/ 16 w 44"/>
                <a:gd name="T21" fmla="*/ 44 h 48"/>
                <a:gd name="T22" fmla="*/ 4 w 44"/>
                <a:gd name="T23" fmla="*/ 32 h 48"/>
                <a:gd name="T24" fmla="*/ 0 w 44"/>
                <a:gd name="T25" fmla="*/ 24 h 48"/>
                <a:gd name="T26" fmla="*/ 0 w 44"/>
                <a:gd name="T27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8">
                  <a:moveTo>
                    <a:pt x="0" y="16"/>
                  </a:moveTo>
                  <a:lnTo>
                    <a:pt x="8" y="8"/>
                  </a:lnTo>
                  <a:lnTo>
                    <a:pt x="16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6"/>
                  </a:lnTo>
                  <a:lnTo>
                    <a:pt x="42" y="24"/>
                  </a:lnTo>
                  <a:lnTo>
                    <a:pt x="40" y="32"/>
                  </a:lnTo>
                  <a:lnTo>
                    <a:pt x="34" y="40"/>
                  </a:lnTo>
                  <a:lnTo>
                    <a:pt x="24" y="48"/>
                  </a:lnTo>
                  <a:lnTo>
                    <a:pt x="16" y="44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9" name="Freeform 144"/>
            <p:cNvSpPr>
              <a:spLocks/>
            </p:cNvSpPr>
            <p:nvPr/>
          </p:nvSpPr>
          <p:spPr bwMode="auto">
            <a:xfrm>
              <a:off x="3846653" y="3266896"/>
              <a:ext cx="314325" cy="339725"/>
            </a:xfrm>
            <a:custGeom>
              <a:avLst/>
              <a:gdLst>
                <a:gd name="T0" fmla="*/ 0 w 198"/>
                <a:gd name="T1" fmla="*/ 106 h 214"/>
                <a:gd name="T2" fmla="*/ 64 w 198"/>
                <a:gd name="T3" fmla="*/ 106 h 214"/>
                <a:gd name="T4" fmla="*/ 64 w 198"/>
                <a:gd name="T5" fmla="*/ 82 h 214"/>
                <a:gd name="T6" fmla="*/ 64 w 198"/>
                <a:gd name="T7" fmla="*/ 74 h 214"/>
                <a:gd name="T8" fmla="*/ 68 w 198"/>
                <a:gd name="T9" fmla="*/ 72 h 214"/>
                <a:gd name="T10" fmla="*/ 72 w 198"/>
                <a:gd name="T11" fmla="*/ 70 h 214"/>
                <a:gd name="T12" fmla="*/ 82 w 198"/>
                <a:gd name="T13" fmla="*/ 70 h 214"/>
                <a:gd name="T14" fmla="*/ 82 w 198"/>
                <a:gd name="T15" fmla="*/ 28 h 214"/>
                <a:gd name="T16" fmla="*/ 132 w 198"/>
                <a:gd name="T17" fmla="*/ 28 h 214"/>
                <a:gd name="T18" fmla="*/ 132 w 198"/>
                <a:gd name="T19" fmla="*/ 0 h 214"/>
                <a:gd name="T20" fmla="*/ 198 w 198"/>
                <a:gd name="T21" fmla="*/ 48 h 214"/>
                <a:gd name="T22" fmla="*/ 168 w 198"/>
                <a:gd name="T23" fmla="*/ 48 h 214"/>
                <a:gd name="T24" fmla="*/ 180 w 198"/>
                <a:gd name="T25" fmla="*/ 184 h 214"/>
                <a:gd name="T26" fmla="*/ 186 w 198"/>
                <a:gd name="T27" fmla="*/ 192 h 214"/>
                <a:gd name="T28" fmla="*/ 184 w 198"/>
                <a:gd name="T29" fmla="*/ 202 h 214"/>
                <a:gd name="T30" fmla="*/ 84 w 198"/>
                <a:gd name="T31" fmla="*/ 200 h 214"/>
                <a:gd name="T32" fmla="*/ 78 w 198"/>
                <a:gd name="T33" fmla="*/ 214 h 214"/>
                <a:gd name="T34" fmla="*/ 68 w 198"/>
                <a:gd name="T35" fmla="*/ 206 h 214"/>
                <a:gd name="T36" fmla="*/ 60 w 198"/>
                <a:gd name="T37" fmla="*/ 194 h 214"/>
                <a:gd name="T38" fmla="*/ 52 w 198"/>
                <a:gd name="T39" fmla="*/ 188 h 214"/>
                <a:gd name="T40" fmla="*/ 40 w 198"/>
                <a:gd name="T41" fmla="*/ 182 h 214"/>
                <a:gd name="T42" fmla="*/ 26 w 198"/>
                <a:gd name="T43" fmla="*/ 182 h 214"/>
                <a:gd name="T44" fmla="*/ 12 w 198"/>
                <a:gd name="T45" fmla="*/ 184 h 214"/>
                <a:gd name="T46" fmla="*/ 12 w 198"/>
                <a:gd name="T47" fmla="*/ 172 h 214"/>
                <a:gd name="T48" fmla="*/ 18 w 198"/>
                <a:gd name="T49" fmla="*/ 152 h 214"/>
                <a:gd name="T50" fmla="*/ 12 w 198"/>
                <a:gd name="T51" fmla="*/ 144 h 214"/>
                <a:gd name="T52" fmla="*/ 8 w 198"/>
                <a:gd name="T53" fmla="*/ 138 h 214"/>
                <a:gd name="T54" fmla="*/ 12 w 198"/>
                <a:gd name="T55" fmla="*/ 130 h 214"/>
                <a:gd name="T56" fmla="*/ 12 w 198"/>
                <a:gd name="T57" fmla="*/ 122 h 214"/>
                <a:gd name="T58" fmla="*/ 8 w 198"/>
                <a:gd name="T59" fmla="*/ 116 h 214"/>
                <a:gd name="T60" fmla="*/ 0 w 198"/>
                <a:gd name="T61" fmla="*/ 112 h 214"/>
                <a:gd name="T62" fmla="*/ 0 w 198"/>
                <a:gd name="T63" fmla="*/ 10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8" h="214">
                  <a:moveTo>
                    <a:pt x="0" y="106"/>
                  </a:moveTo>
                  <a:lnTo>
                    <a:pt x="64" y="106"/>
                  </a:lnTo>
                  <a:lnTo>
                    <a:pt x="64" y="82"/>
                  </a:lnTo>
                  <a:lnTo>
                    <a:pt x="64" y="74"/>
                  </a:lnTo>
                  <a:lnTo>
                    <a:pt x="68" y="72"/>
                  </a:lnTo>
                  <a:lnTo>
                    <a:pt x="72" y="70"/>
                  </a:lnTo>
                  <a:lnTo>
                    <a:pt x="82" y="70"/>
                  </a:lnTo>
                  <a:lnTo>
                    <a:pt x="82" y="28"/>
                  </a:lnTo>
                  <a:lnTo>
                    <a:pt x="132" y="28"/>
                  </a:lnTo>
                  <a:lnTo>
                    <a:pt x="132" y="0"/>
                  </a:lnTo>
                  <a:lnTo>
                    <a:pt x="198" y="48"/>
                  </a:lnTo>
                  <a:lnTo>
                    <a:pt x="168" y="48"/>
                  </a:lnTo>
                  <a:lnTo>
                    <a:pt x="180" y="184"/>
                  </a:lnTo>
                  <a:lnTo>
                    <a:pt x="186" y="192"/>
                  </a:lnTo>
                  <a:lnTo>
                    <a:pt x="184" y="202"/>
                  </a:lnTo>
                  <a:lnTo>
                    <a:pt x="84" y="200"/>
                  </a:lnTo>
                  <a:lnTo>
                    <a:pt x="78" y="214"/>
                  </a:lnTo>
                  <a:lnTo>
                    <a:pt x="68" y="206"/>
                  </a:lnTo>
                  <a:lnTo>
                    <a:pt x="60" y="194"/>
                  </a:lnTo>
                  <a:lnTo>
                    <a:pt x="52" y="188"/>
                  </a:lnTo>
                  <a:lnTo>
                    <a:pt x="40" y="182"/>
                  </a:lnTo>
                  <a:lnTo>
                    <a:pt x="26" y="182"/>
                  </a:lnTo>
                  <a:lnTo>
                    <a:pt x="12" y="184"/>
                  </a:lnTo>
                  <a:lnTo>
                    <a:pt x="12" y="172"/>
                  </a:lnTo>
                  <a:lnTo>
                    <a:pt x="18" y="152"/>
                  </a:lnTo>
                  <a:lnTo>
                    <a:pt x="12" y="144"/>
                  </a:lnTo>
                  <a:lnTo>
                    <a:pt x="8" y="138"/>
                  </a:lnTo>
                  <a:lnTo>
                    <a:pt x="12" y="130"/>
                  </a:lnTo>
                  <a:lnTo>
                    <a:pt x="12" y="122"/>
                  </a:lnTo>
                  <a:lnTo>
                    <a:pt x="8" y="116"/>
                  </a:lnTo>
                  <a:lnTo>
                    <a:pt x="0" y="112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0" name="Freeform 145"/>
            <p:cNvSpPr>
              <a:spLocks/>
            </p:cNvSpPr>
            <p:nvPr/>
          </p:nvSpPr>
          <p:spPr bwMode="auto">
            <a:xfrm>
              <a:off x="3894278" y="365742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1" name="Freeform 146"/>
            <p:cNvSpPr>
              <a:spLocks/>
            </p:cNvSpPr>
            <p:nvPr/>
          </p:nvSpPr>
          <p:spPr bwMode="auto">
            <a:xfrm>
              <a:off x="3983178" y="3765371"/>
              <a:ext cx="104775" cy="104775"/>
            </a:xfrm>
            <a:custGeom>
              <a:avLst/>
              <a:gdLst>
                <a:gd name="T0" fmla="*/ 50 w 66"/>
                <a:gd name="T1" fmla="*/ 16 h 66"/>
                <a:gd name="T2" fmla="*/ 50 w 66"/>
                <a:gd name="T3" fmla="*/ 26 h 66"/>
                <a:gd name="T4" fmla="*/ 50 w 66"/>
                <a:gd name="T5" fmla="*/ 34 h 66"/>
                <a:gd name="T6" fmla="*/ 58 w 66"/>
                <a:gd name="T7" fmla="*/ 36 h 66"/>
                <a:gd name="T8" fmla="*/ 64 w 66"/>
                <a:gd name="T9" fmla="*/ 40 h 66"/>
                <a:gd name="T10" fmla="*/ 66 w 66"/>
                <a:gd name="T11" fmla="*/ 46 h 66"/>
                <a:gd name="T12" fmla="*/ 66 w 66"/>
                <a:gd name="T13" fmla="*/ 54 h 66"/>
                <a:gd name="T14" fmla="*/ 62 w 66"/>
                <a:gd name="T15" fmla="*/ 66 h 66"/>
                <a:gd name="T16" fmla="*/ 50 w 66"/>
                <a:gd name="T17" fmla="*/ 62 h 66"/>
                <a:gd name="T18" fmla="*/ 38 w 66"/>
                <a:gd name="T19" fmla="*/ 54 h 66"/>
                <a:gd name="T20" fmla="*/ 30 w 66"/>
                <a:gd name="T21" fmla="*/ 44 h 66"/>
                <a:gd name="T22" fmla="*/ 18 w 66"/>
                <a:gd name="T23" fmla="*/ 36 h 66"/>
                <a:gd name="T24" fmla="*/ 8 w 66"/>
                <a:gd name="T25" fmla="*/ 32 h 66"/>
                <a:gd name="T26" fmla="*/ 0 w 66"/>
                <a:gd name="T27" fmla="*/ 24 h 66"/>
                <a:gd name="T28" fmla="*/ 16 w 66"/>
                <a:gd name="T29" fmla="*/ 8 h 66"/>
                <a:gd name="T30" fmla="*/ 18 w 66"/>
                <a:gd name="T31" fmla="*/ 0 h 66"/>
                <a:gd name="T32" fmla="*/ 24 w 66"/>
                <a:gd name="T33" fmla="*/ 0 h 66"/>
                <a:gd name="T34" fmla="*/ 32 w 66"/>
                <a:gd name="T35" fmla="*/ 4 h 66"/>
                <a:gd name="T36" fmla="*/ 34 w 66"/>
                <a:gd name="T37" fmla="*/ 18 h 66"/>
                <a:gd name="T38" fmla="*/ 40 w 66"/>
                <a:gd name="T39" fmla="*/ 20 h 66"/>
                <a:gd name="T40" fmla="*/ 44 w 66"/>
                <a:gd name="T41" fmla="*/ 14 h 66"/>
                <a:gd name="T42" fmla="*/ 50 w 66"/>
                <a:gd name="T43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66">
                  <a:moveTo>
                    <a:pt x="50" y="16"/>
                  </a:moveTo>
                  <a:lnTo>
                    <a:pt x="50" y="26"/>
                  </a:lnTo>
                  <a:lnTo>
                    <a:pt x="50" y="34"/>
                  </a:lnTo>
                  <a:lnTo>
                    <a:pt x="58" y="36"/>
                  </a:lnTo>
                  <a:lnTo>
                    <a:pt x="64" y="40"/>
                  </a:lnTo>
                  <a:lnTo>
                    <a:pt x="66" y="46"/>
                  </a:lnTo>
                  <a:lnTo>
                    <a:pt x="66" y="54"/>
                  </a:lnTo>
                  <a:lnTo>
                    <a:pt x="62" y="66"/>
                  </a:lnTo>
                  <a:lnTo>
                    <a:pt x="50" y="62"/>
                  </a:lnTo>
                  <a:lnTo>
                    <a:pt x="38" y="54"/>
                  </a:lnTo>
                  <a:lnTo>
                    <a:pt x="30" y="44"/>
                  </a:lnTo>
                  <a:lnTo>
                    <a:pt x="18" y="36"/>
                  </a:lnTo>
                  <a:lnTo>
                    <a:pt x="8" y="32"/>
                  </a:lnTo>
                  <a:lnTo>
                    <a:pt x="0" y="24"/>
                  </a:lnTo>
                  <a:lnTo>
                    <a:pt x="16" y="8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2" y="4"/>
                  </a:lnTo>
                  <a:lnTo>
                    <a:pt x="34" y="18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2" name="Freeform 147"/>
            <p:cNvSpPr>
              <a:spLocks/>
            </p:cNvSpPr>
            <p:nvPr/>
          </p:nvSpPr>
          <p:spPr bwMode="auto">
            <a:xfrm>
              <a:off x="4613416" y="338119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3" name="Freeform 148"/>
            <p:cNvSpPr>
              <a:spLocks/>
            </p:cNvSpPr>
            <p:nvPr/>
          </p:nvSpPr>
          <p:spPr bwMode="auto">
            <a:xfrm>
              <a:off x="4278453" y="3374846"/>
              <a:ext cx="398463" cy="307975"/>
            </a:xfrm>
            <a:custGeom>
              <a:avLst/>
              <a:gdLst>
                <a:gd name="T0" fmla="*/ 4 w 251"/>
                <a:gd name="T1" fmla="*/ 142 h 194"/>
                <a:gd name="T2" fmla="*/ 18 w 251"/>
                <a:gd name="T3" fmla="*/ 142 h 194"/>
                <a:gd name="T4" fmla="*/ 52 w 251"/>
                <a:gd name="T5" fmla="*/ 136 h 194"/>
                <a:gd name="T6" fmla="*/ 64 w 251"/>
                <a:gd name="T7" fmla="*/ 118 h 194"/>
                <a:gd name="T8" fmla="*/ 66 w 251"/>
                <a:gd name="T9" fmla="*/ 76 h 194"/>
                <a:gd name="T10" fmla="*/ 86 w 251"/>
                <a:gd name="T11" fmla="*/ 72 h 194"/>
                <a:gd name="T12" fmla="*/ 124 w 251"/>
                <a:gd name="T13" fmla="*/ 40 h 194"/>
                <a:gd name="T14" fmla="*/ 191 w 251"/>
                <a:gd name="T15" fmla="*/ 0 h 194"/>
                <a:gd name="T16" fmla="*/ 199 w 251"/>
                <a:gd name="T17" fmla="*/ 2 h 194"/>
                <a:gd name="T18" fmla="*/ 207 w 251"/>
                <a:gd name="T19" fmla="*/ 4 h 194"/>
                <a:gd name="T20" fmla="*/ 217 w 251"/>
                <a:gd name="T21" fmla="*/ 8 h 194"/>
                <a:gd name="T22" fmla="*/ 227 w 251"/>
                <a:gd name="T23" fmla="*/ 16 h 194"/>
                <a:gd name="T24" fmla="*/ 239 w 251"/>
                <a:gd name="T25" fmla="*/ 10 h 194"/>
                <a:gd name="T26" fmla="*/ 251 w 251"/>
                <a:gd name="T27" fmla="*/ 54 h 194"/>
                <a:gd name="T28" fmla="*/ 247 w 251"/>
                <a:gd name="T29" fmla="*/ 70 h 194"/>
                <a:gd name="T30" fmla="*/ 243 w 251"/>
                <a:gd name="T31" fmla="*/ 110 h 194"/>
                <a:gd name="T32" fmla="*/ 211 w 251"/>
                <a:gd name="T33" fmla="*/ 148 h 194"/>
                <a:gd name="T34" fmla="*/ 213 w 251"/>
                <a:gd name="T35" fmla="*/ 160 h 194"/>
                <a:gd name="T36" fmla="*/ 191 w 251"/>
                <a:gd name="T37" fmla="*/ 174 h 194"/>
                <a:gd name="T38" fmla="*/ 156 w 251"/>
                <a:gd name="T39" fmla="*/ 170 h 194"/>
                <a:gd name="T40" fmla="*/ 150 w 251"/>
                <a:gd name="T41" fmla="*/ 178 h 194"/>
                <a:gd name="T42" fmla="*/ 122 w 251"/>
                <a:gd name="T43" fmla="*/ 168 h 194"/>
                <a:gd name="T44" fmla="*/ 112 w 251"/>
                <a:gd name="T45" fmla="*/ 174 h 194"/>
                <a:gd name="T46" fmla="*/ 96 w 251"/>
                <a:gd name="T47" fmla="*/ 162 h 194"/>
                <a:gd name="T48" fmla="*/ 66 w 251"/>
                <a:gd name="T49" fmla="*/ 162 h 194"/>
                <a:gd name="T50" fmla="*/ 54 w 251"/>
                <a:gd name="T51" fmla="*/ 194 h 194"/>
                <a:gd name="T52" fmla="*/ 44 w 251"/>
                <a:gd name="T53" fmla="*/ 184 h 194"/>
                <a:gd name="T54" fmla="*/ 30 w 251"/>
                <a:gd name="T55" fmla="*/ 186 h 194"/>
                <a:gd name="T56" fmla="*/ 16 w 251"/>
                <a:gd name="T57" fmla="*/ 178 h 194"/>
                <a:gd name="T58" fmla="*/ 12 w 251"/>
                <a:gd name="T59" fmla="*/ 176 h 194"/>
                <a:gd name="T60" fmla="*/ 14 w 251"/>
                <a:gd name="T61" fmla="*/ 170 h 194"/>
                <a:gd name="T62" fmla="*/ 4 w 251"/>
                <a:gd name="T63" fmla="*/ 158 h 194"/>
                <a:gd name="T64" fmla="*/ 0 w 251"/>
                <a:gd name="T65" fmla="*/ 150 h 194"/>
                <a:gd name="T66" fmla="*/ 4 w 251"/>
                <a:gd name="T67" fmla="*/ 14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1" h="194">
                  <a:moveTo>
                    <a:pt x="4" y="142"/>
                  </a:moveTo>
                  <a:lnTo>
                    <a:pt x="18" y="142"/>
                  </a:lnTo>
                  <a:lnTo>
                    <a:pt x="52" y="136"/>
                  </a:lnTo>
                  <a:lnTo>
                    <a:pt x="64" y="118"/>
                  </a:lnTo>
                  <a:lnTo>
                    <a:pt x="66" y="76"/>
                  </a:lnTo>
                  <a:lnTo>
                    <a:pt x="86" y="72"/>
                  </a:lnTo>
                  <a:lnTo>
                    <a:pt x="124" y="40"/>
                  </a:lnTo>
                  <a:lnTo>
                    <a:pt x="191" y="0"/>
                  </a:lnTo>
                  <a:lnTo>
                    <a:pt x="199" y="2"/>
                  </a:lnTo>
                  <a:lnTo>
                    <a:pt x="207" y="4"/>
                  </a:lnTo>
                  <a:lnTo>
                    <a:pt x="217" y="8"/>
                  </a:lnTo>
                  <a:lnTo>
                    <a:pt x="227" y="16"/>
                  </a:lnTo>
                  <a:lnTo>
                    <a:pt x="239" y="10"/>
                  </a:lnTo>
                  <a:lnTo>
                    <a:pt x="251" y="54"/>
                  </a:lnTo>
                  <a:lnTo>
                    <a:pt x="247" y="70"/>
                  </a:lnTo>
                  <a:lnTo>
                    <a:pt x="243" y="110"/>
                  </a:lnTo>
                  <a:lnTo>
                    <a:pt x="211" y="148"/>
                  </a:lnTo>
                  <a:lnTo>
                    <a:pt x="213" y="160"/>
                  </a:lnTo>
                  <a:lnTo>
                    <a:pt x="191" y="174"/>
                  </a:lnTo>
                  <a:lnTo>
                    <a:pt x="156" y="170"/>
                  </a:lnTo>
                  <a:lnTo>
                    <a:pt x="150" y="178"/>
                  </a:lnTo>
                  <a:lnTo>
                    <a:pt x="122" y="168"/>
                  </a:lnTo>
                  <a:lnTo>
                    <a:pt x="112" y="174"/>
                  </a:lnTo>
                  <a:lnTo>
                    <a:pt x="96" y="162"/>
                  </a:lnTo>
                  <a:lnTo>
                    <a:pt x="66" y="162"/>
                  </a:lnTo>
                  <a:lnTo>
                    <a:pt x="54" y="194"/>
                  </a:lnTo>
                  <a:lnTo>
                    <a:pt x="44" y="184"/>
                  </a:lnTo>
                  <a:lnTo>
                    <a:pt x="30" y="186"/>
                  </a:lnTo>
                  <a:lnTo>
                    <a:pt x="16" y="178"/>
                  </a:lnTo>
                  <a:lnTo>
                    <a:pt x="12" y="176"/>
                  </a:lnTo>
                  <a:lnTo>
                    <a:pt x="14" y="170"/>
                  </a:lnTo>
                  <a:lnTo>
                    <a:pt x="4" y="158"/>
                  </a:lnTo>
                  <a:lnTo>
                    <a:pt x="0" y="150"/>
                  </a:lnTo>
                  <a:lnTo>
                    <a:pt x="4" y="14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4" name="Freeform 149"/>
            <p:cNvSpPr>
              <a:spLocks/>
            </p:cNvSpPr>
            <p:nvPr/>
          </p:nvSpPr>
          <p:spPr bwMode="auto">
            <a:xfrm>
              <a:off x="4645166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5" name="Freeform 150"/>
            <p:cNvSpPr>
              <a:spLocks/>
            </p:cNvSpPr>
            <p:nvPr/>
          </p:nvSpPr>
          <p:spPr bwMode="auto">
            <a:xfrm>
              <a:off x="4829316" y="3393896"/>
              <a:ext cx="419100" cy="488950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4" h="308">
                  <a:moveTo>
                    <a:pt x="188" y="20"/>
                  </a:moveTo>
                  <a:lnTo>
                    <a:pt x="208" y="0"/>
                  </a:lnTo>
                  <a:lnTo>
                    <a:pt x="216" y="0"/>
                  </a:lnTo>
                  <a:lnTo>
                    <a:pt x="238" y="18"/>
                  </a:lnTo>
                  <a:lnTo>
                    <a:pt x="242" y="32"/>
                  </a:lnTo>
                  <a:lnTo>
                    <a:pt x="240" y="60"/>
                  </a:lnTo>
                  <a:lnTo>
                    <a:pt x="264" y="86"/>
                  </a:lnTo>
                  <a:lnTo>
                    <a:pt x="236" y="98"/>
                  </a:lnTo>
                  <a:lnTo>
                    <a:pt x="230" y="128"/>
                  </a:lnTo>
                  <a:lnTo>
                    <a:pt x="230" y="142"/>
                  </a:lnTo>
                  <a:lnTo>
                    <a:pt x="206" y="180"/>
                  </a:lnTo>
                  <a:lnTo>
                    <a:pt x="206" y="196"/>
                  </a:lnTo>
                  <a:lnTo>
                    <a:pt x="194" y="198"/>
                  </a:lnTo>
                  <a:lnTo>
                    <a:pt x="194" y="234"/>
                  </a:lnTo>
                  <a:lnTo>
                    <a:pt x="174" y="234"/>
                  </a:lnTo>
                  <a:lnTo>
                    <a:pt x="178" y="248"/>
                  </a:lnTo>
                  <a:lnTo>
                    <a:pt x="188" y="250"/>
                  </a:lnTo>
                  <a:lnTo>
                    <a:pt x="212" y="282"/>
                  </a:lnTo>
                  <a:lnTo>
                    <a:pt x="218" y="282"/>
                  </a:lnTo>
                  <a:lnTo>
                    <a:pt x="218" y="296"/>
                  </a:lnTo>
                  <a:lnTo>
                    <a:pt x="198" y="296"/>
                  </a:lnTo>
                  <a:lnTo>
                    <a:pt x="190" y="304"/>
                  </a:lnTo>
                  <a:lnTo>
                    <a:pt x="138" y="308"/>
                  </a:lnTo>
                  <a:lnTo>
                    <a:pt x="122" y="296"/>
                  </a:lnTo>
                  <a:lnTo>
                    <a:pt x="94" y="298"/>
                  </a:lnTo>
                  <a:lnTo>
                    <a:pt x="86" y="288"/>
                  </a:lnTo>
                  <a:lnTo>
                    <a:pt x="64" y="256"/>
                  </a:lnTo>
                  <a:lnTo>
                    <a:pt x="26" y="230"/>
                  </a:lnTo>
                  <a:lnTo>
                    <a:pt x="24" y="204"/>
                  </a:lnTo>
                  <a:lnTo>
                    <a:pt x="12" y="196"/>
                  </a:lnTo>
                  <a:lnTo>
                    <a:pt x="8" y="170"/>
                  </a:lnTo>
                  <a:lnTo>
                    <a:pt x="0" y="162"/>
                  </a:lnTo>
                  <a:lnTo>
                    <a:pt x="16" y="122"/>
                  </a:lnTo>
                  <a:lnTo>
                    <a:pt x="30" y="120"/>
                  </a:lnTo>
                  <a:lnTo>
                    <a:pt x="32" y="46"/>
                  </a:lnTo>
                  <a:lnTo>
                    <a:pt x="50" y="46"/>
                  </a:lnTo>
                  <a:lnTo>
                    <a:pt x="50" y="12"/>
                  </a:lnTo>
                  <a:lnTo>
                    <a:pt x="178" y="14"/>
                  </a:lnTo>
                  <a:lnTo>
                    <a:pt x="188" y="2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6" name="Freeform 151"/>
            <p:cNvSpPr>
              <a:spLocks/>
            </p:cNvSpPr>
            <p:nvPr/>
          </p:nvSpPr>
          <p:spPr bwMode="auto">
            <a:xfrm>
              <a:off x="5194441" y="3530421"/>
              <a:ext cx="158750" cy="136525"/>
            </a:xfrm>
            <a:custGeom>
              <a:avLst/>
              <a:gdLst>
                <a:gd name="T0" fmla="*/ 34 w 100"/>
                <a:gd name="T1" fmla="*/ 0 h 86"/>
                <a:gd name="T2" fmla="*/ 42 w 100"/>
                <a:gd name="T3" fmla="*/ 12 h 86"/>
                <a:gd name="T4" fmla="*/ 48 w 100"/>
                <a:gd name="T5" fmla="*/ 26 h 86"/>
                <a:gd name="T6" fmla="*/ 50 w 100"/>
                <a:gd name="T7" fmla="*/ 44 h 86"/>
                <a:gd name="T8" fmla="*/ 64 w 100"/>
                <a:gd name="T9" fmla="*/ 44 h 86"/>
                <a:gd name="T10" fmla="*/ 100 w 100"/>
                <a:gd name="T11" fmla="*/ 76 h 86"/>
                <a:gd name="T12" fmla="*/ 94 w 100"/>
                <a:gd name="T13" fmla="*/ 86 h 86"/>
                <a:gd name="T14" fmla="*/ 76 w 100"/>
                <a:gd name="T15" fmla="*/ 68 h 86"/>
                <a:gd name="T16" fmla="*/ 58 w 100"/>
                <a:gd name="T17" fmla="*/ 52 h 86"/>
                <a:gd name="T18" fmla="*/ 24 w 100"/>
                <a:gd name="T19" fmla="*/ 50 h 86"/>
                <a:gd name="T20" fmla="*/ 22 w 100"/>
                <a:gd name="T21" fmla="*/ 56 h 86"/>
                <a:gd name="T22" fmla="*/ 0 w 100"/>
                <a:gd name="T23" fmla="*/ 56 h 86"/>
                <a:gd name="T24" fmla="*/ 0 w 100"/>
                <a:gd name="T25" fmla="*/ 42 h 86"/>
                <a:gd name="T26" fmla="*/ 4 w 100"/>
                <a:gd name="T27" fmla="*/ 28 h 86"/>
                <a:gd name="T28" fmla="*/ 6 w 100"/>
                <a:gd name="T29" fmla="*/ 12 h 86"/>
                <a:gd name="T30" fmla="*/ 34 w 100"/>
                <a:gd name="T3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86">
                  <a:moveTo>
                    <a:pt x="34" y="0"/>
                  </a:moveTo>
                  <a:lnTo>
                    <a:pt x="42" y="12"/>
                  </a:lnTo>
                  <a:lnTo>
                    <a:pt x="48" y="26"/>
                  </a:lnTo>
                  <a:lnTo>
                    <a:pt x="50" y="44"/>
                  </a:lnTo>
                  <a:lnTo>
                    <a:pt x="64" y="44"/>
                  </a:lnTo>
                  <a:lnTo>
                    <a:pt x="100" y="76"/>
                  </a:lnTo>
                  <a:lnTo>
                    <a:pt x="94" y="86"/>
                  </a:lnTo>
                  <a:lnTo>
                    <a:pt x="76" y="68"/>
                  </a:lnTo>
                  <a:lnTo>
                    <a:pt x="58" y="52"/>
                  </a:lnTo>
                  <a:lnTo>
                    <a:pt x="24" y="50"/>
                  </a:lnTo>
                  <a:lnTo>
                    <a:pt x="22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4" y="28"/>
                  </a:lnTo>
                  <a:lnTo>
                    <a:pt x="6" y="1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7" name="Freeform 152"/>
            <p:cNvSpPr>
              <a:spLocks/>
            </p:cNvSpPr>
            <p:nvPr/>
          </p:nvSpPr>
          <p:spPr bwMode="auto">
            <a:xfrm>
              <a:off x="5330966" y="3651071"/>
              <a:ext cx="34925" cy="53975"/>
            </a:xfrm>
            <a:custGeom>
              <a:avLst/>
              <a:gdLst>
                <a:gd name="T0" fmla="*/ 22 w 22"/>
                <a:gd name="T1" fmla="*/ 16 h 34"/>
                <a:gd name="T2" fmla="*/ 14 w 22"/>
                <a:gd name="T3" fmla="*/ 22 h 34"/>
                <a:gd name="T4" fmla="*/ 16 w 22"/>
                <a:gd name="T5" fmla="*/ 34 h 34"/>
                <a:gd name="T6" fmla="*/ 0 w 22"/>
                <a:gd name="T7" fmla="*/ 32 h 34"/>
                <a:gd name="T8" fmla="*/ 0 w 22"/>
                <a:gd name="T9" fmla="*/ 20 h 34"/>
                <a:gd name="T10" fmla="*/ 8 w 22"/>
                <a:gd name="T11" fmla="*/ 10 h 34"/>
                <a:gd name="T12" fmla="*/ 14 w 22"/>
                <a:gd name="T13" fmla="*/ 0 h 34"/>
                <a:gd name="T14" fmla="*/ 22 w 22"/>
                <a:gd name="T1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4">
                  <a:moveTo>
                    <a:pt x="22" y="16"/>
                  </a:moveTo>
                  <a:lnTo>
                    <a:pt x="14" y="22"/>
                  </a:lnTo>
                  <a:lnTo>
                    <a:pt x="16" y="34"/>
                  </a:lnTo>
                  <a:lnTo>
                    <a:pt x="0" y="32"/>
                  </a:lnTo>
                  <a:lnTo>
                    <a:pt x="0" y="20"/>
                  </a:lnTo>
                  <a:lnTo>
                    <a:pt x="8" y="10"/>
                  </a:lnTo>
                  <a:lnTo>
                    <a:pt x="14" y="0"/>
                  </a:lnTo>
                  <a:lnTo>
                    <a:pt x="22" y="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8" name="Freeform 153"/>
            <p:cNvSpPr>
              <a:spLocks/>
            </p:cNvSpPr>
            <p:nvPr/>
          </p:nvSpPr>
          <p:spPr bwMode="auto">
            <a:xfrm>
              <a:off x="5305566" y="3679646"/>
              <a:ext cx="263525" cy="342900"/>
            </a:xfrm>
            <a:custGeom>
              <a:avLst/>
              <a:gdLst>
                <a:gd name="T0" fmla="*/ 60 w 166"/>
                <a:gd name="T1" fmla="*/ 26 h 216"/>
                <a:gd name="T2" fmla="*/ 78 w 166"/>
                <a:gd name="T3" fmla="*/ 18 h 216"/>
                <a:gd name="T4" fmla="*/ 146 w 166"/>
                <a:gd name="T5" fmla="*/ 8 h 216"/>
                <a:gd name="T6" fmla="*/ 164 w 166"/>
                <a:gd name="T7" fmla="*/ 0 h 216"/>
                <a:gd name="T8" fmla="*/ 166 w 166"/>
                <a:gd name="T9" fmla="*/ 22 h 216"/>
                <a:gd name="T10" fmla="*/ 158 w 166"/>
                <a:gd name="T11" fmla="*/ 30 h 216"/>
                <a:gd name="T12" fmla="*/ 132 w 166"/>
                <a:gd name="T13" fmla="*/ 80 h 216"/>
                <a:gd name="T14" fmla="*/ 80 w 166"/>
                <a:gd name="T15" fmla="*/ 152 h 216"/>
                <a:gd name="T16" fmla="*/ 12 w 166"/>
                <a:gd name="T17" fmla="*/ 216 h 216"/>
                <a:gd name="T18" fmla="*/ 2 w 166"/>
                <a:gd name="T19" fmla="*/ 202 h 216"/>
                <a:gd name="T20" fmla="*/ 0 w 166"/>
                <a:gd name="T21" fmla="*/ 146 h 216"/>
                <a:gd name="T22" fmla="*/ 16 w 166"/>
                <a:gd name="T23" fmla="*/ 136 h 216"/>
                <a:gd name="T24" fmla="*/ 16 w 166"/>
                <a:gd name="T25" fmla="*/ 126 h 216"/>
                <a:gd name="T26" fmla="*/ 40 w 166"/>
                <a:gd name="T27" fmla="*/ 112 h 216"/>
                <a:gd name="T28" fmla="*/ 66 w 166"/>
                <a:gd name="T29" fmla="*/ 108 h 216"/>
                <a:gd name="T30" fmla="*/ 108 w 166"/>
                <a:gd name="T31" fmla="*/ 62 h 216"/>
                <a:gd name="T32" fmla="*/ 52 w 166"/>
                <a:gd name="T33" fmla="*/ 48 h 216"/>
                <a:gd name="T34" fmla="*/ 32 w 166"/>
                <a:gd name="T35" fmla="*/ 26 h 216"/>
                <a:gd name="T36" fmla="*/ 32 w 166"/>
                <a:gd name="T37" fmla="*/ 16 h 216"/>
                <a:gd name="T38" fmla="*/ 40 w 166"/>
                <a:gd name="T39" fmla="*/ 8 h 216"/>
                <a:gd name="T40" fmla="*/ 60 w 166"/>
                <a:gd name="T41" fmla="*/ 2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216">
                  <a:moveTo>
                    <a:pt x="60" y="26"/>
                  </a:moveTo>
                  <a:lnTo>
                    <a:pt x="78" y="18"/>
                  </a:lnTo>
                  <a:lnTo>
                    <a:pt x="146" y="8"/>
                  </a:lnTo>
                  <a:lnTo>
                    <a:pt x="164" y="0"/>
                  </a:lnTo>
                  <a:lnTo>
                    <a:pt x="166" y="22"/>
                  </a:lnTo>
                  <a:lnTo>
                    <a:pt x="158" y="30"/>
                  </a:lnTo>
                  <a:lnTo>
                    <a:pt x="132" y="80"/>
                  </a:lnTo>
                  <a:lnTo>
                    <a:pt x="80" y="152"/>
                  </a:lnTo>
                  <a:lnTo>
                    <a:pt x="12" y="216"/>
                  </a:lnTo>
                  <a:lnTo>
                    <a:pt x="2" y="202"/>
                  </a:lnTo>
                  <a:lnTo>
                    <a:pt x="0" y="146"/>
                  </a:lnTo>
                  <a:lnTo>
                    <a:pt x="16" y="136"/>
                  </a:lnTo>
                  <a:lnTo>
                    <a:pt x="16" y="126"/>
                  </a:lnTo>
                  <a:lnTo>
                    <a:pt x="40" y="112"/>
                  </a:lnTo>
                  <a:lnTo>
                    <a:pt x="66" y="108"/>
                  </a:lnTo>
                  <a:lnTo>
                    <a:pt x="108" y="62"/>
                  </a:lnTo>
                  <a:lnTo>
                    <a:pt x="52" y="48"/>
                  </a:lnTo>
                  <a:lnTo>
                    <a:pt x="32" y="26"/>
                  </a:lnTo>
                  <a:lnTo>
                    <a:pt x="32" y="16"/>
                  </a:lnTo>
                  <a:lnTo>
                    <a:pt x="40" y="8"/>
                  </a:lnTo>
                  <a:lnTo>
                    <a:pt x="60" y="2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9" name="Freeform 154"/>
            <p:cNvSpPr>
              <a:spLocks/>
            </p:cNvSpPr>
            <p:nvPr/>
          </p:nvSpPr>
          <p:spPr bwMode="auto">
            <a:xfrm>
              <a:off x="5105541" y="3609796"/>
              <a:ext cx="371475" cy="282575"/>
            </a:xfrm>
            <a:custGeom>
              <a:avLst/>
              <a:gdLst>
                <a:gd name="T0" fmla="*/ 56 w 234"/>
                <a:gd name="T1" fmla="*/ 6 h 178"/>
                <a:gd name="T2" fmla="*/ 78 w 234"/>
                <a:gd name="T3" fmla="*/ 6 h 178"/>
                <a:gd name="T4" fmla="*/ 80 w 234"/>
                <a:gd name="T5" fmla="*/ 0 h 178"/>
                <a:gd name="T6" fmla="*/ 114 w 234"/>
                <a:gd name="T7" fmla="*/ 2 h 178"/>
                <a:gd name="T8" fmla="*/ 150 w 234"/>
                <a:gd name="T9" fmla="*/ 36 h 178"/>
                <a:gd name="T10" fmla="*/ 142 w 234"/>
                <a:gd name="T11" fmla="*/ 46 h 178"/>
                <a:gd name="T12" fmla="*/ 142 w 234"/>
                <a:gd name="T13" fmla="*/ 58 h 178"/>
                <a:gd name="T14" fmla="*/ 158 w 234"/>
                <a:gd name="T15" fmla="*/ 60 h 178"/>
                <a:gd name="T16" fmla="*/ 158 w 234"/>
                <a:gd name="T17" fmla="*/ 70 h 178"/>
                <a:gd name="T18" fmla="*/ 178 w 234"/>
                <a:gd name="T19" fmla="*/ 92 h 178"/>
                <a:gd name="T20" fmla="*/ 234 w 234"/>
                <a:gd name="T21" fmla="*/ 106 h 178"/>
                <a:gd name="T22" fmla="*/ 192 w 234"/>
                <a:gd name="T23" fmla="*/ 152 h 178"/>
                <a:gd name="T24" fmla="*/ 166 w 234"/>
                <a:gd name="T25" fmla="*/ 156 h 178"/>
                <a:gd name="T26" fmla="*/ 142 w 234"/>
                <a:gd name="T27" fmla="*/ 170 h 178"/>
                <a:gd name="T28" fmla="*/ 130 w 234"/>
                <a:gd name="T29" fmla="*/ 174 h 178"/>
                <a:gd name="T30" fmla="*/ 124 w 234"/>
                <a:gd name="T31" fmla="*/ 166 h 178"/>
                <a:gd name="T32" fmla="*/ 104 w 234"/>
                <a:gd name="T33" fmla="*/ 178 h 178"/>
                <a:gd name="T34" fmla="*/ 80 w 234"/>
                <a:gd name="T35" fmla="*/ 176 h 178"/>
                <a:gd name="T36" fmla="*/ 44 w 234"/>
                <a:gd name="T37" fmla="*/ 160 h 178"/>
                <a:gd name="T38" fmla="*/ 44 w 234"/>
                <a:gd name="T39" fmla="*/ 146 h 178"/>
                <a:gd name="T40" fmla="*/ 38 w 234"/>
                <a:gd name="T41" fmla="*/ 146 h 178"/>
                <a:gd name="T42" fmla="*/ 14 w 234"/>
                <a:gd name="T43" fmla="*/ 114 h 178"/>
                <a:gd name="T44" fmla="*/ 4 w 234"/>
                <a:gd name="T45" fmla="*/ 112 h 178"/>
                <a:gd name="T46" fmla="*/ 0 w 234"/>
                <a:gd name="T47" fmla="*/ 98 h 178"/>
                <a:gd name="T48" fmla="*/ 20 w 234"/>
                <a:gd name="T49" fmla="*/ 98 h 178"/>
                <a:gd name="T50" fmla="*/ 20 w 234"/>
                <a:gd name="T51" fmla="*/ 62 h 178"/>
                <a:gd name="T52" fmla="*/ 32 w 234"/>
                <a:gd name="T53" fmla="*/ 60 h 178"/>
                <a:gd name="T54" fmla="*/ 32 w 234"/>
                <a:gd name="T55" fmla="*/ 44 h 178"/>
                <a:gd name="T56" fmla="*/ 56 w 234"/>
                <a:gd name="T57" fmla="*/ 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4" h="178">
                  <a:moveTo>
                    <a:pt x="56" y="6"/>
                  </a:moveTo>
                  <a:lnTo>
                    <a:pt x="78" y="6"/>
                  </a:lnTo>
                  <a:lnTo>
                    <a:pt x="80" y="0"/>
                  </a:lnTo>
                  <a:lnTo>
                    <a:pt x="114" y="2"/>
                  </a:lnTo>
                  <a:lnTo>
                    <a:pt x="150" y="36"/>
                  </a:lnTo>
                  <a:lnTo>
                    <a:pt x="142" y="46"/>
                  </a:lnTo>
                  <a:lnTo>
                    <a:pt x="142" y="58"/>
                  </a:lnTo>
                  <a:lnTo>
                    <a:pt x="158" y="60"/>
                  </a:lnTo>
                  <a:lnTo>
                    <a:pt x="158" y="70"/>
                  </a:lnTo>
                  <a:lnTo>
                    <a:pt x="178" y="92"/>
                  </a:lnTo>
                  <a:lnTo>
                    <a:pt x="234" y="106"/>
                  </a:lnTo>
                  <a:lnTo>
                    <a:pt x="192" y="152"/>
                  </a:lnTo>
                  <a:lnTo>
                    <a:pt x="166" y="156"/>
                  </a:lnTo>
                  <a:lnTo>
                    <a:pt x="142" y="170"/>
                  </a:lnTo>
                  <a:lnTo>
                    <a:pt x="130" y="174"/>
                  </a:lnTo>
                  <a:lnTo>
                    <a:pt x="124" y="166"/>
                  </a:lnTo>
                  <a:lnTo>
                    <a:pt x="104" y="178"/>
                  </a:lnTo>
                  <a:lnTo>
                    <a:pt x="80" y="176"/>
                  </a:lnTo>
                  <a:lnTo>
                    <a:pt x="44" y="160"/>
                  </a:lnTo>
                  <a:lnTo>
                    <a:pt x="44" y="146"/>
                  </a:lnTo>
                  <a:lnTo>
                    <a:pt x="38" y="146"/>
                  </a:lnTo>
                  <a:lnTo>
                    <a:pt x="14" y="114"/>
                  </a:lnTo>
                  <a:lnTo>
                    <a:pt x="4" y="112"/>
                  </a:lnTo>
                  <a:lnTo>
                    <a:pt x="0" y="98"/>
                  </a:lnTo>
                  <a:lnTo>
                    <a:pt x="20" y="98"/>
                  </a:lnTo>
                  <a:lnTo>
                    <a:pt x="20" y="62"/>
                  </a:lnTo>
                  <a:lnTo>
                    <a:pt x="32" y="60"/>
                  </a:lnTo>
                  <a:lnTo>
                    <a:pt x="32" y="44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0" name="Freeform 155"/>
            <p:cNvSpPr>
              <a:spLocks/>
            </p:cNvSpPr>
            <p:nvPr/>
          </p:nvSpPr>
          <p:spPr bwMode="auto">
            <a:xfrm>
              <a:off x="4494353" y="3651071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1" name="Freeform 156"/>
            <p:cNvSpPr>
              <a:spLocks/>
            </p:cNvSpPr>
            <p:nvPr/>
          </p:nvSpPr>
          <p:spPr bwMode="auto">
            <a:xfrm>
              <a:off x="4345128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solidFill>
              <a:srgbClr val="FF0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2" name="Freeform 157"/>
            <p:cNvSpPr>
              <a:spLocks/>
            </p:cNvSpPr>
            <p:nvPr/>
          </p:nvSpPr>
          <p:spPr bwMode="auto">
            <a:xfrm>
              <a:off x="4294328" y="3666946"/>
              <a:ext cx="85725" cy="152400"/>
            </a:xfrm>
            <a:custGeom>
              <a:avLst/>
              <a:gdLst>
                <a:gd name="T0" fmla="*/ 20 w 54"/>
                <a:gd name="T1" fmla="*/ 2 h 96"/>
                <a:gd name="T2" fmla="*/ 34 w 54"/>
                <a:gd name="T3" fmla="*/ 0 h 96"/>
                <a:gd name="T4" fmla="*/ 44 w 54"/>
                <a:gd name="T5" fmla="*/ 10 h 96"/>
                <a:gd name="T6" fmla="*/ 42 w 54"/>
                <a:gd name="T7" fmla="*/ 18 h 96"/>
                <a:gd name="T8" fmla="*/ 54 w 54"/>
                <a:gd name="T9" fmla="*/ 28 h 96"/>
                <a:gd name="T10" fmla="*/ 32 w 54"/>
                <a:gd name="T11" fmla="*/ 54 h 96"/>
                <a:gd name="T12" fmla="*/ 34 w 54"/>
                <a:gd name="T13" fmla="*/ 92 h 96"/>
                <a:gd name="T14" fmla="*/ 12 w 54"/>
                <a:gd name="T15" fmla="*/ 96 h 96"/>
                <a:gd name="T16" fmla="*/ 12 w 54"/>
                <a:gd name="T17" fmla="*/ 48 h 96"/>
                <a:gd name="T18" fmla="*/ 0 w 54"/>
                <a:gd name="T19" fmla="*/ 32 h 96"/>
                <a:gd name="T20" fmla="*/ 4 w 54"/>
                <a:gd name="T21" fmla="*/ 20 h 96"/>
                <a:gd name="T22" fmla="*/ 20 w 54"/>
                <a:gd name="T23" fmla="*/ 16 h 96"/>
                <a:gd name="T24" fmla="*/ 20 w 54"/>
                <a:gd name="T25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96">
                  <a:moveTo>
                    <a:pt x="20" y="2"/>
                  </a:moveTo>
                  <a:lnTo>
                    <a:pt x="34" y="0"/>
                  </a:lnTo>
                  <a:lnTo>
                    <a:pt x="44" y="10"/>
                  </a:lnTo>
                  <a:lnTo>
                    <a:pt x="42" y="18"/>
                  </a:lnTo>
                  <a:lnTo>
                    <a:pt x="54" y="28"/>
                  </a:lnTo>
                  <a:lnTo>
                    <a:pt x="32" y="54"/>
                  </a:lnTo>
                  <a:lnTo>
                    <a:pt x="34" y="92"/>
                  </a:lnTo>
                  <a:lnTo>
                    <a:pt x="12" y="96"/>
                  </a:lnTo>
                  <a:lnTo>
                    <a:pt x="12" y="48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20" y="16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3" name="Freeform 158"/>
            <p:cNvSpPr>
              <a:spLocks/>
            </p:cNvSpPr>
            <p:nvPr/>
          </p:nvSpPr>
          <p:spPr bwMode="auto">
            <a:xfrm>
              <a:off x="4265753" y="3698696"/>
              <a:ext cx="47625" cy="127000"/>
            </a:xfrm>
            <a:custGeom>
              <a:avLst/>
              <a:gdLst>
                <a:gd name="T0" fmla="*/ 30 w 30"/>
                <a:gd name="T1" fmla="*/ 76 h 80"/>
                <a:gd name="T2" fmla="*/ 16 w 30"/>
                <a:gd name="T3" fmla="*/ 80 h 80"/>
                <a:gd name="T4" fmla="*/ 12 w 30"/>
                <a:gd name="T5" fmla="*/ 48 h 80"/>
                <a:gd name="T6" fmla="*/ 8 w 30"/>
                <a:gd name="T7" fmla="*/ 34 h 80"/>
                <a:gd name="T8" fmla="*/ 12 w 30"/>
                <a:gd name="T9" fmla="*/ 18 h 80"/>
                <a:gd name="T10" fmla="*/ 0 w 30"/>
                <a:gd name="T11" fmla="*/ 0 h 80"/>
                <a:gd name="T12" fmla="*/ 22 w 30"/>
                <a:gd name="T13" fmla="*/ 0 h 80"/>
                <a:gd name="T14" fmla="*/ 18 w 30"/>
                <a:gd name="T15" fmla="*/ 12 h 80"/>
                <a:gd name="T16" fmla="*/ 30 w 30"/>
                <a:gd name="T17" fmla="*/ 28 h 80"/>
                <a:gd name="T18" fmla="*/ 30 w 30"/>
                <a:gd name="T1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80">
                  <a:moveTo>
                    <a:pt x="30" y="76"/>
                  </a:moveTo>
                  <a:lnTo>
                    <a:pt x="16" y="80"/>
                  </a:lnTo>
                  <a:lnTo>
                    <a:pt x="12" y="48"/>
                  </a:lnTo>
                  <a:lnTo>
                    <a:pt x="8" y="34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22" y="0"/>
                  </a:lnTo>
                  <a:lnTo>
                    <a:pt x="18" y="12"/>
                  </a:lnTo>
                  <a:lnTo>
                    <a:pt x="30" y="28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4" name="Freeform 159"/>
            <p:cNvSpPr>
              <a:spLocks/>
            </p:cNvSpPr>
            <p:nvPr/>
          </p:nvSpPr>
          <p:spPr bwMode="auto">
            <a:xfrm>
              <a:off x="3970478" y="3343096"/>
              <a:ext cx="409575" cy="374650"/>
            </a:xfrm>
            <a:custGeom>
              <a:avLst/>
              <a:gdLst>
                <a:gd name="T0" fmla="*/ 120 w 258"/>
                <a:gd name="T1" fmla="*/ 0 h 236"/>
                <a:gd name="T2" fmla="*/ 210 w 258"/>
                <a:gd name="T3" fmla="*/ 60 h 236"/>
                <a:gd name="T4" fmla="*/ 224 w 258"/>
                <a:gd name="T5" fmla="*/ 74 h 236"/>
                <a:gd name="T6" fmla="*/ 244 w 258"/>
                <a:gd name="T7" fmla="*/ 82 h 236"/>
                <a:gd name="T8" fmla="*/ 242 w 258"/>
                <a:gd name="T9" fmla="*/ 98 h 236"/>
                <a:gd name="T10" fmla="*/ 258 w 258"/>
                <a:gd name="T11" fmla="*/ 96 h 236"/>
                <a:gd name="T12" fmla="*/ 258 w 258"/>
                <a:gd name="T13" fmla="*/ 138 h 236"/>
                <a:gd name="T14" fmla="*/ 246 w 258"/>
                <a:gd name="T15" fmla="*/ 156 h 236"/>
                <a:gd name="T16" fmla="*/ 212 w 258"/>
                <a:gd name="T17" fmla="*/ 162 h 236"/>
                <a:gd name="T18" fmla="*/ 198 w 258"/>
                <a:gd name="T19" fmla="*/ 162 h 236"/>
                <a:gd name="T20" fmla="*/ 178 w 258"/>
                <a:gd name="T21" fmla="*/ 162 h 236"/>
                <a:gd name="T22" fmla="*/ 154 w 258"/>
                <a:gd name="T23" fmla="*/ 172 h 236"/>
                <a:gd name="T24" fmla="*/ 136 w 258"/>
                <a:gd name="T25" fmla="*/ 190 h 236"/>
                <a:gd name="T26" fmla="*/ 128 w 258"/>
                <a:gd name="T27" fmla="*/ 186 h 236"/>
                <a:gd name="T28" fmla="*/ 118 w 258"/>
                <a:gd name="T29" fmla="*/ 210 h 236"/>
                <a:gd name="T30" fmla="*/ 108 w 258"/>
                <a:gd name="T31" fmla="*/ 212 h 236"/>
                <a:gd name="T32" fmla="*/ 104 w 258"/>
                <a:gd name="T33" fmla="*/ 234 h 236"/>
                <a:gd name="T34" fmla="*/ 64 w 258"/>
                <a:gd name="T35" fmla="*/ 236 h 236"/>
                <a:gd name="T36" fmla="*/ 56 w 258"/>
                <a:gd name="T37" fmla="*/ 218 h 236"/>
                <a:gd name="T38" fmla="*/ 50 w 258"/>
                <a:gd name="T39" fmla="*/ 204 h 236"/>
                <a:gd name="T40" fmla="*/ 24 w 258"/>
                <a:gd name="T41" fmla="*/ 210 h 236"/>
                <a:gd name="T42" fmla="*/ 12 w 258"/>
                <a:gd name="T43" fmla="*/ 206 h 236"/>
                <a:gd name="T44" fmla="*/ 12 w 258"/>
                <a:gd name="T45" fmla="*/ 204 h 236"/>
                <a:gd name="T46" fmla="*/ 12 w 258"/>
                <a:gd name="T47" fmla="*/ 200 h 236"/>
                <a:gd name="T48" fmla="*/ 10 w 258"/>
                <a:gd name="T49" fmla="*/ 192 h 236"/>
                <a:gd name="T50" fmla="*/ 4 w 258"/>
                <a:gd name="T51" fmla="*/ 184 h 236"/>
                <a:gd name="T52" fmla="*/ 2 w 258"/>
                <a:gd name="T53" fmla="*/ 172 h 236"/>
                <a:gd name="T54" fmla="*/ 0 w 258"/>
                <a:gd name="T55" fmla="*/ 166 h 236"/>
                <a:gd name="T56" fmla="*/ 6 w 258"/>
                <a:gd name="T57" fmla="*/ 152 h 236"/>
                <a:gd name="T58" fmla="*/ 106 w 258"/>
                <a:gd name="T59" fmla="*/ 154 h 236"/>
                <a:gd name="T60" fmla="*/ 108 w 258"/>
                <a:gd name="T61" fmla="*/ 144 h 236"/>
                <a:gd name="T62" fmla="*/ 102 w 258"/>
                <a:gd name="T63" fmla="*/ 136 h 236"/>
                <a:gd name="T64" fmla="*/ 90 w 258"/>
                <a:gd name="T65" fmla="*/ 0 h 236"/>
                <a:gd name="T66" fmla="*/ 120 w 258"/>
                <a:gd name="T6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8" h="236">
                  <a:moveTo>
                    <a:pt x="120" y="0"/>
                  </a:moveTo>
                  <a:lnTo>
                    <a:pt x="210" y="60"/>
                  </a:lnTo>
                  <a:lnTo>
                    <a:pt x="224" y="74"/>
                  </a:lnTo>
                  <a:lnTo>
                    <a:pt x="244" y="82"/>
                  </a:lnTo>
                  <a:lnTo>
                    <a:pt x="242" y="98"/>
                  </a:lnTo>
                  <a:lnTo>
                    <a:pt x="258" y="96"/>
                  </a:lnTo>
                  <a:lnTo>
                    <a:pt x="258" y="138"/>
                  </a:lnTo>
                  <a:lnTo>
                    <a:pt x="246" y="156"/>
                  </a:lnTo>
                  <a:lnTo>
                    <a:pt x="212" y="162"/>
                  </a:lnTo>
                  <a:lnTo>
                    <a:pt x="198" y="162"/>
                  </a:lnTo>
                  <a:lnTo>
                    <a:pt x="178" y="162"/>
                  </a:lnTo>
                  <a:lnTo>
                    <a:pt x="154" y="172"/>
                  </a:lnTo>
                  <a:lnTo>
                    <a:pt x="136" y="190"/>
                  </a:lnTo>
                  <a:lnTo>
                    <a:pt x="128" y="186"/>
                  </a:lnTo>
                  <a:lnTo>
                    <a:pt x="118" y="210"/>
                  </a:lnTo>
                  <a:lnTo>
                    <a:pt x="108" y="212"/>
                  </a:lnTo>
                  <a:lnTo>
                    <a:pt x="104" y="234"/>
                  </a:lnTo>
                  <a:lnTo>
                    <a:pt x="64" y="236"/>
                  </a:lnTo>
                  <a:lnTo>
                    <a:pt x="56" y="218"/>
                  </a:lnTo>
                  <a:lnTo>
                    <a:pt x="50" y="204"/>
                  </a:lnTo>
                  <a:lnTo>
                    <a:pt x="24" y="210"/>
                  </a:lnTo>
                  <a:lnTo>
                    <a:pt x="12" y="206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0" y="192"/>
                  </a:lnTo>
                  <a:lnTo>
                    <a:pt x="4" y="184"/>
                  </a:lnTo>
                  <a:lnTo>
                    <a:pt x="2" y="172"/>
                  </a:lnTo>
                  <a:lnTo>
                    <a:pt x="0" y="166"/>
                  </a:lnTo>
                  <a:lnTo>
                    <a:pt x="6" y="152"/>
                  </a:lnTo>
                  <a:lnTo>
                    <a:pt x="106" y="154"/>
                  </a:lnTo>
                  <a:lnTo>
                    <a:pt x="108" y="144"/>
                  </a:lnTo>
                  <a:lnTo>
                    <a:pt x="102" y="136"/>
                  </a:lnTo>
                  <a:lnTo>
                    <a:pt x="9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5" name="Freeform 160"/>
            <p:cNvSpPr>
              <a:spLocks/>
            </p:cNvSpPr>
            <p:nvPr/>
          </p:nvSpPr>
          <p:spPr bwMode="auto">
            <a:xfrm>
              <a:off x="4135578" y="3600271"/>
              <a:ext cx="190500" cy="136525"/>
            </a:xfrm>
            <a:custGeom>
              <a:avLst/>
              <a:gdLst>
                <a:gd name="T0" fmla="*/ 44 w 120"/>
                <a:gd name="T1" fmla="*/ 62 h 86"/>
                <a:gd name="T2" fmla="*/ 44 w 120"/>
                <a:gd name="T3" fmla="*/ 84 h 86"/>
                <a:gd name="T4" fmla="*/ 30 w 120"/>
                <a:gd name="T5" fmla="*/ 78 h 86"/>
                <a:gd name="T6" fmla="*/ 20 w 120"/>
                <a:gd name="T7" fmla="*/ 86 h 86"/>
                <a:gd name="T8" fmla="*/ 0 w 120"/>
                <a:gd name="T9" fmla="*/ 72 h 86"/>
                <a:gd name="T10" fmla="*/ 4 w 120"/>
                <a:gd name="T11" fmla="*/ 50 h 86"/>
                <a:gd name="T12" fmla="*/ 14 w 120"/>
                <a:gd name="T13" fmla="*/ 48 h 86"/>
                <a:gd name="T14" fmla="*/ 24 w 120"/>
                <a:gd name="T15" fmla="*/ 24 h 86"/>
                <a:gd name="T16" fmla="*/ 32 w 120"/>
                <a:gd name="T17" fmla="*/ 28 h 86"/>
                <a:gd name="T18" fmla="*/ 50 w 120"/>
                <a:gd name="T19" fmla="*/ 10 h 86"/>
                <a:gd name="T20" fmla="*/ 74 w 120"/>
                <a:gd name="T21" fmla="*/ 0 h 86"/>
                <a:gd name="T22" fmla="*/ 94 w 120"/>
                <a:gd name="T23" fmla="*/ 0 h 86"/>
                <a:gd name="T24" fmla="*/ 90 w 120"/>
                <a:gd name="T25" fmla="*/ 8 h 86"/>
                <a:gd name="T26" fmla="*/ 92 w 120"/>
                <a:gd name="T27" fmla="*/ 14 h 86"/>
                <a:gd name="T28" fmla="*/ 104 w 120"/>
                <a:gd name="T29" fmla="*/ 28 h 86"/>
                <a:gd name="T30" fmla="*/ 102 w 120"/>
                <a:gd name="T31" fmla="*/ 34 h 86"/>
                <a:gd name="T32" fmla="*/ 120 w 120"/>
                <a:gd name="T33" fmla="*/ 44 h 86"/>
                <a:gd name="T34" fmla="*/ 120 w 120"/>
                <a:gd name="T35" fmla="*/ 58 h 86"/>
                <a:gd name="T36" fmla="*/ 104 w 120"/>
                <a:gd name="T37" fmla="*/ 62 h 86"/>
                <a:gd name="T38" fmla="*/ 82 w 120"/>
                <a:gd name="T39" fmla="*/ 62 h 86"/>
                <a:gd name="T40" fmla="*/ 44 w 120"/>
                <a:gd name="T41" fmla="*/ 6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" h="86">
                  <a:moveTo>
                    <a:pt x="44" y="62"/>
                  </a:moveTo>
                  <a:lnTo>
                    <a:pt x="44" y="84"/>
                  </a:lnTo>
                  <a:lnTo>
                    <a:pt x="30" y="78"/>
                  </a:lnTo>
                  <a:lnTo>
                    <a:pt x="20" y="86"/>
                  </a:lnTo>
                  <a:lnTo>
                    <a:pt x="0" y="72"/>
                  </a:lnTo>
                  <a:lnTo>
                    <a:pt x="4" y="50"/>
                  </a:lnTo>
                  <a:lnTo>
                    <a:pt x="14" y="48"/>
                  </a:lnTo>
                  <a:lnTo>
                    <a:pt x="24" y="24"/>
                  </a:lnTo>
                  <a:lnTo>
                    <a:pt x="32" y="28"/>
                  </a:lnTo>
                  <a:lnTo>
                    <a:pt x="50" y="10"/>
                  </a:lnTo>
                  <a:lnTo>
                    <a:pt x="74" y="0"/>
                  </a:lnTo>
                  <a:lnTo>
                    <a:pt x="94" y="0"/>
                  </a:lnTo>
                  <a:lnTo>
                    <a:pt x="90" y="8"/>
                  </a:lnTo>
                  <a:lnTo>
                    <a:pt x="92" y="14"/>
                  </a:lnTo>
                  <a:lnTo>
                    <a:pt x="104" y="28"/>
                  </a:lnTo>
                  <a:lnTo>
                    <a:pt x="102" y="34"/>
                  </a:lnTo>
                  <a:lnTo>
                    <a:pt x="120" y="44"/>
                  </a:lnTo>
                  <a:lnTo>
                    <a:pt x="120" y="58"/>
                  </a:lnTo>
                  <a:lnTo>
                    <a:pt x="104" y="62"/>
                  </a:lnTo>
                  <a:lnTo>
                    <a:pt x="82" y="62"/>
                  </a:lnTo>
                  <a:lnTo>
                    <a:pt x="44" y="6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6" name="Freeform 161"/>
            <p:cNvSpPr>
              <a:spLocks/>
            </p:cNvSpPr>
            <p:nvPr/>
          </p:nvSpPr>
          <p:spPr bwMode="auto">
            <a:xfrm>
              <a:off x="4195903" y="3698696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7" name="Freeform 162"/>
            <p:cNvSpPr>
              <a:spLocks/>
            </p:cNvSpPr>
            <p:nvPr/>
          </p:nvSpPr>
          <p:spPr bwMode="auto">
            <a:xfrm>
              <a:off x="4062553" y="3714571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8" name="Freeform 163"/>
            <p:cNvSpPr>
              <a:spLocks/>
            </p:cNvSpPr>
            <p:nvPr/>
          </p:nvSpPr>
          <p:spPr bwMode="auto">
            <a:xfrm>
              <a:off x="4516578" y="3920946"/>
              <a:ext cx="46038" cy="38100"/>
            </a:xfrm>
            <a:custGeom>
              <a:avLst/>
              <a:gdLst>
                <a:gd name="T0" fmla="*/ 4 w 29"/>
                <a:gd name="T1" fmla="*/ 0 h 24"/>
                <a:gd name="T2" fmla="*/ 29 w 29"/>
                <a:gd name="T3" fmla="*/ 0 h 24"/>
                <a:gd name="T4" fmla="*/ 26 w 29"/>
                <a:gd name="T5" fmla="*/ 22 h 24"/>
                <a:gd name="T6" fmla="*/ 2 w 29"/>
                <a:gd name="T7" fmla="*/ 24 h 24"/>
                <a:gd name="T8" fmla="*/ 0 w 29"/>
                <a:gd name="T9" fmla="*/ 10 h 24"/>
                <a:gd name="T10" fmla="*/ 4 w 2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4">
                  <a:moveTo>
                    <a:pt x="4" y="0"/>
                  </a:moveTo>
                  <a:lnTo>
                    <a:pt x="29" y="0"/>
                  </a:lnTo>
                  <a:lnTo>
                    <a:pt x="26" y="22"/>
                  </a:lnTo>
                  <a:lnTo>
                    <a:pt x="2" y="24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9" name="Freeform 164"/>
            <p:cNvSpPr>
              <a:spLocks/>
            </p:cNvSpPr>
            <p:nvPr/>
          </p:nvSpPr>
          <p:spPr bwMode="auto">
            <a:xfrm>
              <a:off x="5365891" y="4282896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solidFill>
              <a:srgbClr val="186A02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0" name="Freeform 165"/>
            <p:cNvSpPr>
              <a:spLocks/>
            </p:cNvSpPr>
            <p:nvPr/>
          </p:nvSpPr>
          <p:spPr bwMode="auto">
            <a:xfrm>
              <a:off x="4695966" y="4546421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1" name="Freeform 166"/>
            <p:cNvSpPr>
              <a:spLocks/>
            </p:cNvSpPr>
            <p:nvPr/>
          </p:nvSpPr>
          <p:spPr bwMode="auto">
            <a:xfrm>
              <a:off x="4915041" y="4381321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2" name="Freeform 167"/>
            <p:cNvSpPr>
              <a:spLocks/>
            </p:cNvSpPr>
            <p:nvPr/>
          </p:nvSpPr>
          <p:spPr bwMode="auto">
            <a:xfrm>
              <a:off x="4781691" y="4438471"/>
              <a:ext cx="228600" cy="231775"/>
            </a:xfrm>
            <a:custGeom>
              <a:avLst/>
              <a:gdLst>
                <a:gd name="T0" fmla="*/ 0 w 144"/>
                <a:gd name="T1" fmla="*/ 114 h 146"/>
                <a:gd name="T2" fmla="*/ 0 w 144"/>
                <a:gd name="T3" fmla="*/ 66 h 146"/>
                <a:gd name="T4" fmla="*/ 14 w 144"/>
                <a:gd name="T5" fmla="*/ 66 h 146"/>
                <a:gd name="T6" fmla="*/ 16 w 144"/>
                <a:gd name="T7" fmla="*/ 4 h 146"/>
                <a:gd name="T8" fmla="*/ 50 w 144"/>
                <a:gd name="T9" fmla="*/ 0 h 146"/>
                <a:gd name="T10" fmla="*/ 56 w 144"/>
                <a:gd name="T11" fmla="*/ 8 h 146"/>
                <a:gd name="T12" fmla="*/ 84 w 144"/>
                <a:gd name="T13" fmla="*/ 0 h 146"/>
                <a:gd name="T14" fmla="*/ 92 w 144"/>
                <a:gd name="T15" fmla="*/ 12 h 146"/>
                <a:gd name="T16" fmla="*/ 96 w 144"/>
                <a:gd name="T17" fmla="*/ 28 h 146"/>
                <a:gd name="T18" fmla="*/ 120 w 144"/>
                <a:gd name="T19" fmla="*/ 40 h 146"/>
                <a:gd name="T20" fmla="*/ 128 w 144"/>
                <a:gd name="T21" fmla="*/ 60 h 146"/>
                <a:gd name="T22" fmla="*/ 142 w 144"/>
                <a:gd name="T23" fmla="*/ 62 h 146"/>
                <a:gd name="T24" fmla="*/ 144 w 144"/>
                <a:gd name="T25" fmla="*/ 70 h 146"/>
                <a:gd name="T26" fmla="*/ 142 w 144"/>
                <a:gd name="T27" fmla="*/ 74 h 146"/>
                <a:gd name="T28" fmla="*/ 132 w 144"/>
                <a:gd name="T29" fmla="*/ 74 h 146"/>
                <a:gd name="T30" fmla="*/ 94 w 144"/>
                <a:gd name="T31" fmla="*/ 114 h 146"/>
                <a:gd name="T32" fmla="*/ 86 w 144"/>
                <a:gd name="T33" fmla="*/ 128 h 146"/>
                <a:gd name="T34" fmla="*/ 66 w 144"/>
                <a:gd name="T35" fmla="*/ 130 h 146"/>
                <a:gd name="T36" fmla="*/ 56 w 144"/>
                <a:gd name="T37" fmla="*/ 122 h 146"/>
                <a:gd name="T38" fmla="*/ 46 w 144"/>
                <a:gd name="T39" fmla="*/ 122 h 146"/>
                <a:gd name="T40" fmla="*/ 42 w 144"/>
                <a:gd name="T41" fmla="*/ 134 h 146"/>
                <a:gd name="T42" fmla="*/ 28 w 144"/>
                <a:gd name="T43" fmla="*/ 146 h 146"/>
                <a:gd name="T44" fmla="*/ 12 w 144"/>
                <a:gd name="T45" fmla="*/ 146 h 146"/>
                <a:gd name="T46" fmla="*/ 12 w 144"/>
                <a:gd name="T47" fmla="*/ 126 h 146"/>
                <a:gd name="T48" fmla="*/ 0 w 144"/>
                <a:gd name="T49" fmla="*/ 1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4" h="146">
                  <a:moveTo>
                    <a:pt x="0" y="114"/>
                  </a:moveTo>
                  <a:lnTo>
                    <a:pt x="0" y="66"/>
                  </a:lnTo>
                  <a:lnTo>
                    <a:pt x="14" y="66"/>
                  </a:lnTo>
                  <a:lnTo>
                    <a:pt x="16" y="4"/>
                  </a:lnTo>
                  <a:lnTo>
                    <a:pt x="50" y="0"/>
                  </a:lnTo>
                  <a:lnTo>
                    <a:pt x="56" y="8"/>
                  </a:lnTo>
                  <a:lnTo>
                    <a:pt x="84" y="0"/>
                  </a:lnTo>
                  <a:lnTo>
                    <a:pt x="92" y="12"/>
                  </a:lnTo>
                  <a:lnTo>
                    <a:pt x="96" y="28"/>
                  </a:lnTo>
                  <a:lnTo>
                    <a:pt x="120" y="40"/>
                  </a:lnTo>
                  <a:lnTo>
                    <a:pt x="128" y="60"/>
                  </a:lnTo>
                  <a:lnTo>
                    <a:pt x="142" y="62"/>
                  </a:lnTo>
                  <a:lnTo>
                    <a:pt x="144" y="70"/>
                  </a:lnTo>
                  <a:lnTo>
                    <a:pt x="142" y="74"/>
                  </a:lnTo>
                  <a:lnTo>
                    <a:pt x="132" y="74"/>
                  </a:lnTo>
                  <a:lnTo>
                    <a:pt x="94" y="114"/>
                  </a:lnTo>
                  <a:lnTo>
                    <a:pt x="86" y="128"/>
                  </a:lnTo>
                  <a:lnTo>
                    <a:pt x="66" y="130"/>
                  </a:lnTo>
                  <a:lnTo>
                    <a:pt x="56" y="122"/>
                  </a:lnTo>
                  <a:lnTo>
                    <a:pt x="46" y="122"/>
                  </a:lnTo>
                  <a:lnTo>
                    <a:pt x="42" y="134"/>
                  </a:lnTo>
                  <a:lnTo>
                    <a:pt x="28" y="146"/>
                  </a:lnTo>
                  <a:lnTo>
                    <a:pt x="12" y="146"/>
                  </a:lnTo>
                  <a:lnTo>
                    <a:pt x="12" y="126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3" name="Freeform 168"/>
            <p:cNvSpPr>
              <a:spLocks/>
            </p:cNvSpPr>
            <p:nvPr/>
          </p:nvSpPr>
          <p:spPr bwMode="auto">
            <a:xfrm>
              <a:off x="4581666" y="4422596"/>
              <a:ext cx="225425" cy="304800"/>
            </a:xfrm>
            <a:custGeom>
              <a:avLst/>
              <a:gdLst>
                <a:gd name="T0" fmla="*/ 0 w 142"/>
                <a:gd name="T1" fmla="*/ 0 h 192"/>
                <a:gd name="T2" fmla="*/ 98 w 142"/>
                <a:gd name="T3" fmla="*/ 0 h 192"/>
                <a:gd name="T4" fmla="*/ 106 w 142"/>
                <a:gd name="T5" fmla="*/ 6 h 192"/>
                <a:gd name="T6" fmla="*/ 134 w 142"/>
                <a:gd name="T7" fmla="*/ 8 h 192"/>
                <a:gd name="T8" fmla="*/ 142 w 142"/>
                <a:gd name="T9" fmla="*/ 14 h 192"/>
                <a:gd name="T10" fmla="*/ 140 w 142"/>
                <a:gd name="T11" fmla="*/ 76 h 192"/>
                <a:gd name="T12" fmla="*/ 126 w 142"/>
                <a:gd name="T13" fmla="*/ 76 h 192"/>
                <a:gd name="T14" fmla="*/ 126 w 142"/>
                <a:gd name="T15" fmla="*/ 182 h 192"/>
                <a:gd name="T16" fmla="*/ 110 w 142"/>
                <a:gd name="T17" fmla="*/ 192 h 192"/>
                <a:gd name="T18" fmla="*/ 94 w 142"/>
                <a:gd name="T19" fmla="*/ 192 h 192"/>
                <a:gd name="T20" fmla="*/ 86 w 142"/>
                <a:gd name="T21" fmla="*/ 188 h 192"/>
                <a:gd name="T22" fmla="*/ 80 w 142"/>
                <a:gd name="T23" fmla="*/ 180 h 192"/>
                <a:gd name="T24" fmla="*/ 72 w 142"/>
                <a:gd name="T25" fmla="*/ 186 h 192"/>
                <a:gd name="T26" fmla="*/ 52 w 142"/>
                <a:gd name="T27" fmla="*/ 164 h 192"/>
                <a:gd name="T28" fmla="*/ 44 w 142"/>
                <a:gd name="T29" fmla="*/ 126 h 192"/>
                <a:gd name="T30" fmla="*/ 38 w 142"/>
                <a:gd name="T31" fmla="*/ 114 h 192"/>
                <a:gd name="T32" fmla="*/ 38 w 142"/>
                <a:gd name="T33" fmla="*/ 82 h 192"/>
                <a:gd name="T34" fmla="*/ 12 w 142"/>
                <a:gd name="T35" fmla="*/ 36 h 192"/>
                <a:gd name="T36" fmla="*/ 0 w 142"/>
                <a:gd name="T37" fmla="*/ 16 h 192"/>
                <a:gd name="T38" fmla="*/ 0 w 142"/>
                <a:gd name="T3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92">
                  <a:moveTo>
                    <a:pt x="0" y="0"/>
                  </a:moveTo>
                  <a:lnTo>
                    <a:pt x="98" y="0"/>
                  </a:lnTo>
                  <a:lnTo>
                    <a:pt x="106" y="6"/>
                  </a:lnTo>
                  <a:lnTo>
                    <a:pt x="134" y="8"/>
                  </a:lnTo>
                  <a:lnTo>
                    <a:pt x="142" y="14"/>
                  </a:lnTo>
                  <a:lnTo>
                    <a:pt x="140" y="76"/>
                  </a:lnTo>
                  <a:lnTo>
                    <a:pt x="126" y="76"/>
                  </a:lnTo>
                  <a:lnTo>
                    <a:pt x="126" y="182"/>
                  </a:lnTo>
                  <a:lnTo>
                    <a:pt x="110" y="192"/>
                  </a:lnTo>
                  <a:lnTo>
                    <a:pt x="94" y="192"/>
                  </a:lnTo>
                  <a:lnTo>
                    <a:pt x="86" y="188"/>
                  </a:lnTo>
                  <a:lnTo>
                    <a:pt x="80" y="180"/>
                  </a:lnTo>
                  <a:lnTo>
                    <a:pt x="72" y="186"/>
                  </a:lnTo>
                  <a:lnTo>
                    <a:pt x="52" y="164"/>
                  </a:lnTo>
                  <a:lnTo>
                    <a:pt x="44" y="126"/>
                  </a:lnTo>
                  <a:lnTo>
                    <a:pt x="38" y="114"/>
                  </a:lnTo>
                  <a:lnTo>
                    <a:pt x="38" y="82"/>
                  </a:lnTo>
                  <a:lnTo>
                    <a:pt x="12" y="3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4" name="Freeform 169"/>
            <p:cNvSpPr>
              <a:spLocks/>
            </p:cNvSpPr>
            <p:nvPr/>
          </p:nvSpPr>
          <p:spPr bwMode="auto">
            <a:xfrm>
              <a:off x="504521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5" name="Freeform 170"/>
            <p:cNvSpPr>
              <a:spLocks/>
            </p:cNvSpPr>
            <p:nvPr/>
          </p:nvSpPr>
          <p:spPr bwMode="auto">
            <a:xfrm>
              <a:off x="5102366" y="4222571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6" name="Freeform 171"/>
            <p:cNvSpPr>
              <a:spLocks/>
            </p:cNvSpPr>
            <p:nvPr/>
          </p:nvSpPr>
          <p:spPr bwMode="auto">
            <a:xfrm>
              <a:off x="4832491" y="4190821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7" name="Freeform 172"/>
            <p:cNvSpPr>
              <a:spLocks/>
            </p:cNvSpPr>
            <p:nvPr/>
          </p:nvSpPr>
          <p:spPr bwMode="auto">
            <a:xfrm>
              <a:off x="5019816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8" name="Freeform 173"/>
            <p:cNvSpPr>
              <a:spLocks/>
            </p:cNvSpPr>
            <p:nvPr/>
          </p:nvSpPr>
          <p:spPr bwMode="auto">
            <a:xfrm>
              <a:off x="5016641" y="4038421"/>
              <a:ext cx="34925" cy="57150"/>
            </a:xfrm>
            <a:custGeom>
              <a:avLst/>
              <a:gdLst>
                <a:gd name="T0" fmla="*/ 18 w 22"/>
                <a:gd name="T1" fmla="*/ 0 h 36"/>
                <a:gd name="T2" fmla="*/ 10 w 22"/>
                <a:gd name="T3" fmla="*/ 2 h 36"/>
                <a:gd name="T4" fmla="*/ 0 w 22"/>
                <a:gd name="T5" fmla="*/ 12 h 36"/>
                <a:gd name="T6" fmla="*/ 2 w 22"/>
                <a:gd name="T7" fmla="*/ 36 h 36"/>
                <a:gd name="T8" fmla="*/ 22 w 22"/>
                <a:gd name="T9" fmla="*/ 14 h 36"/>
                <a:gd name="T10" fmla="*/ 18 w 22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6">
                  <a:moveTo>
                    <a:pt x="18" y="0"/>
                  </a:moveTo>
                  <a:lnTo>
                    <a:pt x="10" y="2"/>
                  </a:lnTo>
                  <a:lnTo>
                    <a:pt x="0" y="12"/>
                  </a:lnTo>
                  <a:lnTo>
                    <a:pt x="2" y="36"/>
                  </a:lnTo>
                  <a:lnTo>
                    <a:pt x="22" y="1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9" name="Freeform 174"/>
            <p:cNvSpPr>
              <a:spLocks/>
            </p:cNvSpPr>
            <p:nvPr/>
          </p:nvSpPr>
          <p:spPr bwMode="auto">
            <a:xfrm>
              <a:off x="5007116" y="4006671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0" name="Freeform 175"/>
            <p:cNvSpPr>
              <a:spLocks/>
            </p:cNvSpPr>
            <p:nvPr/>
          </p:nvSpPr>
          <p:spPr bwMode="auto">
            <a:xfrm>
              <a:off x="5022991" y="3876496"/>
              <a:ext cx="136525" cy="133350"/>
            </a:xfrm>
            <a:custGeom>
              <a:avLst/>
              <a:gdLst>
                <a:gd name="T0" fmla="*/ 0 w 86"/>
                <a:gd name="T1" fmla="*/ 84 h 84"/>
                <a:gd name="T2" fmla="*/ 2 w 86"/>
                <a:gd name="T3" fmla="*/ 64 h 84"/>
                <a:gd name="T4" fmla="*/ 6 w 86"/>
                <a:gd name="T5" fmla="*/ 52 h 84"/>
                <a:gd name="T6" fmla="*/ 26 w 86"/>
                <a:gd name="T7" fmla="*/ 34 h 84"/>
                <a:gd name="T8" fmla="*/ 26 w 86"/>
                <a:gd name="T9" fmla="*/ 30 h 84"/>
                <a:gd name="T10" fmla="*/ 20 w 86"/>
                <a:gd name="T11" fmla="*/ 28 h 84"/>
                <a:gd name="T12" fmla="*/ 16 w 86"/>
                <a:gd name="T13" fmla="*/ 4 h 84"/>
                <a:gd name="T14" fmla="*/ 68 w 86"/>
                <a:gd name="T15" fmla="*/ 0 h 84"/>
                <a:gd name="T16" fmla="*/ 80 w 86"/>
                <a:gd name="T17" fmla="*/ 20 h 84"/>
                <a:gd name="T18" fmla="*/ 86 w 86"/>
                <a:gd name="T19" fmla="*/ 42 h 84"/>
                <a:gd name="T20" fmla="*/ 72 w 86"/>
                <a:gd name="T21" fmla="*/ 58 h 84"/>
                <a:gd name="T22" fmla="*/ 76 w 86"/>
                <a:gd name="T23" fmla="*/ 72 h 84"/>
                <a:gd name="T24" fmla="*/ 70 w 86"/>
                <a:gd name="T25" fmla="*/ 84 h 84"/>
                <a:gd name="T26" fmla="*/ 36 w 86"/>
                <a:gd name="T27" fmla="*/ 82 h 84"/>
                <a:gd name="T28" fmla="*/ 14 w 86"/>
                <a:gd name="T29" fmla="*/ 82 h 84"/>
                <a:gd name="T30" fmla="*/ 0 w 86"/>
                <a:gd name="T3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6" h="84">
                  <a:moveTo>
                    <a:pt x="0" y="84"/>
                  </a:moveTo>
                  <a:lnTo>
                    <a:pt x="2" y="64"/>
                  </a:lnTo>
                  <a:lnTo>
                    <a:pt x="6" y="52"/>
                  </a:lnTo>
                  <a:lnTo>
                    <a:pt x="26" y="34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16" y="4"/>
                  </a:lnTo>
                  <a:lnTo>
                    <a:pt x="68" y="0"/>
                  </a:lnTo>
                  <a:lnTo>
                    <a:pt x="80" y="20"/>
                  </a:lnTo>
                  <a:lnTo>
                    <a:pt x="86" y="42"/>
                  </a:lnTo>
                  <a:lnTo>
                    <a:pt x="72" y="58"/>
                  </a:lnTo>
                  <a:lnTo>
                    <a:pt x="76" y="72"/>
                  </a:lnTo>
                  <a:lnTo>
                    <a:pt x="70" y="84"/>
                  </a:lnTo>
                  <a:lnTo>
                    <a:pt x="36" y="82"/>
                  </a:lnTo>
                  <a:lnTo>
                    <a:pt x="14" y="82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1" name="Freeform 176"/>
            <p:cNvSpPr>
              <a:spLocks/>
            </p:cNvSpPr>
            <p:nvPr/>
          </p:nvSpPr>
          <p:spPr bwMode="auto">
            <a:xfrm>
              <a:off x="4581666" y="4127321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2" name="Freeform 177"/>
            <p:cNvSpPr>
              <a:spLocks/>
            </p:cNvSpPr>
            <p:nvPr/>
          </p:nvSpPr>
          <p:spPr bwMode="auto">
            <a:xfrm>
              <a:off x="4591191" y="3844746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3" name="Freeform 178"/>
            <p:cNvSpPr>
              <a:spLocks/>
            </p:cNvSpPr>
            <p:nvPr/>
          </p:nvSpPr>
          <p:spPr bwMode="auto">
            <a:xfrm>
              <a:off x="4581666" y="4092396"/>
              <a:ext cx="19050" cy="31750"/>
            </a:xfrm>
            <a:custGeom>
              <a:avLst/>
              <a:gdLst>
                <a:gd name="T0" fmla="*/ 0 w 12"/>
                <a:gd name="T1" fmla="*/ 4 h 20"/>
                <a:gd name="T2" fmla="*/ 10 w 12"/>
                <a:gd name="T3" fmla="*/ 0 h 20"/>
                <a:gd name="T4" fmla="*/ 12 w 12"/>
                <a:gd name="T5" fmla="*/ 4 h 20"/>
                <a:gd name="T6" fmla="*/ 10 w 12"/>
                <a:gd name="T7" fmla="*/ 12 h 20"/>
                <a:gd name="T8" fmla="*/ 0 w 12"/>
                <a:gd name="T9" fmla="*/ 20 h 20"/>
                <a:gd name="T10" fmla="*/ 0 w 12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0" y="4"/>
                  </a:moveTo>
                  <a:lnTo>
                    <a:pt x="10" y="0"/>
                  </a:lnTo>
                  <a:lnTo>
                    <a:pt x="12" y="4"/>
                  </a:lnTo>
                  <a:lnTo>
                    <a:pt x="10" y="12"/>
                  </a:lnTo>
                  <a:lnTo>
                    <a:pt x="0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4" name="Freeform 179"/>
            <p:cNvSpPr>
              <a:spLocks/>
            </p:cNvSpPr>
            <p:nvPr/>
          </p:nvSpPr>
          <p:spPr bwMode="auto">
            <a:xfrm>
              <a:off x="4557853" y="3889196"/>
              <a:ext cx="185738" cy="209550"/>
            </a:xfrm>
            <a:custGeom>
              <a:avLst/>
              <a:gdLst>
                <a:gd name="T0" fmla="*/ 0 w 117"/>
                <a:gd name="T1" fmla="*/ 116 h 132"/>
                <a:gd name="T2" fmla="*/ 15 w 117"/>
                <a:gd name="T3" fmla="*/ 116 h 132"/>
                <a:gd name="T4" fmla="*/ 15 w 117"/>
                <a:gd name="T5" fmla="*/ 106 h 132"/>
                <a:gd name="T6" fmla="*/ 7 w 117"/>
                <a:gd name="T7" fmla="*/ 106 h 132"/>
                <a:gd name="T8" fmla="*/ 7 w 117"/>
                <a:gd name="T9" fmla="*/ 94 h 132"/>
                <a:gd name="T10" fmla="*/ 15 w 117"/>
                <a:gd name="T11" fmla="*/ 94 h 132"/>
                <a:gd name="T12" fmla="*/ 25 w 117"/>
                <a:gd name="T13" fmla="*/ 86 h 132"/>
                <a:gd name="T14" fmla="*/ 31 w 117"/>
                <a:gd name="T15" fmla="*/ 94 h 132"/>
                <a:gd name="T16" fmla="*/ 49 w 117"/>
                <a:gd name="T17" fmla="*/ 96 h 132"/>
                <a:gd name="T18" fmla="*/ 53 w 117"/>
                <a:gd name="T19" fmla="*/ 88 h 132"/>
                <a:gd name="T20" fmla="*/ 53 w 117"/>
                <a:gd name="T21" fmla="*/ 68 h 132"/>
                <a:gd name="T22" fmla="*/ 45 w 117"/>
                <a:gd name="T23" fmla="*/ 62 h 132"/>
                <a:gd name="T24" fmla="*/ 45 w 117"/>
                <a:gd name="T25" fmla="*/ 50 h 132"/>
                <a:gd name="T26" fmla="*/ 53 w 117"/>
                <a:gd name="T27" fmla="*/ 44 h 132"/>
                <a:gd name="T28" fmla="*/ 49 w 117"/>
                <a:gd name="T29" fmla="*/ 34 h 132"/>
                <a:gd name="T30" fmla="*/ 35 w 117"/>
                <a:gd name="T31" fmla="*/ 36 h 132"/>
                <a:gd name="T32" fmla="*/ 31 w 117"/>
                <a:gd name="T33" fmla="*/ 20 h 132"/>
                <a:gd name="T34" fmla="*/ 59 w 117"/>
                <a:gd name="T35" fmla="*/ 20 h 132"/>
                <a:gd name="T36" fmla="*/ 59 w 117"/>
                <a:gd name="T37" fmla="*/ 28 h 132"/>
                <a:gd name="T38" fmla="*/ 77 w 117"/>
                <a:gd name="T39" fmla="*/ 26 h 132"/>
                <a:gd name="T40" fmla="*/ 79 w 117"/>
                <a:gd name="T41" fmla="*/ 12 h 132"/>
                <a:gd name="T42" fmla="*/ 87 w 117"/>
                <a:gd name="T43" fmla="*/ 0 h 132"/>
                <a:gd name="T44" fmla="*/ 117 w 117"/>
                <a:gd name="T45" fmla="*/ 2 h 132"/>
                <a:gd name="T46" fmla="*/ 109 w 117"/>
                <a:gd name="T47" fmla="*/ 46 h 132"/>
                <a:gd name="T48" fmla="*/ 85 w 117"/>
                <a:gd name="T49" fmla="*/ 84 h 132"/>
                <a:gd name="T50" fmla="*/ 81 w 117"/>
                <a:gd name="T51" fmla="*/ 116 h 132"/>
                <a:gd name="T52" fmla="*/ 55 w 117"/>
                <a:gd name="T53" fmla="*/ 128 h 132"/>
                <a:gd name="T54" fmla="*/ 27 w 117"/>
                <a:gd name="T55" fmla="*/ 132 h 132"/>
                <a:gd name="T56" fmla="*/ 25 w 117"/>
                <a:gd name="T57" fmla="*/ 128 h 132"/>
                <a:gd name="T58" fmla="*/ 15 w 117"/>
                <a:gd name="T59" fmla="*/ 132 h 132"/>
                <a:gd name="T60" fmla="*/ 0 w 117"/>
                <a:gd name="T61" fmla="*/ 1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7" h="132">
                  <a:moveTo>
                    <a:pt x="0" y="116"/>
                  </a:moveTo>
                  <a:lnTo>
                    <a:pt x="15" y="116"/>
                  </a:lnTo>
                  <a:lnTo>
                    <a:pt x="15" y="106"/>
                  </a:lnTo>
                  <a:lnTo>
                    <a:pt x="7" y="106"/>
                  </a:lnTo>
                  <a:lnTo>
                    <a:pt x="7" y="94"/>
                  </a:lnTo>
                  <a:lnTo>
                    <a:pt x="15" y="94"/>
                  </a:lnTo>
                  <a:lnTo>
                    <a:pt x="25" y="86"/>
                  </a:lnTo>
                  <a:lnTo>
                    <a:pt x="31" y="94"/>
                  </a:lnTo>
                  <a:lnTo>
                    <a:pt x="49" y="96"/>
                  </a:lnTo>
                  <a:lnTo>
                    <a:pt x="53" y="88"/>
                  </a:lnTo>
                  <a:lnTo>
                    <a:pt x="53" y="68"/>
                  </a:lnTo>
                  <a:lnTo>
                    <a:pt x="45" y="62"/>
                  </a:lnTo>
                  <a:lnTo>
                    <a:pt x="45" y="50"/>
                  </a:lnTo>
                  <a:lnTo>
                    <a:pt x="53" y="44"/>
                  </a:lnTo>
                  <a:lnTo>
                    <a:pt x="49" y="34"/>
                  </a:lnTo>
                  <a:lnTo>
                    <a:pt x="35" y="36"/>
                  </a:lnTo>
                  <a:lnTo>
                    <a:pt x="31" y="20"/>
                  </a:lnTo>
                  <a:lnTo>
                    <a:pt x="59" y="20"/>
                  </a:lnTo>
                  <a:lnTo>
                    <a:pt x="59" y="28"/>
                  </a:lnTo>
                  <a:lnTo>
                    <a:pt x="77" y="26"/>
                  </a:lnTo>
                  <a:lnTo>
                    <a:pt x="79" y="12"/>
                  </a:lnTo>
                  <a:lnTo>
                    <a:pt x="87" y="0"/>
                  </a:lnTo>
                  <a:lnTo>
                    <a:pt x="117" y="2"/>
                  </a:lnTo>
                  <a:lnTo>
                    <a:pt x="109" y="46"/>
                  </a:lnTo>
                  <a:lnTo>
                    <a:pt x="85" y="84"/>
                  </a:lnTo>
                  <a:lnTo>
                    <a:pt x="81" y="116"/>
                  </a:lnTo>
                  <a:lnTo>
                    <a:pt x="55" y="128"/>
                  </a:lnTo>
                  <a:lnTo>
                    <a:pt x="27" y="132"/>
                  </a:lnTo>
                  <a:lnTo>
                    <a:pt x="25" y="128"/>
                  </a:lnTo>
                  <a:lnTo>
                    <a:pt x="15" y="132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5" name="Freeform 180"/>
            <p:cNvSpPr>
              <a:spLocks/>
            </p:cNvSpPr>
            <p:nvPr/>
          </p:nvSpPr>
          <p:spPr bwMode="auto">
            <a:xfrm>
              <a:off x="5130941" y="3863796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6" name="Freeform 181"/>
            <p:cNvSpPr>
              <a:spLocks/>
            </p:cNvSpPr>
            <p:nvPr/>
          </p:nvSpPr>
          <p:spPr bwMode="auto">
            <a:xfrm>
              <a:off x="4500703" y="3920946"/>
              <a:ext cx="141288" cy="152400"/>
            </a:xfrm>
            <a:custGeom>
              <a:avLst/>
              <a:gdLst>
                <a:gd name="T0" fmla="*/ 39 w 89"/>
                <a:gd name="T1" fmla="*/ 0 h 96"/>
                <a:gd name="T2" fmla="*/ 67 w 89"/>
                <a:gd name="T3" fmla="*/ 0 h 96"/>
                <a:gd name="T4" fmla="*/ 71 w 89"/>
                <a:gd name="T5" fmla="*/ 16 h 96"/>
                <a:gd name="T6" fmla="*/ 85 w 89"/>
                <a:gd name="T7" fmla="*/ 14 h 96"/>
                <a:gd name="T8" fmla="*/ 89 w 89"/>
                <a:gd name="T9" fmla="*/ 24 h 96"/>
                <a:gd name="T10" fmla="*/ 81 w 89"/>
                <a:gd name="T11" fmla="*/ 30 h 96"/>
                <a:gd name="T12" fmla="*/ 81 w 89"/>
                <a:gd name="T13" fmla="*/ 42 h 96"/>
                <a:gd name="T14" fmla="*/ 89 w 89"/>
                <a:gd name="T15" fmla="*/ 48 h 96"/>
                <a:gd name="T16" fmla="*/ 89 w 89"/>
                <a:gd name="T17" fmla="*/ 68 h 96"/>
                <a:gd name="T18" fmla="*/ 85 w 89"/>
                <a:gd name="T19" fmla="*/ 76 h 96"/>
                <a:gd name="T20" fmla="*/ 67 w 89"/>
                <a:gd name="T21" fmla="*/ 74 h 96"/>
                <a:gd name="T22" fmla="*/ 61 w 89"/>
                <a:gd name="T23" fmla="*/ 66 h 96"/>
                <a:gd name="T24" fmla="*/ 51 w 89"/>
                <a:gd name="T25" fmla="*/ 74 h 96"/>
                <a:gd name="T26" fmla="*/ 43 w 89"/>
                <a:gd name="T27" fmla="*/ 74 h 96"/>
                <a:gd name="T28" fmla="*/ 43 w 89"/>
                <a:gd name="T29" fmla="*/ 86 h 96"/>
                <a:gd name="T30" fmla="*/ 51 w 89"/>
                <a:gd name="T31" fmla="*/ 86 h 96"/>
                <a:gd name="T32" fmla="*/ 51 w 89"/>
                <a:gd name="T33" fmla="*/ 96 h 96"/>
                <a:gd name="T34" fmla="*/ 36 w 89"/>
                <a:gd name="T35" fmla="*/ 96 h 96"/>
                <a:gd name="T36" fmla="*/ 18 w 89"/>
                <a:gd name="T37" fmla="*/ 82 h 96"/>
                <a:gd name="T38" fmla="*/ 10 w 89"/>
                <a:gd name="T39" fmla="*/ 68 h 96"/>
                <a:gd name="T40" fmla="*/ 0 w 89"/>
                <a:gd name="T41" fmla="*/ 48 h 96"/>
                <a:gd name="T42" fmla="*/ 10 w 89"/>
                <a:gd name="T43" fmla="*/ 32 h 96"/>
                <a:gd name="T44" fmla="*/ 12 w 89"/>
                <a:gd name="T45" fmla="*/ 24 h 96"/>
                <a:gd name="T46" fmla="*/ 36 w 89"/>
                <a:gd name="T47" fmla="*/ 22 h 96"/>
                <a:gd name="T48" fmla="*/ 39 w 89"/>
                <a:gd name="T4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96">
                  <a:moveTo>
                    <a:pt x="39" y="0"/>
                  </a:moveTo>
                  <a:lnTo>
                    <a:pt x="67" y="0"/>
                  </a:lnTo>
                  <a:lnTo>
                    <a:pt x="71" y="16"/>
                  </a:lnTo>
                  <a:lnTo>
                    <a:pt x="85" y="14"/>
                  </a:lnTo>
                  <a:lnTo>
                    <a:pt x="89" y="24"/>
                  </a:lnTo>
                  <a:lnTo>
                    <a:pt x="81" y="30"/>
                  </a:lnTo>
                  <a:lnTo>
                    <a:pt x="81" y="42"/>
                  </a:lnTo>
                  <a:lnTo>
                    <a:pt x="89" y="48"/>
                  </a:lnTo>
                  <a:lnTo>
                    <a:pt x="89" y="68"/>
                  </a:lnTo>
                  <a:lnTo>
                    <a:pt x="85" y="76"/>
                  </a:lnTo>
                  <a:lnTo>
                    <a:pt x="67" y="74"/>
                  </a:lnTo>
                  <a:lnTo>
                    <a:pt x="61" y="66"/>
                  </a:lnTo>
                  <a:lnTo>
                    <a:pt x="51" y="74"/>
                  </a:lnTo>
                  <a:lnTo>
                    <a:pt x="43" y="74"/>
                  </a:lnTo>
                  <a:lnTo>
                    <a:pt x="43" y="86"/>
                  </a:lnTo>
                  <a:lnTo>
                    <a:pt x="51" y="86"/>
                  </a:lnTo>
                  <a:lnTo>
                    <a:pt x="51" y="96"/>
                  </a:lnTo>
                  <a:lnTo>
                    <a:pt x="36" y="96"/>
                  </a:lnTo>
                  <a:lnTo>
                    <a:pt x="18" y="82"/>
                  </a:lnTo>
                  <a:lnTo>
                    <a:pt x="10" y="68"/>
                  </a:lnTo>
                  <a:lnTo>
                    <a:pt x="0" y="48"/>
                  </a:lnTo>
                  <a:lnTo>
                    <a:pt x="10" y="32"/>
                  </a:lnTo>
                  <a:lnTo>
                    <a:pt x="12" y="24"/>
                  </a:lnTo>
                  <a:lnTo>
                    <a:pt x="36" y="2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7" name="Freeform 182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8" name="Freeform 183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9" name="Freeform 184"/>
            <p:cNvSpPr>
              <a:spLocks/>
            </p:cNvSpPr>
            <p:nvPr/>
          </p:nvSpPr>
          <p:spPr bwMode="auto">
            <a:xfrm>
              <a:off x="3843478" y="3558673"/>
              <a:ext cx="146050" cy="111125"/>
            </a:xfrm>
            <a:custGeom>
              <a:avLst/>
              <a:gdLst>
                <a:gd name="T0" fmla="*/ 2 w 92"/>
                <a:gd name="T1" fmla="*/ 34 h 70"/>
                <a:gd name="T2" fmla="*/ 0 w 92"/>
                <a:gd name="T3" fmla="*/ 28 h 70"/>
                <a:gd name="T4" fmla="*/ 6 w 92"/>
                <a:gd name="T5" fmla="*/ 20 h 70"/>
                <a:gd name="T6" fmla="*/ 12 w 92"/>
                <a:gd name="T7" fmla="*/ 12 h 70"/>
                <a:gd name="T8" fmla="*/ 14 w 92"/>
                <a:gd name="T9" fmla="*/ 2 h 70"/>
                <a:gd name="T10" fmla="*/ 28 w 92"/>
                <a:gd name="T11" fmla="*/ 0 h 70"/>
                <a:gd name="T12" fmla="*/ 42 w 92"/>
                <a:gd name="T13" fmla="*/ 0 h 70"/>
                <a:gd name="T14" fmla="*/ 54 w 92"/>
                <a:gd name="T15" fmla="*/ 6 h 70"/>
                <a:gd name="T16" fmla="*/ 62 w 92"/>
                <a:gd name="T17" fmla="*/ 12 h 70"/>
                <a:gd name="T18" fmla="*/ 70 w 92"/>
                <a:gd name="T19" fmla="*/ 24 h 70"/>
                <a:gd name="T20" fmla="*/ 80 w 92"/>
                <a:gd name="T21" fmla="*/ 32 h 70"/>
                <a:gd name="T22" fmla="*/ 82 w 92"/>
                <a:gd name="T23" fmla="*/ 38 h 70"/>
                <a:gd name="T24" fmla="*/ 84 w 92"/>
                <a:gd name="T25" fmla="*/ 50 h 70"/>
                <a:gd name="T26" fmla="*/ 90 w 92"/>
                <a:gd name="T27" fmla="*/ 58 h 70"/>
                <a:gd name="T28" fmla="*/ 92 w 92"/>
                <a:gd name="T29" fmla="*/ 66 h 70"/>
                <a:gd name="T30" fmla="*/ 92 w 92"/>
                <a:gd name="T31" fmla="*/ 70 h 70"/>
                <a:gd name="T32" fmla="*/ 70 w 92"/>
                <a:gd name="T33" fmla="*/ 68 h 70"/>
                <a:gd name="T34" fmla="*/ 64 w 92"/>
                <a:gd name="T35" fmla="*/ 64 h 70"/>
                <a:gd name="T36" fmla="*/ 58 w 92"/>
                <a:gd name="T37" fmla="*/ 64 h 70"/>
                <a:gd name="T38" fmla="*/ 50 w 92"/>
                <a:gd name="T39" fmla="*/ 64 h 70"/>
                <a:gd name="T40" fmla="*/ 38 w 92"/>
                <a:gd name="T41" fmla="*/ 64 h 70"/>
                <a:gd name="T42" fmla="*/ 32 w 92"/>
                <a:gd name="T43" fmla="*/ 64 h 70"/>
                <a:gd name="T44" fmla="*/ 28 w 92"/>
                <a:gd name="T45" fmla="*/ 68 h 70"/>
                <a:gd name="T46" fmla="*/ 10 w 92"/>
                <a:gd name="T47" fmla="*/ 70 h 70"/>
                <a:gd name="T48" fmla="*/ 10 w 92"/>
                <a:gd name="T49" fmla="*/ 60 h 70"/>
                <a:gd name="T50" fmla="*/ 20 w 92"/>
                <a:gd name="T51" fmla="*/ 56 h 70"/>
                <a:gd name="T52" fmla="*/ 30 w 92"/>
                <a:gd name="T53" fmla="*/ 56 h 70"/>
                <a:gd name="T54" fmla="*/ 38 w 92"/>
                <a:gd name="T55" fmla="*/ 56 h 70"/>
                <a:gd name="T56" fmla="*/ 50 w 92"/>
                <a:gd name="T57" fmla="*/ 56 h 70"/>
                <a:gd name="T58" fmla="*/ 54 w 92"/>
                <a:gd name="T59" fmla="*/ 54 h 70"/>
                <a:gd name="T60" fmla="*/ 40 w 92"/>
                <a:gd name="T61" fmla="*/ 50 h 70"/>
                <a:gd name="T62" fmla="*/ 36 w 92"/>
                <a:gd name="T63" fmla="*/ 50 h 70"/>
                <a:gd name="T64" fmla="*/ 22 w 92"/>
                <a:gd name="T65" fmla="*/ 48 h 70"/>
                <a:gd name="T66" fmla="*/ 12 w 92"/>
                <a:gd name="T67" fmla="*/ 48 h 70"/>
                <a:gd name="T68" fmla="*/ 8 w 92"/>
                <a:gd name="T69" fmla="*/ 48 h 70"/>
                <a:gd name="T70" fmla="*/ 4 w 92"/>
                <a:gd name="T71" fmla="*/ 40 h 70"/>
                <a:gd name="T72" fmla="*/ 2 w 92"/>
                <a:gd name="T73" fmla="*/ 3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70">
                  <a:moveTo>
                    <a:pt x="2" y="34"/>
                  </a:moveTo>
                  <a:lnTo>
                    <a:pt x="0" y="28"/>
                  </a:lnTo>
                  <a:lnTo>
                    <a:pt x="6" y="20"/>
                  </a:lnTo>
                  <a:lnTo>
                    <a:pt x="12" y="12"/>
                  </a:lnTo>
                  <a:lnTo>
                    <a:pt x="14" y="2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62" y="12"/>
                  </a:lnTo>
                  <a:lnTo>
                    <a:pt x="70" y="24"/>
                  </a:lnTo>
                  <a:lnTo>
                    <a:pt x="80" y="32"/>
                  </a:lnTo>
                  <a:lnTo>
                    <a:pt x="82" y="38"/>
                  </a:lnTo>
                  <a:lnTo>
                    <a:pt x="84" y="50"/>
                  </a:lnTo>
                  <a:lnTo>
                    <a:pt x="90" y="58"/>
                  </a:lnTo>
                  <a:lnTo>
                    <a:pt x="92" y="66"/>
                  </a:lnTo>
                  <a:lnTo>
                    <a:pt x="92" y="70"/>
                  </a:lnTo>
                  <a:lnTo>
                    <a:pt x="70" y="68"/>
                  </a:lnTo>
                  <a:lnTo>
                    <a:pt x="64" y="64"/>
                  </a:lnTo>
                  <a:lnTo>
                    <a:pt x="58" y="64"/>
                  </a:lnTo>
                  <a:lnTo>
                    <a:pt x="50" y="64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20" y="56"/>
                  </a:lnTo>
                  <a:lnTo>
                    <a:pt x="30" y="56"/>
                  </a:lnTo>
                  <a:lnTo>
                    <a:pt x="38" y="56"/>
                  </a:lnTo>
                  <a:lnTo>
                    <a:pt x="50" y="56"/>
                  </a:lnTo>
                  <a:lnTo>
                    <a:pt x="54" y="54"/>
                  </a:lnTo>
                  <a:lnTo>
                    <a:pt x="40" y="50"/>
                  </a:lnTo>
                  <a:lnTo>
                    <a:pt x="36" y="50"/>
                  </a:lnTo>
                  <a:lnTo>
                    <a:pt x="2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4" y="40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0" name="Freeform 185"/>
            <p:cNvSpPr>
              <a:spLocks/>
            </p:cNvSpPr>
            <p:nvPr/>
          </p:nvSpPr>
          <p:spPr bwMode="auto">
            <a:xfrm>
              <a:off x="5040453" y="4636909"/>
              <a:ext cx="60325" cy="57150"/>
            </a:xfrm>
            <a:custGeom>
              <a:avLst/>
              <a:gdLst>
                <a:gd name="T0" fmla="*/ 28 w 38"/>
                <a:gd name="T1" fmla="*/ 0 h 36"/>
                <a:gd name="T2" fmla="*/ 0 w 38"/>
                <a:gd name="T3" fmla="*/ 10 h 36"/>
                <a:gd name="T4" fmla="*/ 8 w 38"/>
                <a:gd name="T5" fmla="*/ 36 h 36"/>
                <a:gd name="T6" fmla="*/ 38 w 38"/>
                <a:gd name="T7" fmla="*/ 26 h 36"/>
                <a:gd name="T8" fmla="*/ 26 w 38"/>
                <a:gd name="T9" fmla="*/ 18 h 36"/>
                <a:gd name="T10" fmla="*/ 28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28" y="0"/>
                  </a:moveTo>
                  <a:lnTo>
                    <a:pt x="0" y="10"/>
                  </a:lnTo>
                  <a:lnTo>
                    <a:pt x="8" y="36"/>
                  </a:lnTo>
                  <a:lnTo>
                    <a:pt x="38" y="26"/>
                  </a:lnTo>
                  <a:lnTo>
                    <a:pt x="26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1" name="Freeform 186"/>
            <p:cNvSpPr>
              <a:spLocks/>
            </p:cNvSpPr>
            <p:nvPr/>
          </p:nvSpPr>
          <p:spPr bwMode="auto">
            <a:xfrm>
              <a:off x="4957903" y="4694059"/>
              <a:ext cx="50800" cy="69850"/>
            </a:xfrm>
            <a:custGeom>
              <a:avLst/>
              <a:gdLst>
                <a:gd name="T0" fmla="*/ 32 w 32"/>
                <a:gd name="T1" fmla="*/ 28 h 44"/>
                <a:gd name="T2" fmla="*/ 16 w 32"/>
                <a:gd name="T3" fmla="*/ 0 h 44"/>
                <a:gd name="T4" fmla="*/ 0 w 32"/>
                <a:gd name="T5" fmla="*/ 22 h 44"/>
                <a:gd name="T6" fmla="*/ 10 w 32"/>
                <a:gd name="T7" fmla="*/ 44 h 44"/>
                <a:gd name="T8" fmla="*/ 18 w 32"/>
                <a:gd name="T9" fmla="*/ 32 h 44"/>
                <a:gd name="T10" fmla="*/ 32 w 32"/>
                <a:gd name="T11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4">
                  <a:moveTo>
                    <a:pt x="32" y="28"/>
                  </a:moveTo>
                  <a:lnTo>
                    <a:pt x="16" y="0"/>
                  </a:lnTo>
                  <a:lnTo>
                    <a:pt x="0" y="22"/>
                  </a:lnTo>
                  <a:lnTo>
                    <a:pt x="10" y="44"/>
                  </a:lnTo>
                  <a:lnTo>
                    <a:pt x="18" y="32"/>
                  </a:lnTo>
                  <a:lnTo>
                    <a:pt x="32" y="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2" name="Freeform 117"/>
            <p:cNvSpPr>
              <a:spLocks/>
            </p:cNvSpPr>
            <p:nvPr/>
          </p:nvSpPr>
          <p:spPr bwMode="auto">
            <a:xfrm>
              <a:off x="5096016" y="3047821"/>
              <a:ext cx="47625" cy="25400"/>
            </a:xfrm>
            <a:custGeom>
              <a:avLst/>
              <a:gdLst>
                <a:gd name="T0" fmla="*/ 8 w 30"/>
                <a:gd name="T1" fmla="*/ 6 h 16"/>
                <a:gd name="T2" fmla="*/ 16 w 30"/>
                <a:gd name="T3" fmla="*/ 4 h 16"/>
                <a:gd name="T4" fmla="*/ 24 w 30"/>
                <a:gd name="T5" fmla="*/ 4 h 16"/>
                <a:gd name="T6" fmla="*/ 30 w 30"/>
                <a:gd name="T7" fmla="*/ 0 h 16"/>
                <a:gd name="T8" fmla="*/ 22 w 30"/>
                <a:gd name="T9" fmla="*/ 8 h 16"/>
                <a:gd name="T10" fmla="*/ 18 w 30"/>
                <a:gd name="T11" fmla="*/ 12 h 16"/>
                <a:gd name="T12" fmla="*/ 12 w 30"/>
                <a:gd name="T13" fmla="*/ 16 h 16"/>
                <a:gd name="T14" fmla="*/ 4 w 30"/>
                <a:gd name="T15" fmla="*/ 16 h 16"/>
                <a:gd name="T16" fmla="*/ 0 w 30"/>
                <a:gd name="T17" fmla="*/ 12 h 16"/>
                <a:gd name="T18" fmla="*/ 0 w 30"/>
                <a:gd name="T19" fmla="*/ 6 h 16"/>
                <a:gd name="T20" fmla="*/ 8 w 30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6">
                  <a:moveTo>
                    <a:pt x="8" y="6"/>
                  </a:moveTo>
                  <a:lnTo>
                    <a:pt x="16" y="4"/>
                  </a:lnTo>
                  <a:lnTo>
                    <a:pt x="24" y="4"/>
                  </a:lnTo>
                  <a:lnTo>
                    <a:pt x="30" y="0"/>
                  </a:lnTo>
                  <a:lnTo>
                    <a:pt x="22" y="8"/>
                  </a:lnTo>
                  <a:lnTo>
                    <a:pt x="18" y="12"/>
                  </a:lnTo>
                  <a:lnTo>
                    <a:pt x="12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8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3" name="Freeform 118"/>
            <p:cNvSpPr>
              <a:spLocks/>
            </p:cNvSpPr>
            <p:nvPr/>
          </p:nvSpPr>
          <p:spPr bwMode="auto">
            <a:xfrm>
              <a:off x="4940441" y="2854146"/>
              <a:ext cx="463550" cy="177800"/>
            </a:xfrm>
            <a:custGeom>
              <a:avLst/>
              <a:gdLst>
                <a:gd name="T0" fmla="*/ 0 w 292"/>
                <a:gd name="T1" fmla="*/ 46 h 112"/>
                <a:gd name="T2" fmla="*/ 6 w 292"/>
                <a:gd name="T3" fmla="*/ 34 h 112"/>
                <a:gd name="T4" fmla="*/ 26 w 292"/>
                <a:gd name="T5" fmla="*/ 34 h 112"/>
                <a:gd name="T6" fmla="*/ 46 w 292"/>
                <a:gd name="T7" fmla="*/ 34 h 112"/>
                <a:gd name="T8" fmla="*/ 52 w 292"/>
                <a:gd name="T9" fmla="*/ 26 h 112"/>
                <a:gd name="T10" fmla="*/ 52 w 292"/>
                <a:gd name="T11" fmla="*/ 22 h 112"/>
                <a:gd name="T12" fmla="*/ 46 w 292"/>
                <a:gd name="T13" fmla="*/ 16 h 112"/>
                <a:gd name="T14" fmla="*/ 82 w 292"/>
                <a:gd name="T15" fmla="*/ 18 h 112"/>
                <a:gd name="T16" fmla="*/ 110 w 292"/>
                <a:gd name="T17" fmla="*/ 0 h 112"/>
                <a:gd name="T18" fmla="*/ 146 w 292"/>
                <a:gd name="T19" fmla="*/ 12 h 112"/>
                <a:gd name="T20" fmla="*/ 160 w 292"/>
                <a:gd name="T21" fmla="*/ 16 h 112"/>
                <a:gd name="T22" fmla="*/ 182 w 292"/>
                <a:gd name="T23" fmla="*/ 22 h 112"/>
                <a:gd name="T24" fmla="*/ 218 w 292"/>
                <a:gd name="T25" fmla="*/ 22 h 112"/>
                <a:gd name="T26" fmla="*/ 242 w 292"/>
                <a:gd name="T27" fmla="*/ 10 h 112"/>
                <a:gd name="T28" fmla="*/ 252 w 292"/>
                <a:gd name="T29" fmla="*/ 14 h 112"/>
                <a:gd name="T30" fmla="*/ 262 w 292"/>
                <a:gd name="T31" fmla="*/ 10 h 112"/>
                <a:gd name="T32" fmla="*/ 274 w 292"/>
                <a:gd name="T33" fmla="*/ 20 h 112"/>
                <a:gd name="T34" fmla="*/ 274 w 292"/>
                <a:gd name="T35" fmla="*/ 42 h 112"/>
                <a:gd name="T36" fmla="*/ 292 w 292"/>
                <a:gd name="T37" fmla="*/ 46 h 112"/>
                <a:gd name="T38" fmla="*/ 282 w 292"/>
                <a:gd name="T39" fmla="*/ 52 h 112"/>
                <a:gd name="T40" fmla="*/ 286 w 292"/>
                <a:gd name="T41" fmla="*/ 68 h 112"/>
                <a:gd name="T42" fmla="*/ 292 w 292"/>
                <a:gd name="T43" fmla="*/ 88 h 112"/>
                <a:gd name="T44" fmla="*/ 282 w 292"/>
                <a:gd name="T45" fmla="*/ 90 h 112"/>
                <a:gd name="T46" fmla="*/ 252 w 292"/>
                <a:gd name="T47" fmla="*/ 92 h 112"/>
                <a:gd name="T48" fmla="*/ 214 w 292"/>
                <a:gd name="T49" fmla="*/ 100 h 112"/>
                <a:gd name="T50" fmla="*/ 190 w 292"/>
                <a:gd name="T51" fmla="*/ 96 h 112"/>
                <a:gd name="T52" fmla="*/ 182 w 292"/>
                <a:gd name="T53" fmla="*/ 100 h 112"/>
                <a:gd name="T54" fmla="*/ 164 w 292"/>
                <a:gd name="T55" fmla="*/ 96 h 112"/>
                <a:gd name="T56" fmla="*/ 154 w 292"/>
                <a:gd name="T57" fmla="*/ 112 h 112"/>
                <a:gd name="T58" fmla="*/ 156 w 292"/>
                <a:gd name="T59" fmla="*/ 96 h 112"/>
                <a:gd name="T60" fmla="*/ 146 w 292"/>
                <a:gd name="T61" fmla="*/ 100 h 112"/>
                <a:gd name="T62" fmla="*/ 128 w 292"/>
                <a:gd name="T63" fmla="*/ 100 h 112"/>
                <a:gd name="T64" fmla="*/ 110 w 292"/>
                <a:gd name="T65" fmla="*/ 110 h 112"/>
                <a:gd name="T66" fmla="*/ 92 w 292"/>
                <a:gd name="T67" fmla="*/ 104 h 112"/>
                <a:gd name="T68" fmla="*/ 72 w 292"/>
                <a:gd name="T69" fmla="*/ 96 h 112"/>
                <a:gd name="T70" fmla="*/ 68 w 292"/>
                <a:gd name="T71" fmla="*/ 104 h 112"/>
                <a:gd name="T72" fmla="*/ 50 w 292"/>
                <a:gd name="T73" fmla="*/ 108 h 112"/>
                <a:gd name="T74" fmla="*/ 34 w 292"/>
                <a:gd name="T75" fmla="*/ 96 h 112"/>
                <a:gd name="T76" fmla="*/ 16 w 292"/>
                <a:gd name="T77" fmla="*/ 84 h 112"/>
                <a:gd name="T78" fmla="*/ 6 w 292"/>
                <a:gd name="T79" fmla="*/ 74 h 112"/>
                <a:gd name="T80" fmla="*/ 14 w 292"/>
                <a:gd name="T81" fmla="*/ 62 h 112"/>
                <a:gd name="T82" fmla="*/ 10 w 292"/>
                <a:gd name="T83" fmla="*/ 4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2" h="112">
                  <a:moveTo>
                    <a:pt x="10" y="48"/>
                  </a:moveTo>
                  <a:lnTo>
                    <a:pt x="0" y="46"/>
                  </a:lnTo>
                  <a:lnTo>
                    <a:pt x="0" y="42"/>
                  </a:lnTo>
                  <a:lnTo>
                    <a:pt x="6" y="34"/>
                  </a:lnTo>
                  <a:lnTo>
                    <a:pt x="12" y="32"/>
                  </a:lnTo>
                  <a:lnTo>
                    <a:pt x="26" y="34"/>
                  </a:lnTo>
                  <a:lnTo>
                    <a:pt x="38" y="34"/>
                  </a:lnTo>
                  <a:lnTo>
                    <a:pt x="46" y="34"/>
                  </a:lnTo>
                  <a:lnTo>
                    <a:pt x="46" y="28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52" y="22"/>
                  </a:lnTo>
                  <a:lnTo>
                    <a:pt x="46" y="22"/>
                  </a:lnTo>
                  <a:lnTo>
                    <a:pt x="46" y="16"/>
                  </a:lnTo>
                  <a:lnTo>
                    <a:pt x="68" y="18"/>
                  </a:lnTo>
                  <a:lnTo>
                    <a:pt x="82" y="18"/>
                  </a:lnTo>
                  <a:lnTo>
                    <a:pt x="90" y="10"/>
                  </a:lnTo>
                  <a:lnTo>
                    <a:pt x="110" y="0"/>
                  </a:lnTo>
                  <a:lnTo>
                    <a:pt x="140" y="0"/>
                  </a:lnTo>
                  <a:lnTo>
                    <a:pt x="146" y="12"/>
                  </a:lnTo>
                  <a:lnTo>
                    <a:pt x="154" y="10"/>
                  </a:lnTo>
                  <a:lnTo>
                    <a:pt x="160" y="16"/>
                  </a:lnTo>
                  <a:lnTo>
                    <a:pt x="168" y="18"/>
                  </a:lnTo>
                  <a:lnTo>
                    <a:pt x="182" y="22"/>
                  </a:lnTo>
                  <a:lnTo>
                    <a:pt x="200" y="22"/>
                  </a:lnTo>
                  <a:lnTo>
                    <a:pt x="218" y="22"/>
                  </a:lnTo>
                  <a:lnTo>
                    <a:pt x="234" y="18"/>
                  </a:lnTo>
                  <a:lnTo>
                    <a:pt x="242" y="10"/>
                  </a:lnTo>
                  <a:lnTo>
                    <a:pt x="248" y="12"/>
                  </a:lnTo>
                  <a:lnTo>
                    <a:pt x="252" y="14"/>
                  </a:lnTo>
                  <a:lnTo>
                    <a:pt x="254" y="8"/>
                  </a:lnTo>
                  <a:lnTo>
                    <a:pt x="262" y="10"/>
                  </a:lnTo>
                  <a:lnTo>
                    <a:pt x="268" y="16"/>
                  </a:lnTo>
                  <a:lnTo>
                    <a:pt x="274" y="20"/>
                  </a:lnTo>
                  <a:lnTo>
                    <a:pt x="274" y="30"/>
                  </a:lnTo>
                  <a:lnTo>
                    <a:pt x="274" y="42"/>
                  </a:lnTo>
                  <a:lnTo>
                    <a:pt x="286" y="42"/>
                  </a:lnTo>
                  <a:lnTo>
                    <a:pt x="292" y="46"/>
                  </a:lnTo>
                  <a:lnTo>
                    <a:pt x="284" y="48"/>
                  </a:lnTo>
                  <a:lnTo>
                    <a:pt x="282" y="52"/>
                  </a:lnTo>
                  <a:lnTo>
                    <a:pt x="284" y="60"/>
                  </a:lnTo>
                  <a:lnTo>
                    <a:pt x="286" y="68"/>
                  </a:lnTo>
                  <a:lnTo>
                    <a:pt x="288" y="78"/>
                  </a:lnTo>
                  <a:lnTo>
                    <a:pt x="292" y="88"/>
                  </a:lnTo>
                  <a:lnTo>
                    <a:pt x="290" y="92"/>
                  </a:lnTo>
                  <a:lnTo>
                    <a:pt x="282" y="90"/>
                  </a:lnTo>
                  <a:lnTo>
                    <a:pt x="262" y="86"/>
                  </a:lnTo>
                  <a:lnTo>
                    <a:pt x="252" y="92"/>
                  </a:lnTo>
                  <a:lnTo>
                    <a:pt x="226" y="92"/>
                  </a:lnTo>
                  <a:lnTo>
                    <a:pt x="214" y="100"/>
                  </a:lnTo>
                  <a:lnTo>
                    <a:pt x="196" y="102"/>
                  </a:lnTo>
                  <a:lnTo>
                    <a:pt x="190" y="96"/>
                  </a:lnTo>
                  <a:lnTo>
                    <a:pt x="184" y="96"/>
                  </a:lnTo>
                  <a:lnTo>
                    <a:pt x="182" y="100"/>
                  </a:lnTo>
                  <a:lnTo>
                    <a:pt x="170" y="100"/>
                  </a:lnTo>
                  <a:lnTo>
                    <a:pt x="164" y="96"/>
                  </a:lnTo>
                  <a:lnTo>
                    <a:pt x="162" y="104"/>
                  </a:lnTo>
                  <a:lnTo>
                    <a:pt x="154" y="112"/>
                  </a:lnTo>
                  <a:lnTo>
                    <a:pt x="152" y="104"/>
                  </a:lnTo>
                  <a:lnTo>
                    <a:pt x="156" y="96"/>
                  </a:lnTo>
                  <a:lnTo>
                    <a:pt x="150" y="96"/>
                  </a:lnTo>
                  <a:lnTo>
                    <a:pt x="146" y="100"/>
                  </a:lnTo>
                  <a:lnTo>
                    <a:pt x="132" y="98"/>
                  </a:lnTo>
                  <a:lnTo>
                    <a:pt x="128" y="100"/>
                  </a:lnTo>
                  <a:lnTo>
                    <a:pt x="120" y="108"/>
                  </a:lnTo>
                  <a:lnTo>
                    <a:pt x="110" y="110"/>
                  </a:lnTo>
                  <a:lnTo>
                    <a:pt x="100" y="110"/>
                  </a:lnTo>
                  <a:lnTo>
                    <a:pt x="92" y="104"/>
                  </a:lnTo>
                  <a:lnTo>
                    <a:pt x="80" y="100"/>
                  </a:lnTo>
                  <a:lnTo>
                    <a:pt x="72" y="96"/>
                  </a:lnTo>
                  <a:lnTo>
                    <a:pt x="66" y="98"/>
                  </a:lnTo>
                  <a:lnTo>
                    <a:pt x="68" y="104"/>
                  </a:lnTo>
                  <a:lnTo>
                    <a:pt x="66" y="108"/>
                  </a:lnTo>
                  <a:lnTo>
                    <a:pt x="50" y="108"/>
                  </a:lnTo>
                  <a:lnTo>
                    <a:pt x="40" y="100"/>
                  </a:lnTo>
                  <a:lnTo>
                    <a:pt x="34" y="96"/>
                  </a:lnTo>
                  <a:lnTo>
                    <a:pt x="20" y="92"/>
                  </a:lnTo>
                  <a:lnTo>
                    <a:pt x="16" y="84"/>
                  </a:lnTo>
                  <a:lnTo>
                    <a:pt x="16" y="78"/>
                  </a:lnTo>
                  <a:lnTo>
                    <a:pt x="6" y="74"/>
                  </a:lnTo>
                  <a:lnTo>
                    <a:pt x="10" y="68"/>
                  </a:lnTo>
                  <a:lnTo>
                    <a:pt x="14" y="62"/>
                  </a:lnTo>
                  <a:lnTo>
                    <a:pt x="12" y="54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4" name="Freeform 122"/>
            <p:cNvSpPr>
              <a:spLocks/>
            </p:cNvSpPr>
            <p:nvPr/>
          </p:nvSpPr>
          <p:spPr bwMode="auto">
            <a:xfrm>
              <a:off x="5261116" y="2990671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solidFill>
              <a:srgbClr val="F7FF99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5" name="Freeform 123"/>
            <p:cNvSpPr>
              <a:spLocks/>
            </p:cNvSpPr>
            <p:nvPr/>
          </p:nvSpPr>
          <p:spPr bwMode="auto">
            <a:xfrm>
              <a:off x="5454791" y="3197046"/>
              <a:ext cx="44450" cy="44450"/>
            </a:xfrm>
            <a:custGeom>
              <a:avLst/>
              <a:gdLst>
                <a:gd name="T0" fmla="*/ 28 w 28"/>
                <a:gd name="T1" fmla="*/ 4 h 28"/>
                <a:gd name="T2" fmla="*/ 18 w 28"/>
                <a:gd name="T3" fmla="*/ 0 h 28"/>
                <a:gd name="T4" fmla="*/ 14 w 28"/>
                <a:gd name="T5" fmla="*/ 0 h 28"/>
                <a:gd name="T6" fmla="*/ 10 w 28"/>
                <a:gd name="T7" fmla="*/ 2 h 28"/>
                <a:gd name="T8" fmla="*/ 0 w 28"/>
                <a:gd name="T9" fmla="*/ 10 h 28"/>
                <a:gd name="T10" fmla="*/ 0 w 28"/>
                <a:gd name="T11" fmla="*/ 18 h 28"/>
                <a:gd name="T12" fmla="*/ 10 w 28"/>
                <a:gd name="T13" fmla="*/ 20 h 28"/>
                <a:gd name="T14" fmla="*/ 18 w 28"/>
                <a:gd name="T15" fmla="*/ 28 h 28"/>
                <a:gd name="T16" fmla="*/ 26 w 28"/>
                <a:gd name="T17" fmla="*/ 28 h 28"/>
                <a:gd name="T18" fmla="*/ 22 w 28"/>
                <a:gd name="T19" fmla="*/ 18 h 28"/>
                <a:gd name="T20" fmla="*/ 22 w 28"/>
                <a:gd name="T21" fmla="*/ 12 h 28"/>
                <a:gd name="T22" fmla="*/ 28 w 2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28" y="4"/>
                  </a:move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10" y="20"/>
                  </a:lnTo>
                  <a:lnTo>
                    <a:pt x="18" y="28"/>
                  </a:lnTo>
                  <a:lnTo>
                    <a:pt x="26" y="28"/>
                  </a:lnTo>
                  <a:lnTo>
                    <a:pt x="22" y="18"/>
                  </a:lnTo>
                  <a:lnTo>
                    <a:pt x="22" y="12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6" name="Freeform 124"/>
            <p:cNvSpPr>
              <a:spLocks/>
            </p:cNvSpPr>
            <p:nvPr/>
          </p:nvSpPr>
          <p:spPr bwMode="auto">
            <a:xfrm>
              <a:off x="5565916" y="3314521"/>
              <a:ext cx="133350" cy="88900"/>
            </a:xfrm>
            <a:custGeom>
              <a:avLst/>
              <a:gdLst>
                <a:gd name="T0" fmla="*/ 0 w 84"/>
                <a:gd name="T1" fmla="*/ 24 h 56"/>
                <a:gd name="T2" fmla="*/ 8 w 84"/>
                <a:gd name="T3" fmla="*/ 34 h 56"/>
                <a:gd name="T4" fmla="*/ 22 w 84"/>
                <a:gd name="T5" fmla="*/ 50 h 56"/>
                <a:gd name="T6" fmla="*/ 48 w 84"/>
                <a:gd name="T7" fmla="*/ 56 h 56"/>
                <a:gd name="T8" fmla="*/ 66 w 84"/>
                <a:gd name="T9" fmla="*/ 56 h 56"/>
                <a:gd name="T10" fmla="*/ 84 w 84"/>
                <a:gd name="T11" fmla="*/ 24 h 56"/>
                <a:gd name="T12" fmla="*/ 82 w 84"/>
                <a:gd name="T13" fmla="*/ 10 h 56"/>
                <a:gd name="T14" fmla="*/ 80 w 84"/>
                <a:gd name="T15" fmla="*/ 2 h 56"/>
                <a:gd name="T16" fmla="*/ 76 w 84"/>
                <a:gd name="T17" fmla="*/ 0 h 56"/>
                <a:gd name="T18" fmla="*/ 68 w 84"/>
                <a:gd name="T19" fmla="*/ 10 h 56"/>
                <a:gd name="T20" fmla="*/ 58 w 84"/>
                <a:gd name="T21" fmla="*/ 18 h 56"/>
                <a:gd name="T22" fmla="*/ 50 w 84"/>
                <a:gd name="T23" fmla="*/ 28 h 56"/>
                <a:gd name="T24" fmla="*/ 42 w 84"/>
                <a:gd name="T25" fmla="*/ 30 h 56"/>
                <a:gd name="T26" fmla="*/ 32 w 84"/>
                <a:gd name="T27" fmla="*/ 26 h 56"/>
                <a:gd name="T28" fmla="*/ 26 w 84"/>
                <a:gd name="T29" fmla="*/ 30 h 56"/>
                <a:gd name="T30" fmla="*/ 22 w 84"/>
                <a:gd name="T31" fmla="*/ 32 h 56"/>
                <a:gd name="T32" fmla="*/ 14 w 84"/>
                <a:gd name="T33" fmla="*/ 30 h 56"/>
                <a:gd name="T34" fmla="*/ 8 w 84"/>
                <a:gd name="T35" fmla="*/ 24 h 56"/>
                <a:gd name="T36" fmla="*/ 4 w 84"/>
                <a:gd name="T37" fmla="*/ 20 h 56"/>
                <a:gd name="T38" fmla="*/ 0 w 84"/>
                <a:gd name="T39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56">
                  <a:moveTo>
                    <a:pt x="0" y="24"/>
                  </a:moveTo>
                  <a:lnTo>
                    <a:pt x="8" y="34"/>
                  </a:lnTo>
                  <a:lnTo>
                    <a:pt x="22" y="50"/>
                  </a:lnTo>
                  <a:lnTo>
                    <a:pt x="48" y="56"/>
                  </a:lnTo>
                  <a:lnTo>
                    <a:pt x="66" y="56"/>
                  </a:lnTo>
                  <a:lnTo>
                    <a:pt x="84" y="24"/>
                  </a:lnTo>
                  <a:lnTo>
                    <a:pt x="82" y="10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68" y="10"/>
                  </a:lnTo>
                  <a:lnTo>
                    <a:pt x="58" y="18"/>
                  </a:lnTo>
                  <a:lnTo>
                    <a:pt x="50" y="28"/>
                  </a:lnTo>
                  <a:lnTo>
                    <a:pt x="42" y="30"/>
                  </a:lnTo>
                  <a:lnTo>
                    <a:pt x="32" y="26"/>
                  </a:lnTo>
                  <a:lnTo>
                    <a:pt x="26" y="30"/>
                  </a:lnTo>
                  <a:lnTo>
                    <a:pt x="22" y="32"/>
                  </a:lnTo>
                  <a:lnTo>
                    <a:pt x="14" y="30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7" name="Freeform 125"/>
            <p:cNvSpPr>
              <a:spLocks/>
            </p:cNvSpPr>
            <p:nvPr/>
          </p:nvSpPr>
          <p:spPr bwMode="auto">
            <a:xfrm>
              <a:off x="5588141" y="3352621"/>
              <a:ext cx="196850" cy="206375"/>
            </a:xfrm>
            <a:custGeom>
              <a:avLst/>
              <a:gdLst>
                <a:gd name="T0" fmla="*/ 52 w 124"/>
                <a:gd name="T1" fmla="*/ 30 h 130"/>
                <a:gd name="T2" fmla="*/ 70 w 124"/>
                <a:gd name="T3" fmla="*/ 0 h 130"/>
                <a:gd name="T4" fmla="*/ 82 w 124"/>
                <a:gd name="T5" fmla="*/ 8 h 130"/>
                <a:gd name="T6" fmla="*/ 90 w 124"/>
                <a:gd name="T7" fmla="*/ 14 h 130"/>
                <a:gd name="T8" fmla="*/ 102 w 124"/>
                <a:gd name="T9" fmla="*/ 16 h 130"/>
                <a:gd name="T10" fmla="*/ 124 w 124"/>
                <a:gd name="T11" fmla="*/ 36 h 130"/>
                <a:gd name="T12" fmla="*/ 116 w 124"/>
                <a:gd name="T13" fmla="*/ 50 h 130"/>
                <a:gd name="T14" fmla="*/ 104 w 124"/>
                <a:gd name="T15" fmla="*/ 64 h 130"/>
                <a:gd name="T16" fmla="*/ 98 w 124"/>
                <a:gd name="T17" fmla="*/ 66 h 130"/>
                <a:gd name="T18" fmla="*/ 86 w 124"/>
                <a:gd name="T19" fmla="*/ 70 h 130"/>
                <a:gd name="T20" fmla="*/ 88 w 124"/>
                <a:gd name="T21" fmla="*/ 80 h 130"/>
                <a:gd name="T22" fmla="*/ 90 w 124"/>
                <a:gd name="T23" fmla="*/ 90 h 130"/>
                <a:gd name="T24" fmla="*/ 80 w 124"/>
                <a:gd name="T25" fmla="*/ 92 h 130"/>
                <a:gd name="T26" fmla="*/ 72 w 124"/>
                <a:gd name="T27" fmla="*/ 98 h 130"/>
                <a:gd name="T28" fmla="*/ 68 w 124"/>
                <a:gd name="T29" fmla="*/ 104 h 130"/>
                <a:gd name="T30" fmla="*/ 68 w 124"/>
                <a:gd name="T31" fmla="*/ 110 h 130"/>
                <a:gd name="T32" fmla="*/ 54 w 124"/>
                <a:gd name="T33" fmla="*/ 112 h 130"/>
                <a:gd name="T34" fmla="*/ 52 w 124"/>
                <a:gd name="T35" fmla="*/ 118 h 130"/>
                <a:gd name="T36" fmla="*/ 46 w 124"/>
                <a:gd name="T37" fmla="*/ 128 h 130"/>
                <a:gd name="T38" fmla="*/ 26 w 124"/>
                <a:gd name="T39" fmla="*/ 126 h 130"/>
                <a:gd name="T40" fmla="*/ 16 w 124"/>
                <a:gd name="T41" fmla="*/ 130 h 130"/>
                <a:gd name="T42" fmla="*/ 0 w 124"/>
                <a:gd name="T43" fmla="*/ 94 h 130"/>
                <a:gd name="T44" fmla="*/ 12 w 124"/>
                <a:gd name="T45" fmla="*/ 84 h 130"/>
                <a:gd name="T46" fmla="*/ 48 w 124"/>
                <a:gd name="T47" fmla="*/ 72 h 130"/>
                <a:gd name="T48" fmla="*/ 56 w 124"/>
                <a:gd name="T49" fmla="*/ 54 h 130"/>
                <a:gd name="T50" fmla="*/ 56 w 124"/>
                <a:gd name="T51" fmla="*/ 40 h 130"/>
                <a:gd name="T52" fmla="*/ 52 w 124"/>
                <a:gd name="T53" fmla="*/ 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4" h="130">
                  <a:moveTo>
                    <a:pt x="52" y="30"/>
                  </a:moveTo>
                  <a:lnTo>
                    <a:pt x="70" y="0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102" y="16"/>
                  </a:lnTo>
                  <a:lnTo>
                    <a:pt x="124" y="36"/>
                  </a:lnTo>
                  <a:lnTo>
                    <a:pt x="116" y="50"/>
                  </a:lnTo>
                  <a:lnTo>
                    <a:pt x="104" y="64"/>
                  </a:lnTo>
                  <a:lnTo>
                    <a:pt x="98" y="66"/>
                  </a:lnTo>
                  <a:lnTo>
                    <a:pt x="86" y="70"/>
                  </a:lnTo>
                  <a:lnTo>
                    <a:pt x="88" y="80"/>
                  </a:lnTo>
                  <a:lnTo>
                    <a:pt x="90" y="90"/>
                  </a:lnTo>
                  <a:lnTo>
                    <a:pt x="80" y="92"/>
                  </a:lnTo>
                  <a:lnTo>
                    <a:pt x="72" y="98"/>
                  </a:lnTo>
                  <a:lnTo>
                    <a:pt x="68" y="104"/>
                  </a:lnTo>
                  <a:lnTo>
                    <a:pt x="68" y="110"/>
                  </a:lnTo>
                  <a:lnTo>
                    <a:pt x="54" y="112"/>
                  </a:lnTo>
                  <a:lnTo>
                    <a:pt x="52" y="118"/>
                  </a:lnTo>
                  <a:lnTo>
                    <a:pt x="46" y="128"/>
                  </a:lnTo>
                  <a:lnTo>
                    <a:pt x="26" y="126"/>
                  </a:lnTo>
                  <a:lnTo>
                    <a:pt x="16" y="130"/>
                  </a:lnTo>
                  <a:lnTo>
                    <a:pt x="0" y="94"/>
                  </a:lnTo>
                  <a:lnTo>
                    <a:pt x="12" y="84"/>
                  </a:lnTo>
                  <a:lnTo>
                    <a:pt x="48" y="72"/>
                  </a:lnTo>
                  <a:lnTo>
                    <a:pt x="56" y="54"/>
                  </a:lnTo>
                  <a:lnTo>
                    <a:pt x="56" y="40"/>
                  </a:lnTo>
                  <a:lnTo>
                    <a:pt x="52" y="3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8" name="Freeform 126"/>
            <p:cNvSpPr>
              <a:spLocks/>
            </p:cNvSpPr>
            <p:nvPr/>
          </p:nvSpPr>
          <p:spPr bwMode="auto">
            <a:xfrm>
              <a:off x="5356366" y="3501846"/>
              <a:ext cx="257175" cy="158750"/>
            </a:xfrm>
            <a:custGeom>
              <a:avLst/>
              <a:gdLst>
                <a:gd name="T0" fmla="*/ 50 w 162"/>
                <a:gd name="T1" fmla="*/ 86 h 100"/>
                <a:gd name="T2" fmla="*/ 42 w 162"/>
                <a:gd name="T3" fmla="*/ 92 h 100"/>
                <a:gd name="T4" fmla="*/ 36 w 162"/>
                <a:gd name="T5" fmla="*/ 100 h 100"/>
                <a:gd name="T6" fmla="*/ 16 w 162"/>
                <a:gd name="T7" fmla="*/ 100 h 100"/>
                <a:gd name="T8" fmla="*/ 8 w 162"/>
                <a:gd name="T9" fmla="*/ 96 h 100"/>
                <a:gd name="T10" fmla="*/ 0 w 162"/>
                <a:gd name="T11" fmla="*/ 66 h 100"/>
                <a:gd name="T12" fmla="*/ 0 w 162"/>
                <a:gd name="T13" fmla="*/ 42 h 100"/>
                <a:gd name="T14" fmla="*/ 8 w 162"/>
                <a:gd name="T15" fmla="*/ 24 h 100"/>
                <a:gd name="T16" fmla="*/ 42 w 162"/>
                <a:gd name="T17" fmla="*/ 22 h 100"/>
                <a:gd name="T18" fmla="*/ 72 w 162"/>
                <a:gd name="T19" fmla="*/ 28 h 100"/>
                <a:gd name="T20" fmla="*/ 98 w 162"/>
                <a:gd name="T21" fmla="*/ 4 h 100"/>
                <a:gd name="T22" fmla="*/ 128 w 162"/>
                <a:gd name="T23" fmla="*/ 0 h 100"/>
                <a:gd name="T24" fmla="*/ 146 w 162"/>
                <a:gd name="T25" fmla="*/ 0 h 100"/>
                <a:gd name="T26" fmla="*/ 162 w 162"/>
                <a:gd name="T27" fmla="*/ 36 h 100"/>
                <a:gd name="T28" fmla="*/ 150 w 162"/>
                <a:gd name="T29" fmla="*/ 42 h 100"/>
                <a:gd name="T30" fmla="*/ 142 w 162"/>
                <a:gd name="T31" fmla="*/ 48 h 100"/>
                <a:gd name="T32" fmla="*/ 142 w 162"/>
                <a:gd name="T33" fmla="*/ 56 h 100"/>
                <a:gd name="T34" fmla="*/ 136 w 162"/>
                <a:gd name="T35" fmla="*/ 60 h 100"/>
                <a:gd name="T36" fmla="*/ 114 w 162"/>
                <a:gd name="T37" fmla="*/ 66 h 100"/>
                <a:gd name="T38" fmla="*/ 104 w 162"/>
                <a:gd name="T39" fmla="*/ 68 h 100"/>
                <a:gd name="T40" fmla="*/ 96 w 162"/>
                <a:gd name="T41" fmla="*/ 80 h 100"/>
                <a:gd name="T42" fmla="*/ 78 w 162"/>
                <a:gd name="T43" fmla="*/ 78 h 100"/>
                <a:gd name="T44" fmla="*/ 70 w 162"/>
                <a:gd name="T45" fmla="*/ 88 h 100"/>
                <a:gd name="T46" fmla="*/ 56 w 162"/>
                <a:gd name="T47" fmla="*/ 88 h 100"/>
                <a:gd name="T48" fmla="*/ 50 w 162"/>
                <a:gd name="T49" fmla="*/ 8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00">
                  <a:moveTo>
                    <a:pt x="50" y="86"/>
                  </a:moveTo>
                  <a:lnTo>
                    <a:pt x="42" y="92"/>
                  </a:lnTo>
                  <a:lnTo>
                    <a:pt x="36" y="100"/>
                  </a:lnTo>
                  <a:lnTo>
                    <a:pt x="16" y="100"/>
                  </a:lnTo>
                  <a:lnTo>
                    <a:pt x="8" y="96"/>
                  </a:lnTo>
                  <a:lnTo>
                    <a:pt x="0" y="66"/>
                  </a:lnTo>
                  <a:lnTo>
                    <a:pt x="0" y="42"/>
                  </a:lnTo>
                  <a:lnTo>
                    <a:pt x="8" y="24"/>
                  </a:lnTo>
                  <a:lnTo>
                    <a:pt x="42" y="22"/>
                  </a:lnTo>
                  <a:lnTo>
                    <a:pt x="72" y="28"/>
                  </a:lnTo>
                  <a:lnTo>
                    <a:pt x="98" y="4"/>
                  </a:lnTo>
                  <a:lnTo>
                    <a:pt x="128" y="0"/>
                  </a:lnTo>
                  <a:lnTo>
                    <a:pt x="146" y="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42" y="48"/>
                  </a:lnTo>
                  <a:lnTo>
                    <a:pt x="142" y="56"/>
                  </a:lnTo>
                  <a:lnTo>
                    <a:pt x="136" y="60"/>
                  </a:lnTo>
                  <a:lnTo>
                    <a:pt x="114" y="66"/>
                  </a:lnTo>
                  <a:lnTo>
                    <a:pt x="104" y="68"/>
                  </a:lnTo>
                  <a:lnTo>
                    <a:pt x="96" y="80"/>
                  </a:lnTo>
                  <a:lnTo>
                    <a:pt x="78" y="78"/>
                  </a:lnTo>
                  <a:lnTo>
                    <a:pt x="70" y="88"/>
                  </a:lnTo>
                  <a:lnTo>
                    <a:pt x="56" y="88"/>
                  </a:lnTo>
                  <a:lnTo>
                    <a:pt x="50" y="8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9" name="Freeform 127"/>
            <p:cNvSpPr>
              <a:spLocks/>
            </p:cNvSpPr>
            <p:nvPr/>
          </p:nvSpPr>
          <p:spPr bwMode="auto">
            <a:xfrm>
              <a:off x="5388116" y="2923996"/>
              <a:ext cx="485775" cy="409575"/>
            </a:xfrm>
            <a:custGeom>
              <a:avLst/>
              <a:gdLst>
                <a:gd name="T0" fmla="*/ 80 w 306"/>
                <a:gd name="T1" fmla="*/ 38 h 258"/>
                <a:gd name="T2" fmla="*/ 112 w 306"/>
                <a:gd name="T3" fmla="*/ 56 h 258"/>
                <a:gd name="T4" fmla="*/ 156 w 306"/>
                <a:gd name="T5" fmla="*/ 48 h 258"/>
                <a:gd name="T6" fmla="*/ 204 w 306"/>
                <a:gd name="T7" fmla="*/ 28 h 258"/>
                <a:gd name="T8" fmla="*/ 256 w 306"/>
                <a:gd name="T9" fmla="*/ 52 h 258"/>
                <a:gd name="T10" fmla="*/ 274 w 306"/>
                <a:gd name="T11" fmla="*/ 78 h 258"/>
                <a:gd name="T12" fmla="*/ 262 w 306"/>
                <a:gd name="T13" fmla="*/ 126 h 258"/>
                <a:gd name="T14" fmla="*/ 282 w 306"/>
                <a:gd name="T15" fmla="*/ 150 h 258"/>
                <a:gd name="T16" fmla="*/ 266 w 306"/>
                <a:gd name="T17" fmla="*/ 176 h 258"/>
                <a:gd name="T18" fmla="*/ 286 w 306"/>
                <a:gd name="T19" fmla="*/ 202 h 258"/>
                <a:gd name="T20" fmla="*/ 298 w 306"/>
                <a:gd name="T21" fmla="*/ 224 h 258"/>
                <a:gd name="T22" fmla="*/ 306 w 306"/>
                <a:gd name="T23" fmla="*/ 232 h 258"/>
                <a:gd name="T24" fmla="*/ 278 w 306"/>
                <a:gd name="T25" fmla="*/ 242 h 258"/>
                <a:gd name="T26" fmla="*/ 236 w 306"/>
                <a:gd name="T27" fmla="*/ 254 h 258"/>
                <a:gd name="T28" fmla="*/ 206 w 306"/>
                <a:gd name="T29" fmla="*/ 230 h 258"/>
                <a:gd name="T30" fmla="*/ 188 w 306"/>
                <a:gd name="T31" fmla="*/ 224 h 258"/>
                <a:gd name="T32" fmla="*/ 164 w 306"/>
                <a:gd name="T33" fmla="*/ 234 h 258"/>
                <a:gd name="T34" fmla="*/ 118 w 306"/>
                <a:gd name="T35" fmla="*/ 206 h 258"/>
                <a:gd name="T36" fmla="*/ 98 w 306"/>
                <a:gd name="T37" fmla="*/ 176 h 258"/>
                <a:gd name="T38" fmla="*/ 70 w 306"/>
                <a:gd name="T39" fmla="*/ 176 h 258"/>
                <a:gd name="T40" fmla="*/ 62 w 306"/>
                <a:gd name="T41" fmla="*/ 166 h 258"/>
                <a:gd name="T42" fmla="*/ 60 w 306"/>
                <a:gd name="T43" fmla="*/ 140 h 258"/>
                <a:gd name="T44" fmla="*/ 38 w 306"/>
                <a:gd name="T45" fmla="*/ 126 h 258"/>
                <a:gd name="T46" fmla="*/ 26 w 306"/>
                <a:gd name="T47" fmla="*/ 90 h 258"/>
                <a:gd name="T48" fmla="*/ 30 w 306"/>
                <a:gd name="T49" fmla="*/ 78 h 258"/>
                <a:gd name="T50" fmla="*/ 26 w 306"/>
                <a:gd name="T51" fmla="*/ 70 h 258"/>
                <a:gd name="T52" fmla="*/ 10 w 306"/>
                <a:gd name="T53" fmla="*/ 44 h 258"/>
                <a:gd name="T54" fmla="*/ 4 w 306"/>
                <a:gd name="T55" fmla="*/ 24 h 258"/>
                <a:gd name="T56" fmla="*/ 0 w 306"/>
                <a:gd name="T57" fmla="*/ 8 h 258"/>
                <a:gd name="T58" fmla="*/ 10 w 306"/>
                <a:gd name="T59" fmla="*/ 2 h 258"/>
                <a:gd name="T60" fmla="*/ 32 w 306"/>
                <a:gd name="T61" fmla="*/ 18 h 258"/>
                <a:gd name="T62" fmla="*/ 42 w 306"/>
                <a:gd name="T63" fmla="*/ 14 h 258"/>
                <a:gd name="T64" fmla="*/ 60 w 306"/>
                <a:gd name="T65" fmla="*/ 0 h 258"/>
                <a:gd name="T66" fmla="*/ 64 w 306"/>
                <a:gd name="T67" fmla="*/ 10 h 258"/>
                <a:gd name="T68" fmla="*/ 62 w 306"/>
                <a:gd name="T69" fmla="*/ 18 h 258"/>
                <a:gd name="T70" fmla="*/ 76 w 306"/>
                <a:gd name="T71" fmla="*/ 2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6" h="258">
                  <a:moveTo>
                    <a:pt x="76" y="24"/>
                  </a:moveTo>
                  <a:lnTo>
                    <a:pt x="80" y="38"/>
                  </a:lnTo>
                  <a:lnTo>
                    <a:pt x="100" y="48"/>
                  </a:lnTo>
                  <a:lnTo>
                    <a:pt x="112" y="56"/>
                  </a:lnTo>
                  <a:lnTo>
                    <a:pt x="142" y="56"/>
                  </a:lnTo>
                  <a:lnTo>
                    <a:pt x="156" y="48"/>
                  </a:lnTo>
                  <a:lnTo>
                    <a:pt x="178" y="32"/>
                  </a:lnTo>
                  <a:lnTo>
                    <a:pt x="204" y="28"/>
                  </a:lnTo>
                  <a:lnTo>
                    <a:pt x="226" y="36"/>
                  </a:lnTo>
                  <a:lnTo>
                    <a:pt x="256" y="52"/>
                  </a:lnTo>
                  <a:lnTo>
                    <a:pt x="272" y="56"/>
                  </a:lnTo>
                  <a:lnTo>
                    <a:pt x="274" y="78"/>
                  </a:lnTo>
                  <a:lnTo>
                    <a:pt x="264" y="98"/>
                  </a:lnTo>
                  <a:lnTo>
                    <a:pt x="262" y="126"/>
                  </a:lnTo>
                  <a:lnTo>
                    <a:pt x="268" y="150"/>
                  </a:lnTo>
                  <a:lnTo>
                    <a:pt x="282" y="150"/>
                  </a:lnTo>
                  <a:lnTo>
                    <a:pt x="280" y="162"/>
                  </a:lnTo>
                  <a:lnTo>
                    <a:pt x="266" y="176"/>
                  </a:lnTo>
                  <a:lnTo>
                    <a:pt x="272" y="186"/>
                  </a:lnTo>
                  <a:lnTo>
                    <a:pt x="286" y="202"/>
                  </a:lnTo>
                  <a:lnTo>
                    <a:pt x="298" y="212"/>
                  </a:lnTo>
                  <a:lnTo>
                    <a:pt x="298" y="224"/>
                  </a:lnTo>
                  <a:lnTo>
                    <a:pt x="306" y="224"/>
                  </a:lnTo>
                  <a:lnTo>
                    <a:pt x="306" y="232"/>
                  </a:lnTo>
                  <a:lnTo>
                    <a:pt x="292" y="234"/>
                  </a:lnTo>
                  <a:lnTo>
                    <a:pt x="278" y="242"/>
                  </a:lnTo>
                  <a:lnTo>
                    <a:pt x="278" y="258"/>
                  </a:lnTo>
                  <a:lnTo>
                    <a:pt x="236" y="254"/>
                  </a:lnTo>
                  <a:lnTo>
                    <a:pt x="208" y="246"/>
                  </a:lnTo>
                  <a:lnTo>
                    <a:pt x="206" y="230"/>
                  </a:lnTo>
                  <a:lnTo>
                    <a:pt x="196" y="222"/>
                  </a:lnTo>
                  <a:lnTo>
                    <a:pt x="188" y="224"/>
                  </a:lnTo>
                  <a:lnTo>
                    <a:pt x="178" y="232"/>
                  </a:lnTo>
                  <a:lnTo>
                    <a:pt x="164" y="234"/>
                  </a:lnTo>
                  <a:lnTo>
                    <a:pt x="138" y="224"/>
                  </a:lnTo>
                  <a:lnTo>
                    <a:pt x="118" y="206"/>
                  </a:lnTo>
                  <a:lnTo>
                    <a:pt x="104" y="188"/>
                  </a:lnTo>
                  <a:lnTo>
                    <a:pt x="98" y="176"/>
                  </a:lnTo>
                  <a:lnTo>
                    <a:pt x="80" y="172"/>
                  </a:lnTo>
                  <a:lnTo>
                    <a:pt x="70" y="176"/>
                  </a:lnTo>
                  <a:lnTo>
                    <a:pt x="60" y="172"/>
                  </a:lnTo>
                  <a:lnTo>
                    <a:pt x="62" y="166"/>
                  </a:lnTo>
                  <a:lnTo>
                    <a:pt x="56" y="154"/>
                  </a:lnTo>
                  <a:lnTo>
                    <a:pt x="60" y="140"/>
                  </a:lnTo>
                  <a:lnTo>
                    <a:pt x="48" y="130"/>
                  </a:lnTo>
                  <a:lnTo>
                    <a:pt x="38" y="126"/>
                  </a:lnTo>
                  <a:lnTo>
                    <a:pt x="20" y="104"/>
                  </a:lnTo>
                  <a:lnTo>
                    <a:pt x="26" y="90"/>
                  </a:lnTo>
                  <a:lnTo>
                    <a:pt x="32" y="86"/>
                  </a:lnTo>
                  <a:lnTo>
                    <a:pt x="30" y="78"/>
                  </a:lnTo>
                  <a:lnTo>
                    <a:pt x="34" y="72"/>
                  </a:lnTo>
                  <a:lnTo>
                    <a:pt x="26" y="70"/>
                  </a:lnTo>
                  <a:lnTo>
                    <a:pt x="16" y="54"/>
                  </a:lnTo>
                  <a:lnTo>
                    <a:pt x="10" y="44"/>
                  </a:lnTo>
                  <a:lnTo>
                    <a:pt x="6" y="34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0" y="8"/>
                  </a:lnTo>
                  <a:lnTo>
                    <a:pt x="2" y="4"/>
                  </a:lnTo>
                  <a:lnTo>
                    <a:pt x="10" y="2"/>
                  </a:lnTo>
                  <a:lnTo>
                    <a:pt x="24" y="14"/>
                  </a:lnTo>
                  <a:lnTo>
                    <a:pt x="32" y="18"/>
                  </a:lnTo>
                  <a:lnTo>
                    <a:pt x="34" y="12"/>
                  </a:lnTo>
                  <a:lnTo>
                    <a:pt x="42" y="14"/>
                  </a:lnTo>
                  <a:lnTo>
                    <a:pt x="48" y="10"/>
                  </a:lnTo>
                  <a:lnTo>
                    <a:pt x="60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68" y="16"/>
                  </a:lnTo>
                  <a:lnTo>
                    <a:pt x="62" y="18"/>
                  </a:lnTo>
                  <a:lnTo>
                    <a:pt x="68" y="24"/>
                  </a:lnTo>
                  <a:lnTo>
                    <a:pt x="76" y="2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0" name="Freeform 128"/>
            <p:cNvSpPr>
              <a:spLocks/>
            </p:cNvSpPr>
            <p:nvPr/>
          </p:nvSpPr>
          <p:spPr bwMode="auto">
            <a:xfrm>
              <a:off x="5804041" y="2958921"/>
              <a:ext cx="358775" cy="257175"/>
            </a:xfrm>
            <a:custGeom>
              <a:avLst/>
              <a:gdLst>
                <a:gd name="T0" fmla="*/ 12 w 226"/>
                <a:gd name="T1" fmla="*/ 56 h 162"/>
                <a:gd name="T2" fmla="*/ 24 w 226"/>
                <a:gd name="T3" fmla="*/ 56 h 162"/>
                <a:gd name="T4" fmla="*/ 34 w 226"/>
                <a:gd name="T5" fmla="*/ 60 h 162"/>
                <a:gd name="T6" fmla="*/ 44 w 226"/>
                <a:gd name="T7" fmla="*/ 48 h 162"/>
                <a:gd name="T8" fmla="*/ 56 w 226"/>
                <a:gd name="T9" fmla="*/ 44 h 162"/>
                <a:gd name="T10" fmla="*/ 68 w 226"/>
                <a:gd name="T11" fmla="*/ 26 h 162"/>
                <a:gd name="T12" fmla="*/ 84 w 226"/>
                <a:gd name="T13" fmla="*/ 20 h 162"/>
                <a:gd name="T14" fmla="*/ 96 w 226"/>
                <a:gd name="T15" fmla="*/ 20 h 162"/>
                <a:gd name="T16" fmla="*/ 116 w 226"/>
                <a:gd name="T17" fmla="*/ 26 h 162"/>
                <a:gd name="T18" fmla="*/ 126 w 226"/>
                <a:gd name="T19" fmla="*/ 30 h 162"/>
                <a:gd name="T20" fmla="*/ 146 w 226"/>
                <a:gd name="T21" fmla="*/ 18 h 162"/>
                <a:gd name="T22" fmla="*/ 154 w 226"/>
                <a:gd name="T23" fmla="*/ 16 h 162"/>
                <a:gd name="T24" fmla="*/ 164 w 226"/>
                <a:gd name="T25" fmla="*/ 0 h 162"/>
                <a:gd name="T26" fmla="*/ 172 w 226"/>
                <a:gd name="T27" fmla="*/ 6 h 162"/>
                <a:gd name="T28" fmla="*/ 174 w 226"/>
                <a:gd name="T29" fmla="*/ 18 h 162"/>
                <a:gd name="T30" fmla="*/ 172 w 226"/>
                <a:gd name="T31" fmla="*/ 26 h 162"/>
                <a:gd name="T32" fmla="*/ 172 w 226"/>
                <a:gd name="T33" fmla="*/ 32 h 162"/>
                <a:gd name="T34" fmla="*/ 182 w 226"/>
                <a:gd name="T35" fmla="*/ 30 h 162"/>
                <a:gd name="T36" fmla="*/ 190 w 226"/>
                <a:gd name="T37" fmla="*/ 26 h 162"/>
                <a:gd name="T38" fmla="*/ 198 w 226"/>
                <a:gd name="T39" fmla="*/ 20 h 162"/>
                <a:gd name="T40" fmla="*/ 226 w 226"/>
                <a:gd name="T41" fmla="*/ 20 h 162"/>
                <a:gd name="T42" fmla="*/ 226 w 226"/>
                <a:gd name="T43" fmla="*/ 28 h 162"/>
                <a:gd name="T44" fmla="*/ 214 w 226"/>
                <a:gd name="T45" fmla="*/ 30 h 162"/>
                <a:gd name="T46" fmla="*/ 198 w 226"/>
                <a:gd name="T47" fmla="*/ 30 h 162"/>
                <a:gd name="T48" fmla="*/ 190 w 226"/>
                <a:gd name="T49" fmla="*/ 30 h 162"/>
                <a:gd name="T50" fmla="*/ 186 w 226"/>
                <a:gd name="T51" fmla="*/ 32 h 162"/>
                <a:gd name="T52" fmla="*/ 174 w 226"/>
                <a:gd name="T53" fmla="*/ 40 h 162"/>
                <a:gd name="T54" fmla="*/ 168 w 226"/>
                <a:gd name="T55" fmla="*/ 46 h 162"/>
                <a:gd name="T56" fmla="*/ 172 w 226"/>
                <a:gd name="T57" fmla="*/ 52 h 162"/>
                <a:gd name="T58" fmla="*/ 174 w 226"/>
                <a:gd name="T59" fmla="*/ 58 h 162"/>
                <a:gd name="T60" fmla="*/ 172 w 226"/>
                <a:gd name="T61" fmla="*/ 68 h 162"/>
                <a:gd name="T62" fmla="*/ 168 w 226"/>
                <a:gd name="T63" fmla="*/ 78 h 162"/>
                <a:gd name="T64" fmla="*/ 152 w 226"/>
                <a:gd name="T65" fmla="*/ 84 h 162"/>
                <a:gd name="T66" fmla="*/ 148 w 226"/>
                <a:gd name="T67" fmla="*/ 96 h 162"/>
                <a:gd name="T68" fmla="*/ 142 w 226"/>
                <a:gd name="T69" fmla="*/ 100 h 162"/>
                <a:gd name="T70" fmla="*/ 138 w 226"/>
                <a:gd name="T71" fmla="*/ 110 h 162"/>
                <a:gd name="T72" fmla="*/ 138 w 226"/>
                <a:gd name="T73" fmla="*/ 124 h 162"/>
                <a:gd name="T74" fmla="*/ 114 w 226"/>
                <a:gd name="T75" fmla="*/ 124 h 162"/>
                <a:gd name="T76" fmla="*/ 110 w 226"/>
                <a:gd name="T77" fmla="*/ 132 h 162"/>
                <a:gd name="T78" fmla="*/ 94 w 226"/>
                <a:gd name="T79" fmla="*/ 132 h 162"/>
                <a:gd name="T80" fmla="*/ 90 w 226"/>
                <a:gd name="T81" fmla="*/ 138 h 162"/>
                <a:gd name="T82" fmla="*/ 88 w 226"/>
                <a:gd name="T83" fmla="*/ 156 h 162"/>
                <a:gd name="T84" fmla="*/ 78 w 226"/>
                <a:gd name="T85" fmla="*/ 158 h 162"/>
                <a:gd name="T86" fmla="*/ 42 w 226"/>
                <a:gd name="T87" fmla="*/ 162 h 162"/>
                <a:gd name="T88" fmla="*/ 24 w 226"/>
                <a:gd name="T89" fmla="*/ 162 h 162"/>
                <a:gd name="T90" fmla="*/ 18 w 226"/>
                <a:gd name="T91" fmla="*/ 156 h 162"/>
                <a:gd name="T92" fmla="*/ 8 w 226"/>
                <a:gd name="T93" fmla="*/ 160 h 162"/>
                <a:gd name="T94" fmla="*/ 4 w 226"/>
                <a:gd name="T95" fmla="*/ 154 h 162"/>
                <a:gd name="T96" fmla="*/ 18 w 226"/>
                <a:gd name="T97" fmla="*/ 140 h 162"/>
                <a:gd name="T98" fmla="*/ 20 w 226"/>
                <a:gd name="T99" fmla="*/ 128 h 162"/>
                <a:gd name="T100" fmla="*/ 6 w 226"/>
                <a:gd name="T101" fmla="*/ 128 h 162"/>
                <a:gd name="T102" fmla="*/ 4 w 226"/>
                <a:gd name="T103" fmla="*/ 114 h 162"/>
                <a:gd name="T104" fmla="*/ 0 w 226"/>
                <a:gd name="T105" fmla="*/ 104 h 162"/>
                <a:gd name="T106" fmla="*/ 2 w 226"/>
                <a:gd name="T107" fmla="*/ 76 h 162"/>
                <a:gd name="T108" fmla="*/ 12 w 226"/>
                <a:gd name="T109" fmla="*/ 5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6" h="162">
                  <a:moveTo>
                    <a:pt x="12" y="56"/>
                  </a:moveTo>
                  <a:lnTo>
                    <a:pt x="24" y="56"/>
                  </a:lnTo>
                  <a:lnTo>
                    <a:pt x="34" y="60"/>
                  </a:lnTo>
                  <a:lnTo>
                    <a:pt x="44" y="48"/>
                  </a:lnTo>
                  <a:lnTo>
                    <a:pt x="56" y="44"/>
                  </a:lnTo>
                  <a:lnTo>
                    <a:pt x="68" y="26"/>
                  </a:lnTo>
                  <a:lnTo>
                    <a:pt x="84" y="20"/>
                  </a:lnTo>
                  <a:lnTo>
                    <a:pt x="96" y="20"/>
                  </a:lnTo>
                  <a:lnTo>
                    <a:pt x="116" y="26"/>
                  </a:lnTo>
                  <a:lnTo>
                    <a:pt x="126" y="30"/>
                  </a:lnTo>
                  <a:lnTo>
                    <a:pt x="146" y="18"/>
                  </a:lnTo>
                  <a:lnTo>
                    <a:pt x="154" y="16"/>
                  </a:lnTo>
                  <a:lnTo>
                    <a:pt x="164" y="0"/>
                  </a:lnTo>
                  <a:lnTo>
                    <a:pt x="172" y="6"/>
                  </a:lnTo>
                  <a:lnTo>
                    <a:pt x="174" y="18"/>
                  </a:lnTo>
                  <a:lnTo>
                    <a:pt x="172" y="26"/>
                  </a:lnTo>
                  <a:lnTo>
                    <a:pt x="172" y="32"/>
                  </a:lnTo>
                  <a:lnTo>
                    <a:pt x="182" y="30"/>
                  </a:lnTo>
                  <a:lnTo>
                    <a:pt x="190" y="26"/>
                  </a:lnTo>
                  <a:lnTo>
                    <a:pt x="198" y="20"/>
                  </a:lnTo>
                  <a:lnTo>
                    <a:pt x="226" y="20"/>
                  </a:lnTo>
                  <a:lnTo>
                    <a:pt x="226" y="28"/>
                  </a:lnTo>
                  <a:lnTo>
                    <a:pt x="214" y="30"/>
                  </a:lnTo>
                  <a:lnTo>
                    <a:pt x="198" y="30"/>
                  </a:lnTo>
                  <a:lnTo>
                    <a:pt x="190" y="30"/>
                  </a:lnTo>
                  <a:lnTo>
                    <a:pt x="186" y="32"/>
                  </a:lnTo>
                  <a:lnTo>
                    <a:pt x="174" y="40"/>
                  </a:lnTo>
                  <a:lnTo>
                    <a:pt x="168" y="46"/>
                  </a:lnTo>
                  <a:lnTo>
                    <a:pt x="172" y="52"/>
                  </a:lnTo>
                  <a:lnTo>
                    <a:pt x="174" y="58"/>
                  </a:lnTo>
                  <a:lnTo>
                    <a:pt x="172" y="68"/>
                  </a:lnTo>
                  <a:lnTo>
                    <a:pt x="168" y="78"/>
                  </a:lnTo>
                  <a:lnTo>
                    <a:pt x="152" y="84"/>
                  </a:lnTo>
                  <a:lnTo>
                    <a:pt x="148" y="96"/>
                  </a:lnTo>
                  <a:lnTo>
                    <a:pt x="142" y="100"/>
                  </a:lnTo>
                  <a:lnTo>
                    <a:pt x="138" y="110"/>
                  </a:lnTo>
                  <a:lnTo>
                    <a:pt x="138" y="124"/>
                  </a:lnTo>
                  <a:lnTo>
                    <a:pt x="114" y="124"/>
                  </a:lnTo>
                  <a:lnTo>
                    <a:pt x="110" y="132"/>
                  </a:lnTo>
                  <a:lnTo>
                    <a:pt x="94" y="132"/>
                  </a:lnTo>
                  <a:lnTo>
                    <a:pt x="90" y="138"/>
                  </a:lnTo>
                  <a:lnTo>
                    <a:pt x="88" y="156"/>
                  </a:lnTo>
                  <a:lnTo>
                    <a:pt x="78" y="158"/>
                  </a:lnTo>
                  <a:lnTo>
                    <a:pt x="42" y="162"/>
                  </a:lnTo>
                  <a:lnTo>
                    <a:pt x="24" y="162"/>
                  </a:lnTo>
                  <a:lnTo>
                    <a:pt x="18" y="156"/>
                  </a:lnTo>
                  <a:lnTo>
                    <a:pt x="8" y="160"/>
                  </a:lnTo>
                  <a:lnTo>
                    <a:pt x="4" y="154"/>
                  </a:lnTo>
                  <a:lnTo>
                    <a:pt x="18" y="140"/>
                  </a:lnTo>
                  <a:lnTo>
                    <a:pt x="20" y="128"/>
                  </a:lnTo>
                  <a:lnTo>
                    <a:pt x="6" y="128"/>
                  </a:lnTo>
                  <a:lnTo>
                    <a:pt x="4" y="114"/>
                  </a:lnTo>
                  <a:lnTo>
                    <a:pt x="0" y="104"/>
                  </a:lnTo>
                  <a:lnTo>
                    <a:pt x="2" y="76"/>
                  </a:lnTo>
                  <a:lnTo>
                    <a:pt x="12" y="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1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solidFill>
              <a:srgbClr val="00B0F0"/>
            </a:solidFill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2" name="Freeform 130"/>
            <p:cNvSpPr>
              <a:spLocks/>
            </p:cNvSpPr>
            <p:nvPr/>
          </p:nvSpPr>
          <p:spPr bwMode="auto">
            <a:xfrm>
              <a:off x="5156341" y="3104971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7FF99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3" name="Freeform 131"/>
            <p:cNvSpPr>
              <a:spLocks/>
            </p:cNvSpPr>
            <p:nvPr/>
          </p:nvSpPr>
          <p:spPr bwMode="auto">
            <a:xfrm>
              <a:off x="5164499" y="3141691"/>
              <a:ext cx="523875" cy="425450"/>
            </a:xfrm>
            <a:custGeom>
              <a:avLst/>
              <a:gdLst>
                <a:gd name="T0" fmla="*/ 0 w 330"/>
                <a:gd name="T1" fmla="*/ 68 h 268"/>
                <a:gd name="T2" fmla="*/ 4 w 330"/>
                <a:gd name="T3" fmla="*/ 46 h 268"/>
                <a:gd name="T4" fmla="*/ 22 w 330"/>
                <a:gd name="T5" fmla="*/ 52 h 268"/>
                <a:gd name="T6" fmla="*/ 26 w 330"/>
                <a:gd name="T7" fmla="*/ 48 h 268"/>
                <a:gd name="T8" fmla="*/ 32 w 330"/>
                <a:gd name="T9" fmla="*/ 40 h 268"/>
                <a:gd name="T10" fmla="*/ 44 w 330"/>
                <a:gd name="T11" fmla="*/ 38 h 268"/>
                <a:gd name="T12" fmla="*/ 46 w 330"/>
                <a:gd name="T13" fmla="*/ 32 h 268"/>
                <a:gd name="T14" fmla="*/ 52 w 330"/>
                <a:gd name="T15" fmla="*/ 26 h 268"/>
                <a:gd name="T16" fmla="*/ 40 w 330"/>
                <a:gd name="T17" fmla="*/ 10 h 268"/>
                <a:gd name="T18" fmla="*/ 68 w 330"/>
                <a:gd name="T19" fmla="*/ 6 h 268"/>
                <a:gd name="T20" fmla="*/ 70 w 330"/>
                <a:gd name="T21" fmla="*/ 0 h 268"/>
                <a:gd name="T22" fmla="*/ 90 w 330"/>
                <a:gd name="T23" fmla="*/ 4 h 268"/>
                <a:gd name="T24" fmla="*/ 126 w 330"/>
                <a:gd name="T25" fmla="*/ 24 h 268"/>
                <a:gd name="T26" fmla="*/ 134 w 330"/>
                <a:gd name="T27" fmla="*/ 36 h 268"/>
                <a:gd name="T28" fmla="*/ 136 w 330"/>
                <a:gd name="T29" fmla="*/ 40 h 268"/>
                <a:gd name="T30" fmla="*/ 144 w 330"/>
                <a:gd name="T31" fmla="*/ 42 h 268"/>
                <a:gd name="T32" fmla="*/ 158 w 330"/>
                <a:gd name="T33" fmla="*/ 52 h 268"/>
                <a:gd name="T34" fmla="*/ 174 w 330"/>
                <a:gd name="T35" fmla="*/ 52 h 268"/>
                <a:gd name="T36" fmla="*/ 190 w 330"/>
                <a:gd name="T37" fmla="*/ 52 h 268"/>
                <a:gd name="T38" fmla="*/ 200 w 330"/>
                <a:gd name="T39" fmla="*/ 54 h 268"/>
                <a:gd name="T40" fmla="*/ 208 w 330"/>
                <a:gd name="T41" fmla="*/ 62 h 268"/>
                <a:gd name="T42" fmla="*/ 216 w 330"/>
                <a:gd name="T43" fmla="*/ 62 h 268"/>
                <a:gd name="T44" fmla="*/ 226 w 330"/>
                <a:gd name="T45" fmla="*/ 82 h 268"/>
                <a:gd name="T46" fmla="*/ 234 w 330"/>
                <a:gd name="T47" fmla="*/ 88 h 268"/>
                <a:gd name="T48" fmla="*/ 242 w 330"/>
                <a:gd name="T49" fmla="*/ 96 h 268"/>
                <a:gd name="T50" fmla="*/ 244 w 330"/>
                <a:gd name="T51" fmla="*/ 110 h 268"/>
                <a:gd name="T52" fmla="*/ 248 w 330"/>
                <a:gd name="T53" fmla="*/ 118 h 268"/>
                <a:gd name="T54" fmla="*/ 256 w 330"/>
                <a:gd name="T55" fmla="*/ 128 h 268"/>
                <a:gd name="T56" fmla="*/ 260 w 330"/>
                <a:gd name="T57" fmla="*/ 132 h 268"/>
                <a:gd name="T58" fmla="*/ 282 w 330"/>
                <a:gd name="T59" fmla="*/ 158 h 268"/>
                <a:gd name="T60" fmla="*/ 290 w 330"/>
                <a:gd name="T61" fmla="*/ 160 h 268"/>
                <a:gd name="T62" fmla="*/ 302 w 330"/>
                <a:gd name="T63" fmla="*/ 164 h 268"/>
                <a:gd name="T64" fmla="*/ 308 w 330"/>
                <a:gd name="T65" fmla="*/ 166 h 268"/>
                <a:gd name="T66" fmla="*/ 326 w 330"/>
                <a:gd name="T67" fmla="*/ 164 h 268"/>
                <a:gd name="T68" fmla="*/ 330 w 330"/>
                <a:gd name="T69" fmla="*/ 172 h 268"/>
                <a:gd name="T70" fmla="*/ 330 w 330"/>
                <a:gd name="T71" fmla="*/ 186 h 268"/>
                <a:gd name="T72" fmla="*/ 322 w 330"/>
                <a:gd name="T73" fmla="*/ 204 h 268"/>
                <a:gd name="T74" fmla="*/ 306 w 330"/>
                <a:gd name="T75" fmla="*/ 208 h 268"/>
                <a:gd name="T76" fmla="*/ 290 w 330"/>
                <a:gd name="T77" fmla="*/ 216 h 268"/>
                <a:gd name="T78" fmla="*/ 274 w 330"/>
                <a:gd name="T79" fmla="*/ 226 h 268"/>
                <a:gd name="T80" fmla="*/ 258 w 330"/>
                <a:gd name="T81" fmla="*/ 224 h 268"/>
                <a:gd name="T82" fmla="*/ 226 w 330"/>
                <a:gd name="T83" fmla="*/ 230 h 268"/>
                <a:gd name="T84" fmla="*/ 200 w 330"/>
                <a:gd name="T85" fmla="*/ 254 h 268"/>
                <a:gd name="T86" fmla="*/ 170 w 330"/>
                <a:gd name="T87" fmla="*/ 248 h 268"/>
                <a:gd name="T88" fmla="*/ 136 w 330"/>
                <a:gd name="T89" fmla="*/ 250 h 268"/>
                <a:gd name="T90" fmla="*/ 128 w 330"/>
                <a:gd name="T91" fmla="*/ 268 h 268"/>
                <a:gd name="T92" fmla="*/ 120 w 330"/>
                <a:gd name="T93" fmla="*/ 250 h 268"/>
                <a:gd name="T94" fmla="*/ 106 w 330"/>
                <a:gd name="T95" fmla="*/ 232 h 268"/>
                <a:gd name="T96" fmla="*/ 96 w 330"/>
                <a:gd name="T97" fmla="*/ 212 h 268"/>
                <a:gd name="T98" fmla="*/ 88 w 330"/>
                <a:gd name="T99" fmla="*/ 202 h 268"/>
                <a:gd name="T100" fmla="*/ 76 w 330"/>
                <a:gd name="T101" fmla="*/ 200 h 268"/>
                <a:gd name="T102" fmla="*/ 68 w 330"/>
                <a:gd name="T103" fmla="*/ 184 h 268"/>
                <a:gd name="T104" fmla="*/ 68 w 330"/>
                <a:gd name="T105" fmla="*/ 160 h 268"/>
                <a:gd name="T106" fmla="*/ 56 w 330"/>
                <a:gd name="T107" fmla="*/ 142 h 268"/>
                <a:gd name="T108" fmla="*/ 42 w 330"/>
                <a:gd name="T109" fmla="*/ 136 h 268"/>
                <a:gd name="T110" fmla="*/ 38 w 330"/>
                <a:gd name="T111" fmla="*/ 126 h 268"/>
                <a:gd name="T112" fmla="*/ 38 w 330"/>
                <a:gd name="T113" fmla="*/ 114 h 268"/>
                <a:gd name="T114" fmla="*/ 18 w 330"/>
                <a:gd name="T115" fmla="*/ 90 h 268"/>
                <a:gd name="T116" fmla="*/ 8 w 330"/>
                <a:gd name="T117" fmla="*/ 70 h 268"/>
                <a:gd name="T118" fmla="*/ 0 w 330"/>
                <a:gd name="T119" fmla="*/ 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0" h="268">
                  <a:moveTo>
                    <a:pt x="0" y="68"/>
                  </a:moveTo>
                  <a:lnTo>
                    <a:pt x="4" y="46"/>
                  </a:lnTo>
                  <a:lnTo>
                    <a:pt x="22" y="52"/>
                  </a:lnTo>
                  <a:lnTo>
                    <a:pt x="26" y="48"/>
                  </a:lnTo>
                  <a:lnTo>
                    <a:pt x="32" y="40"/>
                  </a:lnTo>
                  <a:lnTo>
                    <a:pt x="44" y="38"/>
                  </a:lnTo>
                  <a:lnTo>
                    <a:pt x="46" y="32"/>
                  </a:lnTo>
                  <a:lnTo>
                    <a:pt x="52" y="26"/>
                  </a:lnTo>
                  <a:lnTo>
                    <a:pt x="40" y="10"/>
                  </a:lnTo>
                  <a:lnTo>
                    <a:pt x="68" y="6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126" y="24"/>
                  </a:lnTo>
                  <a:lnTo>
                    <a:pt x="134" y="36"/>
                  </a:lnTo>
                  <a:lnTo>
                    <a:pt x="136" y="40"/>
                  </a:lnTo>
                  <a:lnTo>
                    <a:pt x="144" y="42"/>
                  </a:lnTo>
                  <a:lnTo>
                    <a:pt x="158" y="52"/>
                  </a:lnTo>
                  <a:lnTo>
                    <a:pt x="174" y="52"/>
                  </a:lnTo>
                  <a:lnTo>
                    <a:pt x="190" y="52"/>
                  </a:lnTo>
                  <a:lnTo>
                    <a:pt x="200" y="54"/>
                  </a:lnTo>
                  <a:lnTo>
                    <a:pt x="208" y="62"/>
                  </a:lnTo>
                  <a:lnTo>
                    <a:pt x="216" y="62"/>
                  </a:lnTo>
                  <a:lnTo>
                    <a:pt x="226" y="82"/>
                  </a:lnTo>
                  <a:lnTo>
                    <a:pt x="234" y="88"/>
                  </a:lnTo>
                  <a:lnTo>
                    <a:pt x="242" y="96"/>
                  </a:lnTo>
                  <a:lnTo>
                    <a:pt x="244" y="110"/>
                  </a:lnTo>
                  <a:lnTo>
                    <a:pt x="248" y="118"/>
                  </a:lnTo>
                  <a:lnTo>
                    <a:pt x="256" y="128"/>
                  </a:lnTo>
                  <a:lnTo>
                    <a:pt x="260" y="132"/>
                  </a:lnTo>
                  <a:lnTo>
                    <a:pt x="282" y="158"/>
                  </a:lnTo>
                  <a:lnTo>
                    <a:pt x="290" y="160"/>
                  </a:lnTo>
                  <a:lnTo>
                    <a:pt x="302" y="164"/>
                  </a:lnTo>
                  <a:lnTo>
                    <a:pt x="308" y="166"/>
                  </a:lnTo>
                  <a:lnTo>
                    <a:pt x="326" y="164"/>
                  </a:lnTo>
                  <a:lnTo>
                    <a:pt x="330" y="172"/>
                  </a:lnTo>
                  <a:lnTo>
                    <a:pt x="330" y="186"/>
                  </a:lnTo>
                  <a:lnTo>
                    <a:pt x="322" y="204"/>
                  </a:lnTo>
                  <a:lnTo>
                    <a:pt x="306" y="208"/>
                  </a:lnTo>
                  <a:lnTo>
                    <a:pt x="290" y="216"/>
                  </a:lnTo>
                  <a:lnTo>
                    <a:pt x="274" y="226"/>
                  </a:lnTo>
                  <a:lnTo>
                    <a:pt x="258" y="224"/>
                  </a:lnTo>
                  <a:lnTo>
                    <a:pt x="226" y="230"/>
                  </a:lnTo>
                  <a:lnTo>
                    <a:pt x="200" y="254"/>
                  </a:lnTo>
                  <a:lnTo>
                    <a:pt x="170" y="248"/>
                  </a:lnTo>
                  <a:lnTo>
                    <a:pt x="136" y="250"/>
                  </a:lnTo>
                  <a:lnTo>
                    <a:pt x="128" y="268"/>
                  </a:lnTo>
                  <a:lnTo>
                    <a:pt x="120" y="250"/>
                  </a:lnTo>
                  <a:lnTo>
                    <a:pt x="106" y="232"/>
                  </a:lnTo>
                  <a:lnTo>
                    <a:pt x="96" y="212"/>
                  </a:lnTo>
                  <a:lnTo>
                    <a:pt x="88" y="202"/>
                  </a:lnTo>
                  <a:lnTo>
                    <a:pt x="76" y="200"/>
                  </a:lnTo>
                  <a:lnTo>
                    <a:pt x="68" y="184"/>
                  </a:lnTo>
                  <a:lnTo>
                    <a:pt x="68" y="160"/>
                  </a:lnTo>
                  <a:lnTo>
                    <a:pt x="56" y="142"/>
                  </a:lnTo>
                  <a:lnTo>
                    <a:pt x="42" y="136"/>
                  </a:lnTo>
                  <a:lnTo>
                    <a:pt x="38" y="126"/>
                  </a:lnTo>
                  <a:lnTo>
                    <a:pt x="38" y="114"/>
                  </a:lnTo>
                  <a:lnTo>
                    <a:pt x="18" y="90"/>
                  </a:lnTo>
                  <a:lnTo>
                    <a:pt x="8" y="7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4" name="Freeform 132"/>
            <p:cNvSpPr>
              <a:spLocks/>
            </p:cNvSpPr>
            <p:nvPr/>
          </p:nvSpPr>
          <p:spPr bwMode="auto">
            <a:xfrm>
              <a:off x="5173803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7FF99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5" name="Freeform 133"/>
            <p:cNvSpPr>
              <a:spLocks/>
            </p:cNvSpPr>
            <p:nvPr/>
          </p:nvSpPr>
          <p:spPr bwMode="auto">
            <a:xfrm>
              <a:off x="5559566" y="3311346"/>
              <a:ext cx="15875" cy="41275"/>
            </a:xfrm>
            <a:custGeom>
              <a:avLst/>
              <a:gdLst>
                <a:gd name="T0" fmla="*/ 0 w 10"/>
                <a:gd name="T1" fmla="*/ 22 h 26"/>
                <a:gd name="T2" fmla="*/ 0 w 10"/>
                <a:gd name="T3" fmla="*/ 10 h 26"/>
                <a:gd name="T4" fmla="*/ 4 w 10"/>
                <a:gd name="T5" fmla="*/ 0 h 26"/>
                <a:gd name="T6" fmla="*/ 8 w 10"/>
                <a:gd name="T7" fmla="*/ 0 h 26"/>
                <a:gd name="T8" fmla="*/ 10 w 10"/>
                <a:gd name="T9" fmla="*/ 8 h 26"/>
                <a:gd name="T10" fmla="*/ 10 w 10"/>
                <a:gd name="T11" fmla="*/ 14 h 26"/>
                <a:gd name="T12" fmla="*/ 8 w 10"/>
                <a:gd name="T13" fmla="*/ 22 h 26"/>
                <a:gd name="T14" fmla="*/ 4 w 10"/>
                <a:gd name="T15" fmla="*/ 26 h 26"/>
                <a:gd name="T16" fmla="*/ 0 w 10"/>
                <a:gd name="T1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6">
                  <a:moveTo>
                    <a:pt x="0" y="22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8"/>
                  </a:lnTo>
                  <a:lnTo>
                    <a:pt x="10" y="14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6" name="Freeform 134"/>
            <p:cNvSpPr>
              <a:spLocks/>
            </p:cNvSpPr>
            <p:nvPr/>
          </p:nvSpPr>
          <p:spPr bwMode="auto">
            <a:xfrm>
              <a:off x="5546866" y="3298646"/>
              <a:ext cx="12700" cy="19050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2 h 12"/>
                <a:gd name="T4" fmla="*/ 4 w 8"/>
                <a:gd name="T5" fmla="*/ 12 h 12"/>
                <a:gd name="T6" fmla="*/ 0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lnTo>
                    <a:pt x="8" y="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FF99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7" name="Freeform 227"/>
            <p:cNvSpPr>
              <a:spLocks/>
            </p:cNvSpPr>
            <p:nvPr/>
          </p:nvSpPr>
          <p:spPr bwMode="auto">
            <a:xfrm>
              <a:off x="4934091" y="2854146"/>
              <a:ext cx="66675" cy="47625"/>
            </a:xfrm>
            <a:custGeom>
              <a:avLst/>
              <a:gdLst>
                <a:gd name="T0" fmla="*/ 0 w 42"/>
                <a:gd name="T1" fmla="*/ 14 h 30"/>
                <a:gd name="T2" fmla="*/ 0 w 42"/>
                <a:gd name="T3" fmla="*/ 20 h 30"/>
                <a:gd name="T4" fmla="*/ 2 w 42"/>
                <a:gd name="T5" fmla="*/ 26 h 30"/>
                <a:gd name="T6" fmla="*/ 10 w 42"/>
                <a:gd name="T7" fmla="*/ 26 h 30"/>
                <a:gd name="T8" fmla="*/ 4 w 42"/>
                <a:gd name="T9" fmla="*/ 30 h 30"/>
                <a:gd name="T10" fmla="*/ 14 w 42"/>
                <a:gd name="T11" fmla="*/ 28 h 30"/>
                <a:gd name="T12" fmla="*/ 26 w 42"/>
                <a:gd name="T13" fmla="*/ 20 h 30"/>
                <a:gd name="T14" fmla="*/ 34 w 42"/>
                <a:gd name="T15" fmla="*/ 16 h 30"/>
                <a:gd name="T16" fmla="*/ 42 w 42"/>
                <a:gd name="T17" fmla="*/ 18 h 30"/>
                <a:gd name="T18" fmla="*/ 38 w 42"/>
                <a:gd name="T19" fmla="*/ 14 h 30"/>
                <a:gd name="T20" fmla="*/ 32 w 42"/>
                <a:gd name="T21" fmla="*/ 10 h 30"/>
                <a:gd name="T22" fmla="*/ 30 w 42"/>
                <a:gd name="T23" fmla="*/ 4 h 30"/>
                <a:gd name="T24" fmla="*/ 22 w 42"/>
                <a:gd name="T25" fmla="*/ 4 h 30"/>
                <a:gd name="T26" fmla="*/ 12 w 42"/>
                <a:gd name="T27" fmla="*/ 0 h 30"/>
                <a:gd name="T28" fmla="*/ 4 w 42"/>
                <a:gd name="T29" fmla="*/ 4 h 30"/>
                <a:gd name="T30" fmla="*/ 0 w 42"/>
                <a:gd name="T31" fmla="*/ 10 h 30"/>
                <a:gd name="T32" fmla="*/ 0 w 42"/>
                <a:gd name="T33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0">
                  <a:moveTo>
                    <a:pt x="0" y="14"/>
                  </a:moveTo>
                  <a:lnTo>
                    <a:pt x="0" y="20"/>
                  </a:lnTo>
                  <a:lnTo>
                    <a:pt x="2" y="26"/>
                  </a:lnTo>
                  <a:lnTo>
                    <a:pt x="10" y="26"/>
                  </a:lnTo>
                  <a:lnTo>
                    <a:pt x="4" y="30"/>
                  </a:lnTo>
                  <a:lnTo>
                    <a:pt x="14" y="28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8" name="Freeform 188"/>
            <p:cNvSpPr>
              <a:spLocks/>
            </p:cNvSpPr>
            <p:nvPr/>
          </p:nvSpPr>
          <p:spPr bwMode="auto">
            <a:xfrm>
              <a:off x="4800741" y="1838146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9" name="Freeform 189"/>
            <p:cNvSpPr>
              <a:spLocks/>
            </p:cNvSpPr>
            <p:nvPr/>
          </p:nvSpPr>
          <p:spPr bwMode="auto">
            <a:xfrm>
              <a:off x="4554678" y="1885771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80" name="Group 296"/>
            <p:cNvGrpSpPr>
              <a:grpSpLocks/>
            </p:cNvGrpSpPr>
            <p:nvPr/>
          </p:nvGrpSpPr>
          <p:grpSpPr bwMode="auto">
            <a:xfrm>
              <a:off x="4402278" y="1307921"/>
              <a:ext cx="652463" cy="1019175"/>
              <a:chOff x="2780" y="885"/>
              <a:chExt cx="411" cy="642"/>
            </a:xfrm>
            <a:solidFill>
              <a:schemeClr val="bg1">
                <a:lumMod val="50000"/>
              </a:schemeClr>
            </a:solidFill>
          </p:grpSpPr>
          <p:sp>
            <p:nvSpPr>
              <p:cNvPr id="281" name="Freeform 94"/>
              <p:cNvSpPr>
                <a:spLocks/>
              </p:cNvSpPr>
              <p:nvPr/>
            </p:nvSpPr>
            <p:spPr bwMode="auto">
              <a:xfrm>
                <a:off x="2874" y="903"/>
                <a:ext cx="167" cy="120"/>
              </a:xfrm>
              <a:custGeom>
                <a:avLst/>
                <a:gdLst>
                  <a:gd name="T0" fmla="*/ 55 w 167"/>
                  <a:gd name="T1" fmla="*/ 84 h 120"/>
                  <a:gd name="T2" fmla="*/ 71 w 167"/>
                  <a:gd name="T3" fmla="*/ 80 h 120"/>
                  <a:gd name="T4" fmla="*/ 43 w 167"/>
                  <a:gd name="T5" fmla="*/ 78 h 120"/>
                  <a:gd name="T6" fmla="*/ 55 w 167"/>
                  <a:gd name="T7" fmla="*/ 64 h 120"/>
                  <a:gd name="T8" fmla="*/ 85 w 167"/>
                  <a:gd name="T9" fmla="*/ 60 h 120"/>
                  <a:gd name="T10" fmla="*/ 89 w 167"/>
                  <a:gd name="T11" fmla="*/ 48 h 120"/>
                  <a:gd name="T12" fmla="*/ 71 w 167"/>
                  <a:gd name="T13" fmla="*/ 52 h 120"/>
                  <a:gd name="T14" fmla="*/ 65 w 167"/>
                  <a:gd name="T15" fmla="*/ 42 h 120"/>
                  <a:gd name="T16" fmla="*/ 55 w 167"/>
                  <a:gd name="T17" fmla="*/ 48 h 120"/>
                  <a:gd name="T18" fmla="*/ 37 w 167"/>
                  <a:gd name="T19" fmla="*/ 64 h 120"/>
                  <a:gd name="T20" fmla="*/ 11 w 167"/>
                  <a:gd name="T21" fmla="*/ 46 h 120"/>
                  <a:gd name="T22" fmla="*/ 19 w 167"/>
                  <a:gd name="T23" fmla="*/ 28 h 120"/>
                  <a:gd name="T24" fmla="*/ 11 w 167"/>
                  <a:gd name="T25" fmla="*/ 24 h 120"/>
                  <a:gd name="T26" fmla="*/ 0 w 167"/>
                  <a:gd name="T27" fmla="*/ 20 h 120"/>
                  <a:gd name="T28" fmla="*/ 19 w 167"/>
                  <a:gd name="T29" fmla="*/ 8 h 120"/>
                  <a:gd name="T30" fmla="*/ 47 w 167"/>
                  <a:gd name="T31" fmla="*/ 10 h 120"/>
                  <a:gd name="T32" fmla="*/ 55 w 167"/>
                  <a:gd name="T33" fmla="*/ 12 h 120"/>
                  <a:gd name="T34" fmla="*/ 73 w 167"/>
                  <a:gd name="T35" fmla="*/ 14 h 120"/>
                  <a:gd name="T36" fmla="*/ 77 w 167"/>
                  <a:gd name="T37" fmla="*/ 28 h 120"/>
                  <a:gd name="T38" fmla="*/ 89 w 167"/>
                  <a:gd name="T39" fmla="*/ 38 h 120"/>
                  <a:gd name="T40" fmla="*/ 83 w 167"/>
                  <a:gd name="T41" fmla="*/ 12 h 120"/>
                  <a:gd name="T42" fmla="*/ 85 w 167"/>
                  <a:gd name="T43" fmla="*/ 0 h 120"/>
                  <a:gd name="T44" fmla="*/ 107 w 167"/>
                  <a:gd name="T45" fmla="*/ 8 h 120"/>
                  <a:gd name="T46" fmla="*/ 111 w 167"/>
                  <a:gd name="T47" fmla="*/ 22 h 120"/>
                  <a:gd name="T48" fmla="*/ 127 w 167"/>
                  <a:gd name="T49" fmla="*/ 22 h 120"/>
                  <a:gd name="T50" fmla="*/ 151 w 167"/>
                  <a:gd name="T51" fmla="*/ 36 h 120"/>
                  <a:gd name="T52" fmla="*/ 159 w 167"/>
                  <a:gd name="T53" fmla="*/ 48 h 120"/>
                  <a:gd name="T54" fmla="*/ 123 w 167"/>
                  <a:gd name="T55" fmla="*/ 60 h 120"/>
                  <a:gd name="T56" fmla="*/ 117 w 167"/>
                  <a:gd name="T57" fmla="*/ 84 h 120"/>
                  <a:gd name="T58" fmla="*/ 101 w 167"/>
                  <a:gd name="T59" fmla="*/ 102 h 120"/>
                  <a:gd name="T60" fmla="*/ 81 w 167"/>
                  <a:gd name="T61" fmla="*/ 114 h 120"/>
                  <a:gd name="T62" fmla="*/ 67 w 167"/>
                  <a:gd name="T63" fmla="*/ 104 h 120"/>
                  <a:gd name="T64" fmla="*/ 45 w 167"/>
                  <a:gd name="T65" fmla="*/ 9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0">
                    <a:moveTo>
                      <a:pt x="45" y="92"/>
                    </a:moveTo>
                    <a:lnTo>
                      <a:pt x="55" y="84"/>
                    </a:lnTo>
                    <a:lnTo>
                      <a:pt x="83" y="88"/>
                    </a:lnTo>
                    <a:lnTo>
                      <a:pt x="71" y="80"/>
                    </a:lnTo>
                    <a:lnTo>
                      <a:pt x="59" y="76"/>
                    </a:lnTo>
                    <a:lnTo>
                      <a:pt x="43" y="78"/>
                    </a:lnTo>
                    <a:lnTo>
                      <a:pt x="43" y="68"/>
                    </a:lnTo>
                    <a:lnTo>
                      <a:pt x="55" y="64"/>
                    </a:lnTo>
                    <a:lnTo>
                      <a:pt x="69" y="60"/>
                    </a:lnTo>
                    <a:lnTo>
                      <a:pt x="85" y="60"/>
                    </a:lnTo>
                    <a:lnTo>
                      <a:pt x="97" y="56"/>
                    </a:lnTo>
                    <a:lnTo>
                      <a:pt x="89" y="48"/>
                    </a:lnTo>
                    <a:lnTo>
                      <a:pt x="83" y="52"/>
                    </a:lnTo>
                    <a:lnTo>
                      <a:pt x="71" y="52"/>
                    </a:lnTo>
                    <a:lnTo>
                      <a:pt x="71" y="44"/>
                    </a:lnTo>
                    <a:lnTo>
                      <a:pt x="65" y="42"/>
                    </a:lnTo>
                    <a:lnTo>
                      <a:pt x="61" y="48"/>
                    </a:lnTo>
                    <a:lnTo>
                      <a:pt x="55" y="48"/>
                    </a:lnTo>
                    <a:lnTo>
                      <a:pt x="51" y="56"/>
                    </a:lnTo>
                    <a:lnTo>
                      <a:pt x="37" y="64"/>
                    </a:lnTo>
                    <a:lnTo>
                      <a:pt x="27" y="58"/>
                    </a:lnTo>
                    <a:lnTo>
                      <a:pt x="11" y="46"/>
                    </a:lnTo>
                    <a:lnTo>
                      <a:pt x="7" y="36"/>
                    </a:lnTo>
                    <a:lnTo>
                      <a:pt x="19" y="28"/>
                    </a:lnTo>
                    <a:lnTo>
                      <a:pt x="19" y="24"/>
                    </a:lnTo>
                    <a:lnTo>
                      <a:pt x="11" y="24"/>
                    </a:lnTo>
                    <a:lnTo>
                      <a:pt x="2" y="30"/>
                    </a:lnTo>
                    <a:lnTo>
                      <a:pt x="0" y="20"/>
                    </a:lnTo>
                    <a:lnTo>
                      <a:pt x="4" y="12"/>
                    </a:lnTo>
                    <a:lnTo>
                      <a:pt x="19" y="8"/>
                    </a:lnTo>
                    <a:lnTo>
                      <a:pt x="33" y="8"/>
                    </a:lnTo>
                    <a:lnTo>
                      <a:pt x="47" y="10"/>
                    </a:lnTo>
                    <a:lnTo>
                      <a:pt x="51" y="26"/>
                    </a:lnTo>
                    <a:lnTo>
                      <a:pt x="55" y="12"/>
                    </a:lnTo>
                    <a:lnTo>
                      <a:pt x="63" y="10"/>
                    </a:lnTo>
                    <a:lnTo>
                      <a:pt x="73" y="14"/>
                    </a:lnTo>
                    <a:lnTo>
                      <a:pt x="75" y="22"/>
                    </a:lnTo>
                    <a:lnTo>
                      <a:pt x="77" y="28"/>
                    </a:lnTo>
                    <a:lnTo>
                      <a:pt x="83" y="36"/>
                    </a:lnTo>
                    <a:lnTo>
                      <a:pt x="89" y="38"/>
                    </a:lnTo>
                    <a:lnTo>
                      <a:pt x="87" y="24"/>
                    </a:lnTo>
                    <a:lnTo>
                      <a:pt x="83" y="12"/>
                    </a:lnTo>
                    <a:lnTo>
                      <a:pt x="81" y="4"/>
                    </a:lnTo>
                    <a:lnTo>
                      <a:pt x="85" y="0"/>
                    </a:lnTo>
                    <a:lnTo>
                      <a:pt x="95" y="4"/>
                    </a:lnTo>
                    <a:lnTo>
                      <a:pt x="107" y="8"/>
                    </a:lnTo>
                    <a:lnTo>
                      <a:pt x="103" y="20"/>
                    </a:lnTo>
                    <a:lnTo>
                      <a:pt x="111" y="22"/>
                    </a:lnTo>
                    <a:lnTo>
                      <a:pt x="115" y="16"/>
                    </a:lnTo>
                    <a:lnTo>
                      <a:pt x="127" y="22"/>
                    </a:lnTo>
                    <a:lnTo>
                      <a:pt x="127" y="30"/>
                    </a:lnTo>
                    <a:lnTo>
                      <a:pt x="151" y="36"/>
                    </a:lnTo>
                    <a:lnTo>
                      <a:pt x="167" y="44"/>
                    </a:lnTo>
                    <a:lnTo>
                      <a:pt x="159" y="48"/>
                    </a:lnTo>
                    <a:lnTo>
                      <a:pt x="137" y="52"/>
                    </a:lnTo>
                    <a:lnTo>
                      <a:pt x="123" y="60"/>
                    </a:lnTo>
                    <a:lnTo>
                      <a:pt x="119" y="68"/>
                    </a:lnTo>
                    <a:lnTo>
                      <a:pt x="117" y="84"/>
                    </a:lnTo>
                    <a:lnTo>
                      <a:pt x="107" y="88"/>
                    </a:lnTo>
                    <a:lnTo>
                      <a:pt x="101" y="102"/>
                    </a:lnTo>
                    <a:lnTo>
                      <a:pt x="93" y="120"/>
                    </a:lnTo>
                    <a:lnTo>
                      <a:pt x="81" y="114"/>
                    </a:lnTo>
                    <a:lnTo>
                      <a:pt x="81" y="102"/>
                    </a:lnTo>
                    <a:lnTo>
                      <a:pt x="67" y="104"/>
                    </a:lnTo>
                    <a:lnTo>
                      <a:pt x="59" y="98"/>
                    </a:lnTo>
                    <a:lnTo>
                      <a:pt x="45" y="9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95"/>
              <p:cNvSpPr>
                <a:spLocks/>
              </p:cNvSpPr>
              <p:nvPr/>
            </p:nvSpPr>
            <p:spPr bwMode="auto">
              <a:xfrm>
                <a:off x="2991" y="885"/>
                <a:ext cx="144" cy="50"/>
              </a:xfrm>
              <a:custGeom>
                <a:avLst/>
                <a:gdLst>
                  <a:gd name="T0" fmla="*/ 62 w 144"/>
                  <a:gd name="T1" fmla="*/ 38 h 50"/>
                  <a:gd name="T2" fmla="*/ 52 w 144"/>
                  <a:gd name="T3" fmla="*/ 38 h 50"/>
                  <a:gd name="T4" fmla="*/ 34 w 144"/>
                  <a:gd name="T5" fmla="*/ 38 h 50"/>
                  <a:gd name="T6" fmla="*/ 36 w 144"/>
                  <a:gd name="T7" fmla="*/ 30 h 50"/>
                  <a:gd name="T8" fmla="*/ 54 w 144"/>
                  <a:gd name="T9" fmla="*/ 28 h 50"/>
                  <a:gd name="T10" fmla="*/ 60 w 144"/>
                  <a:gd name="T11" fmla="*/ 24 h 50"/>
                  <a:gd name="T12" fmla="*/ 50 w 144"/>
                  <a:gd name="T13" fmla="*/ 22 h 50"/>
                  <a:gd name="T14" fmla="*/ 34 w 144"/>
                  <a:gd name="T15" fmla="*/ 22 h 50"/>
                  <a:gd name="T16" fmla="*/ 18 w 144"/>
                  <a:gd name="T17" fmla="*/ 26 h 50"/>
                  <a:gd name="T18" fmla="*/ 2 w 144"/>
                  <a:gd name="T19" fmla="*/ 24 h 50"/>
                  <a:gd name="T20" fmla="*/ 0 w 144"/>
                  <a:gd name="T21" fmla="*/ 18 h 50"/>
                  <a:gd name="T22" fmla="*/ 10 w 144"/>
                  <a:gd name="T23" fmla="*/ 14 h 50"/>
                  <a:gd name="T24" fmla="*/ 22 w 144"/>
                  <a:gd name="T25" fmla="*/ 6 h 50"/>
                  <a:gd name="T26" fmla="*/ 30 w 144"/>
                  <a:gd name="T27" fmla="*/ 6 h 50"/>
                  <a:gd name="T28" fmla="*/ 46 w 144"/>
                  <a:gd name="T29" fmla="*/ 10 h 50"/>
                  <a:gd name="T30" fmla="*/ 56 w 144"/>
                  <a:gd name="T31" fmla="*/ 10 h 50"/>
                  <a:gd name="T32" fmla="*/ 66 w 144"/>
                  <a:gd name="T33" fmla="*/ 12 h 50"/>
                  <a:gd name="T34" fmla="*/ 74 w 144"/>
                  <a:gd name="T35" fmla="*/ 0 h 50"/>
                  <a:gd name="T36" fmla="*/ 82 w 144"/>
                  <a:gd name="T37" fmla="*/ 14 h 50"/>
                  <a:gd name="T38" fmla="*/ 96 w 144"/>
                  <a:gd name="T39" fmla="*/ 8 h 50"/>
                  <a:gd name="T40" fmla="*/ 114 w 144"/>
                  <a:gd name="T41" fmla="*/ 10 h 50"/>
                  <a:gd name="T42" fmla="*/ 132 w 144"/>
                  <a:gd name="T43" fmla="*/ 14 h 50"/>
                  <a:gd name="T44" fmla="*/ 144 w 144"/>
                  <a:gd name="T45" fmla="*/ 16 h 50"/>
                  <a:gd name="T46" fmla="*/ 138 w 144"/>
                  <a:gd name="T47" fmla="*/ 22 h 50"/>
                  <a:gd name="T48" fmla="*/ 122 w 144"/>
                  <a:gd name="T49" fmla="*/ 30 h 50"/>
                  <a:gd name="T50" fmla="*/ 114 w 144"/>
                  <a:gd name="T51" fmla="*/ 38 h 50"/>
                  <a:gd name="T52" fmla="*/ 100 w 144"/>
                  <a:gd name="T53" fmla="*/ 38 h 50"/>
                  <a:gd name="T54" fmla="*/ 92 w 144"/>
                  <a:gd name="T55" fmla="*/ 50 h 50"/>
                  <a:gd name="T56" fmla="*/ 74 w 144"/>
                  <a:gd name="T57" fmla="*/ 46 h 50"/>
                  <a:gd name="T58" fmla="*/ 68 w 144"/>
                  <a:gd name="T59" fmla="*/ 38 h 50"/>
                  <a:gd name="T60" fmla="*/ 62 w 144"/>
                  <a:gd name="T61" fmla="*/ 3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50">
                    <a:moveTo>
                      <a:pt x="62" y="38"/>
                    </a:moveTo>
                    <a:lnTo>
                      <a:pt x="52" y="38"/>
                    </a:lnTo>
                    <a:lnTo>
                      <a:pt x="34" y="38"/>
                    </a:lnTo>
                    <a:lnTo>
                      <a:pt x="36" y="30"/>
                    </a:lnTo>
                    <a:lnTo>
                      <a:pt x="54" y="28"/>
                    </a:lnTo>
                    <a:lnTo>
                      <a:pt x="60" y="24"/>
                    </a:lnTo>
                    <a:lnTo>
                      <a:pt x="50" y="22"/>
                    </a:lnTo>
                    <a:lnTo>
                      <a:pt x="34" y="22"/>
                    </a:lnTo>
                    <a:lnTo>
                      <a:pt x="18" y="26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10" y="14"/>
                    </a:lnTo>
                    <a:lnTo>
                      <a:pt x="22" y="6"/>
                    </a:lnTo>
                    <a:lnTo>
                      <a:pt x="30" y="6"/>
                    </a:lnTo>
                    <a:lnTo>
                      <a:pt x="46" y="10"/>
                    </a:lnTo>
                    <a:lnTo>
                      <a:pt x="56" y="10"/>
                    </a:lnTo>
                    <a:lnTo>
                      <a:pt x="66" y="12"/>
                    </a:lnTo>
                    <a:lnTo>
                      <a:pt x="74" y="0"/>
                    </a:lnTo>
                    <a:lnTo>
                      <a:pt x="82" y="14"/>
                    </a:lnTo>
                    <a:lnTo>
                      <a:pt x="96" y="8"/>
                    </a:lnTo>
                    <a:lnTo>
                      <a:pt x="114" y="10"/>
                    </a:lnTo>
                    <a:lnTo>
                      <a:pt x="132" y="14"/>
                    </a:lnTo>
                    <a:lnTo>
                      <a:pt x="144" y="16"/>
                    </a:lnTo>
                    <a:lnTo>
                      <a:pt x="138" y="22"/>
                    </a:lnTo>
                    <a:lnTo>
                      <a:pt x="122" y="30"/>
                    </a:lnTo>
                    <a:lnTo>
                      <a:pt x="114" y="38"/>
                    </a:lnTo>
                    <a:lnTo>
                      <a:pt x="100" y="38"/>
                    </a:lnTo>
                    <a:lnTo>
                      <a:pt x="92" y="50"/>
                    </a:lnTo>
                    <a:lnTo>
                      <a:pt x="74" y="46"/>
                    </a:lnTo>
                    <a:lnTo>
                      <a:pt x="68" y="38"/>
                    </a:lnTo>
                    <a:lnTo>
                      <a:pt x="62" y="3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96"/>
              <p:cNvSpPr>
                <a:spLocks/>
              </p:cNvSpPr>
              <p:nvPr/>
            </p:nvSpPr>
            <p:spPr bwMode="auto">
              <a:xfrm>
                <a:off x="3031" y="967"/>
                <a:ext cx="58" cy="32"/>
              </a:xfrm>
              <a:custGeom>
                <a:avLst/>
                <a:gdLst>
                  <a:gd name="T0" fmla="*/ 10 w 58"/>
                  <a:gd name="T1" fmla="*/ 8 h 32"/>
                  <a:gd name="T2" fmla="*/ 14 w 58"/>
                  <a:gd name="T3" fmla="*/ 4 h 32"/>
                  <a:gd name="T4" fmla="*/ 30 w 58"/>
                  <a:gd name="T5" fmla="*/ 0 h 32"/>
                  <a:gd name="T6" fmla="*/ 38 w 58"/>
                  <a:gd name="T7" fmla="*/ 0 h 32"/>
                  <a:gd name="T8" fmla="*/ 42 w 58"/>
                  <a:gd name="T9" fmla="*/ 8 h 32"/>
                  <a:gd name="T10" fmla="*/ 48 w 58"/>
                  <a:gd name="T11" fmla="*/ 12 h 32"/>
                  <a:gd name="T12" fmla="*/ 58 w 58"/>
                  <a:gd name="T13" fmla="*/ 12 h 32"/>
                  <a:gd name="T14" fmla="*/ 52 w 58"/>
                  <a:gd name="T15" fmla="*/ 20 h 32"/>
                  <a:gd name="T16" fmla="*/ 38 w 58"/>
                  <a:gd name="T17" fmla="*/ 28 h 32"/>
                  <a:gd name="T18" fmla="*/ 26 w 58"/>
                  <a:gd name="T19" fmla="*/ 32 h 32"/>
                  <a:gd name="T20" fmla="*/ 26 w 58"/>
                  <a:gd name="T21" fmla="*/ 20 h 32"/>
                  <a:gd name="T22" fmla="*/ 18 w 58"/>
                  <a:gd name="T23" fmla="*/ 20 h 32"/>
                  <a:gd name="T24" fmla="*/ 10 w 58"/>
                  <a:gd name="T25" fmla="*/ 22 h 32"/>
                  <a:gd name="T26" fmla="*/ 4 w 58"/>
                  <a:gd name="T27" fmla="*/ 28 h 32"/>
                  <a:gd name="T28" fmla="*/ 0 w 58"/>
                  <a:gd name="T29" fmla="*/ 20 h 32"/>
                  <a:gd name="T30" fmla="*/ 6 w 58"/>
                  <a:gd name="T31" fmla="*/ 14 h 32"/>
                  <a:gd name="T32" fmla="*/ 10 w 58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32">
                    <a:moveTo>
                      <a:pt x="10" y="8"/>
                    </a:moveTo>
                    <a:lnTo>
                      <a:pt x="14" y="4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2" y="8"/>
                    </a:lnTo>
                    <a:lnTo>
                      <a:pt x="48" y="12"/>
                    </a:lnTo>
                    <a:lnTo>
                      <a:pt x="58" y="12"/>
                    </a:lnTo>
                    <a:lnTo>
                      <a:pt x="52" y="20"/>
                    </a:lnTo>
                    <a:lnTo>
                      <a:pt x="38" y="28"/>
                    </a:lnTo>
                    <a:lnTo>
                      <a:pt x="26" y="32"/>
                    </a:lnTo>
                    <a:lnTo>
                      <a:pt x="26" y="20"/>
                    </a:lnTo>
                    <a:lnTo>
                      <a:pt x="18" y="20"/>
                    </a:lnTo>
                    <a:lnTo>
                      <a:pt x="10" y="22"/>
                    </a:lnTo>
                    <a:lnTo>
                      <a:pt x="4" y="28"/>
                    </a:lnTo>
                    <a:lnTo>
                      <a:pt x="0" y="20"/>
                    </a:lnTo>
                    <a:lnTo>
                      <a:pt x="6" y="14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190"/>
              <p:cNvSpPr>
                <a:spLocks/>
              </p:cNvSpPr>
              <p:nvPr/>
            </p:nvSpPr>
            <p:spPr bwMode="auto">
              <a:xfrm>
                <a:off x="2780" y="1189"/>
                <a:ext cx="411" cy="338"/>
              </a:xfrm>
              <a:custGeom>
                <a:avLst/>
                <a:gdLst>
                  <a:gd name="T0" fmla="*/ 92 w 411"/>
                  <a:gd name="T1" fmla="*/ 310 h 338"/>
                  <a:gd name="T2" fmla="*/ 82 w 411"/>
                  <a:gd name="T3" fmla="*/ 312 h 338"/>
                  <a:gd name="T4" fmla="*/ 62 w 411"/>
                  <a:gd name="T5" fmla="*/ 328 h 338"/>
                  <a:gd name="T6" fmla="*/ 24 w 411"/>
                  <a:gd name="T7" fmla="*/ 334 h 338"/>
                  <a:gd name="T8" fmla="*/ 10 w 411"/>
                  <a:gd name="T9" fmla="*/ 316 h 338"/>
                  <a:gd name="T10" fmla="*/ 16 w 411"/>
                  <a:gd name="T11" fmla="*/ 302 h 338"/>
                  <a:gd name="T12" fmla="*/ 4 w 411"/>
                  <a:gd name="T13" fmla="*/ 296 h 338"/>
                  <a:gd name="T14" fmla="*/ 8 w 411"/>
                  <a:gd name="T15" fmla="*/ 280 h 338"/>
                  <a:gd name="T16" fmla="*/ 0 w 411"/>
                  <a:gd name="T17" fmla="*/ 250 h 338"/>
                  <a:gd name="T18" fmla="*/ 26 w 411"/>
                  <a:gd name="T19" fmla="*/ 230 h 338"/>
                  <a:gd name="T20" fmla="*/ 56 w 411"/>
                  <a:gd name="T21" fmla="*/ 220 h 338"/>
                  <a:gd name="T22" fmla="*/ 70 w 411"/>
                  <a:gd name="T23" fmla="*/ 208 h 338"/>
                  <a:gd name="T24" fmla="*/ 98 w 411"/>
                  <a:gd name="T25" fmla="*/ 202 h 338"/>
                  <a:gd name="T26" fmla="*/ 84 w 411"/>
                  <a:gd name="T27" fmla="*/ 204 h 338"/>
                  <a:gd name="T28" fmla="*/ 92 w 411"/>
                  <a:gd name="T29" fmla="*/ 184 h 338"/>
                  <a:gd name="T30" fmla="*/ 113 w 411"/>
                  <a:gd name="T31" fmla="*/ 164 h 338"/>
                  <a:gd name="T32" fmla="*/ 137 w 411"/>
                  <a:gd name="T33" fmla="*/ 134 h 338"/>
                  <a:gd name="T34" fmla="*/ 157 w 411"/>
                  <a:gd name="T35" fmla="*/ 106 h 338"/>
                  <a:gd name="T36" fmla="*/ 175 w 411"/>
                  <a:gd name="T37" fmla="*/ 86 h 338"/>
                  <a:gd name="T38" fmla="*/ 185 w 411"/>
                  <a:gd name="T39" fmla="*/ 72 h 338"/>
                  <a:gd name="T40" fmla="*/ 163 w 411"/>
                  <a:gd name="T41" fmla="*/ 78 h 338"/>
                  <a:gd name="T42" fmla="*/ 165 w 411"/>
                  <a:gd name="T43" fmla="*/ 62 h 338"/>
                  <a:gd name="T44" fmla="*/ 183 w 411"/>
                  <a:gd name="T45" fmla="*/ 64 h 338"/>
                  <a:gd name="T46" fmla="*/ 203 w 411"/>
                  <a:gd name="T47" fmla="*/ 60 h 338"/>
                  <a:gd name="T48" fmla="*/ 199 w 411"/>
                  <a:gd name="T49" fmla="*/ 44 h 338"/>
                  <a:gd name="T50" fmla="*/ 225 w 411"/>
                  <a:gd name="T51" fmla="*/ 30 h 338"/>
                  <a:gd name="T52" fmla="*/ 243 w 411"/>
                  <a:gd name="T53" fmla="*/ 40 h 338"/>
                  <a:gd name="T54" fmla="*/ 267 w 411"/>
                  <a:gd name="T55" fmla="*/ 38 h 338"/>
                  <a:gd name="T56" fmla="*/ 285 w 411"/>
                  <a:gd name="T57" fmla="*/ 24 h 338"/>
                  <a:gd name="T58" fmla="*/ 291 w 411"/>
                  <a:gd name="T59" fmla="*/ 36 h 338"/>
                  <a:gd name="T60" fmla="*/ 309 w 411"/>
                  <a:gd name="T61" fmla="*/ 16 h 338"/>
                  <a:gd name="T62" fmla="*/ 337 w 411"/>
                  <a:gd name="T63" fmla="*/ 4 h 338"/>
                  <a:gd name="T64" fmla="*/ 319 w 411"/>
                  <a:gd name="T65" fmla="*/ 32 h 338"/>
                  <a:gd name="T66" fmla="*/ 343 w 411"/>
                  <a:gd name="T67" fmla="*/ 22 h 338"/>
                  <a:gd name="T68" fmla="*/ 373 w 411"/>
                  <a:gd name="T69" fmla="*/ 6 h 338"/>
                  <a:gd name="T70" fmla="*/ 387 w 411"/>
                  <a:gd name="T71" fmla="*/ 10 h 338"/>
                  <a:gd name="T72" fmla="*/ 401 w 411"/>
                  <a:gd name="T73" fmla="*/ 32 h 338"/>
                  <a:gd name="T74" fmla="*/ 397 w 411"/>
                  <a:gd name="T75" fmla="*/ 44 h 338"/>
                  <a:gd name="T76" fmla="*/ 387 w 411"/>
                  <a:gd name="T77" fmla="*/ 52 h 338"/>
                  <a:gd name="T78" fmla="*/ 355 w 411"/>
                  <a:gd name="T79" fmla="*/ 30 h 338"/>
                  <a:gd name="T80" fmla="*/ 333 w 411"/>
                  <a:gd name="T81" fmla="*/ 44 h 338"/>
                  <a:gd name="T82" fmla="*/ 317 w 411"/>
                  <a:gd name="T83" fmla="*/ 72 h 338"/>
                  <a:gd name="T84" fmla="*/ 275 w 411"/>
                  <a:gd name="T85" fmla="*/ 68 h 338"/>
                  <a:gd name="T86" fmla="*/ 261 w 411"/>
                  <a:gd name="T87" fmla="*/ 52 h 338"/>
                  <a:gd name="T88" fmla="*/ 241 w 411"/>
                  <a:gd name="T89" fmla="*/ 62 h 338"/>
                  <a:gd name="T90" fmla="*/ 227 w 411"/>
                  <a:gd name="T91" fmla="*/ 78 h 338"/>
                  <a:gd name="T92" fmla="*/ 213 w 411"/>
                  <a:gd name="T93" fmla="*/ 72 h 338"/>
                  <a:gd name="T94" fmla="*/ 195 w 411"/>
                  <a:gd name="T95" fmla="*/ 86 h 338"/>
                  <a:gd name="T96" fmla="*/ 183 w 411"/>
                  <a:gd name="T97" fmla="*/ 114 h 338"/>
                  <a:gd name="T98" fmla="*/ 169 w 411"/>
                  <a:gd name="T99" fmla="*/ 136 h 338"/>
                  <a:gd name="T100" fmla="*/ 153 w 411"/>
                  <a:gd name="T101" fmla="*/ 154 h 338"/>
                  <a:gd name="T102" fmla="*/ 149 w 411"/>
                  <a:gd name="T103" fmla="*/ 184 h 338"/>
                  <a:gd name="T104" fmla="*/ 113 w 411"/>
                  <a:gd name="T105" fmla="*/ 198 h 338"/>
                  <a:gd name="T106" fmla="*/ 125 w 411"/>
                  <a:gd name="T107" fmla="*/ 254 h 338"/>
                  <a:gd name="T108" fmla="*/ 113 w 411"/>
                  <a:gd name="T109" fmla="*/ 268 h 338"/>
                  <a:gd name="T110" fmla="*/ 121 w 411"/>
                  <a:gd name="T111" fmla="*/ 288 h 338"/>
                  <a:gd name="T112" fmla="*/ 113 w 411"/>
                  <a:gd name="T113" fmla="*/ 31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11" h="338">
                    <a:moveTo>
                      <a:pt x="96" y="314"/>
                    </a:moveTo>
                    <a:lnTo>
                      <a:pt x="92" y="310"/>
                    </a:lnTo>
                    <a:lnTo>
                      <a:pt x="88" y="300"/>
                    </a:lnTo>
                    <a:lnTo>
                      <a:pt x="82" y="312"/>
                    </a:lnTo>
                    <a:lnTo>
                      <a:pt x="74" y="316"/>
                    </a:lnTo>
                    <a:lnTo>
                      <a:pt x="62" y="328"/>
                    </a:lnTo>
                    <a:lnTo>
                      <a:pt x="42" y="338"/>
                    </a:lnTo>
                    <a:lnTo>
                      <a:pt x="24" y="334"/>
                    </a:lnTo>
                    <a:lnTo>
                      <a:pt x="12" y="324"/>
                    </a:lnTo>
                    <a:lnTo>
                      <a:pt x="10" y="316"/>
                    </a:lnTo>
                    <a:lnTo>
                      <a:pt x="18" y="306"/>
                    </a:lnTo>
                    <a:lnTo>
                      <a:pt x="16" y="302"/>
                    </a:lnTo>
                    <a:lnTo>
                      <a:pt x="6" y="304"/>
                    </a:lnTo>
                    <a:lnTo>
                      <a:pt x="4" y="296"/>
                    </a:lnTo>
                    <a:lnTo>
                      <a:pt x="18" y="286"/>
                    </a:lnTo>
                    <a:lnTo>
                      <a:pt x="8" y="280"/>
                    </a:lnTo>
                    <a:lnTo>
                      <a:pt x="4" y="272"/>
                    </a:lnTo>
                    <a:lnTo>
                      <a:pt x="0" y="250"/>
                    </a:lnTo>
                    <a:lnTo>
                      <a:pt x="4" y="240"/>
                    </a:lnTo>
                    <a:lnTo>
                      <a:pt x="26" y="230"/>
                    </a:lnTo>
                    <a:lnTo>
                      <a:pt x="42" y="226"/>
                    </a:lnTo>
                    <a:lnTo>
                      <a:pt x="56" y="220"/>
                    </a:lnTo>
                    <a:lnTo>
                      <a:pt x="62" y="208"/>
                    </a:lnTo>
                    <a:lnTo>
                      <a:pt x="70" y="208"/>
                    </a:lnTo>
                    <a:lnTo>
                      <a:pt x="84" y="210"/>
                    </a:lnTo>
                    <a:lnTo>
                      <a:pt x="98" y="202"/>
                    </a:lnTo>
                    <a:lnTo>
                      <a:pt x="94" y="194"/>
                    </a:lnTo>
                    <a:lnTo>
                      <a:pt x="84" y="204"/>
                    </a:lnTo>
                    <a:lnTo>
                      <a:pt x="74" y="202"/>
                    </a:lnTo>
                    <a:lnTo>
                      <a:pt x="92" y="184"/>
                    </a:lnTo>
                    <a:lnTo>
                      <a:pt x="103" y="178"/>
                    </a:lnTo>
                    <a:lnTo>
                      <a:pt x="113" y="164"/>
                    </a:lnTo>
                    <a:lnTo>
                      <a:pt x="127" y="140"/>
                    </a:lnTo>
                    <a:lnTo>
                      <a:pt x="137" y="134"/>
                    </a:lnTo>
                    <a:lnTo>
                      <a:pt x="137" y="122"/>
                    </a:lnTo>
                    <a:lnTo>
                      <a:pt x="157" y="106"/>
                    </a:lnTo>
                    <a:lnTo>
                      <a:pt x="167" y="100"/>
                    </a:lnTo>
                    <a:lnTo>
                      <a:pt x="175" y="86"/>
                    </a:lnTo>
                    <a:lnTo>
                      <a:pt x="183" y="86"/>
                    </a:lnTo>
                    <a:lnTo>
                      <a:pt x="185" y="72"/>
                    </a:lnTo>
                    <a:lnTo>
                      <a:pt x="175" y="78"/>
                    </a:lnTo>
                    <a:lnTo>
                      <a:pt x="163" y="78"/>
                    </a:lnTo>
                    <a:lnTo>
                      <a:pt x="161" y="72"/>
                    </a:lnTo>
                    <a:lnTo>
                      <a:pt x="165" y="62"/>
                    </a:lnTo>
                    <a:lnTo>
                      <a:pt x="175" y="56"/>
                    </a:lnTo>
                    <a:lnTo>
                      <a:pt x="183" y="64"/>
                    </a:lnTo>
                    <a:lnTo>
                      <a:pt x="201" y="68"/>
                    </a:lnTo>
                    <a:lnTo>
                      <a:pt x="203" y="60"/>
                    </a:lnTo>
                    <a:lnTo>
                      <a:pt x="193" y="54"/>
                    </a:lnTo>
                    <a:lnTo>
                      <a:pt x="199" y="44"/>
                    </a:lnTo>
                    <a:lnTo>
                      <a:pt x="217" y="48"/>
                    </a:lnTo>
                    <a:lnTo>
                      <a:pt x="225" y="30"/>
                    </a:lnTo>
                    <a:lnTo>
                      <a:pt x="237" y="30"/>
                    </a:lnTo>
                    <a:lnTo>
                      <a:pt x="243" y="40"/>
                    </a:lnTo>
                    <a:lnTo>
                      <a:pt x="257" y="32"/>
                    </a:lnTo>
                    <a:lnTo>
                      <a:pt x="267" y="38"/>
                    </a:lnTo>
                    <a:lnTo>
                      <a:pt x="273" y="26"/>
                    </a:lnTo>
                    <a:lnTo>
                      <a:pt x="285" y="24"/>
                    </a:lnTo>
                    <a:lnTo>
                      <a:pt x="285" y="34"/>
                    </a:lnTo>
                    <a:lnTo>
                      <a:pt x="291" y="36"/>
                    </a:lnTo>
                    <a:lnTo>
                      <a:pt x="295" y="16"/>
                    </a:lnTo>
                    <a:lnTo>
                      <a:pt x="309" y="16"/>
                    </a:lnTo>
                    <a:lnTo>
                      <a:pt x="329" y="0"/>
                    </a:lnTo>
                    <a:lnTo>
                      <a:pt x="337" y="4"/>
                    </a:lnTo>
                    <a:lnTo>
                      <a:pt x="319" y="22"/>
                    </a:lnTo>
                    <a:lnTo>
                      <a:pt x="319" y="32"/>
                    </a:lnTo>
                    <a:lnTo>
                      <a:pt x="343" y="10"/>
                    </a:lnTo>
                    <a:lnTo>
                      <a:pt x="343" y="22"/>
                    </a:lnTo>
                    <a:lnTo>
                      <a:pt x="359" y="4"/>
                    </a:lnTo>
                    <a:lnTo>
                      <a:pt x="373" y="6"/>
                    </a:lnTo>
                    <a:lnTo>
                      <a:pt x="369" y="20"/>
                    </a:lnTo>
                    <a:lnTo>
                      <a:pt x="387" y="10"/>
                    </a:lnTo>
                    <a:lnTo>
                      <a:pt x="411" y="20"/>
                    </a:lnTo>
                    <a:lnTo>
                      <a:pt x="401" y="32"/>
                    </a:lnTo>
                    <a:lnTo>
                      <a:pt x="381" y="30"/>
                    </a:lnTo>
                    <a:lnTo>
                      <a:pt x="397" y="44"/>
                    </a:lnTo>
                    <a:lnTo>
                      <a:pt x="397" y="50"/>
                    </a:lnTo>
                    <a:lnTo>
                      <a:pt x="387" y="52"/>
                    </a:lnTo>
                    <a:lnTo>
                      <a:pt x="377" y="38"/>
                    </a:lnTo>
                    <a:lnTo>
                      <a:pt x="355" y="30"/>
                    </a:lnTo>
                    <a:lnTo>
                      <a:pt x="335" y="42"/>
                    </a:lnTo>
                    <a:lnTo>
                      <a:pt x="333" y="44"/>
                    </a:lnTo>
                    <a:lnTo>
                      <a:pt x="329" y="60"/>
                    </a:lnTo>
                    <a:lnTo>
                      <a:pt x="317" y="72"/>
                    </a:lnTo>
                    <a:lnTo>
                      <a:pt x="303" y="70"/>
                    </a:lnTo>
                    <a:lnTo>
                      <a:pt x="275" y="68"/>
                    </a:lnTo>
                    <a:lnTo>
                      <a:pt x="267" y="58"/>
                    </a:lnTo>
                    <a:lnTo>
                      <a:pt x="261" y="52"/>
                    </a:lnTo>
                    <a:lnTo>
                      <a:pt x="251" y="60"/>
                    </a:lnTo>
                    <a:lnTo>
                      <a:pt x="241" y="62"/>
                    </a:lnTo>
                    <a:lnTo>
                      <a:pt x="241" y="78"/>
                    </a:lnTo>
                    <a:lnTo>
                      <a:pt x="227" y="78"/>
                    </a:lnTo>
                    <a:lnTo>
                      <a:pt x="227" y="70"/>
                    </a:lnTo>
                    <a:lnTo>
                      <a:pt x="213" y="72"/>
                    </a:lnTo>
                    <a:lnTo>
                      <a:pt x="213" y="84"/>
                    </a:lnTo>
                    <a:lnTo>
                      <a:pt x="195" y="86"/>
                    </a:lnTo>
                    <a:lnTo>
                      <a:pt x="183" y="102"/>
                    </a:lnTo>
                    <a:lnTo>
                      <a:pt x="183" y="114"/>
                    </a:lnTo>
                    <a:lnTo>
                      <a:pt x="171" y="124"/>
                    </a:lnTo>
                    <a:lnTo>
                      <a:pt x="169" y="136"/>
                    </a:lnTo>
                    <a:lnTo>
                      <a:pt x="155" y="140"/>
                    </a:lnTo>
                    <a:lnTo>
                      <a:pt x="153" y="154"/>
                    </a:lnTo>
                    <a:lnTo>
                      <a:pt x="143" y="170"/>
                    </a:lnTo>
                    <a:lnTo>
                      <a:pt x="149" y="184"/>
                    </a:lnTo>
                    <a:lnTo>
                      <a:pt x="145" y="188"/>
                    </a:lnTo>
                    <a:lnTo>
                      <a:pt x="113" y="198"/>
                    </a:lnTo>
                    <a:lnTo>
                      <a:pt x="113" y="248"/>
                    </a:lnTo>
                    <a:lnTo>
                      <a:pt x="125" y="254"/>
                    </a:lnTo>
                    <a:lnTo>
                      <a:pt x="127" y="266"/>
                    </a:lnTo>
                    <a:lnTo>
                      <a:pt x="113" y="268"/>
                    </a:lnTo>
                    <a:lnTo>
                      <a:pt x="125" y="276"/>
                    </a:lnTo>
                    <a:lnTo>
                      <a:pt x="121" y="288"/>
                    </a:lnTo>
                    <a:lnTo>
                      <a:pt x="113" y="296"/>
                    </a:lnTo>
                    <a:lnTo>
                      <a:pt x="113" y="312"/>
                    </a:lnTo>
                    <a:lnTo>
                      <a:pt x="96" y="31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5" name="Freeform 191"/>
            <p:cNvSpPr>
              <a:spLocks/>
            </p:cNvSpPr>
            <p:nvPr/>
          </p:nvSpPr>
          <p:spPr bwMode="auto">
            <a:xfrm>
              <a:off x="4870591" y="2269946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6" name="Freeform 192"/>
            <p:cNvSpPr>
              <a:spLocks/>
            </p:cNvSpPr>
            <p:nvPr/>
          </p:nvSpPr>
          <p:spPr bwMode="auto">
            <a:xfrm>
              <a:off x="4807091" y="2327096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7" name="Freeform 193"/>
            <p:cNvSpPr>
              <a:spLocks/>
            </p:cNvSpPr>
            <p:nvPr/>
          </p:nvSpPr>
          <p:spPr bwMode="auto">
            <a:xfrm>
              <a:off x="4807091" y="2384246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8" name="Freeform 194"/>
            <p:cNvSpPr>
              <a:spLocks/>
            </p:cNvSpPr>
            <p:nvPr/>
          </p:nvSpPr>
          <p:spPr bwMode="auto">
            <a:xfrm>
              <a:off x="4772166" y="2425521"/>
              <a:ext cx="82550" cy="31750"/>
            </a:xfrm>
            <a:custGeom>
              <a:avLst/>
              <a:gdLst>
                <a:gd name="T0" fmla="*/ 0 w 52"/>
                <a:gd name="T1" fmla="*/ 12 h 20"/>
                <a:gd name="T2" fmla="*/ 4 w 52"/>
                <a:gd name="T3" fmla="*/ 20 h 20"/>
                <a:gd name="T4" fmla="*/ 50 w 52"/>
                <a:gd name="T5" fmla="*/ 18 h 20"/>
                <a:gd name="T6" fmla="*/ 52 w 52"/>
                <a:gd name="T7" fmla="*/ 8 h 20"/>
                <a:gd name="T8" fmla="*/ 30 w 52"/>
                <a:gd name="T9" fmla="*/ 0 h 20"/>
                <a:gd name="T10" fmla="*/ 24 w 52"/>
                <a:gd name="T11" fmla="*/ 8 h 20"/>
                <a:gd name="T12" fmla="*/ 8 w 52"/>
                <a:gd name="T13" fmla="*/ 6 h 20"/>
                <a:gd name="T14" fmla="*/ 6 w 52"/>
                <a:gd name="T15" fmla="*/ 12 h 20"/>
                <a:gd name="T16" fmla="*/ 0 w 52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0">
                  <a:moveTo>
                    <a:pt x="0" y="12"/>
                  </a:moveTo>
                  <a:lnTo>
                    <a:pt x="4" y="20"/>
                  </a:lnTo>
                  <a:lnTo>
                    <a:pt x="50" y="18"/>
                  </a:lnTo>
                  <a:lnTo>
                    <a:pt x="52" y="8"/>
                  </a:lnTo>
                  <a:lnTo>
                    <a:pt x="30" y="0"/>
                  </a:lnTo>
                  <a:lnTo>
                    <a:pt x="24" y="8"/>
                  </a:lnTo>
                  <a:lnTo>
                    <a:pt x="8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9" name="Freeform 195"/>
            <p:cNvSpPr>
              <a:spLocks/>
            </p:cNvSpPr>
            <p:nvPr/>
          </p:nvSpPr>
          <p:spPr bwMode="auto">
            <a:xfrm>
              <a:off x="4864241" y="2393771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0" name="Freeform 196"/>
            <p:cNvSpPr>
              <a:spLocks/>
            </p:cNvSpPr>
            <p:nvPr/>
          </p:nvSpPr>
          <p:spPr bwMode="auto">
            <a:xfrm>
              <a:off x="4126053" y="2301696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1" name="Freeform 197"/>
            <p:cNvSpPr>
              <a:spLocks/>
            </p:cNvSpPr>
            <p:nvPr/>
          </p:nvSpPr>
          <p:spPr bwMode="auto">
            <a:xfrm>
              <a:off x="4075253" y="2428696"/>
              <a:ext cx="60325" cy="38100"/>
            </a:xfrm>
            <a:custGeom>
              <a:avLst/>
              <a:gdLst>
                <a:gd name="T0" fmla="*/ 12 w 38"/>
                <a:gd name="T1" fmla="*/ 0 h 24"/>
                <a:gd name="T2" fmla="*/ 30 w 38"/>
                <a:gd name="T3" fmla="*/ 2 h 24"/>
                <a:gd name="T4" fmla="*/ 34 w 38"/>
                <a:gd name="T5" fmla="*/ 8 h 24"/>
                <a:gd name="T6" fmla="*/ 38 w 38"/>
                <a:gd name="T7" fmla="*/ 16 h 24"/>
                <a:gd name="T8" fmla="*/ 34 w 38"/>
                <a:gd name="T9" fmla="*/ 24 h 24"/>
                <a:gd name="T10" fmla="*/ 22 w 38"/>
                <a:gd name="T11" fmla="*/ 24 h 24"/>
                <a:gd name="T12" fmla="*/ 16 w 38"/>
                <a:gd name="T13" fmla="*/ 18 h 24"/>
                <a:gd name="T14" fmla="*/ 8 w 38"/>
                <a:gd name="T15" fmla="*/ 22 h 24"/>
                <a:gd name="T16" fmla="*/ 0 w 38"/>
                <a:gd name="T17" fmla="*/ 18 h 24"/>
                <a:gd name="T18" fmla="*/ 4 w 38"/>
                <a:gd name="T19" fmla="*/ 8 h 24"/>
                <a:gd name="T20" fmla="*/ 12 w 38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4">
                  <a:moveTo>
                    <a:pt x="12" y="0"/>
                  </a:moveTo>
                  <a:lnTo>
                    <a:pt x="30" y="2"/>
                  </a:lnTo>
                  <a:lnTo>
                    <a:pt x="34" y="8"/>
                  </a:lnTo>
                  <a:lnTo>
                    <a:pt x="38" y="16"/>
                  </a:lnTo>
                  <a:lnTo>
                    <a:pt x="34" y="24"/>
                  </a:lnTo>
                  <a:lnTo>
                    <a:pt x="22" y="24"/>
                  </a:lnTo>
                  <a:lnTo>
                    <a:pt x="16" y="18"/>
                  </a:lnTo>
                  <a:lnTo>
                    <a:pt x="8" y="22"/>
                  </a:lnTo>
                  <a:lnTo>
                    <a:pt x="0" y="18"/>
                  </a:lnTo>
                  <a:lnTo>
                    <a:pt x="4" y="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2" name="Freeform 198"/>
            <p:cNvSpPr>
              <a:spLocks/>
            </p:cNvSpPr>
            <p:nvPr/>
          </p:nvSpPr>
          <p:spPr bwMode="auto">
            <a:xfrm>
              <a:off x="4018103" y="2457271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3" name="Freeform 199"/>
            <p:cNvSpPr>
              <a:spLocks/>
            </p:cNvSpPr>
            <p:nvPr/>
          </p:nvSpPr>
          <p:spPr bwMode="auto">
            <a:xfrm>
              <a:off x="4427678" y="2676346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4" name="Freeform 200"/>
            <p:cNvSpPr>
              <a:spLocks/>
            </p:cNvSpPr>
            <p:nvPr/>
          </p:nvSpPr>
          <p:spPr bwMode="auto">
            <a:xfrm>
              <a:off x="4157803" y="2568396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5" name="Freeform 201"/>
            <p:cNvSpPr>
              <a:spLocks/>
            </p:cNvSpPr>
            <p:nvPr/>
          </p:nvSpPr>
          <p:spPr bwMode="auto">
            <a:xfrm>
              <a:off x="4037153" y="2847796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solidFill>
              <a:srgbClr val="186A02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6" name="Freeform 202"/>
            <p:cNvSpPr>
              <a:spLocks/>
            </p:cNvSpPr>
            <p:nvPr/>
          </p:nvSpPr>
          <p:spPr bwMode="auto">
            <a:xfrm>
              <a:off x="4043503" y="2803346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gradFill>
              <a:gsLst>
                <a:gs pos="63000">
                  <a:srgbClr val="FFC000"/>
                </a:gs>
                <a:gs pos="43000">
                  <a:srgbClr val="186A02"/>
                </a:gs>
                <a:gs pos="16000">
                  <a:srgbClr val="0070C0"/>
                </a:gs>
                <a:gs pos="77000">
                  <a:srgbClr val="7030A0"/>
                </a:gs>
              </a:gsLst>
              <a:lin ang="5400000" scaled="0"/>
            </a:gra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7" name="Freeform 203"/>
            <p:cNvSpPr>
              <a:spLocks/>
            </p:cNvSpPr>
            <p:nvPr/>
          </p:nvSpPr>
          <p:spPr bwMode="auto">
            <a:xfrm>
              <a:off x="4497528" y="2831921"/>
              <a:ext cx="22225" cy="41275"/>
            </a:xfrm>
            <a:custGeom>
              <a:avLst/>
              <a:gdLst>
                <a:gd name="T0" fmla="*/ 10 w 14"/>
                <a:gd name="T1" fmla="*/ 0 h 26"/>
                <a:gd name="T2" fmla="*/ 4 w 14"/>
                <a:gd name="T3" fmla="*/ 2 h 26"/>
                <a:gd name="T4" fmla="*/ 0 w 14"/>
                <a:gd name="T5" fmla="*/ 6 h 26"/>
                <a:gd name="T6" fmla="*/ 0 w 14"/>
                <a:gd name="T7" fmla="*/ 14 h 26"/>
                <a:gd name="T8" fmla="*/ 0 w 14"/>
                <a:gd name="T9" fmla="*/ 22 h 26"/>
                <a:gd name="T10" fmla="*/ 6 w 14"/>
                <a:gd name="T11" fmla="*/ 26 h 26"/>
                <a:gd name="T12" fmla="*/ 10 w 14"/>
                <a:gd name="T13" fmla="*/ 18 h 26"/>
                <a:gd name="T14" fmla="*/ 8 w 14"/>
                <a:gd name="T15" fmla="*/ 12 h 26"/>
                <a:gd name="T16" fmla="*/ 14 w 14"/>
                <a:gd name="T17" fmla="*/ 10 h 26"/>
                <a:gd name="T18" fmla="*/ 10 w 14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0"/>
                  </a:moveTo>
                  <a:lnTo>
                    <a:pt x="4" y="2"/>
                  </a:lnTo>
                  <a:lnTo>
                    <a:pt x="0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14" y="1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8" name="Freeform 204"/>
            <p:cNvSpPr>
              <a:spLocks/>
            </p:cNvSpPr>
            <p:nvPr/>
          </p:nvSpPr>
          <p:spPr bwMode="auto">
            <a:xfrm>
              <a:off x="4490982" y="2885896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604A7B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9" name="Freeform 205"/>
            <p:cNvSpPr>
              <a:spLocks/>
            </p:cNvSpPr>
            <p:nvPr/>
          </p:nvSpPr>
          <p:spPr bwMode="auto">
            <a:xfrm>
              <a:off x="4341953" y="2558871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0" name="Freeform 206"/>
            <p:cNvSpPr>
              <a:spLocks/>
            </p:cNvSpPr>
            <p:nvPr/>
          </p:nvSpPr>
          <p:spPr bwMode="auto">
            <a:xfrm>
              <a:off x="4361003" y="2485846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01" name="Group 295"/>
            <p:cNvGrpSpPr>
              <a:grpSpLocks/>
            </p:cNvGrpSpPr>
            <p:nvPr/>
          </p:nvGrpSpPr>
          <p:grpSpPr bwMode="auto">
            <a:xfrm>
              <a:off x="4481653" y="2342971"/>
              <a:ext cx="115888" cy="98425"/>
              <a:chOff x="2830" y="1537"/>
              <a:chExt cx="73" cy="62"/>
            </a:xfrm>
            <a:solidFill>
              <a:schemeClr val="bg1">
                <a:lumMod val="50000"/>
              </a:schemeClr>
            </a:solidFill>
          </p:grpSpPr>
          <p:sp>
            <p:nvSpPr>
              <p:cNvPr id="302" name="Freeform 207"/>
              <p:cNvSpPr>
                <a:spLocks/>
              </p:cNvSpPr>
              <p:nvPr/>
            </p:nvSpPr>
            <p:spPr bwMode="auto">
              <a:xfrm>
                <a:off x="2830" y="1537"/>
                <a:ext cx="42" cy="62"/>
              </a:xfrm>
              <a:custGeom>
                <a:avLst/>
                <a:gdLst>
                  <a:gd name="T0" fmla="*/ 24 w 42"/>
                  <a:gd name="T1" fmla="*/ 60 h 62"/>
                  <a:gd name="T2" fmla="*/ 14 w 42"/>
                  <a:gd name="T3" fmla="*/ 62 h 62"/>
                  <a:gd name="T4" fmla="*/ 8 w 42"/>
                  <a:gd name="T5" fmla="*/ 54 h 62"/>
                  <a:gd name="T6" fmla="*/ 4 w 42"/>
                  <a:gd name="T7" fmla="*/ 46 h 62"/>
                  <a:gd name="T8" fmla="*/ 0 w 42"/>
                  <a:gd name="T9" fmla="*/ 34 h 62"/>
                  <a:gd name="T10" fmla="*/ 0 w 42"/>
                  <a:gd name="T11" fmla="*/ 20 h 62"/>
                  <a:gd name="T12" fmla="*/ 8 w 42"/>
                  <a:gd name="T13" fmla="*/ 12 h 62"/>
                  <a:gd name="T14" fmla="*/ 14 w 42"/>
                  <a:gd name="T15" fmla="*/ 18 h 62"/>
                  <a:gd name="T16" fmla="*/ 22 w 42"/>
                  <a:gd name="T17" fmla="*/ 12 h 62"/>
                  <a:gd name="T18" fmla="*/ 26 w 42"/>
                  <a:gd name="T19" fmla="*/ 6 h 62"/>
                  <a:gd name="T20" fmla="*/ 34 w 42"/>
                  <a:gd name="T21" fmla="*/ 0 h 62"/>
                  <a:gd name="T22" fmla="*/ 38 w 42"/>
                  <a:gd name="T23" fmla="*/ 4 h 62"/>
                  <a:gd name="T24" fmla="*/ 36 w 42"/>
                  <a:gd name="T25" fmla="*/ 12 h 62"/>
                  <a:gd name="T26" fmla="*/ 32 w 42"/>
                  <a:gd name="T27" fmla="*/ 16 h 62"/>
                  <a:gd name="T28" fmla="*/ 34 w 42"/>
                  <a:gd name="T29" fmla="*/ 22 h 62"/>
                  <a:gd name="T30" fmla="*/ 42 w 42"/>
                  <a:gd name="T31" fmla="*/ 26 h 62"/>
                  <a:gd name="T32" fmla="*/ 42 w 42"/>
                  <a:gd name="T33" fmla="*/ 32 h 62"/>
                  <a:gd name="T34" fmla="*/ 32 w 42"/>
                  <a:gd name="T35" fmla="*/ 34 h 62"/>
                  <a:gd name="T36" fmla="*/ 24 w 42"/>
                  <a:gd name="T37" fmla="*/ 38 h 62"/>
                  <a:gd name="T38" fmla="*/ 22 w 42"/>
                  <a:gd name="T39" fmla="*/ 44 h 62"/>
                  <a:gd name="T40" fmla="*/ 20 w 42"/>
                  <a:gd name="T41" fmla="*/ 52 h 62"/>
                  <a:gd name="T42" fmla="*/ 24 w 42"/>
                  <a:gd name="T43" fmla="*/ 6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62">
                    <a:moveTo>
                      <a:pt x="24" y="60"/>
                    </a:moveTo>
                    <a:lnTo>
                      <a:pt x="14" y="62"/>
                    </a:lnTo>
                    <a:lnTo>
                      <a:pt x="8" y="54"/>
                    </a:lnTo>
                    <a:lnTo>
                      <a:pt x="4" y="46"/>
                    </a:lnTo>
                    <a:lnTo>
                      <a:pt x="0" y="34"/>
                    </a:lnTo>
                    <a:lnTo>
                      <a:pt x="0" y="20"/>
                    </a:lnTo>
                    <a:lnTo>
                      <a:pt x="8" y="12"/>
                    </a:lnTo>
                    <a:lnTo>
                      <a:pt x="14" y="18"/>
                    </a:lnTo>
                    <a:lnTo>
                      <a:pt x="22" y="12"/>
                    </a:lnTo>
                    <a:lnTo>
                      <a:pt x="26" y="6"/>
                    </a:lnTo>
                    <a:lnTo>
                      <a:pt x="34" y="0"/>
                    </a:lnTo>
                    <a:lnTo>
                      <a:pt x="38" y="4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34" y="22"/>
                    </a:lnTo>
                    <a:lnTo>
                      <a:pt x="42" y="26"/>
                    </a:lnTo>
                    <a:lnTo>
                      <a:pt x="42" y="32"/>
                    </a:lnTo>
                    <a:lnTo>
                      <a:pt x="32" y="34"/>
                    </a:lnTo>
                    <a:lnTo>
                      <a:pt x="24" y="38"/>
                    </a:lnTo>
                    <a:lnTo>
                      <a:pt x="22" y="44"/>
                    </a:lnTo>
                    <a:lnTo>
                      <a:pt x="20" y="52"/>
                    </a:lnTo>
                    <a:lnTo>
                      <a:pt x="24" y="6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08"/>
              <p:cNvSpPr>
                <a:spLocks/>
              </p:cNvSpPr>
              <p:nvPr/>
            </p:nvSpPr>
            <p:spPr bwMode="auto">
              <a:xfrm>
                <a:off x="2860" y="1581"/>
                <a:ext cx="12" cy="14"/>
              </a:xfrm>
              <a:custGeom>
                <a:avLst/>
                <a:gdLst>
                  <a:gd name="T0" fmla="*/ 2 w 12"/>
                  <a:gd name="T1" fmla="*/ 0 h 14"/>
                  <a:gd name="T2" fmla="*/ 12 w 12"/>
                  <a:gd name="T3" fmla="*/ 0 h 14"/>
                  <a:gd name="T4" fmla="*/ 12 w 12"/>
                  <a:gd name="T5" fmla="*/ 8 h 14"/>
                  <a:gd name="T6" fmla="*/ 12 w 12"/>
                  <a:gd name="T7" fmla="*/ 14 h 14"/>
                  <a:gd name="T8" fmla="*/ 4 w 12"/>
                  <a:gd name="T9" fmla="*/ 14 h 14"/>
                  <a:gd name="T10" fmla="*/ 0 w 12"/>
                  <a:gd name="T11" fmla="*/ 8 h 14"/>
                  <a:gd name="T12" fmla="*/ 2 w 1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2" y="0"/>
                    </a:moveTo>
                    <a:lnTo>
                      <a:pt x="12" y="0"/>
                    </a:lnTo>
                    <a:lnTo>
                      <a:pt x="12" y="8"/>
                    </a:lnTo>
                    <a:lnTo>
                      <a:pt x="12" y="14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09"/>
              <p:cNvSpPr>
                <a:spLocks/>
              </p:cNvSpPr>
              <p:nvPr/>
            </p:nvSpPr>
            <p:spPr bwMode="auto">
              <a:xfrm>
                <a:off x="2878" y="1571"/>
                <a:ext cx="25" cy="24"/>
              </a:xfrm>
              <a:custGeom>
                <a:avLst/>
                <a:gdLst>
                  <a:gd name="T0" fmla="*/ 0 w 25"/>
                  <a:gd name="T1" fmla="*/ 6 h 24"/>
                  <a:gd name="T2" fmla="*/ 7 w 25"/>
                  <a:gd name="T3" fmla="*/ 6 h 24"/>
                  <a:gd name="T4" fmla="*/ 15 w 25"/>
                  <a:gd name="T5" fmla="*/ 8 h 24"/>
                  <a:gd name="T6" fmla="*/ 15 w 25"/>
                  <a:gd name="T7" fmla="*/ 2 h 24"/>
                  <a:gd name="T8" fmla="*/ 23 w 25"/>
                  <a:gd name="T9" fmla="*/ 0 h 24"/>
                  <a:gd name="T10" fmla="*/ 25 w 25"/>
                  <a:gd name="T11" fmla="*/ 4 h 24"/>
                  <a:gd name="T12" fmla="*/ 21 w 25"/>
                  <a:gd name="T13" fmla="*/ 10 h 24"/>
                  <a:gd name="T14" fmla="*/ 15 w 25"/>
                  <a:gd name="T15" fmla="*/ 12 h 24"/>
                  <a:gd name="T16" fmla="*/ 15 w 25"/>
                  <a:gd name="T17" fmla="*/ 18 h 24"/>
                  <a:gd name="T18" fmla="*/ 15 w 25"/>
                  <a:gd name="T19" fmla="*/ 24 h 24"/>
                  <a:gd name="T20" fmla="*/ 3 w 25"/>
                  <a:gd name="T21" fmla="*/ 20 h 24"/>
                  <a:gd name="T22" fmla="*/ 0 w 25"/>
                  <a:gd name="T23" fmla="*/ 14 h 24"/>
                  <a:gd name="T24" fmla="*/ 0 w 25"/>
                  <a:gd name="T2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4">
                    <a:moveTo>
                      <a:pt x="0" y="6"/>
                    </a:moveTo>
                    <a:lnTo>
                      <a:pt x="7" y="6"/>
                    </a:lnTo>
                    <a:lnTo>
                      <a:pt x="15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25" y="4"/>
                    </a:lnTo>
                    <a:lnTo>
                      <a:pt x="21" y="10"/>
                    </a:lnTo>
                    <a:lnTo>
                      <a:pt x="15" y="12"/>
                    </a:lnTo>
                    <a:lnTo>
                      <a:pt x="15" y="18"/>
                    </a:lnTo>
                    <a:lnTo>
                      <a:pt x="15" y="24"/>
                    </a:lnTo>
                    <a:lnTo>
                      <a:pt x="3" y="20"/>
                    </a:lnTo>
                    <a:lnTo>
                      <a:pt x="0" y="1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05" name="Freeform 210"/>
            <p:cNvSpPr>
              <a:spLocks/>
            </p:cNvSpPr>
            <p:nvPr/>
          </p:nvSpPr>
          <p:spPr bwMode="auto">
            <a:xfrm>
              <a:off x="4433234" y="2438221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6" name="Freeform 211"/>
            <p:cNvSpPr>
              <a:spLocks/>
            </p:cNvSpPr>
            <p:nvPr/>
          </p:nvSpPr>
          <p:spPr bwMode="auto">
            <a:xfrm>
              <a:off x="4581666" y="2568396"/>
              <a:ext cx="174625" cy="79375"/>
            </a:xfrm>
            <a:custGeom>
              <a:avLst/>
              <a:gdLst>
                <a:gd name="T0" fmla="*/ 48 w 110"/>
                <a:gd name="T1" fmla="*/ 0 h 50"/>
                <a:gd name="T2" fmla="*/ 56 w 110"/>
                <a:gd name="T3" fmla="*/ 4 h 50"/>
                <a:gd name="T4" fmla="*/ 68 w 110"/>
                <a:gd name="T5" fmla="*/ 8 h 50"/>
                <a:gd name="T6" fmla="*/ 70 w 110"/>
                <a:gd name="T7" fmla="*/ 16 h 50"/>
                <a:gd name="T8" fmla="*/ 78 w 110"/>
                <a:gd name="T9" fmla="*/ 18 h 50"/>
                <a:gd name="T10" fmla="*/ 80 w 110"/>
                <a:gd name="T11" fmla="*/ 14 h 50"/>
                <a:gd name="T12" fmla="*/ 88 w 110"/>
                <a:gd name="T13" fmla="*/ 16 h 50"/>
                <a:gd name="T14" fmla="*/ 94 w 110"/>
                <a:gd name="T15" fmla="*/ 20 h 50"/>
                <a:gd name="T16" fmla="*/ 102 w 110"/>
                <a:gd name="T17" fmla="*/ 24 h 50"/>
                <a:gd name="T18" fmla="*/ 110 w 110"/>
                <a:gd name="T19" fmla="*/ 30 h 50"/>
                <a:gd name="T20" fmla="*/ 100 w 110"/>
                <a:gd name="T21" fmla="*/ 36 h 50"/>
                <a:gd name="T22" fmla="*/ 92 w 110"/>
                <a:gd name="T23" fmla="*/ 44 h 50"/>
                <a:gd name="T24" fmla="*/ 82 w 110"/>
                <a:gd name="T25" fmla="*/ 46 h 50"/>
                <a:gd name="T26" fmla="*/ 76 w 110"/>
                <a:gd name="T27" fmla="*/ 50 h 50"/>
                <a:gd name="T28" fmla="*/ 66 w 110"/>
                <a:gd name="T29" fmla="*/ 50 h 50"/>
                <a:gd name="T30" fmla="*/ 46 w 110"/>
                <a:gd name="T31" fmla="*/ 42 h 50"/>
                <a:gd name="T32" fmla="*/ 44 w 110"/>
                <a:gd name="T33" fmla="*/ 48 h 50"/>
                <a:gd name="T34" fmla="*/ 28 w 110"/>
                <a:gd name="T35" fmla="*/ 46 h 50"/>
                <a:gd name="T36" fmla="*/ 20 w 110"/>
                <a:gd name="T37" fmla="*/ 40 h 50"/>
                <a:gd name="T38" fmla="*/ 14 w 110"/>
                <a:gd name="T39" fmla="*/ 34 h 50"/>
                <a:gd name="T40" fmla="*/ 0 w 110"/>
                <a:gd name="T41" fmla="*/ 18 h 50"/>
                <a:gd name="T42" fmla="*/ 12 w 110"/>
                <a:gd name="T43" fmla="*/ 12 h 50"/>
                <a:gd name="T44" fmla="*/ 24 w 110"/>
                <a:gd name="T45" fmla="*/ 8 h 50"/>
                <a:gd name="T46" fmla="*/ 34 w 110"/>
                <a:gd name="T47" fmla="*/ 4 h 50"/>
                <a:gd name="T48" fmla="*/ 42 w 110"/>
                <a:gd name="T49" fmla="*/ 2 h 50"/>
                <a:gd name="T50" fmla="*/ 48 w 11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0" h="50">
                  <a:moveTo>
                    <a:pt x="48" y="0"/>
                  </a:moveTo>
                  <a:lnTo>
                    <a:pt x="56" y="4"/>
                  </a:lnTo>
                  <a:lnTo>
                    <a:pt x="68" y="8"/>
                  </a:lnTo>
                  <a:lnTo>
                    <a:pt x="70" y="16"/>
                  </a:lnTo>
                  <a:lnTo>
                    <a:pt x="78" y="18"/>
                  </a:lnTo>
                  <a:lnTo>
                    <a:pt x="80" y="14"/>
                  </a:lnTo>
                  <a:lnTo>
                    <a:pt x="88" y="16"/>
                  </a:lnTo>
                  <a:lnTo>
                    <a:pt x="94" y="20"/>
                  </a:lnTo>
                  <a:lnTo>
                    <a:pt x="102" y="24"/>
                  </a:lnTo>
                  <a:lnTo>
                    <a:pt x="110" y="30"/>
                  </a:lnTo>
                  <a:lnTo>
                    <a:pt x="100" y="36"/>
                  </a:lnTo>
                  <a:lnTo>
                    <a:pt x="92" y="44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66" y="50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28" y="46"/>
                  </a:lnTo>
                  <a:lnTo>
                    <a:pt x="20" y="40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12" y="12"/>
                  </a:lnTo>
                  <a:lnTo>
                    <a:pt x="24" y="8"/>
                  </a:lnTo>
                  <a:lnTo>
                    <a:pt x="34" y="4"/>
                  </a:lnTo>
                  <a:lnTo>
                    <a:pt x="42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7" name="Freeform 212"/>
            <p:cNvSpPr>
              <a:spLocks/>
            </p:cNvSpPr>
            <p:nvPr/>
          </p:nvSpPr>
          <p:spPr bwMode="auto">
            <a:xfrm>
              <a:off x="4702316" y="2616021"/>
              <a:ext cx="142875" cy="60325"/>
            </a:xfrm>
            <a:custGeom>
              <a:avLst/>
              <a:gdLst>
                <a:gd name="T0" fmla="*/ 44 w 90"/>
                <a:gd name="T1" fmla="*/ 2 h 38"/>
                <a:gd name="T2" fmla="*/ 48 w 90"/>
                <a:gd name="T3" fmla="*/ 10 h 38"/>
                <a:gd name="T4" fmla="*/ 58 w 90"/>
                <a:gd name="T5" fmla="*/ 8 h 38"/>
                <a:gd name="T6" fmla="*/ 68 w 90"/>
                <a:gd name="T7" fmla="*/ 4 h 38"/>
                <a:gd name="T8" fmla="*/ 76 w 90"/>
                <a:gd name="T9" fmla="*/ 4 h 38"/>
                <a:gd name="T10" fmla="*/ 86 w 90"/>
                <a:gd name="T11" fmla="*/ 8 h 38"/>
                <a:gd name="T12" fmla="*/ 90 w 90"/>
                <a:gd name="T13" fmla="*/ 12 h 38"/>
                <a:gd name="T14" fmla="*/ 86 w 90"/>
                <a:gd name="T15" fmla="*/ 20 h 38"/>
                <a:gd name="T16" fmla="*/ 82 w 90"/>
                <a:gd name="T17" fmla="*/ 26 h 38"/>
                <a:gd name="T18" fmla="*/ 72 w 90"/>
                <a:gd name="T19" fmla="*/ 24 h 38"/>
                <a:gd name="T20" fmla="*/ 62 w 90"/>
                <a:gd name="T21" fmla="*/ 22 h 38"/>
                <a:gd name="T22" fmla="*/ 56 w 90"/>
                <a:gd name="T23" fmla="*/ 26 h 38"/>
                <a:gd name="T24" fmla="*/ 54 w 90"/>
                <a:gd name="T25" fmla="*/ 28 h 38"/>
                <a:gd name="T26" fmla="*/ 44 w 90"/>
                <a:gd name="T27" fmla="*/ 28 h 38"/>
                <a:gd name="T28" fmla="*/ 38 w 90"/>
                <a:gd name="T29" fmla="*/ 32 h 38"/>
                <a:gd name="T30" fmla="*/ 30 w 90"/>
                <a:gd name="T31" fmla="*/ 32 h 38"/>
                <a:gd name="T32" fmla="*/ 26 w 90"/>
                <a:gd name="T33" fmla="*/ 38 h 38"/>
                <a:gd name="T34" fmla="*/ 18 w 90"/>
                <a:gd name="T35" fmla="*/ 38 h 38"/>
                <a:gd name="T36" fmla="*/ 10 w 90"/>
                <a:gd name="T37" fmla="*/ 36 h 38"/>
                <a:gd name="T38" fmla="*/ 4 w 90"/>
                <a:gd name="T39" fmla="*/ 32 h 38"/>
                <a:gd name="T40" fmla="*/ 2 w 90"/>
                <a:gd name="T41" fmla="*/ 24 h 38"/>
                <a:gd name="T42" fmla="*/ 0 w 90"/>
                <a:gd name="T43" fmla="*/ 20 h 38"/>
                <a:gd name="T44" fmla="*/ 6 w 90"/>
                <a:gd name="T45" fmla="*/ 16 h 38"/>
                <a:gd name="T46" fmla="*/ 16 w 90"/>
                <a:gd name="T47" fmla="*/ 14 h 38"/>
                <a:gd name="T48" fmla="*/ 24 w 90"/>
                <a:gd name="T49" fmla="*/ 6 h 38"/>
                <a:gd name="T50" fmla="*/ 34 w 90"/>
                <a:gd name="T51" fmla="*/ 0 h 38"/>
                <a:gd name="T52" fmla="*/ 44 w 90"/>
                <a:gd name="T5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38">
                  <a:moveTo>
                    <a:pt x="44" y="2"/>
                  </a:moveTo>
                  <a:lnTo>
                    <a:pt x="48" y="10"/>
                  </a:lnTo>
                  <a:lnTo>
                    <a:pt x="58" y="8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6" y="8"/>
                  </a:lnTo>
                  <a:lnTo>
                    <a:pt x="90" y="12"/>
                  </a:lnTo>
                  <a:lnTo>
                    <a:pt x="86" y="20"/>
                  </a:lnTo>
                  <a:lnTo>
                    <a:pt x="82" y="26"/>
                  </a:lnTo>
                  <a:lnTo>
                    <a:pt x="72" y="24"/>
                  </a:lnTo>
                  <a:lnTo>
                    <a:pt x="62" y="22"/>
                  </a:lnTo>
                  <a:lnTo>
                    <a:pt x="56" y="26"/>
                  </a:lnTo>
                  <a:lnTo>
                    <a:pt x="54" y="28"/>
                  </a:lnTo>
                  <a:lnTo>
                    <a:pt x="44" y="28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26" y="38"/>
                  </a:lnTo>
                  <a:lnTo>
                    <a:pt x="18" y="38"/>
                  </a:lnTo>
                  <a:lnTo>
                    <a:pt x="10" y="36"/>
                  </a:lnTo>
                  <a:lnTo>
                    <a:pt x="4" y="32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6" y="14"/>
                  </a:lnTo>
                  <a:lnTo>
                    <a:pt x="24" y="6"/>
                  </a:lnTo>
                  <a:lnTo>
                    <a:pt x="34" y="0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8" name="Freeform 213"/>
            <p:cNvSpPr>
              <a:spLocks/>
            </p:cNvSpPr>
            <p:nvPr/>
          </p:nvSpPr>
          <p:spPr bwMode="auto">
            <a:xfrm>
              <a:off x="4516578" y="2635071"/>
              <a:ext cx="201613" cy="82550"/>
            </a:xfrm>
            <a:custGeom>
              <a:avLst/>
              <a:gdLst>
                <a:gd name="T0" fmla="*/ 14 w 127"/>
                <a:gd name="T1" fmla="*/ 46 h 52"/>
                <a:gd name="T2" fmla="*/ 12 w 127"/>
                <a:gd name="T3" fmla="*/ 42 h 52"/>
                <a:gd name="T4" fmla="*/ 8 w 127"/>
                <a:gd name="T5" fmla="*/ 42 h 52"/>
                <a:gd name="T6" fmla="*/ 0 w 127"/>
                <a:gd name="T7" fmla="*/ 40 h 52"/>
                <a:gd name="T8" fmla="*/ 2 w 127"/>
                <a:gd name="T9" fmla="*/ 34 h 52"/>
                <a:gd name="T10" fmla="*/ 18 w 127"/>
                <a:gd name="T11" fmla="*/ 34 h 52"/>
                <a:gd name="T12" fmla="*/ 31 w 127"/>
                <a:gd name="T13" fmla="*/ 32 h 52"/>
                <a:gd name="T14" fmla="*/ 41 w 127"/>
                <a:gd name="T15" fmla="*/ 26 h 52"/>
                <a:gd name="T16" fmla="*/ 53 w 127"/>
                <a:gd name="T17" fmla="*/ 26 h 52"/>
                <a:gd name="T18" fmla="*/ 53 w 127"/>
                <a:gd name="T19" fmla="*/ 18 h 52"/>
                <a:gd name="T20" fmla="*/ 69 w 127"/>
                <a:gd name="T21" fmla="*/ 10 h 52"/>
                <a:gd name="T22" fmla="*/ 69 w 127"/>
                <a:gd name="T23" fmla="*/ 4 h 52"/>
                <a:gd name="T24" fmla="*/ 85 w 127"/>
                <a:gd name="T25" fmla="*/ 6 h 52"/>
                <a:gd name="T26" fmla="*/ 87 w 127"/>
                <a:gd name="T27" fmla="*/ 0 h 52"/>
                <a:gd name="T28" fmla="*/ 107 w 127"/>
                <a:gd name="T29" fmla="*/ 8 h 52"/>
                <a:gd name="T30" fmla="*/ 117 w 127"/>
                <a:gd name="T31" fmla="*/ 8 h 52"/>
                <a:gd name="T32" fmla="*/ 119 w 127"/>
                <a:gd name="T33" fmla="*/ 12 h 52"/>
                <a:gd name="T34" fmla="*/ 121 w 127"/>
                <a:gd name="T35" fmla="*/ 20 h 52"/>
                <a:gd name="T36" fmla="*/ 127 w 127"/>
                <a:gd name="T37" fmla="*/ 24 h 52"/>
                <a:gd name="T38" fmla="*/ 117 w 127"/>
                <a:gd name="T39" fmla="*/ 28 h 52"/>
                <a:gd name="T40" fmla="*/ 111 w 127"/>
                <a:gd name="T41" fmla="*/ 34 h 52"/>
                <a:gd name="T42" fmla="*/ 109 w 127"/>
                <a:gd name="T43" fmla="*/ 40 h 52"/>
                <a:gd name="T44" fmla="*/ 103 w 127"/>
                <a:gd name="T45" fmla="*/ 44 h 52"/>
                <a:gd name="T46" fmla="*/ 89 w 127"/>
                <a:gd name="T47" fmla="*/ 50 h 52"/>
                <a:gd name="T48" fmla="*/ 77 w 127"/>
                <a:gd name="T49" fmla="*/ 52 h 52"/>
                <a:gd name="T50" fmla="*/ 67 w 127"/>
                <a:gd name="T51" fmla="*/ 48 h 52"/>
                <a:gd name="T52" fmla="*/ 51 w 127"/>
                <a:gd name="T53" fmla="*/ 50 h 52"/>
                <a:gd name="T54" fmla="*/ 41 w 127"/>
                <a:gd name="T55" fmla="*/ 46 h 52"/>
                <a:gd name="T56" fmla="*/ 41 w 127"/>
                <a:gd name="T57" fmla="*/ 40 h 52"/>
                <a:gd name="T58" fmla="*/ 26 w 127"/>
                <a:gd name="T59" fmla="*/ 40 h 52"/>
                <a:gd name="T60" fmla="*/ 24 w 127"/>
                <a:gd name="T61" fmla="*/ 46 h 52"/>
                <a:gd name="T62" fmla="*/ 14 w 127"/>
                <a:gd name="T63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" h="52">
                  <a:moveTo>
                    <a:pt x="14" y="46"/>
                  </a:moveTo>
                  <a:lnTo>
                    <a:pt x="12" y="42"/>
                  </a:lnTo>
                  <a:lnTo>
                    <a:pt x="8" y="42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18" y="34"/>
                  </a:lnTo>
                  <a:lnTo>
                    <a:pt x="31" y="32"/>
                  </a:lnTo>
                  <a:lnTo>
                    <a:pt x="41" y="26"/>
                  </a:lnTo>
                  <a:lnTo>
                    <a:pt x="53" y="26"/>
                  </a:lnTo>
                  <a:lnTo>
                    <a:pt x="53" y="18"/>
                  </a:lnTo>
                  <a:lnTo>
                    <a:pt x="69" y="10"/>
                  </a:lnTo>
                  <a:lnTo>
                    <a:pt x="69" y="4"/>
                  </a:lnTo>
                  <a:lnTo>
                    <a:pt x="85" y="6"/>
                  </a:lnTo>
                  <a:lnTo>
                    <a:pt x="87" y="0"/>
                  </a:lnTo>
                  <a:lnTo>
                    <a:pt x="107" y="8"/>
                  </a:lnTo>
                  <a:lnTo>
                    <a:pt x="117" y="8"/>
                  </a:lnTo>
                  <a:lnTo>
                    <a:pt x="119" y="12"/>
                  </a:lnTo>
                  <a:lnTo>
                    <a:pt x="121" y="20"/>
                  </a:lnTo>
                  <a:lnTo>
                    <a:pt x="127" y="24"/>
                  </a:lnTo>
                  <a:lnTo>
                    <a:pt x="117" y="28"/>
                  </a:lnTo>
                  <a:lnTo>
                    <a:pt x="111" y="34"/>
                  </a:lnTo>
                  <a:lnTo>
                    <a:pt x="109" y="40"/>
                  </a:lnTo>
                  <a:lnTo>
                    <a:pt x="103" y="44"/>
                  </a:lnTo>
                  <a:lnTo>
                    <a:pt x="89" y="50"/>
                  </a:lnTo>
                  <a:lnTo>
                    <a:pt x="77" y="52"/>
                  </a:lnTo>
                  <a:lnTo>
                    <a:pt x="67" y="48"/>
                  </a:lnTo>
                  <a:lnTo>
                    <a:pt x="51" y="50"/>
                  </a:lnTo>
                  <a:lnTo>
                    <a:pt x="41" y="46"/>
                  </a:lnTo>
                  <a:lnTo>
                    <a:pt x="41" y="40"/>
                  </a:lnTo>
                  <a:lnTo>
                    <a:pt x="26" y="40"/>
                  </a:lnTo>
                  <a:lnTo>
                    <a:pt x="24" y="46"/>
                  </a:lnTo>
                  <a:lnTo>
                    <a:pt x="14" y="4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9" name="Freeform 214"/>
            <p:cNvSpPr>
              <a:spLocks/>
            </p:cNvSpPr>
            <p:nvPr/>
          </p:nvSpPr>
          <p:spPr bwMode="auto">
            <a:xfrm>
              <a:off x="4643578" y="2444571"/>
              <a:ext cx="244475" cy="190500"/>
            </a:xfrm>
            <a:custGeom>
              <a:avLst/>
              <a:gdLst>
                <a:gd name="T0" fmla="*/ 0 w 154"/>
                <a:gd name="T1" fmla="*/ 20 h 120"/>
                <a:gd name="T2" fmla="*/ 16 w 154"/>
                <a:gd name="T3" fmla="*/ 16 h 120"/>
                <a:gd name="T4" fmla="*/ 32 w 154"/>
                <a:gd name="T5" fmla="*/ 10 h 120"/>
                <a:gd name="T6" fmla="*/ 48 w 154"/>
                <a:gd name="T7" fmla="*/ 0 h 120"/>
                <a:gd name="T8" fmla="*/ 66 w 154"/>
                <a:gd name="T9" fmla="*/ 0 h 120"/>
                <a:gd name="T10" fmla="*/ 70 w 154"/>
                <a:gd name="T11" fmla="*/ 8 h 120"/>
                <a:gd name="T12" fmla="*/ 88 w 154"/>
                <a:gd name="T13" fmla="*/ 8 h 120"/>
                <a:gd name="T14" fmla="*/ 108 w 154"/>
                <a:gd name="T15" fmla="*/ 8 h 120"/>
                <a:gd name="T16" fmla="*/ 134 w 154"/>
                <a:gd name="T17" fmla="*/ 6 h 120"/>
                <a:gd name="T18" fmla="*/ 140 w 154"/>
                <a:gd name="T19" fmla="*/ 12 h 120"/>
                <a:gd name="T20" fmla="*/ 144 w 154"/>
                <a:gd name="T21" fmla="*/ 16 h 120"/>
                <a:gd name="T22" fmla="*/ 148 w 154"/>
                <a:gd name="T23" fmla="*/ 28 h 120"/>
                <a:gd name="T24" fmla="*/ 152 w 154"/>
                <a:gd name="T25" fmla="*/ 32 h 120"/>
                <a:gd name="T26" fmla="*/ 152 w 154"/>
                <a:gd name="T27" fmla="*/ 46 h 120"/>
                <a:gd name="T28" fmla="*/ 144 w 154"/>
                <a:gd name="T29" fmla="*/ 46 h 120"/>
                <a:gd name="T30" fmla="*/ 142 w 154"/>
                <a:gd name="T31" fmla="*/ 52 h 120"/>
                <a:gd name="T32" fmla="*/ 148 w 154"/>
                <a:gd name="T33" fmla="*/ 56 h 120"/>
                <a:gd name="T34" fmla="*/ 148 w 154"/>
                <a:gd name="T35" fmla="*/ 70 h 120"/>
                <a:gd name="T36" fmla="*/ 150 w 154"/>
                <a:gd name="T37" fmla="*/ 76 h 120"/>
                <a:gd name="T38" fmla="*/ 152 w 154"/>
                <a:gd name="T39" fmla="*/ 84 h 120"/>
                <a:gd name="T40" fmla="*/ 154 w 154"/>
                <a:gd name="T41" fmla="*/ 88 h 120"/>
                <a:gd name="T42" fmla="*/ 144 w 154"/>
                <a:gd name="T43" fmla="*/ 94 h 120"/>
                <a:gd name="T44" fmla="*/ 136 w 154"/>
                <a:gd name="T45" fmla="*/ 102 h 120"/>
                <a:gd name="T46" fmla="*/ 132 w 154"/>
                <a:gd name="T47" fmla="*/ 110 h 120"/>
                <a:gd name="T48" fmla="*/ 130 w 154"/>
                <a:gd name="T49" fmla="*/ 120 h 120"/>
                <a:gd name="T50" fmla="*/ 126 w 154"/>
                <a:gd name="T51" fmla="*/ 116 h 120"/>
                <a:gd name="T52" fmla="*/ 116 w 154"/>
                <a:gd name="T53" fmla="*/ 112 h 120"/>
                <a:gd name="T54" fmla="*/ 108 w 154"/>
                <a:gd name="T55" fmla="*/ 112 h 120"/>
                <a:gd name="T56" fmla="*/ 98 w 154"/>
                <a:gd name="T57" fmla="*/ 116 h 120"/>
                <a:gd name="T58" fmla="*/ 88 w 154"/>
                <a:gd name="T59" fmla="*/ 118 h 120"/>
                <a:gd name="T60" fmla="*/ 84 w 154"/>
                <a:gd name="T61" fmla="*/ 110 h 120"/>
                <a:gd name="T62" fmla="*/ 74 w 154"/>
                <a:gd name="T63" fmla="*/ 108 h 120"/>
                <a:gd name="T64" fmla="*/ 66 w 154"/>
                <a:gd name="T65" fmla="*/ 102 h 120"/>
                <a:gd name="T66" fmla="*/ 58 w 154"/>
                <a:gd name="T67" fmla="*/ 98 h 120"/>
                <a:gd name="T68" fmla="*/ 52 w 154"/>
                <a:gd name="T69" fmla="*/ 94 h 120"/>
                <a:gd name="T70" fmla="*/ 44 w 154"/>
                <a:gd name="T71" fmla="*/ 92 h 120"/>
                <a:gd name="T72" fmla="*/ 42 w 154"/>
                <a:gd name="T73" fmla="*/ 96 h 120"/>
                <a:gd name="T74" fmla="*/ 34 w 154"/>
                <a:gd name="T75" fmla="*/ 94 h 120"/>
                <a:gd name="T76" fmla="*/ 32 w 154"/>
                <a:gd name="T77" fmla="*/ 86 h 120"/>
                <a:gd name="T78" fmla="*/ 24 w 154"/>
                <a:gd name="T79" fmla="*/ 84 h 120"/>
                <a:gd name="T80" fmla="*/ 12 w 154"/>
                <a:gd name="T81" fmla="*/ 78 h 120"/>
                <a:gd name="T82" fmla="*/ 8 w 154"/>
                <a:gd name="T83" fmla="*/ 70 h 120"/>
                <a:gd name="T84" fmla="*/ 8 w 154"/>
                <a:gd name="T85" fmla="*/ 46 h 120"/>
                <a:gd name="T86" fmla="*/ 0 w 154"/>
                <a:gd name="T87" fmla="*/ 42 h 120"/>
                <a:gd name="T88" fmla="*/ 4 w 154"/>
                <a:gd name="T89" fmla="*/ 30 h 120"/>
                <a:gd name="T90" fmla="*/ 0 w 154"/>
                <a:gd name="T91" fmla="*/ 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" h="120">
                  <a:moveTo>
                    <a:pt x="0" y="20"/>
                  </a:moveTo>
                  <a:lnTo>
                    <a:pt x="16" y="16"/>
                  </a:lnTo>
                  <a:lnTo>
                    <a:pt x="32" y="10"/>
                  </a:lnTo>
                  <a:lnTo>
                    <a:pt x="48" y="0"/>
                  </a:lnTo>
                  <a:lnTo>
                    <a:pt x="66" y="0"/>
                  </a:lnTo>
                  <a:lnTo>
                    <a:pt x="70" y="8"/>
                  </a:lnTo>
                  <a:lnTo>
                    <a:pt x="88" y="8"/>
                  </a:lnTo>
                  <a:lnTo>
                    <a:pt x="108" y="8"/>
                  </a:lnTo>
                  <a:lnTo>
                    <a:pt x="134" y="6"/>
                  </a:lnTo>
                  <a:lnTo>
                    <a:pt x="140" y="12"/>
                  </a:lnTo>
                  <a:lnTo>
                    <a:pt x="144" y="16"/>
                  </a:lnTo>
                  <a:lnTo>
                    <a:pt x="148" y="28"/>
                  </a:lnTo>
                  <a:lnTo>
                    <a:pt x="152" y="32"/>
                  </a:lnTo>
                  <a:lnTo>
                    <a:pt x="152" y="46"/>
                  </a:lnTo>
                  <a:lnTo>
                    <a:pt x="144" y="46"/>
                  </a:lnTo>
                  <a:lnTo>
                    <a:pt x="142" y="52"/>
                  </a:lnTo>
                  <a:lnTo>
                    <a:pt x="148" y="56"/>
                  </a:lnTo>
                  <a:lnTo>
                    <a:pt x="148" y="70"/>
                  </a:lnTo>
                  <a:lnTo>
                    <a:pt x="150" y="76"/>
                  </a:lnTo>
                  <a:lnTo>
                    <a:pt x="152" y="84"/>
                  </a:lnTo>
                  <a:lnTo>
                    <a:pt x="154" y="88"/>
                  </a:lnTo>
                  <a:lnTo>
                    <a:pt x="144" y="94"/>
                  </a:lnTo>
                  <a:lnTo>
                    <a:pt x="136" y="102"/>
                  </a:lnTo>
                  <a:lnTo>
                    <a:pt x="132" y="110"/>
                  </a:lnTo>
                  <a:lnTo>
                    <a:pt x="130" y="120"/>
                  </a:lnTo>
                  <a:lnTo>
                    <a:pt x="126" y="116"/>
                  </a:lnTo>
                  <a:lnTo>
                    <a:pt x="116" y="112"/>
                  </a:lnTo>
                  <a:lnTo>
                    <a:pt x="108" y="112"/>
                  </a:lnTo>
                  <a:lnTo>
                    <a:pt x="98" y="116"/>
                  </a:lnTo>
                  <a:lnTo>
                    <a:pt x="88" y="118"/>
                  </a:lnTo>
                  <a:lnTo>
                    <a:pt x="84" y="110"/>
                  </a:lnTo>
                  <a:lnTo>
                    <a:pt x="74" y="108"/>
                  </a:lnTo>
                  <a:lnTo>
                    <a:pt x="66" y="102"/>
                  </a:lnTo>
                  <a:lnTo>
                    <a:pt x="58" y="98"/>
                  </a:lnTo>
                  <a:lnTo>
                    <a:pt x="52" y="94"/>
                  </a:lnTo>
                  <a:lnTo>
                    <a:pt x="44" y="92"/>
                  </a:lnTo>
                  <a:lnTo>
                    <a:pt x="42" y="96"/>
                  </a:lnTo>
                  <a:lnTo>
                    <a:pt x="34" y="94"/>
                  </a:lnTo>
                  <a:lnTo>
                    <a:pt x="32" y="86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8" y="70"/>
                  </a:lnTo>
                  <a:lnTo>
                    <a:pt x="8" y="46"/>
                  </a:lnTo>
                  <a:lnTo>
                    <a:pt x="0" y="42"/>
                  </a:lnTo>
                  <a:lnTo>
                    <a:pt x="4" y="3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0" name="Freeform 215"/>
            <p:cNvSpPr>
              <a:spLocks/>
            </p:cNvSpPr>
            <p:nvPr/>
          </p:nvSpPr>
          <p:spPr bwMode="auto">
            <a:xfrm>
              <a:off x="4689616" y="265094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1" name="Freeform 216"/>
            <p:cNvSpPr>
              <a:spLocks/>
            </p:cNvSpPr>
            <p:nvPr/>
          </p:nvSpPr>
          <p:spPr bwMode="auto">
            <a:xfrm>
              <a:off x="4610241" y="2698571"/>
              <a:ext cx="82550" cy="47625"/>
            </a:xfrm>
            <a:custGeom>
              <a:avLst/>
              <a:gdLst>
                <a:gd name="T0" fmla="*/ 10 w 52"/>
                <a:gd name="T1" fmla="*/ 28 h 30"/>
                <a:gd name="T2" fmla="*/ 20 w 52"/>
                <a:gd name="T3" fmla="*/ 30 h 30"/>
                <a:gd name="T4" fmla="*/ 32 w 52"/>
                <a:gd name="T5" fmla="*/ 28 h 30"/>
                <a:gd name="T6" fmla="*/ 38 w 52"/>
                <a:gd name="T7" fmla="*/ 22 h 30"/>
                <a:gd name="T8" fmla="*/ 44 w 52"/>
                <a:gd name="T9" fmla="*/ 16 h 30"/>
                <a:gd name="T10" fmla="*/ 52 w 52"/>
                <a:gd name="T11" fmla="*/ 8 h 30"/>
                <a:gd name="T12" fmla="*/ 50 w 52"/>
                <a:gd name="T13" fmla="*/ 0 h 30"/>
                <a:gd name="T14" fmla="*/ 44 w 52"/>
                <a:gd name="T15" fmla="*/ 4 h 30"/>
                <a:gd name="T16" fmla="*/ 30 w 52"/>
                <a:gd name="T17" fmla="*/ 10 h 30"/>
                <a:gd name="T18" fmla="*/ 18 w 52"/>
                <a:gd name="T19" fmla="*/ 12 h 30"/>
                <a:gd name="T20" fmla="*/ 8 w 52"/>
                <a:gd name="T21" fmla="*/ 8 h 30"/>
                <a:gd name="T22" fmla="*/ 2 w 52"/>
                <a:gd name="T23" fmla="*/ 16 h 30"/>
                <a:gd name="T24" fmla="*/ 0 w 52"/>
                <a:gd name="T25" fmla="*/ 24 h 30"/>
                <a:gd name="T26" fmla="*/ 10 w 52"/>
                <a:gd name="T2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30">
                  <a:moveTo>
                    <a:pt x="10" y="28"/>
                  </a:moveTo>
                  <a:lnTo>
                    <a:pt x="20" y="30"/>
                  </a:lnTo>
                  <a:lnTo>
                    <a:pt x="32" y="28"/>
                  </a:lnTo>
                  <a:lnTo>
                    <a:pt x="38" y="22"/>
                  </a:lnTo>
                  <a:lnTo>
                    <a:pt x="44" y="16"/>
                  </a:lnTo>
                  <a:lnTo>
                    <a:pt x="52" y="8"/>
                  </a:lnTo>
                  <a:lnTo>
                    <a:pt x="50" y="0"/>
                  </a:lnTo>
                  <a:lnTo>
                    <a:pt x="44" y="4"/>
                  </a:lnTo>
                  <a:lnTo>
                    <a:pt x="30" y="10"/>
                  </a:lnTo>
                  <a:lnTo>
                    <a:pt x="18" y="1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10" y="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2" name="Freeform 217"/>
            <p:cNvSpPr>
              <a:spLocks/>
            </p:cNvSpPr>
            <p:nvPr/>
          </p:nvSpPr>
          <p:spPr bwMode="auto">
            <a:xfrm>
              <a:off x="4619766" y="2711271"/>
              <a:ext cx="142875" cy="117475"/>
            </a:xfrm>
            <a:custGeom>
              <a:avLst/>
              <a:gdLst>
                <a:gd name="T0" fmla="*/ 84 w 90"/>
                <a:gd name="T1" fmla="*/ 16 h 74"/>
                <a:gd name="T2" fmla="*/ 86 w 90"/>
                <a:gd name="T3" fmla="*/ 24 h 74"/>
                <a:gd name="T4" fmla="*/ 90 w 90"/>
                <a:gd name="T5" fmla="*/ 30 h 74"/>
                <a:gd name="T6" fmla="*/ 86 w 90"/>
                <a:gd name="T7" fmla="*/ 34 h 74"/>
                <a:gd name="T8" fmla="*/ 70 w 90"/>
                <a:gd name="T9" fmla="*/ 32 h 74"/>
                <a:gd name="T10" fmla="*/ 54 w 90"/>
                <a:gd name="T11" fmla="*/ 30 h 74"/>
                <a:gd name="T12" fmla="*/ 48 w 90"/>
                <a:gd name="T13" fmla="*/ 28 h 74"/>
                <a:gd name="T14" fmla="*/ 36 w 90"/>
                <a:gd name="T15" fmla="*/ 30 h 74"/>
                <a:gd name="T16" fmla="*/ 38 w 90"/>
                <a:gd name="T17" fmla="*/ 38 h 74"/>
                <a:gd name="T18" fmla="*/ 42 w 90"/>
                <a:gd name="T19" fmla="*/ 50 h 74"/>
                <a:gd name="T20" fmla="*/ 46 w 90"/>
                <a:gd name="T21" fmla="*/ 56 h 74"/>
                <a:gd name="T22" fmla="*/ 56 w 90"/>
                <a:gd name="T23" fmla="*/ 64 h 74"/>
                <a:gd name="T24" fmla="*/ 62 w 90"/>
                <a:gd name="T25" fmla="*/ 68 h 74"/>
                <a:gd name="T26" fmla="*/ 60 w 90"/>
                <a:gd name="T27" fmla="*/ 74 h 74"/>
                <a:gd name="T28" fmla="*/ 48 w 90"/>
                <a:gd name="T29" fmla="*/ 64 h 74"/>
                <a:gd name="T30" fmla="*/ 36 w 90"/>
                <a:gd name="T31" fmla="*/ 56 h 74"/>
                <a:gd name="T32" fmla="*/ 28 w 90"/>
                <a:gd name="T33" fmla="*/ 48 h 74"/>
                <a:gd name="T34" fmla="*/ 24 w 90"/>
                <a:gd name="T35" fmla="*/ 40 h 74"/>
                <a:gd name="T36" fmla="*/ 22 w 90"/>
                <a:gd name="T37" fmla="*/ 32 h 74"/>
                <a:gd name="T38" fmla="*/ 16 w 90"/>
                <a:gd name="T39" fmla="*/ 32 h 74"/>
                <a:gd name="T40" fmla="*/ 8 w 90"/>
                <a:gd name="T41" fmla="*/ 36 h 74"/>
                <a:gd name="T42" fmla="*/ 0 w 90"/>
                <a:gd name="T43" fmla="*/ 32 h 74"/>
                <a:gd name="T44" fmla="*/ 0 w 90"/>
                <a:gd name="T45" fmla="*/ 24 h 74"/>
                <a:gd name="T46" fmla="*/ 4 w 90"/>
                <a:gd name="T47" fmla="*/ 20 h 74"/>
                <a:gd name="T48" fmla="*/ 8 w 90"/>
                <a:gd name="T49" fmla="*/ 22 h 74"/>
                <a:gd name="T50" fmla="*/ 14 w 90"/>
                <a:gd name="T51" fmla="*/ 22 h 74"/>
                <a:gd name="T52" fmla="*/ 26 w 90"/>
                <a:gd name="T53" fmla="*/ 20 h 74"/>
                <a:gd name="T54" fmla="*/ 32 w 90"/>
                <a:gd name="T55" fmla="*/ 14 h 74"/>
                <a:gd name="T56" fmla="*/ 38 w 90"/>
                <a:gd name="T57" fmla="*/ 8 h 74"/>
                <a:gd name="T58" fmla="*/ 46 w 90"/>
                <a:gd name="T59" fmla="*/ 0 h 74"/>
                <a:gd name="T60" fmla="*/ 54 w 90"/>
                <a:gd name="T61" fmla="*/ 8 h 74"/>
                <a:gd name="T62" fmla="*/ 66 w 90"/>
                <a:gd name="T63" fmla="*/ 18 h 74"/>
                <a:gd name="T64" fmla="*/ 74 w 90"/>
                <a:gd name="T65" fmla="*/ 18 h 74"/>
                <a:gd name="T66" fmla="*/ 84 w 90"/>
                <a:gd name="T67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74">
                  <a:moveTo>
                    <a:pt x="84" y="16"/>
                  </a:moveTo>
                  <a:lnTo>
                    <a:pt x="86" y="24"/>
                  </a:lnTo>
                  <a:lnTo>
                    <a:pt x="90" y="30"/>
                  </a:lnTo>
                  <a:lnTo>
                    <a:pt x="86" y="34"/>
                  </a:lnTo>
                  <a:lnTo>
                    <a:pt x="70" y="32"/>
                  </a:lnTo>
                  <a:lnTo>
                    <a:pt x="54" y="30"/>
                  </a:lnTo>
                  <a:lnTo>
                    <a:pt x="48" y="28"/>
                  </a:lnTo>
                  <a:lnTo>
                    <a:pt x="36" y="30"/>
                  </a:lnTo>
                  <a:lnTo>
                    <a:pt x="38" y="38"/>
                  </a:lnTo>
                  <a:lnTo>
                    <a:pt x="42" y="50"/>
                  </a:lnTo>
                  <a:lnTo>
                    <a:pt x="46" y="56"/>
                  </a:lnTo>
                  <a:lnTo>
                    <a:pt x="56" y="64"/>
                  </a:lnTo>
                  <a:lnTo>
                    <a:pt x="62" y="68"/>
                  </a:lnTo>
                  <a:lnTo>
                    <a:pt x="60" y="74"/>
                  </a:lnTo>
                  <a:lnTo>
                    <a:pt x="48" y="64"/>
                  </a:lnTo>
                  <a:lnTo>
                    <a:pt x="36" y="56"/>
                  </a:lnTo>
                  <a:lnTo>
                    <a:pt x="28" y="48"/>
                  </a:lnTo>
                  <a:lnTo>
                    <a:pt x="24" y="40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32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6" y="20"/>
                  </a:lnTo>
                  <a:lnTo>
                    <a:pt x="32" y="14"/>
                  </a:lnTo>
                  <a:lnTo>
                    <a:pt x="38" y="8"/>
                  </a:lnTo>
                  <a:lnTo>
                    <a:pt x="46" y="0"/>
                  </a:lnTo>
                  <a:lnTo>
                    <a:pt x="54" y="8"/>
                  </a:lnTo>
                  <a:lnTo>
                    <a:pt x="66" y="18"/>
                  </a:lnTo>
                  <a:lnTo>
                    <a:pt x="74" y="18"/>
                  </a:lnTo>
                  <a:lnTo>
                    <a:pt x="84" y="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3" name="Freeform 218"/>
            <p:cNvSpPr>
              <a:spLocks/>
            </p:cNvSpPr>
            <p:nvPr/>
          </p:nvSpPr>
          <p:spPr bwMode="auto">
            <a:xfrm>
              <a:off x="4676916" y="2755721"/>
              <a:ext cx="95250" cy="82550"/>
            </a:xfrm>
            <a:custGeom>
              <a:avLst/>
              <a:gdLst>
                <a:gd name="T0" fmla="*/ 0 w 60"/>
                <a:gd name="T1" fmla="*/ 2 h 52"/>
                <a:gd name="T2" fmla="*/ 12 w 60"/>
                <a:gd name="T3" fmla="*/ 0 h 52"/>
                <a:gd name="T4" fmla="*/ 26 w 60"/>
                <a:gd name="T5" fmla="*/ 2 h 52"/>
                <a:gd name="T6" fmla="*/ 50 w 60"/>
                <a:gd name="T7" fmla="*/ 6 h 52"/>
                <a:gd name="T8" fmla="*/ 56 w 60"/>
                <a:gd name="T9" fmla="*/ 6 h 52"/>
                <a:gd name="T10" fmla="*/ 58 w 60"/>
                <a:gd name="T11" fmla="*/ 14 h 52"/>
                <a:gd name="T12" fmla="*/ 54 w 60"/>
                <a:gd name="T13" fmla="*/ 18 h 52"/>
                <a:gd name="T14" fmla="*/ 60 w 60"/>
                <a:gd name="T15" fmla="*/ 26 h 52"/>
                <a:gd name="T16" fmla="*/ 52 w 60"/>
                <a:gd name="T17" fmla="*/ 32 h 52"/>
                <a:gd name="T18" fmla="*/ 50 w 60"/>
                <a:gd name="T19" fmla="*/ 40 h 52"/>
                <a:gd name="T20" fmla="*/ 44 w 60"/>
                <a:gd name="T21" fmla="*/ 40 h 52"/>
                <a:gd name="T22" fmla="*/ 42 w 60"/>
                <a:gd name="T23" fmla="*/ 52 h 52"/>
                <a:gd name="T24" fmla="*/ 34 w 60"/>
                <a:gd name="T25" fmla="*/ 46 h 52"/>
                <a:gd name="T26" fmla="*/ 26 w 60"/>
                <a:gd name="T27" fmla="*/ 40 h 52"/>
                <a:gd name="T28" fmla="*/ 16 w 60"/>
                <a:gd name="T29" fmla="*/ 32 h 52"/>
                <a:gd name="T30" fmla="*/ 10 w 60"/>
                <a:gd name="T31" fmla="*/ 28 h 52"/>
                <a:gd name="T32" fmla="*/ 6 w 60"/>
                <a:gd name="T33" fmla="*/ 22 h 52"/>
                <a:gd name="T34" fmla="*/ 2 w 60"/>
                <a:gd name="T35" fmla="*/ 10 h 52"/>
                <a:gd name="T36" fmla="*/ 0 w 60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2">
                  <a:moveTo>
                    <a:pt x="0" y="2"/>
                  </a:moveTo>
                  <a:lnTo>
                    <a:pt x="12" y="0"/>
                  </a:lnTo>
                  <a:lnTo>
                    <a:pt x="26" y="2"/>
                  </a:lnTo>
                  <a:lnTo>
                    <a:pt x="50" y="6"/>
                  </a:lnTo>
                  <a:lnTo>
                    <a:pt x="56" y="6"/>
                  </a:lnTo>
                  <a:lnTo>
                    <a:pt x="58" y="14"/>
                  </a:lnTo>
                  <a:lnTo>
                    <a:pt x="54" y="18"/>
                  </a:lnTo>
                  <a:lnTo>
                    <a:pt x="60" y="26"/>
                  </a:lnTo>
                  <a:lnTo>
                    <a:pt x="52" y="32"/>
                  </a:lnTo>
                  <a:lnTo>
                    <a:pt x="50" y="40"/>
                  </a:lnTo>
                  <a:lnTo>
                    <a:pt x="44" y="40"/>
                  </a:lnTo>
                  <a:lnTo>
                    <a:pt x="42" y="52"/>
                  </a:lnTo>
                  <a:lnTo>
                    <a:pt x="34" y="46"/>
                  </a:lnTo>
                  <a:lnTo>
                    <a:pt x="26" y="40"/>
                  </a:lnTo>
                  <a:lnTo>
                    <a:pt x="16" y="32"/>
                  </a:lnTo>
                  <a:lnTo>
                    <a:pt x="10" y="28"/>
                  </a:lnTo>
                  <a:lnTo>
                    <a:pt x="6" y="22"/>
                  </a:lnTo>
                  <a:lnTo>
                    <a:pt x="2" y="1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4" name="Freeform 219"/>
            <p:cNvSpPr>
              <a:spLocks/>
            </p:cNvSpPr>
            <p:nvPr/>
          </p:nvSpPr>
          <p:spPr bwMode="auto">
            <a:xfrm>
              <a:off x="4743591" y="2730321"/>
              <a:ext cx="111125" cy="123825"/>
            </a:xfrm>
            <a:custGeom>
              <a:avLst/>
              <a:gdLst>
                <a:gd name="T0" fmla="*/ 14 w 70"/>
                <a:gd name="T1" fmla="*/ 78 h 78"/>
                <a:gd name="T2" fmla="*/ 6 w 70"/>
                <a:gd name="T3" fmla="*/ 72 h 78"/>
                <a:gd name="T4" fmla="*/ 0 w 70"/>
                <a:gd name="T5" fmla="*/ 68 h 78"/>
                <a:gd name="T6" fmla="*/ 2 w 70"/>
                <a:gd name="T7" fmla="*/ 56 h 78"/>
                <a:gd name="T8" fmla="*/ 8 w 70"/>
                <a:gd name="T9" fmla="*/ 56 h 78"/>
                <a:gd name="T10" fmla="*/ 10 w 70"/>
                <a:gd name="T11" fmla="*/ 48 h 78"/>
                <a:gd name="T12" fmla="*/ 18 w 70"/>
                <a:gd name="T13" fmla="*/ 42 h 78"/>
                <a:gd name="T14" fmla="*/ 12 w 70"/>
                <a:gd name="T15" fmla="*/ 34 h 78"/>
                <a:gd name="T16" fmla="*/ 16 w 70"/>
                <a:gd name="T17" fmla="*/ 30 h 78"/>
                <a:gd name="T18" fmla="*/ 14 w 70"/>
                <a:gd name="T19" fmla="*/ 22 h 78"/>
                <a:gd name="T20" fmla="*/ 8 w 70"/>
                <a:gd name="T21" fmla="*/ 22 h 78"/>
                <a:gd name="T22" fmla="*/ 12 w 70"/>
                <a:gd name="T23" fmla="*/ 18 h 78"/>
                <a:gd name="T24" fmla="*/ 6 w 70"/>
                <a:gd name="T25" fmla="*/ 4 h 78"/>
                <a:gd name="T26" fmla="*/ 14 w 70"/>
                <a:gd name="T27" fmla="*/ 0 h 78"/>
                <a:gd name="T28" fmla="*/ 34 w 70"/>
                <a:gd name="T29" fmla="*/ 0 h 78"/>
                <a:gd name="T30" fmla="*/ 36 w 70"/>
                <a:gd name="T31" fmla="*/ 8 h 78"/>
                <a:gd name="T32" fmla="*/ 42 w 70"/>
                <a:gd name="T33" fmla="*/ 16 h 78"/>
                <a:gd name="T34" fmla="*/ 50 w 70"/>
                <a:gd name="T35" fmla="*/ 28 h 78"/>
                <a:gd name="T36" fmla="*/ 66 w 70"/>
                <a:gd name="T37" fmla="*/ 30 h 78"/>
                <a:gd name="T38" fmla="*/ 66 w 70"/>
                <a:gd name="T39" fmla="*/ 40 h 78"/>
                <a:gd name="T40" fmla="*/ 60 w 70"/>
                <a:gd name="T41" fmla="*/ 44 h 78"/>
                <a:gd name="T42" fmla="*/ 66 w 70"/>
                <a:gd name="T43" fmla="*/ 52 h 78"/>
                <a:gd name="T44" fmla="*/ 70 w 70"/>
                <a:gd name="T45" fmla="*/ 58 h 78"/>
                <a:gd name="T46" fmla="*/ 64 w 70"/>
                <a:gd name="T47" fmla="*/ 70 h 78"/>
                <a:gd name="T48" fmla="*/ 54 w 70"/>
                <a:gd name="T49" fmla="*/ 72 h 78"/>
                <a:gd name="T50" fmla="*/ 44 w 70"/>
                <a:gd name="T51" fmla="*/ 76 h 78"/>
                <a:gd name="T52" fmla="*/ 36 w 70"/>
                <a:gd name="T53" fmla="*/ 76 h 78"/>
                <a:gd name="T54" fmla="*/ 28 w 70"/>
                <a:gd name="T55" fmla="*/ 70 h 78"/>
                <a:gd name="T56" fmla="*/ 20 w 70"/>
                <a:gd name="T57" fmla="*/ 68 h 78"/>
                <a:gd name="T58" fmla="*/ 16 w 70"/>
                <a:gd name="T59" fmla="*/ 72 h 78"/>
                <a:gd name="T60" fmla="*/ 14 w 70"/>
                <a:gd name="T6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78">
                  <a:moveTo>
                    <a:pt x="14" y="78"/>
                  </a:moveTo>
                  <a:lnTo>
                    <a:pt x="6" y="72"/>
                  </a:lnTo>
                  <a:lnTo>
                    <a:pt x="0" y="68"/>
                  </a:lnTo>
                  <a:lnTo>
                    <a:pt x="2" y="56"/>
                  </a:lnTo>
                  <a:lnTo>
                    <a:pt x="8" y="56"/>
                  </a:lnTo>
                  <a:lnTo>
                    <a:pt x="10" y="48"/>
                  </a:lnTo>
                  <a:lnTo>
                    <a:pt x="18" y="42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4" y="22"/>
                  </a:lnTo>
                  <a:lnTo>
                    <a:pt x="8" y="22"/>
                  </a:lnTo>
                  <a:lnTo>
                    <a:pt x="12" y="1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34" y="0"/>
                  </a:lnTo>
                  <a:lnTo>
                    <a:pt x="36" y="8"/>
                  </a:lnTo>
                  <a:lnTo>
                    <a:pt x="42" y="16"/>
                  </a:lnTo>
                  <a:lnTo>
                    <a:pt x="50" y="28"/>
                  </a:lnTo>
                  <a:lnTo>
                    <a:pt x="66" y="30"/>
                  </a:lnTo>
                  <a:lnTo>
                    <a:pt x="66" y="40"/>
                  </a:lnTo>
                  <a:lnTo>
                    <a:pt x="60" y="44"/>
                  </a:lnTo>
                  <a:lnTo>
                    <a:pt x="66" y="52"/>
                  </a:lnTo>
                  <a:lnTo>
                    <a:pt x="70" y="58"/>
                  </a:lnTo>
                  <a:lnTo>
                    <a:pt x="64" y="70"/>
                  </a:lnTo>
                  <a:lnTo>
                    <a:pt x="54" y="72"/>
                  </a:lnTo>
                  <a:lnTo>
                    <a:pt x="44" y="76"/>
                  </a:lnTo>
                  <a:lnTo>
                    <a:pt x="36" y="76"/>
                  </a:lnTo>
                  <a:lnTo>
                    <a:pt x="28" y="70"/>
                  </a:lnTo>
                  <a:lnTo>
                    <a:pt x="20" y="68"/>
                  </a:lnTo>
                  <a:lnTo>
                    <a:pt x="16" y="72"/>
                  </a:lnTo>
                  <a:lnTo>
                    <a:pt x="14" y="7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5" name="Freeform 221"/>
            <p:cNvSpPr>
              <a:spLocks/>
            </p:cNvSpPr>
            <p:nvPr/>
          </p:nvSpPr>
          <p:spPr bwMode="auto">
            <a:xfrm>
              <a:off x="4600520" y="2974796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04A7B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6" name="Freeform 222"/>
            <p:cNvSpPr>
              <a:spLocks/>
            </p:cNvSpPr>
            <p:nvPr/>
          </p:nvSpPr>
          <p:spPr bwMode="auto">
            <a:xfrm>
              <a:off x="4452882" y="2698571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solidFill>
              <a:srgbClr val="604A7B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7" name="Freeform 223"/>
            <p:cNvSpPr>
              <a:spLocks/>
            </p:cNvSpPr>
            <p:nvPr/>
          </p:nvSpPr>
          <p:spPr bwMode="auto">
            <a:xfrm>
              <a:off x="4959491" y="2654121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8" name="Freeform 224"/>
            <p:cNvSpPr>
              <a:spLocks/>
            </p:cNvSpPr>
            <p:nvPr/>
          </p:nvSpPr>
          <p:spPr bwMode="auto">
            <a:xfrm>
              <a:off x="4832491" y="2527121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9" name="Freeform 225"/>
            <p:cNvSpPr>
              <a:spLocks/>
            </p:cNvSpPr>
            <p:nvPr/>
          </p:nvSpPr>
          <p:spPr bwMode="auto">
            <a:xfrm>
              <a:off x="4802328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0" name="Freeform 226"/>
            <p:cNvSpPr>
              <a:spLocks/>
            </p:cNvSpPr>
            <p:nvPr/>
          </p:nvSpPr>
          <p:spPr bwMode="auto">
            <a:xfrm>
              <a:off x="4838841" y="2787471"/>
              <a:ext cx="155575" cy="88900"/>
            </a:xfrm>
            <a:custGeom>
              <a:avLst/>
              <a:gdLst>
                <a:gd name="T0" fmla="*/ 18 w 98"/>
                <a:gd name="T1" fmla="*/ 8 h 56"/>
                <a:gd name="T2" fmla="*/ 46 w 98"/>
                <a:gd name="T3" fmla="*/ 8 h 56"/>
                <a:gd name="T4" fmla="*/ 58 w 98"/>
                <a:gd name="T5" fmla="*/ 8 h 56"/>
                <a:gd name="T6" fmla="*/ 66 w 98"/>
                <a:gd name="T7" fmla="*/ 0 h 56"/>
                <a:gd name="T8" fmla="*/ 80 w 98"/>
                <a:gd name="T9" fmla="*/ 4 h 56"/>
                <a:gd name="T10" fmla="*/ 92 w 98"/>
                <a:gd name="T11" fmla="*/ 10 h 56"/>
                <a:gd name="T12" fmla="*/ 98 w 98"/>
                <a:gd name="T13" fmla="*/ 10 h 56"/>
                <a:gd name="T14" fmla="*/ 98 w 98"/>
                <a:gd name="T15" fmla="*/ 14 h 56"/>
                <a:gd name="T16" fmla="*/ 90 w 98"/>
                <a:gd name="T17" fmla="*/ 16 h 56"/>
                <a:gd name="T18" fmla="*/ 90 w 98"/>
                <a:gd name="T19" fmla="*/ 28 h 56"/>
                <a:gd name="T20" fmla="*/ 82 w 98"/>
                <a:gd name="T21" fmla="*/ 36 h 56"/>
                <a:gd name="T22" fmla="*/ 84 w 98"/>
                <a:gd name="T23" fmla="*/ 38 h 56"/>
                <a:gd name="T24" fmla="*/ 92 w 98"/>
                <a:gd name="T25" fmla="*/ 42 h 56"/>
                <a:gd name="T26" fmla="*/ 90 w 98"/>
                <a:gd name="T27" fmla="*/ 46 h 56"/>
                <a:gd name="T28" fmla="*/ 80 w 98"/>
                <a:gd name="T29" fmla="*/ 44 h 56"/>
                <a:gd name="T30" fmla="*/ 72 w 98"/>
                <a:gd name="T31" fmla="*/ 42 h 56"/>
                <a:gd name="T32" fmla="*/ 64 w 98"/>
                <a:gd name="T33" fmla="*/ 46 h 56"/>
                <a:gd name="T34" fmla="*/ 60 w 98"/>
                <a:gd name="T35" fmla="*/ 52 h 56"/>
                <a:gd name="T36" fmla="*/ 60 w 98"/>
                <a:gd name="T37" fmla="*/ 56 h 56"/>
                <a:gd name="T38" fmla="*/ 52 w 98"/>
                <a:gd name="T39" fmla="*/ 56 h 56"/>
                <a:gd name="T40" fmla="*/ 40 w 98"/>
                <a:gd name="T41" fmla="*/ 56 h 56"/>
                <a:gd name="T42" fmla="*/ 30 w 98"/>
                <a:gd name="T43" fmla="*/ 52 h 56"/>
                <a:gd name="T44" fmla="*/ 24 w 98"/>
                <a:gd name="T45" fmla="*/ 52 h 56"/>
                <a:gd name="T46" fmla="*/ 14 w 98"/>
                <a:gd name="T47" fmla="*/ 54 h 56"/>
                <a:gd name="T48" fmla="*/ 12 w 98"/>
                <a:gd name="T49" fmla="*/ 48 h 56"/>
                <a:gd name="T50" fmla="*/ 6 w 98"/>
                <a:gd name="T51" fmla="*/ 42 h 56"/>
                <a:gd name="T52" fmla="*/ 4 w 98"/>
                <a:gd name="T53" fmla="*/ 34 h 56"/>
                <a:gd name="T54" fmla="*/ 10 w 98"/>
                <a:gd name="T55" fmla="*/ 22 h 56"/>
                <a:gd name="T56" fmla="*/ 4 w 98"/>
                <a:gd name="T57" fmla="*/ 14 h 56"/>
                <a:gd name="T58" fmla="*/ 0 w 98"/>
                <a:gd name="T59" fmla="*/ 8 h 56"/>
                <a:gd name="T60" fmla="*/ 6 w 98"/>
                <a:gd name="T61" fmla="*/ 4 h 56"/>
                <a:gd name="T62" fmla="*/ 18 w 98"/>
                <a:gd name="T63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8" h="56">
                  <a:moveTo>
                    <a:pt x="18" y="8"/>
                  </a:moveTo>
                  <a:lnTo>
                    <a:pt x="46" y="8"/>
                  </a:lnTo>
                  <a:lnTo>
                    <a:pt x="58" y="8"/>
                  </a:lnTo>
                  <a:lnTo>
                    <a:pt x="66" y="0"/>
                  </a:lnTo>
                  <a:lnTo>
                    <a:pt x="80" y="4"/>
                  </a:lnTo>
                  <a:lnTo>
                    <a:pt x="92" y="10"/>
                  </a:lnTo>
                  <a:lnTo>
                    <a:pt x="98" y="10"/>
                  </a:lnTo>
                  <a:lnTo>
                    <a:pt x="98" y="14"/>
                  </a:lnTo>
                  <a:lnTo>
                    <a:pt x="90" y="16"/>
                  </a:lnTo>
                  <a:lnTo>
                    <a:pt x="90" y="28"/>
                  </a:lnTo>
                  <a:lnTo>
                    <a:pt x="82" y="36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90" y="46"/>
                  </a:lnTo>
                  <a:lnTo>
                    <a:pt x="80" y="44"/>
                  </a:lnTo>
                  <a:lnTo>
                    <a:pt x="72" y="42"/>
                  </a:lnTo>
                  <a:lnTo>
                    <a:pt x="64" y="46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2" y="56"/>
                  </a:lnTo>
                  <a:lnTo>
                    <a:pt x="40" y="56"/>
                  </a:lnTo>
                  <a:lnTo>
                    <a:pt x="30" y="52"/>
                  </a:lnTo>
                  <a:lnTo>
                    <a:pt x="24" y="52"/>
                  </a:lnTo>
                  <a:lnTo>
                    <a:pt x="14" y="54"/>
                  </a:lnTo>
                  <a:lnTo>
                    <a:pt x="12" y="48"/>
                  </a:lnTo>
                  <a:lnTo>
                    <a:pt x="6" y="42"/>
                  </a:lnTo>
                  <a:lnTo>
                    <a:pt x="4" y="34"/>
                  </a:lnTo>
                  <a:lnTo>
                    <a:pt x="10" y="22"/>
                  </a:lnTo>
                  <a:lnTo>
                    <a:pt x="4" y="14"/>
                  </a:lnTo>
                  <a:lnTo>
                    <a:pt x="0" y="8"/>
                  </a:lnTo>
                  <a:lnTo>
                    <a:pt x="6" y="4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1" name="Freeform 220"/>
            <p:cNvSpPr>
              <a:spLocks/>
            </p:cNvSpPr>
            <p:nvPr/>
          </p:nvSpPr>
          <p:spPr bwMode="auto">
            <a:xfrm>
              <a:off x="4797566" y="2841446"/>
              <a:ext cx="63500" cy="50800"/>
            </a:xfrm>
            <a:custGeom>
              <a:avLst/>
              <a:gdLst>
                <a:gd name="T0" fmla="*/ 30 w 40"/>
                <a:gd name="T1" fmla="*/ 0 h 32"/>
                <a:gd name="T2" fmla="*/ 32 w 40"/>
                <a:gd name="T3" fmla="*/ 8 h 32"/>
                <a:gd name="T4" fmla="*/ 38 w 40"/>
                <a:gd name="T5" fmla="*/ 14 h 32"/>
                <a:gd name="T6" fmla="*/ 40 w 40"/>
                <a:gd name="T7" fmla="*/ 20 h 32"/>
                <a:gd name="T8" fmla="*/ 32 w 40"/>
                <a:gd name="T9" fmla="*/ 26 h 32"/>
                <a:gd name="T10" fmla="*/ 20 w 40"/>
                <a:gd name="T11" fmla="*/ 28 h 32"/>
                <a:gd name="T12" fmla="*/ 6 w 40"/>
                <a:gd name="T13" fmla="*/ 32 h 32"/>
                <a:gd name="T14" fmla="*/ 0 w 40"/>
                <a:gd name="T15" fmla="*/ 20 h 32"/>
                <a:gd name="T16" fmla="*/ 2 w 40"/>
                <a:gd name="T17" fmla="*/ 6 h 32"/>
                <a:gd name="T18" fmla="*/ 10 w 40"/>
                <a:gd name="T19" fmla="*/ 6 h 32"/>
                <a:gd name="T20" fmla="*/ 20 w 40"/>
                <a:gd name="T21" fmla="*/ 2 h 32"/>
                <a:gd name="T22" fmla="*/ 30 w 40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2">
                  <a:moveTo>
                    <a:pt x="30" y="0"/>
                  </a:moveTo>
                  <a:lnTo>
                    <a:pt x="32" y="8"/>
                  </a:lnTo>
                  <a:lnTo>
                    <a:pt x="38" y="14"/>
                  </a:lnTo>
                  <a:lnTo>
                    <a:pt x="40" y="20"/>
                  </a:lnTo>
                  <a:lnTo>
                    <a:pt x="32" y="26"/>
                  </a:lnTo>
                  <a:lnTo>
                    <a:pt x="20" y="28"/>
                  </a:lnTo>
                  <a:lnTo>
                    <a:pt x="6" y="32"/>
                  </a:lnTo>
                  <a:lnTo>
                    <a:pt x="0" y="20"/>
                  </a:lnTo>
                  <a:lnTo>
                    <a:pt x="2" y="6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2" name="Freeform 228"/>
            <p:cNvSpPr>
              <a:spLocks/>
            </p:cNvSpPr>
            <p:nvPr/>
          </p:nvSpPr>
          <p:spPr bwMode="auto">
            <a:xfrm>
              <a:off x="4870591" y="3047821"/>
              <a:ext cx="69850" cy="15875"/>
            </a:xfrm>
            <a:custGeom>
              <a:avLst/>
              <a:gdLst>
                <a:gd name="T0" fmla="*/ 4 w 44"/>
                <a:gd name="T1" fmla="*/ 0 h 10"/>
                <a:gd name="T2" fmla="*/ 10 w 44"/>
                <a:gd name="T3" fmla="*/ 0 h 10"/>
                <a:gd name="T4" fmla="*/ 16 w 44"/>
                <a:gd name="T5" fmla="*/ 2 h 10"/>
                <a:gd name="T6" fmla="*/ 22 w 44"/>
                <a:gd name="T7" fmla="*/ 2 h 10"/>
                <a:gd name="T8" fmla="*/ 30 w 44"/>
                <a:gd name="T9" fmla="*/ 2 h 10"/>
                <a:gd name="T10" fmla="*/ 34 w 44"/>
                <a:gd name="T11" fmla="*/ 2 h 10"/>
                <a:gd name="T12" fmla="*/ 42 w 44"/>
                <a:gd name="T13" fmla="*/ 4 h 10"/>
                <a:gd name="T14" fmla="*/ 44 w 44"/>
                <a:gd name="T15" fmla="*/ 8 h 10"/>
                <a:gd name="T16" fmla="*/ 40 w 44"/>
                <a:gd name="T17" fmla="*/ 10 h 10"/>
                <a:gd name="T18" fmla="*/ 32 w 44"/>
                <a:gd name="T19" fmla="*/ 8 h 10"/>
                <a:gd name="T20" fmla="*/ 24 w 44"/>
                <a:gd name="T21" fmla="*/ 8 h 10"/>
                <a:gd name="T22" fmla="*/ 18 w 44"/>
                <a:gd name="T23" fmla="*/ 10 h 10"/>
                <a:gd name="T24" fmla="*/ 16 w 44"/>
                <a:gd name="T25" fmla="*/ 6 h 10"/>
                <a:gd name="T26" fmla="*/ 8 w 44"/>
                <a:gd name="T27" fmla="*/ 6 h 10"/>
                <a:gd name="T28" fmla="*/ 0 w 44"/>
                <a:gd name="T29" fmla="*/ 4 h 10"/>
                <a:gd name="T30" fmla="*/ 4 w 4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10">
                  <a:moveTo>
                    <a:pt x="4" y="0"/>
                  </a:moveTo>
                  <a:lnTo>
                    <a:pt x="10" y="0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44" y="8"/>
                  </a:lnTo>
                  <a:lnTo>
                    <a:pt x="40" y="10"/>
                  </a:lnTo>
                  <a:lnTo>
                    <a:pt x="32" y="8"/>
                  </a:lnTo>
                  <a:lnTo>
                    <a:pt x="24" y="8"/>
                  </a:lnTo>
                  <a:lnTo>
                    <a:pt x="18" y="10"/>
                  </a:lnTo>
                  <a:lnTo>
                    <a:pt x="16" y="6"/>
                  </a:lnTo>
                  <a:lnTo>
                    <a:pt x="8" y="6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3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4" name="Freeform 230"/>
            <p:cNvSpPr>
              <a:spLocks/>
            </p:cNvSpPr>
            <p:nvPr/>
          </p:nvSpPr>
          <p:spPr bwMode="auto">
            <a:xfrm>
              <a:off x="4765816" y="2838271"/>
              <a:ext cx="41275" cy="88900"/>
            </a:xfrm>
            <a:custGeom>
              <a:avLst/>
              <a:gdLst>
                <a:gd name="T0" fmla="*/ 0 w 26"/>
                <a:gd name="T1" fmla="*/ 12 h 56"/>
                <a:gd name="T2" fmla="*/ 2 w 26"/>
                <a:gd name="T3" fmla="*/ 4 h 56"/>
                <a:gd name="T4" fmla="*/ 6 w 26"/>
                <a:gd name="T5" fmla="*/ 0 h 56"/>
                <a:gd name="T6" fmla="*/ 14 w 26"/>
                <a:gd name="T7" fmla="*/ 2 h 56"/>
                <a:gd name="T8" fmla="*/ 22 w 26"/>
                <a:gd name="T9" fmla="*/ 8 h 56"/>
                <a:gd name="T10" fmla="*/ 20 w 26"/>
                <a:gd name="T11" fmla="*/ 16 h 56"/>
                <a:gd name="T12" fmla="*/ 20 w 26"/>
                <a:gd name="T13" fmla="*/ 22 h 56"/>
                <a:gd name="T14" fmla="*/ 24 w 26"/>
                <a:gd name="T15" fmla="*/ 30 h 56"/>
                <a:gd name="T16" fmla="*/ 26 w 26"/>
                <a:gd name="T17" fmla="*/ 34 h 56"/>
                <a:gd name="T18" fmla="*/ 26 w 26"/>
                <a:gd name="T19" fmla="*/ 38 h 56"/>
                <a:gd name="T20" fmla="*/ 22 w 26"/>
                <a:gd name="T21" fmla="*/ 44 h 56"/>
                <a:gd name="T22" fmla="*/ 12 w 26"/>
                <a:gd name="T23" fmla="*/ 56 h 56"/>
                <a:gd name="T24" fmla="*/ 2 w 26"/>
                <a:gd name="T25" fmla="*/ 40 h 56"/>
                <a:gd name="T26" fmla="*/ 4 w 26"/>
                <a:gd name="T27" fmla="*/ 28 h 56"/>
                <a:gd name="T28" fmla="*/ 2 w 26"/>
                <a:gd name="T29" fmla="*/ 18 h 56"/>
                <a:gd name="T30" fmla="*/ 0 w 26"/>
                <a:gd name="T31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56">
                  <a:moveTo>
                    <a:pt x="0" y="12"/>
                  </a:moveTo>
                  <a:lnTo>
                    <a:pt x="2" y="4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2" y="8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4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2" y="44"/>
                  </a:lnTo>
                  <a:lnTo>
                    <a:pt x="12" y="56"/>
                  </a:lnTo>
                  <a:lnTo>
                    <a:pt x="2" y="40"/>
                  </a:lnTo>
                  <a:lnTo>
                    <a:pt x="4" y="28"/>
                  </a:lnTo>
                  <a:lnTo>
                    <a:pt x="2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5" name="Freeform 231"/>
            <p:cNvSpPr>
              <a:spLocks/>
            </p:cNvSpPr>
            <p:nvPr/>
          </p:nvSpPr>
          <p:spPr bwMode="auto">
            <a:xfrm>
              <a:off x="4626116" y="3033534"/>
              <a:ext cx="22225" cy="19050"/>
            </a:xfrm>
            <a:custGeom>
              <a:avLst/>
              <a:gdLst>
                <a:gd name="T0" fmla="*/ 11 w 14"/>
                <a:gd name="T1" fmla="*/ 4 h 12"/>
                <a:gd name="T2" fmla="*/ 9 w 14"/>
                <a:gd name="T3" fmla="*/ 12 h 12"/>
                <a:gd name="T4" fmla="*/ 11 w 14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11" y="4"/>
                  </a:moveTo>
                  <a:cubicBezTo>
                    <a:pt x="0" y="0"/>
                    <a:pt x="1" y="7"/>
                    <a:pt x="9" y="12"/>
                  </a:cubicBezTo>
                  <a:cubicBezTo>
                    <a:pt x="13" y="5"/>
                    <a:pt x="14" y="7"/>
                    <a:pt x="11" y="4"/>
                  </a:cubicBez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6" name="Freeform 286"/>
            <p:cNvSpPr>
              <a:spLocks/>
            </p:cNvSpPr>
            <p:nvPr/>
          </p:nvSpPr>
          <p:spPr bwMode="auto">
            <a:xfrm>
              <a:off x="6131066" y="2485846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7" name="Freeform 233"/>
            <p:cNvSpPr>
              <a:spLocks/>
            </p:cNvSpPr>
            <p:nvPr/>
          </p:nvSpPr>
          <p:spPr bwMode="auto">
            <a:xfrm>
              <a:off x="6858141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gradFill>
              <a:gsLst>
                <a:gs pos="39000">
                  <a:srgbClr val="9D498D"/>
                </a:gs>
                <a:gs pos="57000">
                  <a:schemeClr val="accent6">
                    <a:lumMod val="75000"/>
                  </a:schemeClr>
                </a:gs>
                <a:gs pos="28000">
                  <a:srgbClr val="9D498D"/>
                </a:gs>
                <a:gs pos="42000">
                  <a:srgbClr val="9D498D"/>
                </a:gs>
              </a:gsLst>
              <a:lin ang="5400000" scaled="0"/>
            </a:gra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8" name="Freeform 234"/>
            <p:cNvSpPr>
              <a:spLocks/>
            </p:cNvSpPr>
            <p:nvPr/>
          </p:nvSpPr>
          <p:spPr bwMode="auto">
            <a:xfrm>
              <a:off x="6854966" y="3390721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9" name="Freeform 235"/>
            <p:cNvSpPr>
              <a:spLocks/>
            </p:cNvSpPr>
            <p:nvPr/>
          </p:nvSpPr>
          <p:spPr bwMode="auto">
            <a:xfrm>
              <a:off x="6242191" y="3031946"/>
              <a:ext cx="60325" cy="57150"/>
            </a:xfrm>
            <a:custGeom>
              <a:avLst/>
              <a:gdLst>
                <a:gd name="T0" fmla="*/ 14 w 38"/>
                <a:gd name="T1" fmla="*/ 36 h 36"/>
                <a:gd name="T2" fmla="*/ 12 w 38"/>
                <a:gd name="T3" fmla="*/ 28 h 36"/>
                <a:gd name="T4" fmla="*/ 2 w 38"/>
                <a:gd name="T5" fmla="*/ 22 h 36"/>
                <a:gd name="T6" fmla="*/ 0 w 38"/>
                <a:gd name="T7" fmla="*/ 8 h 36"/>
                <a:gd name="T8" fmla="*/ 6 w 38"/>
                <a:gd name="T9" fmla="*/ 4 h 36"/>
                <a:gd name="T10" fmla="*/ 20 w 38"/>
                <a:gd name="T11" fmla="*/ 0 h 36"/>
                <a:gd name="T12" fmla="*/ 28 w 38"/>
                <a:gd name="T13" fmla="*/ 6 h 36"/>
                <a:gd name="T14" fmla="*/ 38 w 38"/>
                <a:gd name="T15" fmla="*/ 12 h 36"/>
                <a:gd name="T16" fmla="*/ 38 w 38"/>
                <a:gd name="T17" fmla="*/ 20 h 36"/>
                <a:gd name="T18" fmla="*/ 32 w 38"/>
                <a:gd name="T19" fmla="*/ 26 h 36"/>
                <a:gd name="T20" fmla="*/ 24 w 38"/>
                <a:gd name="T21" fmla="*/ 30 h 36"/>
                <a:gd name="T22" fmla="*/ 14 w 38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36">
                  <a:moveTo>
                    <a:pt x="14" y="36"/>
                  </a:moveTo>
                  <a:lnTo>
                    <a:pt x="12" y="28"/>
                  </a:lnTo>
                  <a:lnTo>
                    <a:pt x="2" y="22"/>
                  </a:lnTo>
                  <a:lnTo>
                    <a:pt x="0" y="8"/>
                  </a:lnTo>
                  <a:lnTo>
                    <a:pt x="6" y="4"/>
                  </a:lnTo>
                  <a:lnTo>
                    <a:pt x="20" y="0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38" y="20"/>
                  </a:lnTo>
                  <a:lnTo>
                    <a:pt x="32" y="26"/>
                  </a:lnTo>
                  <a:lnTo>
                    <a:pt x="24" y="30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0" name="Freeform 236"/>
            <p:cNvSpPr>
              <a:spLocks/>
            </p:cNvSpPr>
            <p:nvPr/>
          </p:nvSpPr>
          <p:spPr bwMode="auto">
            <a:xfrm>
              <a:off x="6292991" y="3187521"/>
              <a:ext cx="206375" cy="114300"/>
            </a:xfrm>
            <a:custGeom>
              <a:avLst/>
              <a:gdLst>
                <a:gd name="T0" fmla="*/ 16 w 130"/>
                <a:gd name="T1" fmla="*/ 6 h 72"/>
                <a:gd name="T2" fmla="*/ 30 w 130"/>
                <a:gd name="T3" fmla="*/ 0 h 72"/>
                <a:gd name="T4" fmla="*/ 44 w 130"/>
                <a:gd name="T5" fmla="*/ 14 h 72"/>
                <a:gd name="T6" fmla="*/ 60 w 130"/>
                <a:gd name="T7" fmla="*/ 22 h 72"/>
                <a:gd name="T8" fmla="*/ 72 w 130"/>
                <a:gd name="T9" fmla="*/ 30 h 72"/>
                <a:gd name="T10" fmla="*/ 88 w 130"/>
                <a:gd name="T11" fmla="*/ 40 h 72"/>
                <a:gd name="T12" fmla="*/ 104 w 130"/>
                <a:gd name="T13" fmla="*/ 44 h 72"/>
                <a:gd name="T14" fmla="*/ 128 w 130"/>
                <a:gd name="T15" fmla="*/ 46 h 72"/>
                <a:gd name="T16" fmla="*/ 128 w 130"/>
                <a:gd name="T17" fmla="*/ 58 h 72"/>
                <a:gd name="T18" fmla="*/ 130 w 130"/>
                <a:gd name="T19" fmla="*/ 70 h 72"/>
                <a:gd name="T20" fmla="*/ 102 w 130"/>
                <a:gd name="T21" fmla="*/ 72 h 72"/>
                <a:gd name="T22" fmla="*/ 88 w 130"/>
                <a:gd name="T23" fmla="*/ 66 h 72"/>
                <a:gd name="T24" fmla="*/ 72 w 130"/>
                <a:gd name="T25" fmla="*/ 54 h 72"/>
                <a:gd name="T26" fmla="*/ 48 w 130"/>
                <a:gd name="T27" fmla="*/ 52 h 72"/>
                <a:gd name="T28" fmla="*/ 34 w 130"/>
                <a:gd name="T29" fmla="*/ 46 h 72"/>
                <a:gd name="T30" fmla="*/ 20 w 130"/>
                <a:gd name="T31" fmla="*/ 36 h 72"/>
                <a:gd name="T32" fmla="*/ 0 w 130"/>
                <a:gd name="T33" fmla="*/ 30 h 72"/>
                <a:gd name="T34" fmla="*/ 4 w 130"/>
                <a:gd name="T35" fmla="*/ 14 h 72"/>
                <a:gd name="T36" fmla="*/ 16 w 130"/>
                <a:gd name="T37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0" h="72">
                  <a:moveTo>
                    <a:pt x="16" y="6"/>
                  </a:moveTo>
                  <a:lnTo>
                    <a:pt x="30" y="0"/>
                  </a:lnTo>
                  <a:lnTo>
                    <a:pt x="44" y="14"/>
                  </a:lnTo>
                  <a:lnTo>
                    <a:pt x="60" y="22"/>
                  </a:lnTo>
                  <a:lnTo>
                    <a:pt x="72" y="30"/>
                  </a:lnTo>
                  <a:lnTo>
                    <a:pt x="88" y="40"/>
                  </a:lnTo>
                  <a:lnTo>
                    <a:pt x="104" y="44"/>
                  </a:lnTo>
                  <a:lnTo>
                    <a:pt x="128" y="46"/>
                  </a:lnTo>
                  <a:lnTo>
                    <a:pt x="128" y="58"/>
                  </a:lnTo>
                  <a:lnTo>
                    <a:pt x="130" y="70"/>
                  </a:lnTo>
                  <a:lnTo>
                    <a:pt x="102" y="72"/>
                  </a:lnTo>
                  <a:lnTo>
                    <a:pt x="88" y="66"/>
                  </a:lnTo>
                  <a:lnTo>
                    <a:pt x="72" y="54"/>
                  </a:lnTo>
                  <a:lnTo>
                    <a:pt x="48" y="52"/>
                  </a:lnTo>
                  <a:lnTo>
                    <a:pt x="34" y="46"/>
                  </a:lnTo>
                  <a:lnTo>
                    <a:pt x="20" y="36"/>
                  </a:lnTo>
                  <a:lnTo>
                    <a:pt x="0" y="30"/>
                  </a:lnTo>
                  <a:lnTo>
                    <a:pt x="4" y="14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1" name="Freeform 237"/>
            <p:cNvSpPr>
              <a:spLocks/>
            </p:cNvSpPr>
            <p:nvPr/>
          </p:nvSpPr>
          <p:spPr bwMode="auto">
            <a:xfrm>
              <a:off x="6521591" y="3251021"/>
              <a:ext cx="79375" cy="41275"/>
            </a:xfrm>
            <a:custGeom>
              <a:avLst/>
              <a:gdLst>
                <a:gd name="T0" fmla="*/ 10 w 50"/>
                <a:gd name="T1" fmla="*/ 0 h 26"/>
                <a:gd name="T2" fmla="*/ 4 w 50"/>
                <a:gd name="T3" fmla="*/ 6 h 26"/>
                <a:gd name="T4" fmla="*/ 2 w 50"/>
                <a:gd name="T5" fmla="*/ 6 h 26"/>
                <a:gd name="T6" fmla="*/ 0 w 50"/>
                <a:gd name="T7" fmla="*/ 14 h 26"/>
                <a:gd name="T8" fmla="*/ 2 w 50"/>
                <a:gd name="T9" fmla="*/ 20 h 26"/>
                <a:gd name="T10" fmla="*/ 8 w 50"/>
                <a:gd name="T11" fmla="*/ 24 h 26"/>
                <a:gd name="T12" fmla="*/ 16 w 50"/>
                <a:gd name="T13" fmla="*/ 26 h 26"/>
                <a:gd name="T14" fmla="*/ 32 w 50"/>
                <a:gd name="T15" fmla="*/ 24 h 26"/>
                <a:gd name="T16" fmla="*/ 46 w 50"/>
                <a:gd name="T17" fmla="*/ 22 h 26"/>
                <a:gd name="T18" fmla="*/ 50 w 50"/>
                <a:gd name="T19" fmla="*/ 16 h 26"/>
                <a:gd name="T20" fmla="*/ 46 w 50"/>
                <a:gd name="T21" fmla="*/ 6 h 26"/>
                <a:gd name="T22" fmla="*/ 32 w 50"/>
                <a:gd name="T23" fmla="*/ 4 h 26"/>
                <a:gd name="T24" fmla="*/ 20 w 50"/>
                <a:gd name="T25" fmla="*/ 0 h 26"/>
                <a:gd name="T26" fmla="*/ 10 w 50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26">
                  <a:moveTo>
                    <a:pt x="10" y="0"/>
                  </a:moveTo>
                  <a:lnTo>
                    <a:pt x="4" y="6"/>
                  </a:lnTo>
                  <a:lnTo>
                    <a:pt x="2" y="6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8" y="24"/>
                  </a:lnTo>
                  <a:lnTo>
                    <a:pt x="16" y="26"/>
                  </a:lnTo>
                  <a:lnTo>
                    <a:pt x="32" y="24"/>
                  </a:lnTo>
                  <a:lnTo>
                    <a:pt x="46" y="22"/>
                  </a:lnTo>
                  <a:lnTo>
                    <a:pt x="50" y="16"/>
                  </a:lnTo>
                  <a:lnTo>
                    <a:pt x="46" y="6"/>
                  </a:lnTo>
                  <a:lnTo>
                    <a:pt x="32" y="4"/>
                  </a:lnTo>
                  <a:lnTo>
                    <a:pt x="2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2" name="Freeform 238"/>
            <p:cNvSpPr>
              <a:spLocks/>
            </p:cNvSpPr>
            <p:nvPr/>
          </p:nvSpPr>
          <p:spPr bwMode="auto">
            <a:xfrm>
              <a:off x="6499366" y="3298646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3" name="Freeform 239"/>
            <p:cNvSpPr>
              <a:spLocks/>
            </p:cNvSpPr>
            <p:nvPr/>
          </p:nvSpPr>
          <p:spPr bwMode="auto">
            <a:xfrm>
              <a:off x="6289816" y="3733621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B0F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4" name="Freeform 240"/>
            <p:cNvSpPr>
              <a:spLocks/>
            </p:cNvSpPr>
            <p:nvPr/>
          </p:nvSpPr>
          <p:spPr bwMode="auto">
            <a:xfrm>
              <a:off x="6000891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gradFill>
              <a:gsLst>
                <a:gs pos="41000">
                  <a:srgbClr val="9D498D"/>
                </a:gs>
                <a:gs pos="100000">
                  <a:srgbClr val="00B0F0"/>
                </a:gs>
                <a:gs pos="100000">
                  <a:schemeClr val="accent4">
                    <a:lumMod val="60000"/>
                    <a:lumOff val="40000"/>
                  </a:schemeClr>
                </a:gs>
                <a:gs pos="100000">
                  <a:schemeClr val="bg1"/>
                </a:gs>
              </a:gsLst>
              <a:lin ang="5400000" scaled="0"/>
            </a:gra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5" name="Freeform 241"/>
            <p:cNvSpPr>
              <a:spLocks/>
            </p:cNvSpPr>
            <p:nvPr/>
          </p:nvSpPr>
          <p:spPr bwMode="auto">
            <a:xfrm>
              <a:off x="6600966" y="3244671"/>
              <a:ext cx="212725" cy="469900"/>
            </a:xfrm>
            <a:custGeom>
              <a:avLst/>
              <a:gdLst>
                <a:gd name="T0" fmla="*/ 6 w 134"/>
                <a:gd name="T1" fmla="*/ 120 h 296"/>
                <a:gd name="T2" fmla="*/ 12 w 134"/>
                <a:gd name="T3" fmla="*/ 104 h 296"/>
                <a:gd name="T4" fmla="*/ 32 w 134"/>
                <a:gd name="T5" fmla="*/ 74 h 296"/>
                <a:gd name="T6" fmla="*/ 44 w 134"/>
                <a:gd name="T7" fmla="*/ 46 h 296"/>
                <a:gd name="T8" fmla="*/ 62 w 134"/>
                <a:gd name="T9" fmla="*/ 20 h 296"/>
                <a:gd name="T10" fmla="*/ 76 w 134"/>
                <a:gd name="T11" fmla="*/ 10 h 296"/>
                <a:gd name="T12" fmla="*/ 90 w 134"/>
                <a:gd name="T13" fmla="*/ 2 h 296"/>
                <a:gd name="T14" fmla="*/ 104 w 134"/>
                <a:gd name="T15" fmla="*/ 18 h 296"/>
                <a:gd name="T16" fmla="*/ 94 w 134"/>
                <a:gd name="T17" fmla="*/ 52 h 296"/>
                <a:gd name="T18" fmla="*/ 86 w 134"/>
                <a:gd name="T19" fmla="*/ 68 h 296"/>
                <a:gd name="T20" fmla="*/ 106 w 134"/>
                <a:gd name="T21" fmla="*/ 88 h 296"/>
                <a:gd name="T22" fmla="*/ 116 w 134"/>
                <a:gd name="T23" fmla="*/ 108 h 296"/>
                <a:gd name="T24" fmla="*/ 124 w 134"/>
                <a:gd name="T25" fmla="*/ 116 h 296"/>
                <a:gd name="T26" fmla="*/ 134 w 134"/>
                <a:gd name="T27" fmla="*/ 126 h 296"/>
                <a:gd name="T28" fmla="*/ 106 w 134"/>
                <a:gd name="T29" fmla="*/ 144 h 296"/>
                <a:gd name="T30" fmla="*/ 88 w 134"/>
                <a:gd name="T31" fmla="*/ 158 h 296"/>
                <a:gd name="T32" fmla="*/ 84 w 134"/>
                <a:gd name="T33" fmla="*/ 168 h 296"/>
                <a:gd name="T34" fmla="*/ 88 w 134"/>
                <a:gd name="T35" fmla="*/ 184 h 296"/>
                <a:gd name="T36" fmla="*/ 104 w 134"/>
                <a:gd name="T37" fmla="*/ 208 h 296"/>
                <a:gd name="T38" fmla="*/ 96 w 134"/>
                <a:gd name="T39" fmla="*/ 228 h 296"/>
                <a:gd name="T40" fmla="*/ 110 w 134"/>
                <a:gd name="T41" fmla="*/ 248 h 296"/>
                <a:gd name="T42" fmla="*/ 116 w 134"/>
                <a:gd name="T43" fmla="*/ 274 h 296"/>
                <a:gd name="T44" fmla="*/ 100 w 134"/>
                <a:gd name="T45" fmla="*/ 296 h 296"/>
                <a:gd name="T46" fmla="*/ 100 w 134"/>
                <a:gd name="T47" fmla="*/ 280 h 296"/>
                <a:gd name="T48" fmla="*/ 100 w 134"/>
                <a:gd name="T49" fmla="*/ 256 h 296"/>
                <a:gd name="T50" fmla="*/ 90 w 134"/>
                <a:gd name="T51" fmla="*/ 230 h 296"/>
                <a:gd name="T52" fmla="*/ 84 w 134"/>
                <a:gd name="T53" fmla="*/ 200 h 296"/>
                <a:gd name="T54" fmla="*/ 68 w 134"/>
                <a:gd name="T55" fmla="*/ 200 h 296"/>
                <a:gd name="T56" fmla="*/ 54 w 134"/>
                <a:gd name="T57" fmla="*/ 212 h 296"/>
                <a:gd name="T58" fmla="*/ 36 w 134"/>
                <a:gd name="T59" fmla="*/ 204 h 296"/>
                <a:gd name="T60" fmla="*/ 38 w 134"/>
                <a:gd name="T61" fmla="*/ 176 h 296"/>
                <a:gd name="T62" fmla="*/ 26 w 134"/>
                <a:gd name="T63" fmla="*/ 158 h 296"/>
                <a:gd name="T64" fmla="*/ 0 w 134"/>
                <a:gd name="T65" fmla="*/ 12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296">
                  <a:moveTo>
                    <a:pt x="0" y="124"/>
                  </a:moveTo>
                  <a:lnTo>
                    <a:pt x="6" y="120"/>
                  </a:lnTo>
                  <a:lnTo>
                    <a:pt x="6" y="110"/>
                  </a:lnTo>
                  <a:lnTo>
                    <a:pt x="12" y="104"/>
                  </a:lnTo>
                  <a:lnTo>
                    <a:pt x="18" y="76"/>
                  </a:lnTo>
                  <a:lnTo>
                    <a:pt x="32" y="74"/>
                  </a:lnTo>
                  <a:lnTo>
                    <a:pt x="36" y="54"/>
                  </a:lnTo>
                  <a:lnTo>
                    <a:pt x="44" y="46"/>
                  </a:lnTo>
                  <a:lnTo>
                    <a:pt x="46" y="34"/>
                  </a:lnTo>
                  <a:lnTo>
                    <a:pt x="62" y="20"/>
                  </a:lnTo>
                  <a:lnTo>
                    <a:pt x="76" y="20"/>
                  </a:lnTo>
                  <a:lnTo>
                    <a:pt x="76" y="10"/>
                  </a:lnTo>
                  <a:lnTo>
                    <a:pt x="82" y="0"/>
                  </a:lnTo>
                  <a:lnTo>
                    <a:pt x="90" y="2"/>
                  </a:lnTo>
                  <a:lnTo>
                    <a:pt x="96" y="12"/>
                  </a:lnTo>
                  <a:lnTo>
                    <a:pt x="104" y="18"/>
                  </a:lnTo>
                  <a:lnTo>
                    <a:pt x="102" y="42"/>
                  </a:lnTo>
                  <a:lnTo>
                    <a:pt x="94" y="52"/>
                  </a:lnTo>
                  <a:lnTo>
                    <a:pt x="86" y="64"/>
                  </a:lnTo>
                  <a:lnTo>
                    <a:pt x="86" y="68"/>
                  </a:lnTo>
                  <a:lnTo>
                    <a:pt x="106" y="74"/>
                  </a:lnTo>
                  <a:lnTo>
                    <a:pt x="106" y="88"/>
                  </a:lnTo>
                  <a:lnTo>
                    <a:pt x="116" y="92"/>
                  </a:lnTo>
                  <a:lnTo>
                    <a:pt x="116" y="108"/>
                  </a:lnTo>
                  <a:lnTo>
                    <a:pt x="124" y="110"/>
                  </a:lnTo>
                  <a:lnTo>
                    <a:pt x="124" y="116"/>
                  </a:lnTo>
                  <a:lnTo>
                    <a:pt x="132" y="116"/>
                  </a:lnTo>
                  <a:lnTo>
                    <a:pt x="134" y="126"/>
                  </a:lnTo>
                  <a:lnTo>
                    <a:pt x="116" y="136"/>
                  </a:lnTo>
                  <a:lnTo>
                    <a:pt x="106" y="144"/>
                  </a:lnTo>
                  <a:lnTo>
                    <a:pt x="88" y="146"/>
                  </a:lnTo>
                  <a:lnTo>
                    <a:pt x="88" y="158"/>
                  </a:lnTo>
                  <a:lnTo>
                    <a:pt x="86" y="162"/>
                  </a:lnTo>
                  <a:lnTo>
                    <a:pt x="84" y="168"/>
                  </a:lnTo>
                  <a:lnTo>
                    <a:pt x="86" y="178"/>
                  </a:lnTo>
                  <a:lnTo>
                    <a:pt x="88" y="184"/>
                  </a:lnTo>
                  <a:lnTo>
                    <a:pt x="98" y="192"/>
                  </a:lnTo>
                  <a:lnTo>
                    <a:pt x="104" y="208"/>
                  </a:lnTo>
                  <a:lnTo>
                    <a:pt x="100" y="218"/>
                  </a:lnTo>
                  <a:lnTo>
                    <a:pt x="96" y="228"/>
                  </a:lnTo>
                  <a:lnTo>
                    <a:pt x="102" y="236"/>
                  </a:lnTo>
                  <a:lnTo>
                    <a:pt x="110" y="248"/>
                  </a:lnTo>
                  <a:lnTo>
                    <a:pt x="110" y="264"/>
                  </a:lnTo>
                  <a:lnTo>
                    <a:pt x="116" y="274"/>
                  </a:lnTo>
                  <a:lnTo>
                    <a:pt x="112" y="286"/>
                  </a:lnTo>
                  <a:lnTo>
                    <a:pt x="100" y="296"/>
                  </a:lnTo>
                  <a:lnTo>
                    <a:pt x="98" y="288"/>
                  </a:lnTo>
                  <a:lnTo>
                    <a:pt x="100" y="280"/>
                  </a:lnTo>
                  <a:lnTo>
                    <a:pt x="100" y="270"/>
                  </a:lnTo>
                  <a:lnTo>
                    <a:pt x="100" y="256"/>
                  </a:lnTo>
                  <a:lnTo>
                    <a:pt x="98" y="250"/>
                  </a:lnTo>
                  <a:lnTo>
                    <a:pt x="90" y="230"/>
                  </a:lnTo>
                  <a:lnTo>
                    <a:pt x="90" y="214"/>
                  </a:lnTo>
                  <a:lnTo>
                    <a:pt x="84" y="200"/>
                  </a:lnTo>
                  <a:lnTo>
                    <a:pt x="74" y="188"/>
                  </a:lnTo>
                  <a:lnTo>
                    <a:pt x="68" y="200"/>
                  </a:lnTo>
                  <a:lnTo>
                    <a:pt x="56" y="204"/>
                  </a:lnTo>
                  <a:lnTo>
                    <a:pt x="54" y="212"/>
                  </a:lnTo>
                  <a:lnTo>
                    <a:pt x="42" y="212"/>
                  </a:lnTo>
                  <a:lnTo>
                    <a:pt x="36" y="204"/>
                  </a:lnTo>
                  <a:lnTo>
                    <a:pt x="36" y="190"/>
                  </a:lnTo>
                  <a:lnTo>
                    <a:pt x="38" y="176"/>
                  </a:lnTo>
                  <a:lnTo>
                    <a:pt x="34" y="166"/>
                  </a:lnTo>
                  <a:lnTo>
                    <a:pt x="26" y="158"/>
                  </a:lnTo>
                  <a:lnTo>
                    <a:pt x="14" y="138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6" name="Freeform 242"/>
            <p:cNvSpPr>
              <a:spLocks/>
            </p:cNvSpPr>
            <p:nvPr/>
          </p:nvSpPr>
          <p:spPr bwMode="auto">
            <a:xfrm>
              <a:off x="6734316" y="3457396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7" name="Freeform 243"/>
            <p:cNvSpPr>
              <a:spLocks/>
            </p:cNvSpPr>
            <p:nvPr/>
          </p:nvSpPr>
          <p:spPr bwMode="auto">
            <a:xfrm>
              <a:off x="6800991" y="3812996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8" name="Freeform 244"/>
            <p:cNvSpPr>
              <a:spLocks/>
            </p:cNvSpPr>
            <p:nvPr/>
          </p:nvSpPr>
          <p:spPr bwMode="auto">
            <a:xfrm>
              <a:off x="7042291" y="3806646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9" name="Freeform 248"/>
            <p:cNvSpPr>
              <a:spLocks/>
            </p:cNvSpPr>
            <p:nvPr/>
          </p:nvSpPr>
          <p:spPr bwMode="auto">
            <a:xfrm>
              <a:off x="6931166" y="4019371"/>
              <a:ext cx="41275" cy="44450"/>
            </a:xfrm>
            <a:custGeom>
              <a:avLst/>
              <a:gdLst>
                <a:gd name="T0" fmla="*/ 0 w 26"/>
                <a:gd name="T1" fmla="*/ 0 h 28"/>
                <a:gd name="T2" fmla="*/ 12 w 26"/>
                <a:gd name="T3" fmla="*/ 0 h 28"/>
                <a:gd name="T4" fmla="*/ 14 w 26"/>
                <a:gd name="T5" fmla="*/ 10 h 28"/>
                <a:gd name="T6" fmla="*/ 18 w 26"/>
                <a:gd name="T7" fmla="*/ 16 h 28"/>
                <a:gd name="T8" fmla="*/ 24 w 26"/>
                <a:gd name="T9" fmla="*/ 18 h 28"/>
                <a:gd name="T10" fmla="*/ 26 w 26"/>
                <a:gd name="T11" fmla="*/ 26 h 28"/>
                <a:gd name="T12" fmla="*/ 20 w 26"/>
                <a:gd name="T13" fmla="*/ 28 h 28"/>
                <a:gd name="T14" fmla="*/ 14 w 26"/>
                <a:gd name="T15" fmla="*/ 24 h 28"/>
                <a:gd name="T16" fmla="*/ 12 w 26"/>
                <a:gd name="T17" fmla="*/ 16 h 28"/>
                <a:gd name="T18" fmla="*/ 6 w 26"/>
                <a:gd name="T19" fmla="*/ 10 h 28"/>
                <a:gd name="T20" fmla="*/ 0 w 26"/>
                <a:gd name="T21" fmla="*/ 8 h 28"/>
                <a:gd name="T22" fmla="*/ 0 w 26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8">
                  <a:moveTo>
                    <a:pt x="0" y="0"/>
                  </a:moveTo>
                  <a:lnTo>
                    <a:pt x="12" y="0"/>
                  </a:lnTo>
                  <a:lnTo>
                    <a:pt x="14" y="10"/>
                  </a:lnTo>
                  <a:lnTo>
                    <a:pt x="18" y="16"/>
                  </a:lnTo>
                  <a:lnTo>
                    <a:pt x="24" y="18"/>
                  </a:lnTo>
                  <a:lnTo>
                    <a:pt x="26" y="26"/>
                  </a:lnTo>
                  <a:lnTo>
                    <a:pt x="20" y="28"/>
                  </a:lnTo>
                  <a:lnTo>
                    <a:pt x="14" y="24"/>
                  </a:lnTo>
                  <a:lnTo>
                    <a:pt x="12" y="16"/>
                  </a:lnTo>
                  <a:lnTo>
                    <a:pt x="6" y="10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0" name="Freeform 245"/>
            <p:cNvSpPr>
              <a:spLocks/>
            </p:cNvSpPr>
            <p:nvPr/>
          </p:nvSpPr>
          <p:spPr bwMode="auto">
            <a:xfrm>
              <a:off x="7020066" y="3866971"/>
              <a:ext cx="254000" cy="212725"/>
            </a:xfrm>
            <a:custGeom>
              <a:avLst/>
              <a:gdLst>
                <a:gd name="T0" fmla="*/ 14 w 160"/>
                <a:gd name="T1" fmla="*/ 46 h 134"/>
                <a:gd name="T2" fmla="*/ 24 w 160"/>
                <a:gd name="T3" fmla="*/ 56 h 134"/>
                <a:gd name="T4" fmla="*/ 36 w 160"/>
                <a:gd name="T5" fmla="*/ 56 h 134"/>
                <a:gd name="T6" fmla="*/ 44 w 160"/>
                <a:gd name="T7" fmla="*/ 54 h 134"/>
                <a:gd name="T8" fmla="*/ 66 w 160"/>
                <a:gd name="T9" fmla="*/ 46 h 134"/>
                <a:gd name="T10" fmla="*/ 74 w 160"/>
                <a:gd name="T11" fmla="*/ 54 h 134"/>
                <a:gd name="T12" fmla="*/ 86 w 160"/>
                <a:gd name="T13" fmla="*/ 48 h 134"/>
                <a:gd name="T14" fmla="*/ 98 w 160"/>
                <a:gd name="T15" fmla="*/ 36 h 134"/>
                <a:gd name="T16" fmla="*/ 108 w 160"/>
                <a:gd name="T17" fmla="*/ 18 h 134"/>
                <a:gd name="T18" fmla="*/ 110 w 160"/>
                <a:gd name="T19" fmla="*/ 6 h 134"/>
                <a:gd name="T20" fmla="*/ 116 w 160"/>
                <a:gd name="T21" fmla="*/ 2 h 134"/>
                <a:gd name="T22" fmla="*/ 132 w 160"/>
                <a:gd name="T23" fmla="*/ 0 h 134"/>
                <a:gd name="T24" fmla="*/ 140 w 160"/>
                <a:gd name="T25" fmla="*/ 6 h 134"/>
                <a:gd name="T26" fmla="*/ 138 w 160"/>
                <a:gd name="T27" fmla="*/ 14 h 134"/>
                <a:gd name="T28" fmla="*/ 132 w 160"/>
                <a:gd name="T29" fmla="*/ 16 h 134"/>
                <a:gd name="T30" fmla="*/ 140 w 160"/>
                <a:gd name="T31" fmla="*/ 26 h 134"/>
                <a:gd name="T32" fmla="*/ 146 w 160"/>
                <a:gd name="T33" fmla="*/ 42 h 134"/>
                <a:gd name="T34" fmla="*/ 150 w 160"/>
                <a:gd name="T35" fmla="*/ 48 h 134"/>
                <a:gd name="T36" fmla="*/ 160 w 160"/>
                <a:gd name="T37" fmla="*/ 56 h 134"/>
                <a:gd name="T38" fmla="*/ 156 w 160"/>
                <a:gd name="T39" fmla="*/ 60 h 134"/>
                <a:gd name="T40" fmla="*/ 144 w 160"/>
                <a:gd name="T41" fmla="*/ 58 h 134"/>
                <a:gd name="T42" fmla="*/ 138 w 160"/>
                <a:gd name="T43" fmla="*/ 64 h 134"/>
                <a:gd name="T44" fmla="*/ 136 w 160"/>
                <a:gd name="T45" fmla="*/ 84 h 134"/>
                <a:gd name="T46" fmla="*/ 120 w 160"/>
                <a:gd name="T47" fmla="*/ 96 h 134"/>
                <a:gd name="T48" fmla="*/ 122 w 160"/>
                <a:gd name="T49" fmla="*/ 112 h 134"/>
                <a:gd name="T50" fmla="*/ 120 w 160"/>
                <a:gd name="T51" fmla="*/ 118 h 134"/>
                <a:gd name="T52" fmla="*/ 118 w 160"/>
                <a:gd name="T53" fmla="*/ 134 h 134"/>
                <a:gd name="T54" fmla="*/ 94 w 160"/>
                <a:gd name="T55" fmla="*/ 132 h 134"/>
                <a:gd name="T56" fmla="*/ 92 w 160"/>
                <a:gd name="T57" fmla="*/ 124 h 134"/>
                <a:gd name="T58" fmla="*/ 64 w 160"/>
                <a:gd name="T59" fmla="*/ 120 h 134"/>
                <a:gd name="T60" fmla="*/ 60 w 160"/>
                <a:gd name="T61" fmla="*/ 126 h 134"/>
                <a:gd name="T62" fmla="*/ 46 w 160"/>
                <a:gd name="T63" fmla="*/ 124 h 134"/>
                <a:gd name="T64" fmla="*/ 44 w 160"/>
                <a:gd name="T65" fmla="*/ 116 h 134"/>
                <a:gd name="T66" fmla="*/ 24 w 160"/>
                <a:gd name="T67" fmla="*/ 116 h 134"/>
                <a:gd name="T68" fmla="*/ 20 w 160"/>
                <a:gd name="T69" fmla="*/ 96 h 134"/>
                <a:gd name="T70" fmla="*/ 12 w 160"/>
                <a:gd name="T71" fmla="*/ 86 h 134"/>
                <a:gd name="T72" fmla="*/ 2 w 160"/>
                <a:gd name="T73" fmla="*/ 66 h 134"/>
                <a:gd name="T74" fmla="*/ 0 w 160"/>
                <a:gd name="T75" fmla="*/ 54 h 134"/>
                <a:gd name="T76" fmla="*/ 6 w 160"/>
                <a:gd name="T77" fmla="*/ 46 h 134"/>
                <a:gd name="T78" fmla="*/ 14 w 160"/>
                <a:gd name="T7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0" h="134">
                  <a:moveTo>
                    <a:pt x="14" y="46"/>
                  </a:moveTo>
                  <a:lnTo>
                    <a:pt x="24" y="56"/>
                  </a:lnTo>
                  <a:lnTo>
                    <a:pt x="36" y="56"/>
                  </a:lnTo>
                  <a:lnTo>
                    <a:pt x="44" y="54"/>
                  </a:lnTo>
                  <a:lnTo>
                    <a:pt x="66" y="46"/>
                  </a:lnTo>
                  <a:lnTo>
                    <a:pt x="74" y="54"/>
                  </a:lnTo>
                  <a:lnTo>
                    <a:pt x="86" y="48"/>
                  </a:lnTo>
                  <a:lnTo>
                    <a:pt x="98" y="36"/>
                  </a:lnTo>
                  <a:lnTo>
                    <a:pt x="108" y="18"/>
                  </a:lnTo>
                  <a:lnTo>
                    <a:pt x="110" y="6"/>
                  </a:lnTo>
                  <a:lnTo>
                    <a:pt x="116" y="2"/>
                  </a:lnTo>
                  <a:lnTo>
                    <a:pt x="132" y="0"/>
                  </a:lnTo>
                  <a:lnTo>
                    <a:pt x="140" y="6"/>
                  </a:lnTo>
                  <a:lnTo>
                    <a:pt x="138" y="14"/>
                  </a:lnTo>
                  <a:lnTo>
                    <a:pt x="132" y="16"/>
                  </a:lnTo>
                  <a:lnTo>
                    <a:pt x="140" y="26"/>
                  </a:lnTo>
                  <a:lnTo>
                    <a:pt x="146" y="42"/>
                  </a:lnTo>
                  <a:lnTo>
                    <a:pt x="150" y="48"/>
                  </a:lnTo>
                  <a:lnTo>
                    <a:pt x="160" y="56"/>
                  </a:lnTo>
                  <a:lnTo>
                    <a:pt x="156" y="60"/>
                  </a:lnTo>
                  <a:lnTo>
                    <a:pt x="144" y="58"/>
                  </a:lnTo>
                  <a:lnTo>
                    <a:pt x="138" y="64"/>
                  </a:lnTo>
                  <a:lnTo>
                    <a:pt x="136" y="84"/>
                  </a:lnTo>
                  <a:lnTo>
                    <a:pt x="120" y="96"/>
                  </a:lnTo>
                  <a:lnTo>
                    <a:pt x="122" y="112"/>
                  </a:lnTo>
                  <a:lnTo>
                    <a:pt x="120" y="118"/>
                  </a:lnTo>
                  <a:lnTo>
                    <a:pt x="118" y="134"/>
                  </a:lnTo>
                  <a:lnTo>
                    <a:pt x="94" y="132"/>
                  </a:lnTo>
                  <a:lnTo>
                    <a:pt x="92" y="124"/>
                  </a:lnTo>
                  <a:lnTo>
                    <a:pt x="64" y="120"/>
                  </a:lnTo>
                  <a:lnTo>
                    <a:pt x="60" y="126"/>
                  </a:lnTo>
                  <a:lnTo>
                    <a:pt x="46" y="124"/>
                  </a:lnTo>
                  <a:lnTo>
                    <a:pt x="44" y="116"/>
                  </a:lnTo>
                  <a:lnTo>
                    <a:pt x="24" y="116"/>
                  </a:lnTo>
                  <a:lnTo>
                    <a:pt x="20" y="96"/>
                  </a:lnTo>
                  <a:lnTo>
                    <a:pt x="12" y="8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6" y="46"/>
                  </a:lnTo>
                  <a:lnTo>
                    <a:pt x="14" y="4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1" name="Freeform 246"/>
            <p:cNvSpPr>
              <a:spLocks/>
            </p:cNvSpPr>
            <p:nvPr/>
          </p:nvSpPr>
          <p:spPr bwMode="auto">
            <a:xfrm>
              <a:off x="6673991" y="3844746"/>
              <a:ext cx="273050" cy="279400"/>
            </a:xfrm>
            <a:custGeom>
              <a:avLst/>
              <a:gdLst>
                <a:gd name="T0" fmla="*/ 0 w 172"/>
                <a:gd name="T1" fmla="*/ 0 h 176"/>
                <a:gd name="T2" fmla="*/ 20 w 172"/>
                <a:gd name="T3" fmla="*/ 2 h 176"/>
                <a:gd name="T4" fmla="*/ 38 w 172"/>
                <a:gd name="T5" fmla="*/ 4 h 176"/>
                <a:gd name="T6" fmla="*/ 48 w 172"/>
                <a:gd name="T7" fmla="*/ 18 h 176"/>
                <a:gd name="T8" fmla="*/ 60 w 172"/>
                <a:gd name="T9" fmla="*/ 28 h 176"/>
                <a:gd name="T10" fmla="*/ 72 w 172"/>
                <a:gd name="T11" fmla="*/ 36 h 176"/>
                <a:gd name="T12" fmla="*/ 84 w 172"/>
                <a:gd name="T13" fmla="*/ 50 h 176"/>
                <a:gd name="T14" fmla="*/ 96 w 172"/>
                <a:gd name="T15" fmla="*/ 54 h 176"/>
                <a:gd name="T16" fmla="*/ 108 w 172"/>
                <a:gd name="T17" fmla="*/ 64 h 176"/>
                <a:gd name="T18" fmla="*/ 122 w 172"/>
                <a:gd name="T19" fmla="*/ 78 h 176"/>
                <a:gd name="T20" fmla="*/ 134 w 172"/>
                <a:gd name="T21" fmla="*/ 84 h 176"/>
                <a:gd name="T22" fmla="*/ 134 w 172"/>
                <a:gd name="T23" fmla="*/ 96 h 176"/>
                <a:gd name="T24" fmla="*/ 136 w 172"/>
                <a:gd name="T25" fmla="*/ 102 h 176"/>
                <a:gd name="T26" fmla="*/ 144 w 172"/>
                <a:gd name="T27" fmla="*/ 104 h 176"/>
                <a:gd name="T28" fmla="*/ 152 w 172"/>
                <a:gd name="T29" fmla="*/ 116 h 176"/>
                <a:gd name="T30" fmla="*/ 152 w 172"/>
                <a:gd name="T31" fmla="*/ 124 h 176"/>
                <a:gd name="T32" fmla="*/ 150 w 172"/>
                <a:gd name="T33" fmla="*/ 130 h 176"/>
                <a:gd name="T34" fmla="*/ 160 w 172"/>
                <a:gd name="T35" fmla="*/ 124 h 176"/>
                <a:gd name="T36" fmla="*/ 172 w 172"/>
                <a:gd name="T37" fmla="*/ 130 h 176"/>
                <a:gd name="T38" fmla="*/ 172 w 172"/>
                <a:gd name="T39" fmla="*/ 156 h 176"/>
                <a:gd name="T40" fmla="*/ 170 w 172"/>
                <a:gd name="T41" fmla="*/ 176 h 176"/>
                <a:gd name="T42" fmla="*/ 160 w 172"/>
                <a:gd name="T43" fmla="*/ 174 h 176"/>
                <a:gd name="T44" fmla="*/ 152 w 172"/>
                <a:gd name="T45" fmla="*/ 176 h 176"/>
                <a:gd name="T46" fmla="*/ 142 w 172"/>
                <a:gd name="T47" fmla="*/ 174 h 176"/>
                <a:gd name="T48" fmla="*/ 96 w 172"/>
                <a:gd name="T49" fmla="*/ 128 h 176"/>
                <a:gd name="T50" fmla="*/ 90 w 172"/>
                <a:gd name="T51" fmla="*/ 120 h 176"/>
                <a:gd name="T52" fmla="*/ 86 w 172"/>
                <a:gd name="T53" fmla="*/ 106 h 176"/>
                <a:gd name="T54" fmla="*/ 64 w 172"/>
                <a:gd name="T55" fmla="*/ 80 h 176"/>
                <a:gd name="T56" fmla="*/ 60 w 172"/>
                <a:gd name="T57" fmla="*/ 70 h 176"/>
                <a:gd name="T58" fmla="*/ 60 w 172"/>
                <a:gd name="T59" fmla="*/ 62 h 176"/>
                <a:gd name="T60" fmla="*/ 46 w 172"/>
                <a:gd name="T61" fmla="*/ 50 h 176"/>
                <a:gd name="T62" fmla="*/ 38 w 172"/>
                <a:gd name="T63" fmla="*/ 50 h 176"/>
                <a:gd name="T64" fmla="*/ 38 w 172"/>
                <a:gd name="T65" fmla="*/ 42 h 176"/>
                <a:gd name="T66" fmla="*/ 20 w 172"/>
                <a:gd name="T67" fmla="*/ 22 h 176"/>
                <a:gd name="T68" fmla="*/ 4 w 172"/>
                <a:gd name="T69" fmla="*/ 10 h 176"/>
                <a:gd name="T70" fmla="*/ 0 w 172"/>
                <a:gd name="T7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2" h="176">
                  <a:moveTo>
                    <a:pt x="0" y="0"/>
                  </a:moveTo>
                  <a:lnTo>
                    <a:pt x="20" y="2"/>
                  </a:lnTo>
                  <a:lnTo>
                    <a:pt x="38" y="4"/>
                  </a:lnTo>
                  <a:lnTo>
                    <a:pt x="48" y="18"/>
                  </a:lnTo>
                  <a:lnTo>
                    <a:pt x="60" y="28"/>
                  </a:lnTo>
                  <a:lnTo>
                    <a:pt x="72" y="36"/>
                  </a:lnTo>
                  <a:lnTo>
                    <a:pt x="84" y="50"/>
                  </a:lnTo>
                  <a:lnTo>
                    <a:pt x="96" y="54"/>
                  </a:lnTo>
                  <a:lnTo>
                    <a:pt x="108" y="64"/>
                  </a:lnTo>
                  <a:lnTo>
                    <a:pt x="122" y="78"/>
                  </a:lnTo>
                  <a:lnTo>
                    <a:pt x="134" y="84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44" y="104"/>
                  </a:lnTo>
                  <a:lnTo>
                    <a:pt x="152" y="116"/>
                  </a:lnTo>
                  <a:lnTo>
                    <a:pt x="152" y="124"/>
                  </a:lnTo>
                  <a:lnTo>
                    <a:pt x="150" y="130"/>
                  </a:lnTo>
                  <a:lnTo>
                    <a:pt x="160" y="124"/>
                  </a:lnTo>
                  <a:lnTo>
                    <a:pt x="172" y="130"/>
                  </a:lnTo>
                  <a:lnTo>
                    <a:pt x="172" y="156"/>
                  </a:lnTo>
                  <a:lnTo>
                    <a:pt x="170" y="176"/>
                  </a:lnTo>
                  <a:lnTo>
                    <a:pt x="160" y="174"/>
                  </a:lnTo>
                  <a:lnTo>
                    <a:pt x="152" y="176"/>
                  </a:lnTo>
                  <a:lnTo>
                    <a:pt x="142" y="174"/>
                  </a:lnTo>
                  <a:lnTo>
                    <a:pt x="96" y="128"/>
                  </a:lnTo>
                  <a:lnTo>
                    <a:pt x="90" y="120"/>
                  </a:lnTo>
                  <a:lnTo>
                    <a:pt x="86" y="106"/>
                  </a:lnTo>
                  <a:lnTo>
                    <a:pt x="64" y="80"/>
                  </a:lnTo>
                  <a:lnTo>
                    <a:pt x="60" y="70"/>
                  </a:lnTo>
                  <a:lnTo>
                    <a:pt x="60" y="62"/>
                  </a:lnTo>
                  <a:lnTo>
                    <a:pt x="46" y="50"/>
                  </a:lnTo>
                  <a:lnTo>
                    <a:pt x="38" y="50"/>
                  </a:lnTo>
                  <a:lnTo>
                    <a:pt x="38" y="42"/>
                  </a:lnTo>
                  <a:lnTo>
                    <a:pt x="20" y="22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2" name="Freeform 247"/>
            <p:cNvSpPr>
              <a:spLocks/>
            </p:cNvSpPr>
            <p:nvPr/>
          </p:nvSpPr>
          <p:spPr bwMode="auto">
            <a:xfrm>
              <a:off x="6985141" y="4044771"/>
              <a:ext cx="25400" cy="22225"/>
            </a:xfrm>
            <a:custGeom>
              <a:avLst/>
              <a:gdLst>
                <a:gd name="T0" fmla="*/ 0 w 16"/>
                <a:gd name="T1" fmla="*/ 6 h 14"/>
                <a:gd name="T2" fmla="*/ 6 w 16"/>
                <a:gd name="T3" fmla="*/ 0 h 14"/>
                <a:gd name="T4" fmla="*/ 16 w 16"/>
                <a:gd name="T5" fmla="*/ 4 h 14"/>
                <a:gd name="T6" fmla="*/ 14 w 16"/>
                <a:gd name="T7" fmla="*/ 12 h 14"/>
                <a:gd name="T8" fmla="*/ 6 w 16"/>
                <a:gd name="T9" fmla="*/ 14 h 14"/>
                <a:gd name="T10" fmla="*/ 0 w 1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4">
                  <a:moveTo>
                    <a:pt x="0" y="6"/>
                  </a:moveTo>
                  <a:lnTo>
                    <a:pt x="6" y="0"/>
                  </a:lnTo>
                  <a:lnTo>
                    <a:pt x="16" y="4"/>
                  </a:lnTo>
                  <a:lnTo>
                    <a:pt x="14" y="12"/>
                  </a:lnTo>
                  <a:lnTo>
                    <a:pt x="6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3" name="Freeform 249"/>
            <p:cNvSpPr>
              <a:spLocks/>
            </p:cNvSpPr>
            <p:nvPr/>
          </p:nvSpPr>
          <p:spPr bwMode="auto">
            <a:xfrm>
              <a:off x="6937516" y="4133671"/>
              <a:ext cx="250825" cy="69850"/>
            </a:xfrm>
            <a:custGeom>
              <a:avLst/>
              <a:gdLst>
                <a:gd name="T0" fmla="*/ 8 w 158"/>
                <a:gd name="T1" fmla="*/ 2 h 44"/>
                <a:gd name="T2" fmla="*/ 28 w 158"/>
                <a:gd name="T3" fmla="*/ 0 h 44"/>
                <a:gd name="T4" fmla="*/ 46 w 158"/>
                <a:gd name="T5" fmla="*/ 10 h 44"/>
                <a:gd name="T6" fmla="*/ 56 w 158"/>
                <a:gd name="T7" fmla="*/ 14 h 44"/>
                <a:gd name="T8" fmla="*/ 74 w 158"/>
                <a:gd name="T9" fmla="*/ 14 h 44"/>
                <a:gd name="T10" fmla="*/ 84 w 158"/>
                <a:gd name="T11" fmla="*/ 10 h 44"/>
                <a:gd name="T12" fmla="*/ 100 w 158"/>
                <a:gd name="T13" fmla="*/ 10 h 44"/>
                <a:gd name="T14" fmla="*/ 112 w 158"/>
                <a:gd name="T15" fmla="*/ 18 h 44"/>
                <a:gd name="T16" fmla="*/ 114 w 158"/>
                <a:gd name="T17" fmla="*/ 24 h 44"/>
                <a:gd name="T18" fmla="*/ 134 w 158"/>
                <a:gd name="T19" fmla="*/ 26 h 44"/>
                <a:gd name="T20" fmla="*/ 142 w 158"/>
                <a:gd name="T21" fmla="*/ 26 h 44"/>
                <a:gd name="T22" fmla="*/ 144 w 158"/>
                <a:gd name="T23" fmla="*/ 32 h 44"/>
                <a:gd name="T24" fmla="*/ 154 w 158"/>
                <a:gd name="T25" fmla="*/ 36 h 44"/>
                <a:gd name="T26" fmla="*/ 158 w 158"/>
                <a:gd name="T27" fmla="*/ 42 h 44"/>
                <a:gd name="T28" fmla="*/ 144 w 158"/>
                <a:gd name="T29" fmla="*/ 44 h 44"/>
                <a:gd name="T30" fmla="*/ 126 w 158"/>
                <a:gd name="T31" fmla="*/ 40 h 44"/>
                <a:gd name="T32" fmla="*/ 116 w 158"/>
                <a:gd name="T33" fmla="*/ 38 h 44"/>
                <a:gd name="T34" fmla="*/ 108 w 158"/>
                <a:gd name="T35" fmla="*/ 38 h 44"/>
                <a:gd name="T36" fmla="*/ 78 w 158"/>
                <a:gd name="T37" fmla="*/ 36 h 44"/>
                <a:gd name="T38" fmla="*/ 68 w 158"/>
                <a:gd name="T39" fmla="*/ 28 h 44"/>
                <a:gd name="T40" fmla="*/ 36 w 158"/>
                <a:gd name="T41" fmla="*/ 28 h 44"/>
                <a:gd name="T42" fmla="*/ 26 w 158"/>
                <a:gd name="T43" fmla="*/ 24 h 44"/>
                <a:gd name="T44" fmla="*/ 14 w 158"/>
                <a:gd name="T45" fmla="*/ 20 h 44"/>
                <a:gd name="T46" fmla="*/ 10 w 158"/>
                <a:gd name="T47" fmla="*/ 16 h 44"/>
                <a:gd name="T48" fmla="*/ 0 w 158"/>
                <a:gd name="T49" fmla="*/ 10 h 44"/>
                <a:gd name="T50" fmla="*/ 8 w 158"/>
                <a:gd name="T5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8" h="44">
                  <a:moveTo>
                    <a:pt x="8" y="2"/>
                  </a:moveTo>
                  <a:lnTo>
                    <a:pt x="28" y="0"/>
                  </a:lnTo>
                  <a:lnTo>
                    <a:pt x="46" y="10"/>
                  </a:lnTo>
                  <a:lnTo>
                    <a:pt x="56" y="14"/>
                  </a:lnTo>
                  <a:lnTo>
                    <a:pt x="74" y="14"/>
                  </a:lnTo>
                  <a:lnTo>
                    <a:pt x="84" y="10"/>
                  </a:lnTo>
                  <a:lnTo>
                    <a:pt x="100" y="10"/>
                  </a:lnTo>
                  <a:lnTo>
                    <a:pt x="112" y="18"/>
                  </a:lnTo>
                  <a:lnTo>
                    <a:pt x="114" y="24"/>
                  </a:lnTo>
                  <a:lnTo>
                    <a:pt x="134" y="26"/>
                  </a:lnTo>
                  <a:lnTo>
                    <a:pt x="142" y="26"/>
                  </a:lnTo>
                  <a:lnTo>
                    <a:pt x="144" y="32"/>
                  </a:lnTo>
                  <a:lnTo>
                    <a:pt x="154" y="36"/>
                  </a:lnTo>
                  <a:lnTo>
                    <a:pt x="158" y="42"/>
                  </a:lnTo>
                  <a:lnTo>
                    <a:pt x="144" y="44"/>
                  </a:lnTo>
                  <a:lnTo>
                    <a:pt x="126" y="40"/>
                  </a:lnTo>
                  <a:lnTo>
                    <a:pt x="116" y="38"/>
                  </a:lnTo>
                  <a:lnTo>
                    <a:pt x="108" y="38"/>
                  </a:lnTo>
                  <a:lnTo>
                    <a:pt x="78" y="36"/>
                  </a:lnTo>
                  <a:lnTo>
                    <a:pt x="68" y="28"/>
                  </a:lnTo>
                  <a:lnTo>
                    <a:pt x="36" y="28"/>
                  </a:lnTo>
                  <a:lnTo>
                    <a:pt x="26" y="24"/>
                  </a:lnTo>
                  <a:lnTo>
                    <a:pt x="14" y="20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4" name="Freeform 250"/>
            <p:cNvSpPr>
              <a:spLocks/>
            </p:cNvSpPr>
            <p:nvPr/>
          </p:nvSpPr>
          <p:spPr bwMode="auto">
            <a:xfrm>
              <a:off x="7394716" y="4187646"/>
              <a:ext cx="88900" cy="57150"/>
            </a:xfrm>
            <a:custGeom>
              <a:avLst/>
              <a:gdLst>
                <a:gd name="T0" fmla="*/ 0 w 56"/>
                <a:gd name="T1" fmla="*/ 36 h 36"/>
                <a:gd name="T2" fmla="*/ 18 w 56"/>
                <a:gd name="T3" fmla="*/ 28 h 36"/>
                <a:gd name="T4" fmla="*/ 30 w 56"/>
                <a:gd name="T5" fmla="*/ 18 h 36"/>
                <a:gd name="T6" fmla="*/ 54 w 56"/>
                <a:gd name="T7" fmla="*/ 8 h 36"/>
                <a:gd name="T8" fmla="*/ 56 w 56"/>
                <a:gd name="T9" fmla="*/ 2 h 36"/>
                <a:gd name="T10" fmla="*/ 38 w 56"/>
                <a:gd name="T11" fmla="*/ 0 h 36"/>
                <a:gd name="T12" fmla="*/ 24 w 56"/>
                <a:gd name="T13" fmla="*/ 8 h 36"/>
                <a:gd name="T14" fmla="*/ 14 w 56"/>
                <a:gd name="T15" fmla="*/ 16 h 36"/>
                <a:gd name="T16" fmla="*/ 8 w 56"/>
                <a:gd name="T17" fmla="*/ 18 h 36"/>
                <a:gd name="T18" fmla="*/ 2 w 56"/>
                <a:gd name="T19" fmla="*/ 22 h 36"/>
                <a:gd name="T20" fmla="*/ 0 w 56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6">
                  <a:moveTo>
                    <a:pt x="0" y="36"/>
                  </a:moveTo>
                  <a:lnTo>
                    <a:pt x="18" y="28"/>
                  </a:lnTo>
                  <a:lnTo>
                    <a:pt x="30" y="18"/>
                  </a:lnTo>
                  <a:lnTo>
                    <a:pt x="54" y="8"/>
                  </a:lnTo>
                  <a:lnTo>
                    <a:pt x="56" y="2"/>
                  </a:lnTo>
                  <a:lnTo>
                    <a:pt x="38" y="0"/>
                  </a:lnTo>
                  <a:lnTo>
                    <a:pt x="24" y="8"/>
                  </a:lnTo>
                  <a:lnTo>
                    <a:pt x="14" y="16"/>
                  </a:lnTo>
                  <a:lnTo>
                    <a:pt x="8" y="18"/>
                  </a:lnTo>
                  <a:lnTo>
                    <a:pt x="2" y="2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5" name="Freeform 251"/>
            <p:cNvSpPr>
              <a:spLocks/>
            </p:cNvSpPr>
            <p:nvPr/>
          </p:nvSpPr>
          <p:spPr bwMode="auto">
            <a:xfrm>
              <a:off x="7277241" y="4216221"/>
              <a:ext cx="47625" cy="25400"/>
            </a:xfrm>
            <a:custGeom>
              <a:avLst/>
              <a:gdLst>
                <a:gd name="T0" fmla="*/ 2 w 30"/>
                <a:gd name="T1" fmla="*/ 0 h 16"/>
                <a:gd name="T2" fmla="*/ 14 w 30"/>
                <a:gd name="T3" fmla="*/ 0 h 16"/>
                <a:gd name="T4" fmla="*/ 24 w 30"/>
                <a:gd name="T5" fmla="*/ 6 h 16"/>
                <a:gd name="T6" fmla="*/ 30 w 30"/>
                <a:gd name="T7" fmla="*/ 12 h 16"/>
                <a:gd name="T8" fmla="*/ 26 w 30"/>
                <a:gd name="T9" fmla="*/ 16 h 16"/>
                <a:gd name="T10" fmla="*/ 14 w 30"/>
                <a:gd name="T11" fmla="*/ 14 h 16"/>
                <a:gd name="T12" fmla="*/ 4 w 30"/>
                <a:gd name="T13" fmla="*/ 8 h 16"/>
                <a:gd name="T14" fmla="*/ 0 w 30"/>
                <a:gd name="T15" fmla="*/ 4 h 16"/>
                <a:gd name="T16" fmla="*/ 2 w 3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6">
                  <a:moveTo>
                    <a:pt x="2" y="0"/>
                  </a:moveTo>
                  <a:lnTo>
                    <a:pt x="14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26" y="16"/>
                  </a:lnTo>
                  <a:lnTo>
                    <a:pt x="14" y="14"/>
                  </a:lnTo>
                  <a:lnTo>
                    <a:pt x="4" y="8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6" name="Freeform 252"/>
            <p:cNvSpPr>
              <a:spLocks/>
            </p:cNvSpPr>
            <p:nvPr/>
          </p:nvSpPr>
          <p:spPr bwMode="auto">
            <a:xfrm>
              <a:off x="7299466" y="4187646"/>
              <a:ext cx="60325" cy="15875"/>
            </a:xfrm>
            <a:custGeom>
              <a:avLst/>
              <a:gdLst>
                <a:gd name="T0" fmla="*/ 0 w 38"/>
                <a:gd name="T1" fmla="*/ 10 h 10"/>
                <a:gd name="T2" fmla="*/ 18 w 38"/>
                <a:gd name="T3" fmla="*/ 10 h 10"/>
                <a:gd name="T4" fmla="*/ 38 w 38"/>
                <a:gd name="T5" fmla="*/ 10 h 10"/>
                <a:gd name="T6" fmla="*/ 38 w 38"/>
                <a:gd name="T7" fmla="*/ 4 h 10"/>
                <a:gd name="T8" fmla="*/ 24 w 38"/>
                <a:gd name="T9" fmla="*/ 4 h 10"/>
                <a:gd name="T10" fmla="*/ 18 w 38"/>
                <a:gd name="T11" fmla="*/ 2 h 10"/>
                <a:gd name="T12" fmla="*/ 8 w 38"/>
                <a:gd name="T13" fmla="*/ 0 h 10"/>
                <a:gd name="T14" fmla="*/ 4 w 38"/>
                <a:gd name="T15" fmla="*/ 2 h 10"/>
                <a:gd name="T16" fmla="*/ 0 w 3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0">
                  <a:moveTo>
                    <a:pt x="0" y="10"/>
                  </a:moveTo>
                  <a:lnTo>
                    <a:pt x="18" y="10"/>
                  </a:lnTo>
                  <a:lnTo>
                    <a:pt x="38" y="10"/>
                  </a:lnTo>
                  <a:lnTo>
                    <a:pt x="38" y="4"/>
                  </a:lnTo>
                  <a:lnTo>
                    <a:pt x="24" y="4"/>
                  </a:lnTo>
                  <a:lnTo>
                    <a:pt x="18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7" name="Freeform 253"/>
            <p:cNvSpPr>
              <a:spLocks/>
            </p:cNvSpPr>
            <p:nvPr/>
          </p:nvSpPr>
          <p:spPr bwMode="auto">
            <a:xfrm>
              <a:off x="7251841" y="4187646"/>
              <a:ext cx="31750" cy="15875"/>
            </a:xfrm>
            <a:custGeom>
              <a:avLst/>
              <a:gdLst>
                <a:gd name="T0" fmla="*/ 0 w 20"/>
                <a:gd name="T1" fmla="*/ 2 h 10"/>
                <a:gd name="T2" fmla="*/ 0 w 20"/>
                <a:gd name="T3" fmla="*/ 10 h 10"/>
                <a:gd name="T4" fmla="*/ 20 w 20"/>
                <a:gd name="T5" fmla="*/ 10 h 10"/>
                <a:gd name="T6" fmla="*/ 18 w 20"/>
                <a:gd name="T7" fmla="*/ 2 h 10"/>
                <a:gd name="T8" fmla="*/ 8 w 20"/>
                <a:gd name="T9" fmla="*/ 0 h 10"/>
                <a:gd name="T10" fmla="*/ 0 w 20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0">
                  <a:moveTo>
                    <a:pt x="0" y="2"/>
                  </a:moveTo>
                  <a:lnTo>
                    <a:pt x="0" y="10"/>
                  </a:lnTo>
                  <a:lnTo>
                    <a:pt x="20" y="10"/>
                  </a:lnTo>
                  <a:lnTo>
                    <a:pt x="18" y="2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8" name="Freeform 254"/>
            <p:cNvSpPr>
              <a:spLocks/>
            </p:cNvSpPr>
            <p:nvPr/>
          </p:nvSpPr>
          <p:spPr bwMode="auto">
            <a:xfrm>
              <a:off x="7201041" y="4187646"/>
              <a:ext cx="41275" cy="28575"/>
            </a:xfrm>
            <a:custGeom>
              <a:avLst/>
              <a:gdLst>
                <a:gd name="T0" fmla="*/ 2 w 26"/>
                <a:gd name="T1" fmla="*/ 0 h 18"/>
                <a:gd name="T2" fmla="*/ 14 w 26"/>
                <a:gd name="T3" fmla="*/ 2 h 18"/>
                <a:gd name="T4" fmla="*/ 26 w 26"/>
                <a:gd name="T5" fmla="*/ 4 h 18"/>
                <a:gd name="T6" fmla="*/ 26 w 26"/>
                <a:gd name="T7" fmla="*/ 10 h 18"/>
                <a:gd name="T8" fmla="*/ 24 w 26"/>
                <a:gd name="T9" fmla="*/ 18 h 18"/>
                <a:gd name="T10" fmla="*/ 12 w 26"/>
                <a:gd name="T11" fmla="*/ 14 h 18"/>
                <a:gd name="T12" fmla="*/ 0 w 26"/>
                <a:gd name="T13" fmla="*/ 10 h 18"/>
                <a:gd name="T14" fmla="*/ 2 w 26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8">
                  <a:moveTo>
                    <a:pt x="2" y="0"/>
                  </a:moveTo>
                  <a:lnTo>
                    <a:pt x="14" y="2"/>
                  </a:lnTo>
                  <a:lnTo>
                    <a:pt x="26" y="4"/>
                  </a:lnTo>
                  <a:lnTo>
                    <a:pt x="26" y="10"/>
                  </a:lnTo>
                  <a:lnTo>
                    <a:pt x="24" y="18"/>
                  </a:lnTo>
                  <a:lnTo>
                    <a:pt x="12" y="14"/>
                  </a:lnTo>
                  <a:lnTo>
                    <a:pt x="0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9" name="Freeform 255"/>
            <p:cNvSpPr>
              <a:spLocks/>
            </p:cNvSpPr>
            <p:nvPr/>
          </p:nvSpPr>
          <p:spPr bwMode="auto">
            <a:xfrm>
              <a:off x="7274066" y="3936821"/>
              <a:ext cx="155575" cy="187325"/>
            </a:xfrm>
            <a:custGeom>
              <a:avLst/>
              <a:gdLst>
                <a:gd name="T0" fmla="*/ 12 w 98"/>
                <a:gd name="T1" fmla="*/ 36 h 118"/>
                <a:gd name="T2" fmla="*/ 12 w 98"/>
                <a:gd name="T3" fmla="*/ 26 h 118"/>
                <a:gd name="T4" fmla="*/ 20 w 98"/>
                <a:gd name="T5" fmla="*/ 14 h 118"/>
                <a:gd name="T6" fmla="*/ 32 w 98"/>
                <a:gd name="T7" fmla="*/ 8 h 118"/>
                <a:gd name="T8" fmla="*/ 48 w 98"/>
                <a:gd name="T9" fmla="*/ 10 h 118"/>
                <a:gd name="T10" fmla="*/ 58 w 98"/>
                <a:gd name="T11" fmla="*/ 14 h 118"/>
                <a:gd name="T12" fmla="*/ 74 w 98"/>
                <a:gd name="T13" fmla="*/ 14 h 118"/>
                <a:gd name="T14" fmla="*/ 84 w 98"/>
                <a:gd name="T15" fmla="*/ 12 h 118"/>
                <a:gd name="T16" fmla="*/ 90 w 98"/>
                <a:gd name="T17" fmla="*/ 8 h 118"/>
                <a:gd name="T18" fmla="*/ 98 w 98"/>
                <a:gd name="T19" fmla="*/ 0 h 118"/>
                <a:gd name="T20" fmla="*/ 98 w 98"/>
                <a:gd name="T21" fmla="*/ 8 h 118"/>
                <a:gd name="T22" fmla="*/ 88 w 98"/>
                <a:gd name="T23" fmla="*/ 20 h 118"/>
                <a:gd name="T24" fmla="*/ 80 w 98"/>
                <a:gd name="T25" fmla="*/ 26 h 118"/>
                <a:gd name="T26" fmla="*/ 56 w 98"/>
                <a:gd name="T27" fmla="*/ 22 h 118"/>
                <a:gd name="T28" fmla="*/ 42 w 98"/>
                <a:gd name="T29" fmla="*/ 20 h 118"/>
                <a:gd name="T30" fmla="*/ 30 w 98"/>
                <a:gd name="T31" fmla="*/ 20 h 118"/>
                <a:gd name="T32" fmla="*/ 24 w 98"/>
                <a:gd name="T33" fmla="*/ 20 h 118"/>
                <a:gd name="T34" fmla="*/ 18 w 98"/>
                <a:gd name="T35" fmla="*/ 26 h 118"/>
                <a:gd name="T36" fmla="*/ 18 w 98"/>
                <a:gd name="T37" fmla="*/ 36 h 118"/>
                <a:gd name="T38" fmla="*/ 22 w 98"/>
                <a:gd name="T39" fmla="*/ 42 h 118"/>
                <a:gd name="T40" fmla="*/ 26 w 98"/>
                <a:gd name="T41" fmla="*/ 46 h 118"/>
                <a:gd name="T42" fmla="*/ 28 w 98"/>
                <a:gd name="T43" fmla="*/ 50 h 118"/>
                <a:gd name="T44" fmla="*/ 32 w 98"/>
                <a:gd name="T45" fmla="*/ 52 h 118"/>
                <a:gd name="T46" fmla="*/ 38 w 98"/>
                <a:gd name="T47" fmla="*/ 44 h 118"/>
                <a:gd name="T48" fmla="*/ 42 w 98"/>
                <a:gd name="T49" fmla="*/ 42 h 118"/>
                <a:gd name="T50" fmla="*/ 52 w 98"/>
                <a:gd name="T51" fmla="*/ 44 h 118"/>
                <a:gd name="T52" fmla="*/ 60 w 98"/>
                <a:gd name="T53" fmla="*/ 40 h 118"/>
                <a:gd name="T54" fmla="*/ 70 w 98"/>
                <a:gd name="T55" fmla="*/ 40 h 118"/>
                <a:gd name="T56" fmla="*/ 68 w 98"/>
                <a:gd name="T57" fmla="*/ 46 h 118"/>
                <a:gd name="T58" fmla="*/ 56 w 98"/>
                <a:gd name="T59" fmla="*/ 48 h 118"/>
                <a:gd name="T60" fmla="*/ 50 w 98"/>
                <a:gd name="T61" fmla="*/ 54 h 118"/>
                <a:gd name="T62" fmla="*/ 44 w 98"/>
                <a:gd name="T63" fmla="*/ 60 h 118"/>
                <a:gd name="T64" fmla="*/ 44 w 98"/>
                <a:gd name="T65" fmla="*/ 62 h 118"/>
                <a:gd name="T66" fmla="*/ 48 w 98"/>
                <a:gd name="T67" fmla="*/ 68 h 118"/>
                <a:gd name="T68" fmla="*/ 54 w 98"/>
                <a:gd name="T69" fmla="*/ 80 h 118"/>
                <a:gd name="T70" fmla="*/ 54 w 98"/>
                <a:gd name="T71" fmla="*/ 84 h 118"/>
                <a:gd name="T72" fmla="*/ 56 w 98"/>
                <a:gd name="T73" fmla="*/ 92 h 118"/>
                <a:gd name="T74" fmla="*/ 62 w 98"/>
                <a:gd name="T75" fmla="*/ 96 h 118"/>
                <a:gd name="T76" fmla="*/ 54 w 98"/>
                <a:gd name="T77" fmla="*/ 100 h 118"/>
                <a:gd name="T78" fmla="*/ 46 w 98"/>
                <a:gd name="T79" fmla="*/ 98 h 118"/>
                <a:gd name="T80" fmla="*/ 44 w 98"/>
                <a:gd name="T81" fmla="*/ 104 h 118"/>
                <a:gd name="T82" fmla="*/ 38 w 98"/>
                <a:gd name="T83" fmla="*/ 94 h 118"/>
                <a:gd name="T84" fmla="*/ 34 w 98"/>
                <a:gd name="T85" fmla="*/ 84 h 118"/>
                <a:gd name="T86" fmla="*/ 32 w 98"/>
                <a:gd name="T87" fmla="*/ 70 h 118"/>
                <a:gd name="T88" fmla="*/ 24 w 98"/>
                <a:gd name="T89" fmla="*/ 70 h 118"/>
                <a:gd name="T90" fmla="*/ 22 w 98"/>
                <a:gd name="T91" fmla="*/ 76 h 118"/>
                <a:gd name="T92" fmla="*/ 24 w 98"/>
                <a:gd name="T93" fmla="*/ 92 h 118"/>
                <a:gd name="T94" fmla="*/ 24 w 98"/>
                <a:gd name="T95" fmla="*/ 98 h 118"/>
                <a:gd name="T96" fmla="*/ 24 w 98"/>
                <a:gd name="T97" fmla="*/ 112 h 118"/>
                <a:gd name="T98" fmla="*/ 22 w 98"/>
                <a:gd name="T99" fmla="*/ 118 h 118"/>
                <a:gd name="T100" fmla="*/ 10 w 98"/>
                <a:gd name="T101" fmla="*/ 116 h 118"/>
                <a:gd name="T102" fmla="*/ 10 w 98"/>
                <a:gd name="T103" fmla="*/ 102 h 118"/>
                <a:gd name="T104" fmla="*/ 12 w 98"/>
                <a:gd name="T105" fmla="*/ 90 h 118"/>
                <a:gd name="T106" fmla="*/ 10 w 98"/>
                <a:gd name="T107" fmla="*/ 84 h 118"/>
                <a:gd name="T108" fmla="*/ 0 w 98"/>
                <a:gd name="T109" fmla="*/ 80 h 118"/>
                <a:gd name="T110" fmla="*/ 0 w 98"/>
                <a:gd name="T111" fmla="*/ 68 h 118"/>
                <a:gd name="T112" fmla="*/ 4 w 98"/>
                <a:gd name="T113" fmla="*/ 58 h 118"/>
                <a:gd name="T114" fmla="*/ 8 w 98"/>
                <a:gd name="T115" fmla="*/ 42 h 118"/>
                <a:gd name="T116" fmla="*/ 12 w 98"/>
                <a:gd name="T117" fmla="*/ 3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8" h="118">
                  <a:moveTo>
                    <a:pt x="12" y="36"/>
                  </a:moveTo>
                  <a:lnTo>
                    <a:pt x="12" y="26"/>
                  </a:lnTo>
                  <a:lnTo>
                    <a:pt x="20" y="14"/>
                  </a:lnTo>
                  <a:lnTo>
                    <a:pt x="32" y="8"/>
                  </a:lnTo>
                  <a:lnTo>
                    <a:pt x="48" y="10"/>
                  </a:lnTo>
                  <a:lnTo>
                    <a:pt x="58" y="14"/>
                  </a:lnTo>
                  <a:lnTo>
                    <a:pt x="74" y="14"/>
                  </a:lnTo>
                  <a:lnTo>
                    <a:pt x="84" y="12"/>
                  </a:lnTo>
                  <a:lnTo>
                    <a:pt x="90" y="8"/>
                  </a:lnTo>
                  <a:lnTo>
                    <a:pt x="98" y="0"/>
                  </a:lnTo>
                  <a:lnTo>
                    <a:pt x="98" y="8"/>
                  </a:lnTo>
                  <a:lnTo>
                    <a:pt x="88" y="20"/>
                  </a:lnTo>
                  <a:lnTo>
                    <a:pt x="80" y="26"/>
                  </a:lnTo>
                  <a:lnTo>
                    <a:pt x="56" y="22"/>
                  </a:lnTo>
                  <a:lnTo>
                    <a:pt x="42" y="20"/>
                  </a:lnTo>
                  <a:lnTo>
                    <a:pt x="30" y="20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8" y="36"/>
                  </a:lnTo>
                  <a:lnTo>
                    <a:pt x="22" y="42"/>
                  </a:lnTo>
                  <a:lnTo>
                    <a:pt x="26" y="46"/>
                  </a:lnTo>
                  <a:lnTo>
                    <a:pt x="28" y="50"/>
                  </a:lnTo>
                  <a:lnTo>
                    <a:pt x="32" y="52"/>
                  </a:lnTo>
                  <a:lnTo>
                    <a:pt x="38" y="44"/>
                  </a:lnTo>
                  <a:lnTo>
                    <a:pt x="42" y="42"/>
                  </a:lnTo>
                  <a:lnTo>
                    <a:pt x="52" y="44"/>
                  </a:lnTo>
                  <a:lnTo>
                    <a:pt x="60" y="40"/>
                  </a:lnTo>
                  <a:lnTo>
                    <a:pt x="70" y="40"/>
                  </a:lnTo>
                  <a:lnTo>
                    <a:pt x="68" y="46"/>
                  </a:lnTo>
                  <a:lnTo>
                    <a:pt x="56" y="48"/>
                  </a:lnTo>
                  <a:lnTo>
                    <a:pt x="50" y="54"/>
                  </a:lnTo>
                  <a:lnTo>
                    <a:pt x="44" y="60"/>
                  </a:lnTo>
                  <a:lnTo>
                    <a:pt x="44" y="62"/>
                  </a:lnTo>
                  <a:lnTo>
                    <a:pt x="48" y="68"/>
                  </a:lnTo>
                  <a:lnTo>
                    <a:pt x="54" y="80"/>
                  </a:lnTo>
                  <a:lnTo>
                    <a:pt x="54" y="84"/>
                  </a:lnTo>
                  <a:lnTo>
                    <a:pt x="56" y="92"/>
                  </a:lnTo>
                  <a:lnTo>
                    <a:pt x="62" y="96"/>
                  </a:lnTo>
                  <a:lnTo>
                    <a:pt x="54" y="100"/>
                  </a:lnTo>
                  <a:lnTo>
                    <a:pt x="46" y="98"/>
                  </a:lnTo>
                  <a:lnTo>
                    <a:pt x="44" y="104"/>
                  </a:lnTo>
                  <a:lnTo>
                    <a:pt x="38" y="94"/>
                  </a:lnTo>
                  <a:lnTo>
                    <a:pt x="34" y="84"/>
                  </a:lnTo>
                  <a:lnTo>
                    <a:pt x="32" y="70"/>
                  </a:lnTo>
                  <a:lnTo>
                    <a:pt x="24" y="70"/>
                  </a:lnTo>
                  <a:lnTo>
                    <a:pt x="22" y="76"/>
                  </a:lnTo>
                  <a:lnTo>
                    <a:pt x="24" y="92"/>
                  </a:lnTo>
                  <a:lnTo>
                    <a:pt x="24" y="98"/>
                  </a:lnTo>
                  <a:lnTo>
                    <a:pt x="24" y="112"/>
                  </a:lnTo>
                  <a:lnTo>
                    <a:pt x="22" y="118"/>
                  </a:lnTo>
                  <a:lnTo>
                    <a:pt x="10" y="116"/>
                  </a:lnTo>
                  <a:lnTo>
                    <a:pt x="10" y="102"/>
                  </a:lnTo>
                  <a:lnTo>
                    <a:pt x="12" y="90"/>
                  </a:lnTo>
                  <a:lnTo>
                    <a:pt x="10" y="84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4" y="58"/>
                  </a:lnTo>
                  <a:lnTo>
                    <a:pt x="8" y="42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0" name="Freeform 256"/>
            <p:cNvSpPr>
              <a:spLocks/>
            </p:cNvSpPr>
            <p:nvPr/>
          </p:nvSpPr>
          <p:spPr bwMode="auto">
            <a:xfrm>
              <a:off x="7572516" y="3993971"/>
              <a:ext cx="257175" cy="215900"/>
            </a:xfrm>
            <a:custGeom>
              <a:avLst/>
              <a:gdLst>
                <a:gd name="T0" fmla="*/ 2 w 162"/>
                <a:gd name="T1" fmla="*/ 8 h 136"/>
                <a:gd name="T2" fmla="*/ 20 w 162"/>
                <a:gd name="T3" fmla="*/ 2 h 136"/>
                <a:gd name="T4" fmla="*/ 30 w 162"/>
                <a:gd name="T5" fmla="*/ 0 h 136"/>
                <a:gd name="T6" fmla="*/ 48 w 162"/>
                <a:gd name="T7" fmla="*/ 2 h 136"/>
                <a:gd name="T8" fmla="*/ 56 w 162"/>
                <a:gd name="T9" fmla="*/ 10 h 136"/>
                <a:gd name="T10" fmla="*/ 54 w 162"/>
                <a:gd name="T11" fmla="*/ 22 h 136"/>
                <a:gd name="T12" fmla="*/ 54 w 162"/>
                <a:gd name="T13" fmla="*/ 30 h 136"/>
                <a:gd name="T14" fmla="*/ 60 w 162"/>
                <a:gd name="T15" fmla="*/ 34 h 136"/>
                <a:gd name="T16" fmla="*/ 62 w 162"/>
                <a:gd name="T17" fmla="*/ 42 h 136"/>
                <a:gd name="T18" fmla="*/ 70 w 162"/>
                <a:gd name="T19" fmla="*/ 44 h 136"/>
                <a:gd name="T20" fmla="*/ 80 w 162"/>
                <a:gd name="T21" fmla="*/ 42 h 136"/>
                <a:gd name="T22" fmla="*/ 86 w 162"/>
                <a:gd name="T23" fmla="*/ 32 h 136"/>
                <a:gd name="T24" fmla="*/ 94 w 162"/>
                <a:gd name="T25" fmla="*/ 26 h 136"/>
                <a:gd name="T26" fmla="*/ 104 w 162"/>
                <a:gd name="T27" fmla="*/ 22 h 136"/>
                <a:gd name="T28" fmla="*/ 110 w 162"/>
                <a:gd name="T29" fmla="*/ 16 h 136"/>
                <a:gd name="T30" fmla="*/ 128 w 162"/>
                <a:gd name="T31" fmla="*/ 22 h 136"/>
                <a:gd name="T32" fmla="*/ 142 w 162"/>
                <a:gd name="T33" fmla="*/ 26 h 136"/>
                <a:gd name="T34" fmla="*/ 158 w 162"/>
                <a:gd name="T35" fmla="*/ 32 h 136"/>
                <a:gd name="T36" fmla="*/ 162 w 162"/>
                <a:gd name="T37" fmla="*/ 34 h 136"/>
                <a:gd name="T38" fmla="*/ 162 w 162"/>
                <a:gd name="T39" fmla="*/ 136 h 136"/>
                <a:gd name="T40" fmla="*/ 148 w 162"/>
                <a:gd name="T41" fmla="*/ 124 h 136"/>
                <a:gd name="T42" fmla="*/ 138 w 162"/>
                <a:gd name="T43" fmla="*/ 120 h 136"/>
                <a:gd name="T44" fmla="*/ 130 w 162"/>
                <a:gd name="T45" fmla="*/ 120 h 136"/>
                <a:gd name="T46" fmla="*/ 124 w 162"/>
                <a:gd name="T47" fmla="*/ 124 h 136"/>
                <a:gd name="T48" fmla="*/ 110 w 162"/>
                <a:gd name="T49" fmla="*/ 126 h 136"/>
                <a:gd name="T50" fmla="*/ 108 w 162"/>
                <a:gd name="T51" fmla="*/ 118 h 136"/>
                <a:gd name="T52" fmla="*/ 110 w 162"/>
                <a:gd name="T53" fmla="*/ 114 h 136"/>
                <a:gd name="T54" fmla="*/ 116 w 162"/>
                <a:gd name="T55" fmla="*/ 112 h 136"/>
                <a:gd name="T56" fmla="*/ 124 w 162"/>
                <a:gd name="T57" fmla="*/ 110 h 136"/>
                <a:gd name="T58" fmla="*/ 126 w 162"/>
                <a:gd name="T59" fmla="*/ 98 h 136"/>
                <a:gd name="T60" fmla="*/ 122 w 162"/>
                <a:gd name="T61" fmla="*/ 90 h 136"/>
                <a:gd name="T62" fmla="*/ 112 w 162"/>
                <a:gd name="T63" fmla="*/ 80 h 136"/>
                <a:gd name="T64" fmla="*/ 90 w 162"/>
                <a:gd name="T65" fmla="*/ 68 h 136"/>
                <a:gd name="T66" fmla="*/ 66 w 162"/>
                <a:gd name="T67" fmla="*/ 62 h 136"/>
                <a:gd name="T68" fmla="*/ 60 w 162"/>
                <a:gd name="T69" fmla="*/ 56 h 136"/>
                <a:gd name="T70" fmla="*/ 54 w 162"/>
                <a:gd name="T71" fmla="*/ 54 h 136"/>
                <a:gd name="T72" fmla="*/ 48 w 162"/>
                <a:gd name="T73" fmla="*/ 40 h 136"/>
                <a:gd name="T74" fmla="*/ 42 w 162"/>
                <a:gd name="T75" fmla="*/ 42 h 136"/>
                <a:gd name="T76" fmla="*/ 42 w 162"/>
                <a:gd name="T77" fmla="*/ 48 h 136"/>
                <a:gd name="T78" fmla="*/ 42 w 162"/>
                <a:gd name="T79" fmla="*/ 58 h 136"/>
                <a:gd name="T80" fmla="*/ 32 w 162"/>
                <a:gd name="T81" fmla="*/ 56 h 136"/>
                <a:gd name="T82" fmla="*/ 32 w 162"/>
                <a:gd name="T83" fmla="*/ 46 h 136"/>
                <a:gd name="T84" fmla="*/ 30 w 162"/>
                <a:gd name="T85" fmla="*/ 40 h 136"/>
                <a:gd name="T86" fmla="*/ 20 w 162"/>
                <a:gd name="T87" fmla="*/ 38 h 136"/>
                <a:gd name="T88" fmla="*/ 30 w 162"/>
                <a:gd name="T89" fmla="*/ 32 h 136"/>
                <a:gd name="T90" fmla="*/ 42 w 162"/>
                <a:gd name="T91" fmla="*/ 34 h 136"/>
                <a:gd name="T92" fmla="*/ 50 w 162"/>
                <a:gd name="T93" fmla="*/ 32 h 136"/>
                <a:gd name="T94" fmla="*/ 46 w 162"/>
                <a:gd name="T95" fmla="*/ 24 h 136"/>
                <a:gd name="T96" fmla="*/ 30 w 162"/>
                <a:gd name="T97" fmla="*/ 24 h 136"/>
                <a:gd name="T98" fmla="*/ 20 w 162"/>
                <a:gd name="T99" fmla="*/ 26 h 136"/>
                <a:gd name="T100" fmla="*/ 16 w 162"/>
                <a:gd name="T101" fmla="*/ 16 h 136"/>
                <a:gd name="T102" fmla="*/ 6 w 162"/>
                <a:gd name="T103" fmla="*/ 16 h 136"/>
                <a:gd name="T104" fmla="*/ 0 w 162"/>
                <a:gd name="T105" fmla="*/ 14 h 136"/>
                <a:gd name="T106" fmla="*/ 2 w 162"/>
                <a:gd name="T107" fmla="*/ 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2" h="136">
                  <a:moveTo>
                    <a:pt x="2" y="8"/>
                  </a:moveTo>
                  <a:lnTo>
                    <a:pt x="20" y="2"/>
                  </a:lnTo>
                  <a:lnTo>
                    <a:pt x="30" y="0"/>
                  </a:lnTo>
                  <a:lnTo>
                    <a:pt x="48" y="2"/>
                  </a:lnTo>
                  <a:lnTo>
                    <a:pt x="56" y="10"/>
                  </a:lnTo>
                  <a:lnTo>
                    <a:pt x="54" y="22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2" y="42"/>
                  </a:lnTo>
                  <a:lnTo>
                    <a:pt x="70" y="44"/>
                  </a:lnTo>
                  <a:lnTo>
                    <a:pt x="80" y="42"/>
                  </a:lnTo>
                  <a:lnTo>
                    <a:pt x="86" y="32"/>
                  </a:lnTo>
                  <a:lnTo>
                    <a:pt x="94" y="26"/>
                  </a:lnTo>
                  <a:lnTo>
                    <a:pt x="104" y="22"/>
                  </a:lnTo>
                  <a:lnTo>
                    <a:pt x="110" y="16"/>
                  </a:lnTo>
                  <a:lnTo>
                    <a:pt x="128" y="22"/>
                  </a:lnTo>
                  <a:lnTo>
                    <a:pt x="142" y="26"/>
                  </a:lnTo>
                  <a:lnTo>
                    <a:pt x="158" y="32"/>
                  </a:lnTo>
                  <a:lnTo>
                    <a:pt x="162" y="34"/>
                  </a:lnTo>
                  <a:lnTo>
                    <a:pt x="162" y="136"/>
                  </a:lnTo>
                  <a:lnTo>
                    <a:pt x="148" y="124"/>
                  </a:lnTo>
                  <a:lnTo>
                    <a:pt x="138" y="120"/>
                  </a:lnTo>
                  <a:lnTo>
                    <a:pt x="130" y="120"/>
                  </a:lnTo>
                  <a:lnTo>
                    <a:pt x="124" y="124"/>
                  </a:lnTo>
                  <a:lnTo>
                    <a:pt x="110" y="126"/>
                  </a:lnTo>
                  <a:lnTo>
                    <a:pt x="108" y="118"/>
                  </a:lnTo>
                  <a:lnTo>
                    <a:pt x="110" y="114"/>
                  </a:lnTo>
                  <a:lnTo>
                    <a:pt x="116" y="112"/>
                  </a:lnTo>
                  <a:lnTo>
                    <a:pt x="124" y="110"/>
                  </a:lnTo>
                  <a:lnTo>
                    <a:pt x="126" y="98"/>
                  </a:lnTo>
                  <a:lnTo>
                    <a:pt x="122" y="90"/>
                  </a:lnTo>
                  <a:lnTo>
                    <a:pt x="112" y="80"/>
                  </a:lnTo>
                  <a:lnTo>
                    <a:pt x="90" y="68"/>
                  </a:lnTo>
                  <a:lnTo>
                    <a:pt x="66" y="62"/>
                  </a:lnTo>
                  <a:lnTo>
                    <a:pt x="60" y="56"/>
                  </a:lnTo>
                  <a:lnTo>
                    <a:pt x="54" y="54"/>
                  </a:lnTo>
                  <a:lnTo>
                    <a:pt x="48" y="40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2" y="58"/>
                  </a:lnTo>
                  <a:lnTo>
                    <a:pt x="32" y="56"/>
                  </a:lnTo>
                  <a:lnTo>
                    <a:pt x="32" y="46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30" y="32"/>
                  </a:lnTo>
                  <a:lnTo>
                    <a:pt x="42" y="34"/>
                  </a:lnTo>
                  <a:lnTo>
                    <a:pt x="50" y="32"/>
                  </a:lnTo>
                  <a:lnTo>
                    <a:pt x="46" y="24"/>
                  </a:lnTo>
                  <a:lnTo>
                    <a:pt x="30" y="24"/>
                  </a:lnTo>
                  <a:lnTo>
                    <a:pt x="20" y="26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0" y="14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1" name="Freeform 257"/>
            <p:cNvSpPr>
              <a:spLocks/>
            </p:cNvSpPr>
            <p:nvPr/>
          </p:nvSpPr>
          <p:spPr bwMode="auto">
            <a:xfrm>
              <a:off x="7499491" y="4051121"/>
              <a:ext cx="76200" cy="25400"/>
            </a:xfrm>
            <a:custGeom>
              <a:avLst/>
              <a:gdLst>
                <a:gd name="T0" fmla="*/ 4 w 48"/>
                <a:gd name="T1" fmla="*/ 2 h 16"/>
                <a:gd name="T2" fmla="*/ 20 w 48"/>
                <a:gd name="T3" fmla="*/ 0 h 16"/>
                <a:gd name="T4" fmla="*/ 38 w 48"/>
                <a:gd name="T5" fmla="*/ 2 h 16"/>
                <a:gd name="T6" fmla="*/ 48 w 48"/>
                <a:gd name="T7" fmla="*/ 10 h 16"/>
                <a:gd name="T8" fmla="*/ 46 w 48"/>
                <a:gd name="T9" fmla="*/ 16 h 16"/>
                <a:gd name="T10" fmla="*/ 34 w 48"/>
                <a:gd name="T11" fmla="*/ 12 h 16"/>
                <a:gd name="T12" fmla="*/ 24 w 48"/>
                <a:gd name="T13" fmla="*/ 10 h 16"/>
                <a:gd name="T14" fmla="*/ 12 w 48"/>
                <a:gd name="T15" fmla="*/ 10 h 16"/>
                <a:gd name="T16" fmla="*/ 8 w 48"/>
                <a:gd name="T17" fmla="*/ 14 h 16"/>
                <a:gd name="T18" fmla="*/ 2 w 48"/>
                <a:gd name="T19" fmla="*/ 14 h 16"/>
                <a:gd name="T20" fmla="*/ 0 w 48"/>
                <a:gd name="T21" fmla="*/ 6 h 16"/>
                <a:gd name="T22" fmla="*/ 4 w 48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6">
                  <a:moveTo>
                    <a:pt x="4" y="2"/>
                  </a:moveTo>
                  <a:lnTo>
                    <a:pt x="20" y="0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46" y="16"/>
                  </a:lnTo>
                  <a:lnTo>
                    <a:pt x="34" y="12"/>
                  </a:lnTo>
                  <a:lnTo>
                    <a:pt x="24" y="10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2" name="Freeform 258"/>
            <p:cNvSpPr>
              <a:spLocks/>
            </p:cNvSpPr>
            <p:nvPr/>
          </p:nvSpPr>
          <p:spPr bwMode="auto">
            <a:xfrm>
              <a:off x="7458216" y="4060646"/>
              <a:ext cx="28575" cy="15875"/>
            </a:xfrm>
            <a:custGeom>
              <a:avLst/>
              <a:gdLst>
                <a:gd name="T0" fmla="*/ 2 w 18"/>
                <a:gd name="T1" fmla="*/ 0 h 10"/>
                <a:gd name="T2" fmla="*/ 12 w 18"/>
                <a:gd name="T3" fmla="*/ 0 h 10"/>
                <a:gd name="T4" fmla="*/ 18 w 18"/>
                <a:gd name="T5" fmla="*/ 4 h 10"/>
                <a:gd name="T6" fmla="*/ 14 w 18"/>
                <a:gd name="T7" fmla="*/ 10 h 10"/>
                <a:gd name="T8" fmla="*/ 4 w 18"/>
                <a:gd name="T9" fmla="*/ 10 h 10"/>
                <a:gd name="T10" fmla="*/ 0 w 18"/>
                <a:gd name="T11" fmla="*/ 6 h 10"/>
                <a:gd name="T12" fmla="*/ 2 w 1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0">
                  <a:moveTo>
                    <a:pt x="2" y="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14" y="10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3" name="Freeform 259"/>
            <p:cNvSpPr>
              <a:spLocks/>
            </p:cNvSpPr>
            <p:nvPr/>
          </p:nvSpPr>
          <p:spPr bwMode="auto">
            <a:xfrm>
              <a:off x="7489966" y="3930471"/>
              <a:ext cx="34925" cy="79375"/>
            </a:xfrm>
            <a:custGeom>
              <a:avLst/>
              <a:gdLst>
                <a:gd name="T0" fmla="*/ 0 w 22"/>
                <a:gd name="T1" fmla="*/ 0 h 50"/>
                <a:gd name="T2" fmla="*/ 6 w 22"/>
                <a:gd name="T3" fmla="*/ 2 h 50"/>
                <a:gd name="T4" fmla="*/ 8 w 22"/>
                <a:gd name="T5" fmla="*/ 10 h 50"/>
                <a:gd name="T6" fmla="*/ 8 w 22"/>
                <a:gd name="T7" fmla="*/ 14 h 50"/>
                <a:gd name="T8" fmla="*/ 14 w 22"/>
                <a:gd name="T9" fmla="*/ 6 h 50"/>
                <a:gd name="T10" fmla="*/ 20 w 22"/>
                <a:gd name="T11" fmla="*/ 4 h 50"/>
                <a:gd name="T12" fmla="*/ 22 w 22"/>
                <a:gd name="T13" fmla="*/ 14 h 50"/>
                <a:gd name="T14" fmla="*/ 16 w 22"/>
                <a:gd name="T15" fmla="*/ 16 h 50"/>
                <a:gd name="T16" fmla="*/ 14 w 22"/>
                <a:gd name="T17" fmla="*/ 20 h 50"/>
                <a:gd name="T18" fmla="*/ 18 w 22"/>
                <a:gd name="T19" fmla="*/ 22 h 50"/>
                <a:gd name="T20" fmla="*/ 20 w 22"/>
                <a:gd name="T21" fmla="*/ 26 h 50"/>
                <a:gd name="T22" fmla="*/ 8 w 22"/>
                <a:gd name="T23" fmla="*/ 26 h 50"/>
                <a:gd name="T24" fmla="*/ 8 w 22"/>
                <a:gd name="T25" fmla="*/ 30 h 50"/>
                <a:gd name="T26" fmla="*/ 10 w 22"/>
                <a:gd name="T27" fmla="*/ 38 h 50"/>
                <a:gd name="T28" fmla="*/ 16 w 22"/>
                <a:gd name="T29" fmla="*/ 44 h 50"/>
                <a:gd name="T30" fmla="*/ 18 w 22"/>
                <a:gd name="T31" fmla="*/ 46 h 50"/>
                <a:gd name="T32" fmla="*/ 18 w 22"/>
                <a:gd name="T33" fmla="*/ 48 h 50"/>
                <a:gd name="T34" fmla="*/ 16 w 22"/>
                <a:gd name="T35" fmla="*/ 50 h 50"/>
                <a:gd name="T36" fmla="*/ 12 w 22"/>
                <a:gd name="T37" fmla="*/ 50 h 50"/>
                <a:gd name="T38" fmla="*/ 8 w 22"/>
                <a:gd name="T39" fmla="*/ 48 h 50"/>
                <a:gd name="T40" fmla="*/ 6 w 22"/>
                <a:gd name="T41" fmla="*/ 46 h 50"/>
                <a:gd name="T42" fmla="*/ 2 w 22"/>
                <a:gd name="T43" fmla="*/ 32 h 50"/>
                <a:gd name="T44" fmla="*/ 0 w 22"/>
                <a:gd name="T45" fmla="*/ 22 h 50"/>
                <a:gd name="T46" fmla="*/ 2 w 22"/>
                <a:gd name="T47" fmla="*/ 12 h 50"/>
                <a:gd name="T48" fmla="*/ 0 w 22"/>
                <a:gd name="T4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0">
                  <a:moveTo>
                    <a:pt x="0" y="0"/>
                  </a:moveTo>
                  <a:lnTo>
                    <a:pt x="6" y="2"/>
                  </a:lnTo>
                  <a:lnTo>
                    <a:pt x="8" y="10"/>
                  </a:lnTo>
                  <a:lnTo>
                    <a:pt x="8" y="14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2" y="14"/>
                  </a:lnTo>
                  <a:lnTo>
                    <a:pt x="16" y="16"/>
                  </a:lnTo>
                  <a:lnTo>
                    <a:pt x="14" y="20"/>
                  </a:lnTo>
                  <a:lnTo>
                    <a:pt x="18" y="22"/>
                  </a:lnTo>
                  <a:lnTo>
                    <a:pt x="20" y="26"/>
                  </a:lnTo>
                  <a:lnTo>
                    <a:pt x="8" y="26"/>
                  </a:lnTo>
                  <a:lnTo>
                    <a:pt x="8" y="30"/>
                  </a:lnTo>
                  <a:lnTo>
                    <a:pt x="10" y="38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8" y="48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2" y="32"/>
                  </a:lnTo>
                  <a:lnTo>
                    <a:pt x="0" y="22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54" name="Group 353"/>
            <p:cNvGrpSpPr/>
            <p:nvPr/>
          </p:nvGrpSpPr>
          <p:grpSpPr>
            <a:xfrm>
              <a:off x="7829691" y="4047946"/>
              <a:ext cx="377825" cy="206375"/>
              <a:chOff x="7840663" y="4144963"/>
              <a:chExt cx="377825" cy="206375"/>
            </a:xfrm>
            <a:solidFill>
              <a:srgbClr val="186A02"/>
            </a:solidFill>
          </p:grpSpPr>
          <p:sp>
            <p:nvSpPr>
              <p:cNvPr id="355" name="Freeform 260"/>
              <p:cNvSpPr>
                <a:spLocks/>
              </p:cNvSpPr>
              <p:nvPr/>
            </p:nvSpPr>
            <p:spPr bwMode="auto">
              <a:xfrm>
                <a:off x="7840663" y="4144963"/>
                <a:ext cx="244475" cy="206375"/>
              </a:xfrm>
              <a:custGeom>
                <a:avLst/>
                <a:gdLst>
                  <a:gd name="T0" fmla="*/ 0 w 154"/>
                  <a:gd name="T1" fmla="*/ 0 h 130"/>
                  <a:gd name="T2" fmla="*/ 14 w 154"/>
                  <a:gd name="T3" fmla="*/ 4 h 130"/>
                  <a:gd name="T4" fmla="*/ 32 w 154"/>
                  <a:gd name="T5" fmla="*/ 10 h 130"/>
                  <a:gd name="T6" fmla="*/ 50 w 154"/>
                  <a:gd name="T7" fmla="*/ 18 h 130"/>
                  <a:gd name="T8" fmla="*/ 66 w 154"/>
                  <a:gd name="T9" fmla="*/ 28 h 130"/>
                  <a:gd name="T10" fmla="*/ 74 w 154"/>
                  <a:gd name="T11" fmla="*/ 38 h 130"/>
                  <a:gd name="T12" fmla="*/ 84 w 154"/>
                  <a:gd name="T13" fmla="*/ 44 h 130"/>
                  <a:gd name="T14" fmla="*/ 100 w 154"/>
                  <a:gd name="T15" fmla="*/ 52 h 130"/>
                  <a:gd name="T16" fmla="*/ 108 w 154"/>
                  <a:gd name="T17" fmla="*/ 58 h 130"/>
                  <a:gd name="T18" fmla="*/ 108 w 154"/>
                  <a:gd name="T19" fmla="*/ 62 h 130"/>
                  <a:gd name="T20" fmla="*/ 110 w 154"/>
                  <a:gd name="T21" fmla="*/ 64 h 130"/>
                  <a:gd name="T22" fmla="*/ 108 w 154"/>
                  <a:gd name="T23" fmla="*/ 66 h 130"/>
                  <a:gd name="T24" fmla="*/ 94 w 154"/>
                  <a:gd name="T25" fmla="*/ 66 h 130"/>
                  <a:gd name="T26" fmla="*/ 100 w 154"/>
                  <a:gd name="T27" fmla="*/ 72 h 130"/>
                  <a:gd name="T28" fmla="*/ 110 w 154"/>
                  <a:gd name="T29" fmla="*/ 86 h 130"/>
                  <a:gd name="T30" fmla="*/ 124 w 154"/>
                  <a:gd name="T31" fmla="*/ 102 h 130"/>
                  <a:gd name="T32" fmla="*/ 130 w 154"/>
                  <a:gd name="T33" fmla="*/ 106 h 130"/>
                  <a:gd name="T34" fmla="*/ 138 w 154"/>
                  <a:gd name="T35" fmla="*/ 114 h 130"/>
                  <a:gd name="T36" fmla="*/ 154 w 154"/>
                  <a:gd name="T37" fmla="*/ 124 h 130"/>
                  <a:gd name="T38" fmla="*/ 152 w 154"/>
                  <a:gd name="T39" fmla="*/ 130 h 130"/>
                  <a:gd name="T40" fmla="*/ 136 w 154"/>
                  <a:gd name="T41" fmla="*/ 122 h 130"/>
                  <a:gd name="T42" fmla="*/ 124 w 154"/>
                  <a:gd name="T43" fmla="*/ 120 h 130"/>
                  <a:gd name="T44" fmla="*/ 104 w 154"/>
                  <a:gd name="T45" fmla="*/ 118 h 130"/>
                  <a:gd name="T46" fmla="*/ 94 w 154"/>
                  <a:gd name="T47" fmla="*/ 106 h 130"/>
                  <a:gd name="T48" fmla="*/ 84 w 154"/>
                  <a:gd name="T49" fmla="*/ 92 h 130"/>
                  <a:gd name="T50" fmla="*/ 72 w 154"/>
                  <a:gd name="T51" fmla="*/ 84 h 130"/>
                  <a:gd name="T52" fmla="*/ 60 w 154"/>
                  <a:gd name="T53" fmla="*/ 76 h 130"/>
                  <a:gd name="T54" fmla="*/ 46 w 154"/>
                  <a:gd name="T55" fmla="*/ 70 h 130"/>
                  <a:gd name="T56" fmla="*/ 46 w 154"/>
                  <a:gd name="T57" fmla="*/ 80 h 130"/>
                  <a:gd name="T58" fmla="*/ 42 w 154"/>
                  <a:gd name="T59" fmla="*/ 86 h 130"/>
                  <a:gd name="T60" fmla="*/ 28 w 154"/>
                  <a:gd name="T61" fmla="*/ 88 h 130"/>
                  <a:gd name="T62" fmla="*/ 30 w 154"/>
                  <a:gd name="T63" fmla="*/ 96 h 130"/>
                  <a:gd name="T64" fmla="*/ 38 w 154"/>
                  <a:gd name="T65" fmla="*/ 100 h 130"/>
                  <a:gd name="T66" fmla="*/ 32 w 154"/>
                  <a:gd name="T67" fmla="*/ 106 h 130"/>
                  <a:gd name="T68" fmla="*/ 18 w 154"/>
                  <a:gd name="T69" fmla="*/ 102 h 130"/>
                  <a:gd name="T70" fmla="*/ 8 w 154"/>
                  <a:gd name="T71" fmla="*/ 102 h 130"/>
                  <a:gd name="T72" fmla="*/ 0 w 154"/>
                  <a:gd name="T73" fmla="*/ 102 h 130"/>
                  <a:gd name="T74" fmla="*/ 0 w 154"/>
                  <a:gd name="T7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30">
                    <a:moveTo>
                      <a:pt x="0" y="0"/>
                    </a:moveTo>
                    <a:lnTo>
                      <a:pt x="14" y="4"/>
                    </a:lnTo>
                    <a:lnTo>
                      <a:pt x="32" y="10"/>
                    </a:lnTo>
                    <a:lnTo>
                      <a:pt x="50" y="18"/>
                    </a:lnTo>
                    <a:lnTo>
                      <a:pt x="66" y="28"/>
                    </a:lnTo>
                    <a:lnTo>
                      <a:pt x="74" y="38"/>
                    </a:lnTo>
                    <a:lnTo>
                      <a:pt x="84" y="44"/>
                    </a:lnTo>
                    <a:lnTo>
                      <a:pt x="100" y="52"/>
                    </a:lnTo>
                    <a:lnTo>
                      <a:pt x="108" y="58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08" y="66"/>
                    </a:lnTo>
                    <a:lnTo>
                      <a:pt x="94" y="66"/>
                    </a:lnTo>
                    <a:lnTo>
                      <a:pt x="100" y="72"/>
                    </a:lnTo>
                    <a:lnTo>
                      <a:pt x="110" y="86"/>
                    </a:lnTo>
                    <a:lnTo>
                      <a:pt x="124" y="102"/>
                    </a:lnTo>
                    <a:lnTo>
                      <a:pt x="130" y="106"/>
                    </a:lnTo>
                    <a:lnTo>
                      <a:pt x="138" y="114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36" y="122"/>
                    </a:lnTo>
                    <a:lnTo>
                      <a:pt x="124" y="120"/>
                    </a:lnTo>
                    <a:lnTo>
                      <a:pt x="104" y="118"/>
                    </a:lnTo>
                    <a:lnTo>
                      <a:pt x="94" y="106"/>
                    </a:lnTo>
                    <a:lnTo>
                      <a:pt x="84" y="92"/>
                    </a:lnTo>
                    <a:lnTo>
                      <a:pt x="72" y="84"/>
                    </a:lnTo>
                    <a:lnTo>
                      <a:pt x="60" y="76"/>
                    </a:lnTo>
                    <a:lnTo>
                      <a:pt x="46" y="70"/>
                    </a:lnTo>
                    <a:lnTo>
                      <a:pt x="46" y="80"/>
                    </a:lnTo>
                    <a:lnTo>
                      <a:pt x="42" y="86"/>
                    </a:lnTo>
                    <a:lnTo>
                      <a:pt x="28" y="88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32" y="106"/>
                    </a:lnTo>
                    <a:lnTo>
                      <a:pt x="18" y="102"/>
                    </a:lnTo>
                    <a:lnTo>
                      <a:pt x="8" y="102"/>
                    </a:lnTo>
                    <a:lnTo>
                      <a:pt x="0" y="10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261"/>
              <p:cNvSpPr>
                <a:spLocks/>
              </p:cNvSpPr>
              <p:nvPr/>
            </p:nvSpPr>
            <p:spPr bwMode="auto">
              <a:xfrm>
                <a:off x="8037513" y="4183063"/>
                <a:ext cx="92075" cy="57150"/>
              </a:xfrm>
              <a:custGeom>
                <a:avLst/>
                <a:gdLst>
                  <a:gd name="T0" fmla="*/ 0 w 58"/>
                  <a:gd name="T1" fmla="*/ 22 h 36"/>
                  <a:gd name="T2" fmla="*/ 14 w 58"/>
                  <a:gd name="T3" fmla="*/ 22 h 36"/>
                  <a:gd name="T4" fmla="*/ 34 w 58"/>
                  <a:gd name="T5" fmla="*/ 22 h 36"/>
                  <a:gd name="T6" fmla="*/ 40 w 58"/>
                  <a:gd name="T7" fmla="*/ 16 h 36"/>
                  <a:gd name="T8" fmla="*/ 50 w 58"/>
                  <a:gd name="T9" fmla="*/ 6 h 36"/>
                  <a:gd name="T10" fmla="*/ 56 w 58"/>
                  <a:gd name="T11" fmla="*/ 0 h 36"/>
                  <a:gd name="T12" fmla="*/ 58 w 58"/>
                  <a:gd name="T13" fmla="*/ 10 h 36"/>
                  <a:gd name="T14" fmla="*/ 54 w 58"/>
                  <a:gd name="T15" fmla="*/ 18 h 36"/>
                  <a:gd name="T16" fmla="*/ 46 w 58"/>
                  <a:gd name="T17" fmla="*/ 22 h 36"/>
                  <a:gd name="T18" fmla="*/ 38 w 58"/>
                  <a:gd name="T19" fmla="*/ 28 h 36"/>
                  <a:gd name="T20" fmla="*/ 32 w 58"/>
                  <a:gd name="T21" fmla="*/ 34 h 36"/>
                  <a:gd name="T22" fmla="*/ 20 w 58"/>
                  <a:gd name="T23" fmla="*/ 36 h 36"/>
                  <a:gd name="T24" fmla="*/ 6 w 58"/>
                  <a:gd name="T25" fmla="*/ 32 h 36"/>
                  <a:gd name="T26" fmla="*/ 0 w 58"/>
                  <a:gd name="T27" fmla="*/ 28 h 36"/>
                  <a:gd name="T28" fmla="*/ 0 w 58"/>
                  <a:gd name="T2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0" y="22"/>
                    </a:moveTo>
                    <a:lnTo>
                      <a:pt x="14" y="22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6"/>
                    </a:lnTo>
                    <a:lnTo>
                      <a:pt x="56" y="0"/>
                    </a:lnTo>
                    <a:lnTo>
                      <a:pt x="58" y="10"/>
                    </a:lnTo>
                    <a:lnTo>
                      <a:pt x="54" y="18"/>
                    </a:lnTo>
                    <a:lnTo>
                      <a:pt x="46" y="22"/>
                    </a:lnTo>
                    <a:lnTo>
                      <a:pt x="38" y="28"/>
                    </a:lnTo>
                    <a:lnTo>
                      <a:pt x="32" y="34"/>
                    </a:lnTo>
                    <a:lnTo>
                      <a:pt x="20" y="36"/>
                    </a:lnTo>
                    <a:lnTo>
                      <a:pt x="6" y="32"/>
                    </a:lnTo>
                    <a:lnTo>
                      <a:pt x="0" y="2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00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262"/>
              <p:cNvSpPr>
                <a:spLocks/>
              </p:cNvSpPr>
              <p:nvPr/>
            </p:nvSpPr>
            <p:spPr bwMode="auto">
              <a:xfrm>
                <a:off x="8183563" y="4211638"/>
                <a:ext cx="34925" cy="44450"/>
              </a:xfrm>
              <a:custGeom>
                <a:avLst/>
                <a:gdLst>
                  <a:gd name="T0" fmla="*/ 0 w 22"/>
                  <a:gd name="T1" fmla="*/ 0 h 28"/>
                  <a:gd name="T2" fmla="*/ 10 w 22"/>
                  <a:gd name="T3" fmla="*/ 6 h 28"/>
                  <a:gd name="T4" fmla="*/ 20 w 22"/>
                  <a:gd name="T5" fmla="*/ 16 h 28"/>
                  <a:gd name="T6" fmla="*/ 22 w 22"/>
                  <a:gd name="T7" fmla="*/ 28 h 28"/>
                  <a:gd name="T8" fmla="*/ 12 w 22"/>
                  <a:gd name="T9" fmla="*/ 22 h 28"/>
                  <a:gd name="T10" fmla="*/ 8 w 22"/>
                  <a:gd name="T11" fmla="*/ 14 h 28"/>
                  <a:gd name="T12" fmla="*/ 2 w 22"/>
                  <a:gd name="T13" fmla="*/ 8 h 28"/>
                  <a:gd name="T14" fmla="*/ 0 w 22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lnTo>
                      <a:pt x="10" y="6"/>
                    </a:lnTo>
                    <a:lnTo>
                      <a:pt x="20" y="16"/>
                    </a:lnTo>
                    <a:lnTo>
                      <a:pt x="22" y="28"/>
                    </a:lnTo>
                    <a:lnTo>
                      <a:pt x="12" y="22"/>
                    </a:lnTo>
                    <a:lnTo>
                      <a:pt x="8" y="14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8" name="Freeform 266"/>
            <p:cNvSpPr>
              <a:spLocks/>
            </p:cNvSpPr>
            <p:nvPr/>
          </p:nvSpPr>
          <p:spPr bwMode="auto">
            <a:xfrm>
              <a:off x="8413891" y="4498796"/>
              <a:ext cx="69850" cy="57150"/>
            </a:xfrm>
            <a:custGeom>
              <a:avLst/>
              <a:gdLst>
                <a:gd name="T0" fmla="*/ 0 w 44"/>
                <a:gd name="T1" fmla="*/ 0 h 36"/>
                <a:gd name="T2" fmla="*/ 14 w 44"/>
                <a:gd name="T3" fmla="*/ 6 h 36"/>
                <a:gd name="T4" fmla="*/ 24 w 44"/>
                <a:gd name="T5" fmla="*/ 18 h 36"/>
                <a:gd name="T6" fmla="*/ 34 w 44"/>
                <a:gd name="T7" fmla="*/ 24 h 36"/>
                <a:gd name="T8" fmla="*/ 44 w 44"/>
                <a:gd name="T9" fmla="*/ 32 h 36"/>
                <a:gd name="T10" fmla="*/ 42 w 44"/>
                <a:gd name="T11" fmla="*/ 36 h 36"/>
                <a:gd name="T12" fmla="*/ 30 w 44"/>
                <a:gd name="T13" fmla="*/ 28 h 36"/>
                <a:gd name="T14" fmla="*/ 20 w 44"/>
                <a:gd name="T15" fmla="*/ 20 h 36"/>
                <a:gd name="T16" fmla="*/ 10 w 44"/>
                <a:gd name="T17" fmla="*/ 12 h 36"/>
                <a:gd name="T18" fmla="*/ 2 w 44"/>
                <a:gd name="T19" fmla="*/ 8 h 36"/>
                <a:gd name="T20" fmla="*/ 0 w 4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lnTo>
                    <a:pt x="14" y="6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0" y="28"/>
                  </a:lnTo>
                  <a:lnTo>
                    <a:pt x="20" y="20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59" name="Group 358"/>
            <p:cNvGrpSpPr/>
            <p:nvPr/>
          </p:nvGrpSpPr>
          <p:grpSpPr>
            <a:xfrm>
              <a:off x="8474216" y="4879796"/>
              <a:ext cx="298450" cy="368300"/>
              <a:chOff x="8485188" y="4976813"/>
              <a:chExt cx="298450" cy="368300"/>
            </a:xfrm>
            <a:solidFill>
              <a:schemeClr val="accent1">
                <a:lumMod val="75000"/>
              </a:schemeClr>
            </a:solidFill>
          </p:grpSpPr>
          <p:sp>
            <p:nvSpPr>
              <p:cNvPr id="360" name="Freeform 267"/>
              <p:cNvSpPr>
                <a:spLocks/>
              </p:cNvSpPr>
              <p:nvPr/>
            </p:nvSpPr>
            <p:spPr bwMode="auto">
              <a:xfrm>
                <a:off x="8643938" y="4976813"/>
                <a:ext cx="139700" cy="215900"/>
              </a:xfrm>
              <a:custGeom>
                <a:avLst/>
                <a:gdLst>
                  <a:gd name="T0" fmla="*/ 20 w 88"/>
                  <a:gd name="T1" fmla="*/ 98 h 136"/>
                  <a:gd name="T2" fmla="*/ 14 w 88"/>
                  <a:gd name="T3" fmla="*/ 90 h 136"/>
                  <a:gd name="T4" fmla="*/ 22 w 88"/>
                  <a:gd name="T5" fmla="*/ 84 h 136"/>
                  <a:gd name="T6" fmla="*/ 28 w 88"/>
                  <a:gd name="T7" fmla="*/ 80 h 136"/>
                  <a:gd name="T8" fmla="*/ 28 w 88"/>
                  <a:gd name="T9" fmla="*/ 62 h 136"/>
                  <a:gd name="T10" fmla="*/ 30 w 88"/>
                  <a:gd name="T11" fmla="*/ 46 h 136"/>
                  <a:gd name="T12" fmla="*/ 20 w 88"/>
                  <a:gd name="T13" fmla="*/ 34 h 136"/>
                  <a:gd name="T14" fmla="*/ 8 w 88"/>
                  <a:gd name="T15" fmla="*/ 26 h 136"/>
                  <a:gd name="T16" fmla="*/ 2 w 88"/>
                  <a:gd name="T17" fmla="*/ 10 h 136"/>
                  <a:gd name="T18" fmla="*/ 0 w 88"/>
                  <a:gd name="T19" fmla="*/ 0 h 136"/>
                  <a:gd name="T20" fmla="*/ 10 w 88"/>
                  <a:gd name="T21" fmla="*/ 10 h 136"/>
                  <a:gd name="T22" fmla="*/ 22 w 88"/>
                  <a:gd name="T23" fmla="*/ 18 h 136"/>
                  <a:gd name="T24" fmla="*/ 30 w 88"/>
                  <a:gd name="T25" fmla="*/ 26 h 136"/>
                  <a:gd name="T26" fmla="*/ 28 w 88"/>
                  <a:gd name="T27" fmla="*/ 34 h 136"/>
                  <a:gd name="T28" fmla="*/ 34 w 88"/>
                  <a:gd name="T29" fmla="*/ 44 h 136"/>
                  <a:gd name="T30" fmla="*/ 38 w 88"/>
                  <a:gd name="T31" fmla="*/ 52 h 136"/>
                  <a:gd name="T32" fmla="*/ 44 w 88"/>
                  <a:gd name="T33" fmla="*/ 46 h 136"/>
                  <a:gd name="T34" fmla="*/ 46 w 88"/>
                  <a:gd name="T35" fmla="*/ 52 h 136"/>
                  <a:gd name="T36" fmla="*/ 52 w 88"/>
                  <a:gd name="T37" fmla="*/ 60 h 136"/>
                  <a:gd name="T38" fmla="*/ 64 w 88"/>
                  <a:gd name="T39" fmla="*/ 68 h 136"/>
                  <a:gd name="T40" fmla="*/ 76 w 88"/>
                  <a:gd name="T41" fmla="*/ 66 h 136"/>
                  <a:gd name="T42" fmla="*/ 82 w 88"/>
                  <a:gd name="T43" fmla="*/ 60 h 136"/>
                  <a:gd name="T44" fmla="*/ 88 w 88"/>
                  <a:gd name="T45" fmla="*/ 62 h 136"/>
                  <a:gd name="T46" fmla="*/ 88 w 88"/>
                  <a:gd name="T47" fmla="*/ 74 h 136"/>
                  <a:gd name="T48" fmla="*/ 80 w 88"/>
                  <a:gd name="T49" fmla="*/ 80 h 136"/>
                  <a:gd name="T50" fmla="*/ 80 w 88"/>
                  <a:gd name="T51" fmla="*/ 88 h 136"/>
                  <a:gd name="T52" fmla="*/ 64 w 88"/>
                  <a:gd name="T53" fmla="*/ 90 h 136"/>
                  <a:gd name="T54" fmla="*/ 64 w 88"/>
                  <a:gd name="T55" fmla="*/ 98 h 136"/>
                  <a:gd name="T56" fmla="*/ 64 w 88"/>
                  <a:gd name="T57" fmla="*/ 106 h 136"/>
                  <a:gd name="T58" fmla="*/ 58 w 88"/>
                  <a:gd name="T59" fmla="*/ 114 h 136"/>
                  <a:gd name="T60" fmla="*/ 50 w 88"/>
                  <a:gd name="T61" fmla="*/ 126 h 136"/>
                  <a:gd name="T62" fmla="*/ 40 w 88"/>
                  <a:gd name="T63" fmla="*/ 136 h 136"/>
                  <a:gd name="T64" fmla="*/ 32 w 88"/>
                  <a:gd name="T65" fmla="*/ 134 h 136"/>
                  <a:gd name="T66" fmla="*/ 30 w 88"/>
                  <a:gd name="T67" fmla="*/ 122 h 136"/>
                  <a:gd name="T68" fmla="*/ 36 w 88"/>
                  <a:gd name="T69" fmla="*/ 116 h 136"/>
                  <a:gd name="T70" fmla="*/ 36 w 88"/>
                  <a:gd name="T71" fmla="*/ 108 h 136"/>
                  <a:gd name="T72" fmla="*/ 30 w 88"/>
                  <a:gd name="T73" fmla="*/ 100 h 136"/>
                  <a:gd name="T74" fmla="*/ 20 w 88"/>
                  <a:gd name="T7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136">
                    <a:moveTo>
                      <a:pt x="20" y="98"/>
                    </a:moveTo>
                    <a:lnTo>
                      <a:pt x="14" y="90"/>
                    </a:lnTo>
                    <a:lnTo>
                      <a:pt x="22" y="84"/>
                    </a:lnTo>
                    <a:lnTo>
                      <a:pt x="28" y="80"/>
                    </a:lnTo>
                    <a:lnTo>
                      <a:pt x="28" y="62"/>
                    </a:lnTo>
                    <a:lnTo>
                      <a:pt x="30" y="46"/>
                    </a:lnTo>
                    <a:lnTo>
                      <a:pt x="20" y="34"/>
                    </a:lnTo>
                    <a:lnTo>
                      <a:pt x="8" y="26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10" y="10"/>
                    </a:lnTo>
                    <a:lnTo>
                      <a:pt x="22" y="18"/>
                    </a:lnTo>
                    <a:lnTo>
                      <a:pt x="30" y="26"/>
                    </a:lnTo>
                    <a:lnTo>
                      <a:pt x="28" y="34"/>
                    </a:lnTo>
                    <a:lnTo>
                      <a:pt x="34" y="44"/>
                    </a:lnTo>
                    <a:lnTo>
                      <a:pt x="38" y="52"/>
                    </a:lnTo>
                    <a:lnTo>
                      <a:pt x="44" y="46"/>
                    </a:lnTo>
                    <a:lnTo>
                      <a:pt x="46" y="52"/>
                    </a:lnTo>
                    <a:lnTo>
                      <a:pt x="52" y="60"/>
                    </a:lnTo>
                    <a:lnTo>
                      <a:pt x="64" y="68"/>
                    </a:lnTo>
                    <a:lnTo>
                      <a:pt x="76" y="66"/>
                    </a:lnTo>
                    <a:lnTo>
                      <a:pt x="82" y="60"/>
                    </a:lnTo>
                    <a:lnTo>
                      <a:pt x="88" y="62"/>
                    </a:lnTo>
                    <a:lnTo>
                      <a:pt x="88" y="74"/>
                    </a:lnTo>
                    <a:lnTo>
                      <a:pt x="80" y="80"/>
                    </a:lnTo>
                    <a:lnTo>
                      <a:pt x="80" y="88"/>
                    </a:lnTo>
                    <a:lnTo>
                      <a:pt x="64" y="90"/>
                    </a:lnTo>
                    <a:lnTo>
                      <a:pt x="64" y="98"/>
                    </a:lnTo>
                    <a:lnTo>
                      <a:pt x="64" y="106"/>
                    </a:lnTo>
                    <a:lnTo>
                      <a:pt x="58" y="114"/>
                    </a:lnTo>
                    <a:lnTo>
                      <a:pt x="50" y="126"/>
                    </a:lnTo>
                    <a:lnTo>
                      <a:pt x="40" y="136"/>
                    </a:lnTo>
                    <a:lnTo>
                      <a:pt x="32" y="134"/>
                    </a:lnTo>
                    <a:lnTo>
                      <a:pt x="30" y="122"/>
                    </a:lnTo>
                    <a:lnTo>
                      <a:pt x="36" y="116"/>
                    </a:lnTo>
                    <a:lnTo>
                      <a:pt x="36" y="108"/>
                    </a:lnTo>
                    <a:lnTo>
                      <a:pt x="30" y="100"/>
                    </a:lnTo>
                    <a:lnTo>
                      <a:pt x="20" y="98"/>
                    </a:lnTo>
                    <a:close/>
                  </a:path>
                </a:pathLst>
              </a:custGeom>
              <a:solidFill>
                <a:srgbClr val="30C7FC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268"/>
              <p:cNvSpPr>
                <a:spLocks/>
              </p:cNvSpPr>
              <p:nvPr/>
            </p:nvSpPr>
            <p:spPr bwMode="auto">
              <a:xfrm>
                <a:off x="8485188" y="5160963"/>
                <a:ext cx="193675" cy="184150"/>
              </a:xfrm>
              <a:custGeom>
                <a:avLst/>
                <a:gdLst>
                  <a:gd name="T0" fmla="*/ 92 w 122"/>
                  <a:gd name="T1" fmla="*/ 0 h 116"/>
                  <a:gd name="T2" fmla="*/ 100 w 122"/>
                  <a:gd name="T3" fmla="*/ 2 h 116"/>
                  <a:gd name="T4" fmla="*/ 106 w 122"/>
                  <a:gd name="T5" fmla="*/ 10 h 116"/>
                  <a:gd name="T6" fmla="*/ 116 w 122"/>
                  <a:gd name="T7" fmla="*/ 10 h 116"/>
                  <a:gd name="T8" fmla="*/ 122 w 122"/>
                  <a:gd name="T9" fmla="*/ 10 h 116"/>
                  <a:gd name="T10" fmla="*/ 122 w 122"/>
                  <a:gd name="T11" fmla="*/ 20 h 116"/>
                  <a:gd name="T12" fmla="*/ 116 w 122"/>
                  <a:gd name="T13" fmla="*/ 30 h 116"/>
                  <a:gd name="T14" fmla="*/ 110 w 122"/>
                  <a:gd name="T15" fmla="*/ 38 h 116"/>
                  <a:gd name="T16" fmla="*/ 100 w 122"/>
                  <a:gd name="T17" fmla="*/ 46 h 116"/>
                  <a:gd name="T18" fmla="*/ 100 w 122"/>
                  <a:gd name="T19" fmla="*/ 60 h 116"/>
                  <a:gd name="T20" fmla="*/ 90 w 122"/>
                  <a:gd name="T21" fmla="*/ 62 h 116"/>
                  <a:gd name="T22" fmla="*/ 80 w 122"/>
                  <a:gd name="T23" fmla="*/ 66 h 116"/>
                  <a:gd name="T24" fmla="*/ 74 w 122"/>
                  <a:gd name="T25" fmla="*/ 74 h 116"/>
                  <a:gd name="T26" fmla="*/ 70 w 122"/>
                  <a:gd name="T27" fmla="*/ 90 h 116"/>
                  <a:gd name="T28" fmla="*/ 58 w 122"/>
                  <a:gd name="T29" fmla="*/ 104 h 116"/>
                  <a:gd name="T30" fmla="*/ 48 w 122"/>
                  <a:gd name="T31" fmla="*/ 114 h 116"/>
                  <a:gd name="T32" fmla="*/ 30 w 122"/>
                  <a:gd name="T33" fmla="*/ 116 h 116"/>
                  <a:gd name="T34" fmla="*/ 22 w 122"/>
                  <a:gd name="T35" fmla="*/ 110 h 116"/>
                  <a:gd name="T36" fmla="*/ 16 w 122"/>
                  <a:gd name="T37" fmla="*/ 108 h 116"/>
                  <a:gd name="T38" fmla="*/ 0 w 122"/>
                  <a:gd name="T39" fmla="*/ 106 h 116"/>
                  <a:gd name="T40" fmla="*/ 4 w 122"/>
                  <a:gd name="T41" fmla="*/ 92 h 116"/>
                  <a:gd name="T42" fmla="*/ 14 w 122"/>
                  <a:gd name="T43" fmla="*/ 80 h 116"/>
                  <a:gd name="T44" fmla="*/ 30 w 122"/>
                  <a:gd name="T45" fmla="*/ 64 h 116"/>
                  <a:gd name="T46" fmla="*/ 38 w 122"/>
                  <a:gd name="T47" fmla="*/ 64 h 116"/>
                  <a:gd name="T48" fmla="*/ 48 w 122"/>
                  <a:gd name="T49" fmla="*/ 52 h 116"/>
                  <a:gd name="T50" fmla="*/ 60 w 122"/>
                  <a:gd name="T51" fmla="*/ 52 h 116"/>
                  <a:gd name="T52" fmla="*/ 72 w 122"/>
                  <a:gd name="T53" fmla="*/ 36 h 116"/>
                  <a:gd name="T54" fmla="*/ 78 w 122"/>
                  <a:gd name="T55" fmla="*/ 26 h 116"/>
                  <a:gd name="T56" fmla="*/ 88 w 122"/>
                  <a:gd name="T57" fmla="*/ 20 h 116"/>
                  <a:gd name="T58" fmla="*/ 88 w 122"/>
                  <a:gd name="T59" fmla="*/ 10 h 116"/>
                  <a:gd name="T60" fmla="*/ 92 w 122"/>
                  <a:gd name="T6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116">
                    <a:moveTo>
                      <a:pt x="92" y="0"/>
                    </a:moveTo>
                    <a:lnTo>
                      <a:pt x="100" y="2"/>
                    </a:lnTo>
                    <a:lnTo>
                      <a:pt x="106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2" y="20"/>
                    </a:lnTo>
                    <a:lnTo>
                      <a:pt x="116" y="30"/>
                    </a:lnTo>
                    <a:lnTo>
                      <a:pt x="110" y="38"/>
                    </a:lnTo>
                    <a:lnTo>
                      <a:pt x="100" y="46"/>
                    </a:lnTo>
                    <a:lnTo>
                      <a:pt x="100" y="60"/>
                    </a:lnTo>
                    <a:lnTo>
                      <a:pt x="90" y="62"/>
                    </a:lnTo>
                    <a:lnTo>
                      <a:pt x="80" y="66"/>
                    </a:lnTo>
                    <a:lnTo>
                      <a:pt x="74" y="74"/>
                    </a:lnTo>
                    <a:lnTo>
                      <a:pt x="70" y="90"/>
                    </a:lnTo>
                    <a:lnTo>
                      <a:pt x="58" y="104"/>
                    </a:lnTo>
                    <a:lnTo>
                      <a:pt x="48" y="114"/>
                    </a:lnTo>
                    <a:lnTo>
                      <a:pt x="30" y="116"/>
                    </a:lnTo>
                    <a:lnTo>
                      <a:pt x="22" y="110"/>
                    </a:lnTo>
                    <a:lnTo>
                      <a:pt x="16" y="108"/>
                    </a:lnTo>
                    <a:lnTo>
                      <a:pt x="0" y="106"/>
                    </a:lnTo>
                    <a:lnTo>
                      <a:pt x="4" y="92"/>
                    </a:lnTo>
                    <a:lnTo>
                      <a:pt x="14" y="80"/>
                    </a:lnTo>
                    <a:lnTo>
                      <a:pt x="30" y="64"/>
                    </a:lnTo>
                    <a:lnTo>
                      <a:pt x="38" y="64"/>
                    </a:lnTo>
                    <a:lnTo>
                      <a:pt x="48" y="52"/>
                    </a:lnTo>
                    <a:lnTo>
                      <a:pt x="60" y="52"/>
                    </a:lnTo>
                    <a:lnTo>
                      <a:pt x="72" y="36"/>
                    </a:lnTo>
                    <a:lnTo>
                      <a:pt x="78" y="26"/>
                    </a:lnTo>
                    <a:lnTo>
                      <a:pt x="88" y="20"/>
                    </a:lnTo>
                    <a:lnTo>
                      <a:pt x="88" y="1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30C7FC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2" name="Freeform 269"/>
            <p:cNvSpPr>
              <a:spLocks/>
            </p:cNvSpPr>
            <p:nvPr/>
          </p:nvSpPr>
          <p:spPr bwMode="auto">
            <a:xfrm>
              <a:off x="7921766" y="5063946"/>
              <a:ext cx="92075" cy="92075"/>
            </a:xfrm>
            <a:custGeom>
              <a:avLst/>
              <a:gdLst>
                <a:gd name="T0" fmla="*/ 2 w 58"/>
                <a:gd name="T1" fmla="*/ 0 h 58"/>
                <a:gd name="T2" fmla="*/ 12 w 58"/>
                <a:gd name="T3" fmla="*/ 6 h 58"/>
                <a:gd name="T4" fmla="*/ 26 w 58"/>
                <a:gd name="T5" fmla="*/ 12 h 58"/>
                <a:gd name="T6" fmla="*/ 40 w 58"/>
                <a:gd name="T7" fmla="*/ 10 h 58"/>
                <a:gd name="T8" fmla="*/ 52 w 58"/>
                <a:gd name="T9" fmla="*/ 8 h 58"/>
                <a:gd name="T10" fmla="*/ 58 w 58"/>
                <a:gd name="T11" fmla="*/ 10 h 58"/>
                <a:gd name="T12" fmla="*/ 58 w 58"/>
                <a:gd name="T13" fmla="*/ 26 h 58"/>
                <a:gd name="T14" fmla="*/ 54 w 58"/>
                <a:gd name="T15" fmla="*/ 34 h 58"/>
                <a:gd name="T16" fmla="*/ 52 w 58"/>
                <a:gd name="T17" fmla="*/ 42 h 58"/>
                <a:gd name="T18" fmla="*/ 48 w 58"/>
                <a:gd name="T19" fmla="*/ 46 h 58"/>
                <a:gd name="T20" fmla="*/ 42 w 58"/>
                <a:gd name="T21" fmla="*/ 46 h 58"/>
                <a:gd name="T22" fmla="*/ 40 w 58"/>
                <a:gd name="T23" fmla="*/ 50 h 58"/>
                <a:gd name="T24" fmla="*/ 32 w 58"/>
                <a:gd name="T25" fmla="*/ 58 h 58"/>
                <a:gd name="T26" fmla="*/ 24 w 58"/>
                <a:gd name="T27" fmla="*/ 56 h 58"/>
                <a:gd name="T28" fmla="*/ 16 w 58"/>
                <a:gd name="T29" fmla="*/ 48 h 58"/>
                <a:gd name="T30" fmla="*/ 10 w 58"/>
                <a:gd name="T31" fmla="*/ 40 h 58"/>
                <a:gd name="T32" fmla="*/ 12 w 58"/>
                <a:gd name="T33" fmla="*/ 26 h 58"/>
                <a:gd name="T34" fmla="*/ 8 w 58"/>
                <a:gd name="T35" fmla="*/ 18 h 58"/>
                <a:gd name="T36" fmla="*/ 0 w 58"/>
                <a:gd name="T37" fmla="*/ 12 h 58"/>
                <a:gd name="T38" fmla="*/ 2 w 58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8">
                  <a:moveTo>
                    <a:pt x="2" y="0"/>
                  </a:moveTo>
                  <a:lnTo>
                    <a:pt x="12" y="6"/>
                  </a:lnTo>
                  <a:lnTo>
                    <a:pt x="26" y="12"/>
                  </a:lnTo>
                  <a:lnTo>
                    <a:pt x="40" y="1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2" y="58"/>
                  </a:lnTo>
                  <a:lnTo>
                    <a:pt x="24" y="56"/>
                  </a:lnTo>
                  <a:lnTo>
                    <a:pt x="16" y="48"/>
                  </a:lnTo>
                  <a:lnTo>
                    <a:pt x="10" y="40"/>
                  </a:lnTo>
                  <a:lnTo>
                    <a:pt x="12" y="26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3" name="Freeform 270"/>
            <p:cNvSpPr>
              <a:spLocks/>
            </p:cNvSpPr>
            <p:nvPr/>
          </p:nvSpPr>
          <p:spPr bwMode="auto">
            <a:xfrm>
              <a:off x="7128016" y="4257496"/>
              <a:ext cx="1016000" cy="755650"/>
            </a:xfrm>
            <a:custGeom>
              <a:avLst/>
              <a:gdLst>
                <a:gd name="T0" fmla="*/ 308 w 640"/>
                <a:gd name="T1" fmla="*/ 18 h 476"/>
                <a:gd name="T2" fmla="*/ 308 w 640"/>
                <a:gd name="T3" fmla="*/ 4 h 476"/>
                <a:gd name="T4" fmla="*/ 340 w 640"/>
                <a:gd name="T5" fmla="*/ 18 h 476"/>
                <a:gd name="T6" fmla="*/ 362 w 640"/>
                <a:gd name="T7" fmla="*/ 22 h 476"/>
                <a:gd name="T8" fmla="*/ 372 w 640"/>
                <a:gd name="T9" fmla="*/ 30 h 476"/>
                <a:gd name="T10" fmla="*/ 352 w 640"/>
                <a:gd name="T11" fmla="*/ 54 h 476"/>
                <a:gd name="T12" fmla="*/ 372 w 640"/>
                <a:gd name="T13" fmla="*/ 78 h 476"/>
                <a:gd name="T14" fmla="*/ 416 w 640"/>
                <a:gd name="T15" fmla="*/ 102 h 476"/>
                <a:gd name="T16" fmla="*/ 450 w 640"/>
                <a:gd name="T17" fmla="*/ 84 h 476"/>
                <a:gd name="T18" fmla="*/ 456 w 640"/>
                <a:gd name="T19" fmla="*/ 22 h 476"/>
                <a:gd name="T20" fmla="*/ 470 w 640"/>
                <a:gd name="T21" fmla="*/ 6 h 476"/>
                <a:gd name="T22" fmla="*/ 484 w 640"/>
                <a:gd name="T23" fmla="*/ 54 h 476"/>
                <a:gd name="T24" fmla="*/ 510 w 640"/>
                <a:gd name="T25" fmla="*/ 72 h 476"/>
                <a:gd name="T26" fmla="*/ 522 w 640"/>
                <a:gd name="T27" fmla="*/ 102 h 476"/>
                <a:gd name="T28" fmla="*/ 532 w 640"/>
                <a:gd name="T29" fmla="*/ 134 h 476"/>
                <a:gd name="T30" fmla="*/ 568 w 640"/>
                <a:gd name="T31" fmla="*/ 162 h 476"/>
                <a:gd name="T32" fmla="*/ 582 w 640"/>
                <a:gd name="T33" fmla="*/ 188 h 476"/>
                <a:gd name="T34" fmla="*/ 612 w 640"/>
                <a:gd name="T35" fmla="*/ 214 h 476"/>
                <a:gd name="T36" fmla="*/ 634 w 640"/>
                <a:gd name="T37" fmla="*/ 254 h 476"/>
                <a:gd name="T38" fmla="*/ 640 w 640"/>
                <a:gd name="T39" fmla="*/ 300 h 476"/>
                <a:gd name="T40" fmla="*/ 624 w 640"/>
                <a:gd name="T41" fmla="*/ 358 h 476"/>
                <a:gd name="T42" fmla="*/ 596 w 640"/>
                <a:gd name="T43" fmla="*/ 402 h 476"/>
                <a:gd name="T44" fmla="*/ 582 w 640"/>
                <a:gd name="T45" fmla="*/ 450 h 476"/>
                <a:gd name="T46" fmla="*/ 550 w 640"/>
                <a:gd name="T47" fmla="*/ 452 h 476"/>
                <a:gd name="T48" fmla="*/ 532 w 640"/>
                <a:gd name="T49" fmla="*/ 474 h 476"/>
                <a:gd name="T50" fmla="*/ 516 w 640"/>
                <a:gd name="T51" fmla="*/ 468 h 476"/>
                <a:gd name="T52" fmla="*/ 500 w 640"/>
                <a:gd name="T53" fmla="*/ 460 h 476"/>
                <a:gd name="T54" fmla="*/ 462 w 640"/>
                <a:gd name="T55" fmla="*/ 464 h 476"/>
                <a:gd name="T56" fmla="*/ 430 w 640"/>
                <a:gd name="T57" fmla="*/ 452 h 476"/>
                <a:gd name="T58" fmla="*/ 418 w 640"/>
                <a:gd name="T59" fmla="*/ 424 h 476"/>
                <a:gd name="T60" fmla="*/ 400 w 640"/>
                <a:gd name="T61" fmla="*/ 408 h 476"/>
                <a:gd name="T62" fmla="*/ 390 w 640"/>
                <a:gd name="T63" fmla="*/ 402 h 476"/>
                <a:gd name="T64" fmla="*/ 392 w 640"/>
                <a:gd name="T65" fmla="*/ 382 h 476"/>
                <a:gd name="T66" fmla="*/ 382 w 640"/>
                <a:gd name="T67" fmla="*/ 376 h 476"/>
                <a:gd name="T68" fmla="*/ 360 w 640"/>
                <a:gd name="T69" fmla="*/ 402 h 476"/>
                <a:gd name="T70" fmla="*/ 340 w 640"/>
                <a:gd name="T71" fmla="*/ 372 h 476"/>
                <a:gd name="T72" fmla="*/ 298 w 640"/>
                <a:gd name="T73" fmla="*/ 350 h 476"/>
                <a:gd name="T74" fmla="*/ 228 w 640"/>
                <a:gd name="T75" fmla="*/ 356 h 476"/>
                <a:gd name="T76" fmla="*/ 172 w 640"/>
                <a:gd name="T77" fmla="*/ 372 h 476"/>
                <a:gd name="T78" fmla="*/ 108 w 640"/>
                <a:gd name="T79" fmla="*/ 386 h 476"/>
                <a:gd name="T80" fmla="*/ 80 w 640"/>
                <a:gd name="T81" fmla="*/ 406 h 476"/>
                <a:gd name="T82" fmla="*/ 30 w 640"/>
                <a:gd name="T83" fmla="*/ 394 h 476"/>
                <a:gd name="T84" fmla="*/ 40 w 640"/>
                <a:gd name="T85" fmla="*/ 356 h 476"/>
                <a:gd name="T86" fmla="*/ 30 w 640"/>
                <a:gd name="T87" fmla="*/ 310 h 476"/>
                <a:gd name="T88" fmla="*/ 4 w 640"/>
                <a:gd name="T89" fmla="*/ 254 h 476"/>
                <a:gd name="T90" fmla="*/ 10 w 640"/>
                <a:gd name="T91" fmla="*/ 254 h 476"/>
                <a:gd name="T92" fmla="*/ 12 w 640"/>
                <a:gd name="T93" fmla="*/ 238 h 476"/>
                <a:gd name="T94" fmla="*/ 12 w 640"/>
                <a:gd name="T95" fmla="*/ 188 h 476"/>
                <a:gd name="T96" fmla="*/ 24 w 640"/>
                <a:gd name="T97" fmla="*/ 178 h 476"/>
                <a:gd name="T98" fmla="*/ 62 w 640"/>
                <a:gd name="T99" fmla="*/ 158 h 476"/>
                <a:gd name="T100" fmla="*/ 122 w 640"/>
                <a:gd name="T101" fmla="*/ 144 h 476"/>
                <a:gd name="T102" fmla="*/ 146 w 640"/>
                <a:gd name="T103" fmla="*/ 98 h 476"/>
                <a:gd name="T104" fmla="*/ 164 w 640"/>
                <a:gd name="T105" fmla="*/ 102 h 476"/>
                <a:gd name="T106" fmla="*/ 176 w 640"/>
                <a:gd name="T107" fmla="*/ 88 h 476"/>
                <a:gd name="T108" fmla="*/ 192 w 640"/>
                <a:gd name="T109" fmla="*/ 66 h 476"/>
                <a:gd name="T110" fmla="*/ 220 w 640"/>
                <a:gd name="T111" fmla="*/ 48 h 476"/>
                <a:gd name="T112" fmla="*/ 242 w 640"/>
                <a:gd name="T113" fmla="*/ 66 h 476"/>
                <a:gd name="T114" fmla="*/ 256 w 640"/>
                <a:gd name="T115" fmla="*/ 52 h 476"/>
                <a:gd name="T116" fmla="*/ 282 w 640"/>
                <a:gd name="T117" fmla="*/ 24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0" h="476">
                  <a:moveTo>
                    <a:pt x="286" y="20"/>
                  </a:moveTo>
                  <a:lnTo>
                    <a:pt x="296" y="22"/>
                  </a:lnTo>
                  <a:lnTo>
                    <a:pt x="308" y="18"/>
                  </a:lnTo>
                  <a:lnTo>
                    <a:pt x="310" y="12"/>
                  </a:lnTo>
                  <a:lnTo>
                    <a:pt x="302" y="6"/>
                  </a:lnTo>
                  <a:lnTo>
                    <a:pt x="308" y="4"/>
                  </a:lnTo>
                  <a:lnTo>
                    <a:pt x="322" y="10"/>
                  </a:lnTo>
                  <a:lnTo>
                    <a:pt x="330" y="14"/>
                  </a:lnTo>
                  <a:lnTo>
                    <a:pt x="340" y="18"/>
                  </a:lnTo>
                  <a:lnTo>
                    <a:pt x="348" y="20"/>
                  </a:lnTo>
                  <a:lnTo>
                    <a:pt x="354" y="22"/>
                  </a:lnTo>
                  <a:lnTo>
                    <a:pt x="362" y="22"/>
                  </a:lnTo>
                  <a:lnTo>
                    <a:pt x="372" y="18"/>
                  </a:lnTo>
                  <a:lnTo>
                    <a:pt x="380" y="22"/>
                  </a:lnTo>
                  <a:lnTo>
                    <a:pt x="372" y="30"/>
                  </a:lnTo>
                  <a:lnTo>
                    <a:pt x="366" y="40"/>
                  </a:lnTo>
                  <a:lnTo>
                    <a:pt x="360" y="48"/>
                  </a:lnTo>
                  <a:lnTo>
                    <a:pt x="352" y="54"/>
                  </a:lnTo>
                  <a:lnTo>
                    <a:pt x="352" y="62"/>
                  </a:lnTo>
                  <a:lnTo>
                    <a:pt x="358" y="68"/>
                  </a:lnTo>
                  <a:lnTo>
                    <a:pt x="372" y="78"/>
                  </a:lnTo>
                  <a:lnTo>
                    <a:pt x="388" y="84"/>
                  </a:lnTo>
                  <a:lnTo>
                    <a:pt x="404" y="96"/>
                  </a:lnTo>
                  <a:lnTo>
                    <a:pt x="416" y="102"/>
                  </a:lnTo>
                  <a:lnTo>
                    <a:pt x="432" y="112"/>
                  </a:lnTo>
                  <a:lnTo>
                    <a:pt x="442" y="100"/>
                  </a:lnTo>
                  <a:lnTo>
                    <a:pt x="450" y="84"/>
                  </a:lnTo>
                  <a:lnTo>
                    <a:pt x="452" y="66"/>
                  </a:lnTo>
                  <a:lnTo>
                    <a:pt x="450" y="40"/>
                  </a:lnTo>
                  <a:lnTo>
                    <a:pt x="456" y="22"/>
                  </a:lnTo>
                  <a:lnTo>
                    <a:pt x="460" y="10"/>
                  </a:lnTo>
                  <a:lnTo>
                    <a:pt x="464" y="0"/>
                  </a:lnTo>
                  <a:lnTo>
                    <a:pt x="470" y="6"/>
                  </a:lnTo>
                  <a:lnTo>
                    <a:pt x="478" y="20"/>
                  </a:lnTo>
                  <a:lnTo>
                    <a:pt x="482" y="32"/>
                  </a:lnTo>
                  <a:lnTo>
                    <a:pt x="484" y="54"/>
                  </a:lnTo>
                  <a:lnTo>
                    <a:pt x="494" y="58"/>
                  </a:lnTo>
                  <a:lnTo>
                    <a:pt x="506" y="62"/>
                  </a:lnTo>
                  <a:lnTo>
                    <a:pt x="510" y="72"/>
                  </a:lnTo>
                  <a:lnTo>
                    <a:pt x="512" y="82"/>
                  </a:lnTo>
                  <a:lnTo>
                    <a:pt x="512" y="96"/>
                  </a:lnTo>
                  <a:lnTo>
                    <a:pt x="522" y="102"/>
                  </a:lnTo>
                  <a:lnTo>
                    <a:pt x="526" y="112"/>
                  </a:lnTo>
                  <a:lnTo>
                    <a:pt x="526" y="124"/>
                  </a:lnTo>
                  <a:lnTo>
                    <a:pt x="532" y="134"/>
                  </a:lnTo>
                  <a:lnTo>
                    <a:pt x="544" y="138"/>
                  </a:lnTo>
                  <a:lnTo>
                    <a:pt x="558" y="148"/>
                  </a:lnTo>
                  <a:lnTo>
                    <a:pt x="568" y="162"/>
                  </a:lnTo>
                  <a:lnTo>
                    <a:pt x="578" y="172"/>
                  </a:lnTo>
                  <a:lnTo>
                    <a:pt x="578" y="182"/>
                  </a:lnTo>
                  <a:lnTo>
                    <a:pt x="582" y="188"/>
                  </a:lnTo>
                  <a:lnTo>
                    <a:pt x="594" y="188"/>
                  </a:lnTo>
                  <a:lnTo>
                    <a:pt x="598" y="204"/>
                  </a:lnTo>
                  <a:lnTo>
                    <a:pt x="612" y="214"/>
                  </a:lnTo>
                  <a:lnTo>
                    <a:pt x="624" y="228"/>
                  </a:lnTo>
                  <a:lnTo>
                    <a:pt x="630" y="242"/>
                  </a:lnTo>
                  <a:lnTo>
                    <a:pt x="634" y="254"/>
                  </a:lnTo>
                  <a:lnTo>
                    <a:pt x="636" y="270"/>
                  </a:lnTo>
                  <a:lnTo>
                    <a:pt x="638" y="282"/>
                  </a:lnTo>
                  <a:lnTo>
                    <a:pt x="640" y="300"/>
                  </a:lnTo>
                  <a:lnTo>
                    <a:pt x="634" y="322"/>
                  </a:lnTo>
                  <a:lnTo>
                    <a:pt x="632" y="340"/>
                  </a:lnTo>
                  <a:lnTo>
                    <a:pt x="624" y="358"/>
                  </a:lnTo>
                  <a:lnTo>
                    <a:pt x="612" y="368"/>
                  </a:lnTo>
                  <a:lnTo>
                    <a:pt x="606" y="380"/>
                  </a:lnTo>
                  <a:lnTo>
                    <a:pt x="596" y="402"/>
                  </a:lnTo>
                  <a:lnTo>
                    <a:pt x="590" y="418"/>
                  </a:lnTo>
                  <a:lnTo>
                    <a:pt x="582" y="432"/>
                  </a:lnTo>
                  <a:lnTo>
                    <a:pt x="582" y="450"/>
                  </a:lnTo>
                  <a:lnTo>
                    <a:pt x="576" y="454"/>
                  </a:lnTo>
                  <a:lnTo>
                    <a:pt x="566" y="454"/>
                  </a:lnTo>
                  <a:lnTo>
                    <a:pt x="550" y="452"/>
                  </a:lnTo>
                  <a:lnTo>
                    <a:pt x="546" y="464"/>
                  </a:lnTo>
                  <a:lnTo>
                    <a:pt x="534" y="472"/>
                  </a:lnTo>
                  <a:lnTo>
                    <a:pt x="532" y="474"/>
                  </a:lnTo>
                  <a:lnTo>
                    <a:pt x="526" y="476"/>
                  </a:lnTo>
                  <a:lnTo>
                    <a:pt x="520" y="472"/>
                  </a:lnTo>
                  <a:lnTo>
                    <a:pt x="516" y="468"/>
                  </a:lnTo>
                  <a:lnTo>
                    <a:pt x="510" y="462"/>
                  </a:lnTo>
                  <a:lnTo>
                    <a:pt x="506" y="458"/>
                  </a:lnTo>
                  <a:lnTo>
                    <a:pt x="500" y="460"/>
                  </a:lnTo>
                  <a:lnTo>
                    <a:pt x="486" y="474"/>
                  </a:lnTo>
                  <a:lnTo>
                    <a:pt x="474" y="470"/>
                  </a:lnTo>
                  <a:lnTo>
                    <a:pt x="462" y="464"/>
                  </a:lnTo>
                  <a:lnTo>
                    <a:pt x="450" y="464"/>
                  </a:lnTo>
                  <a:lnTo>
                    <a:pt x="438" y="462"/>
                  </a:lnTo>
                  <a:lnTo>
                    <a:pt x="430" y="452"/>
                  </a:lnTo>
                  <a:lnTo>
                    <a:pt x="424" y="444"/>
                  </a:lnTo>
                  <a:lnTo>
                    <a:pt x="426" y="434"/>
                  </a:lnTo>
                  <a:lnTo>
                    <a:pt x="418" y="424"/>
                  </a:lnTo>
                  <a:lnTo>
                    <a:pt x="410" y="416"/>
                  </a:lnTo>
                  <a:lnTo>
                    <a:pt x="402" y="416"/>
                  </a:lnTo>
                  <a:lnTo>
                    <a:pt x="400" y="408"/>
                  </a:lnTo>
                  <a:lnTo>
                    <a:pt x="406" y="398"/>
                  </a:lnTo>
                  <a:lnTo>
                    <a:pt x="398" y="394"/>
                  </a:lnTo>
                  <a:lnTo>
                    <a:pt x="390" y="402"/>
                  </a:lnTo>
                  <a:lnTo>
                    <a:pt x="380" y="408"/>
                  </a:lnTo>
                  <a:lnTo>
                    <a:pt x="386" y="388"/>
                  </a:lnTo>
                  <a:lnTo>
                    <a:pt x="392" y="382"/>
                  </a:lnTo>
                  <a:lnTo>
                    <a:pt x="394" y="376"/>
                  </a:lnTo>
                  <a:lnTo>
                    <a:pt x="390" y="366"/>
                  </a:lnTo>
                  <a:lnTo>
                    <a:pt x="382" y="376"/>
                  </a:lnTo>
                  <a:lnTo>
                    <a:pt x="376" y="386"/>
                  </a:lnTo>
                  <a:lnTo>
                    <a:pt x="366" y="394"/>
                  </a:lnTo>
                  <a:lnTo>
                    <a:pt x="360" y="402"/>
                  </a:lnTo>
                  <a:lnTo>
                    <a:pt x="352" y="398"/>
                  </a:lnTo>
                  <a:lnTo>
                    <a:pt x="350" y="386"/>
                  </a:lnTo>
                  <a:lnTo>
                    <a:pt x="340" y="372"/>
                  </a:lnTo>
                  <a:lnTo>
                    <a:pt x="334" y="364"/>
                  </a:lnTo>
                  <a:lnTo>
                    <a:pt x="328" y="358"/>
                  </a:lnTo>
                  <a:lnTo>
                    <a:pt x="298" y="350"/>
                  </a:lnTo>
                  <a:lnTo>
                    <a:pt x="258" y="344"/>
                  </a:lnTo>
                  <a:lnTo>
                    <a:pt x="246" y="348"/>
                  </a:lnTo>
                  <a:lnTo>
                    <a:pt x="228" y="356"/>
                  </a:lnTo>
                  <a:lnTo>
                    <a:pt x="200" y="358"/>
                  </a:lnTo>
                  <a:lnTo>
                    <a:pt x="184" y="368"/>
                  </a:lnTo>
                  <a:lnTo>
                    <a:pt x="172" y="372"/>
                  </a:lnTo>
                  <a:lnTo>
                    <a:pt x="170" y="380"/>
                  </a:lnTo>
                  <a:lnTo>
                    <a:pt x="164" y="386"/>
                  </a:lnTo>
                  <a:lnTo>
                    <a:pt x="108" y="386"/>
                  </a:lnTo>
                  <a:lnTo>
                    <a:pt x="100" y="394"/>
                  </a:lnTo>
                  <a:lnTo>
                    <a:pt x="90" y="394"/>
                  </a:lnTo>
                  <a:lnTo>
                    <a:pt x="80" y="406"/>
                  </a:lnTo>
                  <a:lnTo>
                    <a:pt x="54" y="408"/>
                  </a:lnTo>
                  <a:lnTo>
                    <a:pt x="42" y="400"/>
                  </a:lnTo>
                  <a:lnTo>
                    <a:pt x="30" y="394"/>
                  </a:lnTo>
                  <a:lnTo>
                    <a:pt x="28" y="384"/>
                  </a:lnTo>
                  <a:lnTo>
                    <a:pt x="40" y="378"/>
                  </a:lnTo>
                  <a:lnTo>
                    <a:pt x="40" y="356"/>
                  </a:lnTo>
                  <a:lnTo>
                    <a:pt x="40" y="342"/>
                  </a:lnTo>
                  <a:lnTo>
                    <a:pt x="30" y="328"/>
                  </a:lnTo>
                  <a:lnTo>
                    <a:pt x="30" y="310"/>
                  </a:lnTo>
                  <a:lnTo>
                    <a:pt x="18" y="280"/>
                  </a:lnTo>
                  <a:lnTo>
                    <a:pt x="10" y="264"/>
                  </a:lnTo>
                  <a:lnTo>
                    <a:pt x="4" y="254"/>
                  </a:lnTo>
                  <a:lnTo>
                    <a:pt x="0" y="246"/>
                  </a:lnTo>
                  <a:lnTo>
                    <a:pt x="6" y="248"/>
                  </a:lnTo>
                  <a:lnTo>
                    <a:pt x="10" y="254"/>
                  </a:lnTo>
                  <a:lnTo>
                    <a:pt x="18" y="254"/>
                  </a:lnTo>
                  <a:lnTo>
                    <a:pt x="20" y="244"/>
                  </a:lnTo>
                  <a:lnTo>
                    <a:pt x="12" y="238"/>
                  </a:lnTo>
                  <a:lnTo>
                    <a:pt x="6" y="218"/>
                  </a:lnTo>
                  <a:lnTo>
                    <a:pt x="6" y="204"/>
                  </a:lnTo>
                  <a:lnTo>
                    <a:pt x="12" y="188"/>
                  </a:lnTo>
                  <a:lnTo>
                    <a:pt x="14" y="180"/>
                  </a:lnTo>
                  <a:lnTo>
                    <a:pt x="20" y="186"/>
                  </a:lnTo>
                  <a:lnTo>
                    <a:pt x="24" y="178"/>
                  </a:lnTo>
                  <a:lnTo>
                    <a:pt x="34" y="178"/>
                  </a:lnTo>
                  <a:lnTo>
                    <a:pt x="48" y="162"/>
                  </a:lnTo>
                  <a:lnTo>
                    <a:pt x="62" y="158"/>
                  </a:lnTo>
                  <a:lnTo>
                    <a:pt x="86" y="154"/>
                  </a:lnTo>
                  <a:lnTo>
                    <a:pt x="110" y="146"/>
                  </a:lnTo>
                  <a:lnTo>
                    <a:pt x="122" y="144"/>
                  </a:lnTo>
                  <a:lnTo>
                    <a:pt x="144" y="118"/>
                  </a:lnTo>
                  <a:lnTo>
                    <a:pt x="142" y="106"/>
                  </a:lnTo>
                  <a:lnTo>
                    <a:pt x="146" y="98"/>
                  </a:lnTo>
                  <a:lnTo>
                    <a:pt x="156" y="92"/>
                  </a:lnTo>
                  <a:lnTo>
                    <a:pt x="160" y="98"/>
                  </a:lnTo>
                  <a:lnTo>
                    <a:pt x="164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76" y="88"/>
                  </a:lnTo>
                  <a:lnTo>
                    <a:pt x="180" y="84"/>
                  </a:lnTo>
                  <a:lnTo>
                    <a:pt x="182" y="72"/>
                  </a:lnTo>
                  <a:lnTo>
                    <a:pt x="192" y="66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20" y="48"/>
                  </a:lnTo>
                  <a:lnTo>
                    <a:pt x="230" y="54"/>
                  </a:lnTo>
                  <a:lnTo>
                    <a:pt x="236" y="60"/>
                  </a:lnTo>
                  <a:lnTo>
                    <a:pt x="242" y="66"/>
                  </a:lnTo>
                  <a:lnTo>
                    <a:pt x="254" y="64"/>
                  </a:lnTo>
                  <a:lnTo>
                    <a:pt x="262" y="62"/>
                  </a:lnTo>
                  <a:lnTo>
                    <a:pt x="256" y="52"/>
                  </a:lnTo>
                  <a:lnTo>
                    <a:pt x="268" y="40"/>
                  </a:lnTo>
                  <a:lnTo>
                    <a:pt x="274" y="28"/>
                  </a:lnTo>
                  <a:lnTo>
                    <a:pt x="282" y="24"/>
                  </a:lnTo>
                  <a:lnTo>
                    <a:pt x="286" y="2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64" name="Group 301"/>
            <p:cNvGrpSpPr>
              <a:grpSpLocks/>
            </p:cNvGrpSpPr>
            <p:nvPr/>
          </p:nvGrpSpPr>
          <p:grpSpPr bwMode="auto">
            <a:xfrm>
              <a:off x="7229616" y="3511371"/>
              <a:ext cx="234950" cy="320675"/>
              <a:chOff x="4561" y="2273"/>
              <a:chExt cx="148" cy="202"/>
            </a:xfrm>
            <a:solidFill>
              <a:srgbClr val="0070C0"/>
            </a:solidFill>
          </p:grpSpPr>
          <p:sp>
            <p:nvSpPr>
              <p:cNvPr id="365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2" name="Freeform 278"/>
            <p:cNvSpPr>
              <a:spLocks/>
            </p:cNvSpPr>
            <p:nvPr/>
          </p:nvSpPr>
          <p:spPr bwMode="auto">
            <a:xfrm>
              <a:off x="7302641" y="3333571"/>
              <a:ext cx="47625" cy="85725"/>
            </a:xfrm>
            <a:custGeom>
              <a:avLst/>
              <a:gdLst>
                <a:gd name="T0" fmla="*/ 30 w 30"/>
                <a:gd name="T1" fmla="*/ 4 h 54"/>
                <a:gd name="T2" fmla="*/ 26 w 30"/>
                <a:gd name="T3" fmla="*/ 18 h 54"/>
                <a:gd name="T4" fmla="*/ 22 w 30"/>
                <a:gd name="T5" fmla="*/ 28 h 54"/>
                <a:gd name="T6" fmla="*/ 20 w 30"/>
                <a:gd name="T7" fmla="*/ 36 h 54"/>
                <a:gd name="T8" fmla="*/ 16 w 30"/>
                <a:gd name="T9" fmla="*/ 48 h 54"/>
                <a:gd name="T10" fmla="*/ 10 w 30"/>
                <a:gd name="T11" fmla="*/ 54 h 54"/>
                <a:gd name="T12" fmla="*/ 4 w 30"/>
                <a:gd name="T13" fmla="*/ 42 h 54"/>
                <a:gd name="T14" fmla="*/ 0 w 30"/>
                <a:gd name="T15" fmla="*/ 26 h 54"/>
                <a:gd name="T16" fmla="*/ 8 w 30"/>
                <a:gd name="T17" fmla="*/ 12 h 54"/>
                <a:gd name="T18" fmla="*/ 18 w 30"/>
                <a:gd name="T19" fmla="*/ 4 h 54"/>
                <a:gd name="T20" fmla="*/ 22 w 30"/>
                <a:gd name="T21" fmla="*/ 0 h 54"/>
                <a:gd name="T22" fmla="*/ 30 w 30"/>
                <a:gd name="T23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30" y="4"/>
                  </a:moveTo>
                  <a:lnTo>
                    <a:pt x="26" y="18"/>
                  </a:lnTo>
                  <a:lnTo>
                    <a:pt x="22" y="28"/>
                  </a:lnTo>
                  <a:lnTo>
                    <a:pt x="20" y="36"/>
                  </a:lnTo>
                  <a:lnTo>
                    <a:pt x="16" y="48"/>
                  </a:lnTo>
                  <a:lnTo>
                    <a:pt x="10" y="54"/>
                  </a:lnTo>
                  <a:lnTo>
                    <a:pt x="4" y="42"/>
                  </a:lnTo>
                  <a:lnTo>
                    <a:pt x="0" y="26"/>
                  </a:lnTo>
                  <a:lnTo>
                    <a:pt x="8" y="12"/>
                  </a:lnTo>
                  <a:lnTo>
                    <a:pt x="18" y="4"/>
                  </a:lnTo>
                  <a:lnTo>
                    <a:pt x="22" y="0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3" name="Freeform 279"/>
            <p:cNvSpPr>
              <a:spLocks/>
            </p:cNvSpPr>
            <p:nvPr/>
          </p:nvSpPr>
          <p:spPr bwMode="auto">
            <a:xfrm>
              <a:off x="7013716" y="3470096"/>
              <a:ext cx="60325" cy="47625"/>
            </a:xfrm>
            <a:custGeom>
              <a:avLst/>
              <a:gdLst>
                <a:gd name="T0" fmla="*/ 10 w 38"/>
                <a:gd name="T1" fmla="*/ 6 h 30"/>
                <a:gd name="T2" fmla="*/ 20 w 38"/>
                <a:gd name="T3" fmla="*/ 0 h 30"/>
                <a:gd name="T4" fmla="*/ 30 w 38"/>
                <a:gd name="T5" fmla="*/ 0 h 30"/>
                <a:gd name="T6" fmla="*/ 38 w 38"/>
                <a:gd name="T7" fmla="*/ 2 h 30"/>
                <a:gd name="T8" fmla="*/ 34 w 38"/>
                <a:gd name="T9" fmla="*/ 8 h 30"/>
                <a:gd name="T10" fmla="*/ 30 w 38"/>
                <a:gd name="T11" fmla="*/ 14 h 30"/>
                <a:gd name="T12" fmla="*/ 30 w 38"/>
                <a:gd name="T13" fmla="*/ 24 h 30"/>
                <a:gd name="T14" fmla="*/ 22 w 38"/>
                <a:gd name="T15" fmla="*/ 26 h 30"/>
                <a:gd name="T16" fmla="*/ 16 w 38"/>
                <a:gd name="T17" fmla="*/ 30 h 30"/>
                <a:gd name="T18" fmla="*/ 6 w 38"/>
                <a:gd name="T19" fmla="*/ 28 h 30"/>
                <a:gd name="T20" fmla="*/ 0 w 38"/>
                <a:gd name="T21" fmla="*/ 20 h 30"/>
                <a:gd name="T22" fmla="*/ 0 w 38"/>
                <a:gd name="T23" fmla="*/ 10 h 30"/>
                <a:gd name="T24" fmla="*/ 10 w 38"/>
                <a:gd name="T2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0">
                  <a:moveTo>
                    <a:pt x="10" y="6"/>
                  </a:moveTo>
                  <a:lnTo>
                    <a:pt x="20" y="0"/>
                  </a:lnTo>
                  <a:lnTo>
                    <a:pt x="30" y="0"/>
                  </a:lnTo>
                  <a:lnTo>
                    <a:pt x="38" y="2"/>
                  </a:lnTo>
                  <a:lnTo>
                    <a:pt x="34" y="8"/>
                  </a:lnTo>
                  <a:lnTo>
                    <a:pt x="30" y="14"/>
                  </a:lnTo>
                  <a:lnTo>
                    <a:pt x="30" y="24"/>
                  </a:lnTo>
                  <a:lnTo>
                    <a:pt x="22" y="26"/>
                  </a:lnTo>
                  <a:lnTo>
                    <a:pt x="16" y="30"/>
                  </a:lnTo>
                  <a:lnTo>
                    <a:pt x="6" y="28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74" name="Group 373"/>
            <p:cNvGrpSpPr/>
            <p:nvPr/>
          </p:nvGrpSpPr>
          <p:grpSpPr>
            <a:xfrm>
              <a:off x="7540766" y="2752546"/>
              <a:ext cx="406400" cy="419100"/>
              <a:chOff x="7540766" y="2752546"/>
              <a:chExt cx="406400" cy="419100"/>
            </a:xfrm>
          </p:grpSpPr>
          <p:sp>
            <p:nvSpPr>
              <p:cNvPr id="375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9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0" name="Freeform 285"/>
            <p:cNvSpPr>
              <a:spLocks/>
            </p:cNvSpPr>
            <p:nvPr/>
          </p:nvSpPr>
          <p:spPr bwMode="auto">
            <a:xfrm>
              <a:off x="7413766" y="2828746"/>
              <a:ext cx="155575" cy="152400"/>
            </a:xfrm>
            <a:custGeom>
              <a:avLst/>
              <a:gdLst>
                <a:gd name="T0" fmla="*/ 24 w 98"/>
                <a:gd name="T1" fmla="*/ 92 h 96"/>
                <a:gd name="T2" fmla="*/ 12 w 98"/>
                <a:gd name="T3" fmla="*/ 94 h 96"/>
                <a:gd name="T4" fmla="*/ 8 w 98"/>
                <a:gd name="T5" fmla="*/ 88 h 96"/>
                <a:gd name="T6" fmla="*/ 12 w 98"/>
                <a:gd name="T7" fmla="*/ 80 h 96"/>
                <a:gd name="T8" fmla="*/ 12 w 98"/>
                <a:gd name="T9" fmla="*/ 70 h 96"/>
                <a:gd name="T10" fmla="*/ 16 w 98"/>
                <a:gd name="T11" fmla="*/ 60 h 96"/>
                <a:gd name="T12" fmla="*/ 6 w 98"/>
                <a:gd name="T13" fmla="*/ 60 h 96"/>
                <a:gd name="T14" fmla="*/ 0 w 98"/>
                <a:gd name="T15" fmla="*/ 56 h 96"/>
                <a:gd name="T16" fmla="*/ 6 w 98"/>
                <a:gd name="T17" fmla="*/ 48 h 96"/>
                <a:gd name="T18" fmla="*/ 22 w 98"/>
                <a:gd name="T19" fmla="*/ 38 h 96"/>
                <a:gd name="T20" fmla="*/ 28 w 98"/>
                <a:gd name="T21" fmla="*/ 32 h 96"/>
                <a:gd name="T22" fmla="*/ 36 w 98"/>
                <a:gd name="T23" fmla="*/ 24 h 96"/>
                <a:gd name="T24" fmla="*/ 40 w 98"/>
                <a:gd name="T25" fmla="*/ 22 h 96"/>
                <a:gd name="T26" fmla="*/ 50 w 98"/>
                <a:gd name="T27" fmla="*/ 26 h 96"/>
                <a:gd name="T28" fmla="*/ 60 w 98"/>
                <a:gd name="T29" fmla="*/ 24 h 96"/>
                <a:gd name="T30" fmla="*/ 62 w 98"/>
                <a:gd name="T31" fmla="*/ 16 h 96"/>
                <a:gd name="T32" fmla="*/ 72 w 98"/>
                <a:gd name="T33" fmla="*/ 16 h 96"/>
                <a:gd name="T34" fmla="*/ 80 w 98"/>
                <a:gd name="T35" fmla="*/ 10 h 96"/>
                <a:gd name="T36" fmla="*/ 82 w 98"/>
                <a:gd name="T37" fmla="*/ 4 h 96"/>
                <a:gd name="T38" fmla="*/ 88 w 98"/>
                <a:gd name="T39" fmla="*/ 0 h 96"/>
                <a:gd name="T40" fmla="*/ 98 w 98"/>
                <a:gd name="T41" fmla="*/ 8 h 96"/>
                <a:gd name="T42" fmla="*/ 92 w 98"/>
                <a:gd name="T43" fmla="*/ 12 h 96"/>
                <a:gd name="T44" fmla="*/ 84 w 98"/>
                <a:gd name="T45" fmla="*/ 18 h 96"/>
                <a:gd name="T46" fmla="*/ 80 w 98"/>
                <a:gd name="T47" fmla="*/ 28 h 96"/>
                <a:gd name="T48" fmla="*/ 78 w 98"/>
                <a:gd name="T49" fmla="*/ 38 h 96"/>
                <a:gd name="T50" fmla="*/ 76 w 98"/>
                <a:gd name="T51" fmla="*/ 42 h 96"/>
                <a:gd name="T52" fmla="*/ 68 w 98"/>
                <a:gd name="T53" fmla="*/ 46 h 96"/>
                <a:gd name="T54" fmla="*/ 52 w 98"/>
                <a:gd name="T55" fmla="*/ 52 h 96"/>
                <a:gd name="T56" fmla="*/ 48 w 98"/>
                <a:gd name="T57" fmla="*/ 58 h 96"/>
                <a:gd name="T58" fmla="*/ 48 w 98"/>
                <a:gd name="T59" fmla="*/ 66 h 96"/>
                <a:gd name="T60" fmla="*/ 52 w 98"/>
                <a:gd name="T61" fmla="*/ 76 h 96"/>
                <a:gd name="T62" fmla="*/ 56 w 98"/>
                <a:gd name="T63" fmla="*/ 80 h 96"/>
                <a:gd name="T64" fmla="*/ 60 w 98"/>
                <a:gd name="T65" fmla="*/ 84 h 96"/>
                <a:gd name="T66" fmla="*/ 50 w 98"/>
                <a:gd name="T67" fmla="*/ 86 h 96"/>
                <a:gd name="T68" fmla="*/ 40 w 98"/>
                <a:gd name="T69" fmla="*/ 90 h 96"/>
                <a:gd name="T70" fmla="*/ 36 w 98"/>
                <a:gd name="T71" fmla="*/ 96 h 96"/>
                <a:gd name="T72" fmla="*/ 24 w 98"/>
                <a:gd name="T73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96">
                  <a:moveTo>
                    <a:pt x="24" y="92"/>
                  </a:moveTo>
                  <a:lnTo>
                    <a:pt x="12" y="94"/>
                  </a:lnTo>
                  <a:lnTo>
                    <a:pt x="8" y="88"/>
                  </a:lnTo>
                  <a:lnTo>
                    <a:pt x="12" y="80"/>
                  </a:lnTo>
                  <a:lnTo>
                    <a:pt x="12" y="70"/>
                  </a:lnTo>
                  <a:lnTo>
                    <a:pt x="16" y="60"/>
                  </a:lnTo>
                  <a:lnTo>
                    <a:pt x="6" y="60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22" y="38"/>
                  </a:lnTo>
                  <a:lnTo>
                    <a:pt x="28" y="32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50" y="26"/>
                  </a:lnTo>
                  <a:lnTo>
                    <a:pt x="60" y="24"/>
                  </a:lnTo>
                  <a:lnTo>
                    <a:pt x="62" y="16"/>
                  </a:lnTo>
                  <a:lnTo>
                    <a:pt x="72" y="16"/>
                  </a:lnTo>
                  <a:lnTo>
                    <a:pt x="80" y="10"/>
                  </a:lnTo>
                  <a:lnTo>
                    <a:pt x="82" y="4"/>
                  </a:lnTo>
                  <a:lnTo>
                    <a:pt x="88" y="0"/>
                  </a:lnTo>
                  <a:lnTo>
                    <a:pt x="98" y="8"/>
                  </a:lnTo>
                  <a:lnTo>
                    <a:pt x="92" y="12"/>
                  </a:lnTo>
                  <a:lnTo>
                    <a:pt x="84" y="18"/>
                  </a:lnTo>
                  <a:lnTo>
                    <a:pt x="80" y="28"/>
                  </a:lnTo>
                  <a:lnTo>
                    <a:pt x="78" y="38"/>
                  </a:lnTo>
                  <a:lnTo>
                    <a:pt x="76" y="42"/>
                  </a:lnTo>
                  <a:lnTo>
                    <a:pt x="68" y="46"/>
                  </a:lnTo>
                  <a:lnTo>
                    <a:pt x="52" y="52"/>
                  </a:lnTo>
                  <a:lnTo>
                    <a:pt x="48" y="58"/>
                  </a:lnTo>
                  <a:lnTo>
                    <a:pt x="48" y="66"/>
                  </a:lnTo>
                  <a:lnTo>
                    <a:pt x="52" y="76"/>
                  </a:lnTo>
                  <a:lnTo>
                    <a:pt x="56" y="80"/>
                  </a:lnTo>
                  <a:lnTo>
                    <a:pt x="60" y="84"/>
                  </a:lnTo>
                  <a:lnTo>
                    <a:pt x="50" y="86"/>
                  </a:lnTo>
                  <a:lnTo>
                    <a:pt x="40" y="90"/>
                  </a:lnTo>
                  <a:lnTo>
                    <a:pt x="36" y="96"/>
                  </a:lnTo>
                  <a:lnTo>
                    <a:pt x="24" y="9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1" name="Freeform 287"/>
            <p:cNvSpPr>
              <a:spLocks/>
            </p:cNvSpPr>
            <p:nvPr/>
          </p:nvSpPr>
          <p:spPr bwMode="auto">
            <a:xfrm>
              <a:off x="6791466" y="3406596"/>
              <a:ext cx="196850" cy="215900"/>
            </a:xfrm>
            <a:custGeom>
              <a:avLst/>
              <a:gdLst>
                <a:gd name="T0" fmla="*/ 12 w 124"/>
                <a:gd name="T1" fmla="*/ 14 h 136"/>
                <a:gd name="T2" fmla="*/ 20 w 124"/>
                <a:gd name="T3" fmla="*/ 14 h 136"/>
                <a:gd name="T4" fmla="*/ 24 w 124"/>
                <a:gd name="T5" fmla="*/ 18 h 136"/>
                <a:gd name="T6" fmla="*/ 32 w 124"/>
                <a:gd name="T7" fmla="*/ 18 h 136"/>
                <a:gd name="T8" fmla="*/ 34 w 124"/>
                <a:gd name="T9" fmla="*/ 10 h 136"/>
                <a:gd name="T10" fmla="*/ 28 w 124"/>
                <a:gd name="T11" fmla="*/ 8 h 136"/>
                <a:gd name="T12" fmla="*/ 28 w 124"/>
                <a:gd name="T13" fmla="*/ 0 h 136"/>
                <a:gd name="T14" fmla="*/ 40 w 124"/>
                <a:gd name="T15" fmla="*/ 0 h 136"/>
                <a:gd name="T16" fmla="*/ 40 w 124"/>
                <a:gd name="T17" fmla="*/ 4 h 136"/>
                <a:gd name="T18" fmla="*/ 50 w 124"/>
                <a:gd name="T19" fmla="*/ 14 h 136"/>
                <a:gd name="T20" fmla="*/ 52 w 124"/>
                <a:gd name="T21" fmla="*/ 24 h 136"/>
                <a:gd name="T22" fmla="*/ 52 w 124"/>
                <a:gd name="T23" fmla="*/ 28 h 136"/>
                <a:gd name="T24" fmla="*/ 74 w 124"/>
                <a:gd name="T25" fmla="*/ 26 h 136"/>
                <a:gd name="T26" fmla="*/ 80 w 124"/>
                <a:gd name="T27" fmla="*/ 36 h 136"/>
                <a:gd name="T28" fmla="*/ 82 w 124"/>
                <a:gd name="T29" fmla="*/ 46 h 136"/>
                <a:gd name="T30" fmla="*/ 68 w 124"/>
                <a:gd name="T31" fmla="*/ 46 h 136"/>
                <a:gd name="T32" fmla="*/ 68 w 124"/>
                <a:gd name="T33" fmla="*/ 56 h 136"/>
                <a:gd name="T34" fmla="*/ 76 w 124"/>
                <a:gd name="T35" fmla="*/ 60 h 136"/>
                <a:gd name="T36" fmla="*/ 100 w 124"/>
                <a:gd name="T37" fmla="*/ 84 h 136"/>
                <a:gd name="T38" fmla="*/ 120 w 124"/>
                <a:gd name="T39" fmla="*/ 106 h 136"/>
                <a:gd name="T40" fmla="*/ 124 w 124"/>
                <a:gd name="T41" fmla="*/ 120 h 136"/>
                <a:gd name="T42" fmla="*/ 122 w 124"/>
                <a:gd name="T43" fmla="*/ 134 h 136"/>
                <a:gd name="T44" fmla="*/ 112 w 124"/>
                <a:gd name="T45" fmla="*/ 134 h 136"/>
                <a:gd name="T46" fmla="*/ 110 w 124"/>
                <a:gd name="T47" fmla="*/ 128 h 136"/>
                <a:gd name="T48" fmla="*/ 104 w 124"/>
                <a:gd name="T49" fmla="*/ 128 h 136"/>
                <a:gd name="T50" fmla="*/ 102 w 124"/>
                <a:gd name="T51" fmla="*/ 136 h 136"/>
                <a:gd name="T52" fmla="*/ 90 w 124"/>
                <a:gd name="T53" fmla="*/ 136 h 136"/>
                <a:gd name="T54" fmla="*/ 90 w 124"/>
                <a:gd name="T55" fmla="*/ 130 h 136"/>
                <a:gd name="T56" fmla="*/ 94 w 124"/>
                <a:gd name="T57" fmla="*/ 118 h 136"/>
                <a:gd name="T58" fmla="*/ 94 w 124"/>
                <a:gd name="T59" fmla="*/ 108 h 136"/>
                <a:gd name="T60" fmla="*/ 84 w 124"/>
                <a:gd name="T61" fmla="*/ 98 h 136"/>
                <a:gd name="T62" fmla="*/ 80 w 124"/>
                <a:gd name="T63" fmla="*/ 82 h 136"/>
                <a:gd name="T64" fmla="*/ 64 w 124"/>
                <a:gd name="T65" fmla="*/ 64 h 136"/>
                <a:gd name="T66" fmla="*/ 52 w 124"/>
                <a:gd name="T67" fmla="*/ 72 h 136"/>
                <a:gd name="T68" fmla="*/ 40 w 124"/>
                <a:gd name="T69" fmla="*/ 68 h 136"/>
                <a:gd name="T70" fmla="*/ 20 w 124"/>
                <a:gd name="T71" fmla="*/ 80 h 136"/>
                <a:gd name="T72" fmla="*/ 20 w 124"/>
                <a:gd name="T73" fmla="*/ 66 h 136"/>
                <a:gd name="T74" fmla="*/ 24 w 124"/>
                <a:gd name="T75" fmla="*/ 62 h 136"/>
                <a:gd name="T76" fmla="*/ 20 w 124"/>
                <a:gd name="T77" fmla="*/ 48 h 136"/>
                <a:gd name="T78" fmla="*/ 12 w 124"/>
                <a:gd name="T79" fmla="*/ 46 h 136"/>
                <a:gd name="T80" fmla="*/ 12 w 124"/>
                <a:gd name="T81" fmla="*/ 38 h 136"/>
                <a:gd name="T82" fmla="*/ 0 w 124"/>
                <a:gd name="T83" fmla="*/ 32 h 136"/>
                <a:gd name="T84" fmla="*/ 14 w 124"/>
                <a:gd name="T85" fmla="*/ 24 h 136"/>
                <a:gd name="T86" fmla="*/ 12 w 124"/>
                <a:gd name="T87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" h="136">
                  <a:moveTo>
                    <a:pt x="12" y="14"/>
                  </a:moveTo>
                  <a:lnTo>
                    <a:pt x="20" y="14"/>
                  </a:lnTo>
                  <a:lnTo>
                    <a:pt x="24" y="18"/>
                  </a:lnTo>
                  <a:lnTo>
                    <a:pt x="32" y="18"/>
                  </a:lnTo>
                  <a:lnTo>
                    <a:pt x="34" y="10"/>
                  </a:lnTo>
                  <a:lnTo>
                    <a:pt x="28" y="8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50" y="1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74" y="26"/>
                  </a:lnTo>
                  <a:lnTo>
                    <a:pt x="80" y="36"/>
                  </a:lnTo>
                  <a:lnTo>
                    <a:pt x="82" y="46"/>
                  </a:lnTo>
                  <a:lnTo>
                    <a:pt x="68" y="46"/>
                  </a:lnTo>
                  <a:lnTo>
                    <a:pt x="68" y="56"/>
                  </a:lnTo>
                  <a:lnTo>
                    <a:pt x="76" y="60"/>
                  </a:lnTo>
                  <a:lnTo>
                    <a:pt x="100" y="84"/>
                  </a:lnTo>
                  <a:lnTo>
                    <a:pt x="120" y="106"/>
                  </a:lnTo>
                  <a:lnTo>
                    <a:pt x="124" y="120"/>
                  </a:lnTo>
                  <a:lnTo>
                    <a:pt x="122" y="134"/>
                  </a:lnTo>
                  <a:lnTo>
                    <a:pt x="112" y="134"/>
                  </a:lnTo>
                  <a:lnTo>
                    <a:pt x="110" y="128"/>
                  </a:lnTo>
                  <a:lnTo>
                    <a:pt x="104" y="128"/>
                  </a:lnTo>
                  <a:lnTo>
                    <a:pt x="102" y="136"/>
                  </a:lnTo>
                  <a:lnTo>
                    <a:pt x="90" y="136"/>
                  </a:lnTo>
                  <a:lnTo>
                    <a:pt x="90" y="130"/>
                  </a:lnTo>
                  <a:lnTo>
                    <a:pt x="94" y="118"/>
                  </a:lnTo>
                  <a:lnTo>
                    <a:pt x="94" y="108"/>
                  </a:lnTo>
                  <a:lnTo>
                    <a:pt x="84" y="98"/>
                  </a:lnTo>
                  <a:lnTo>
                    <a:pt x="80" y="82"/>
                  </a:lnTo>
                  <a:lnTo>
                    <a:pt x="64" y="64"/>
                  </a:lnTo>
                  <a:lnTo>
                    <a:pt x="52" y="72"/>
                  </a:lnTo>
                  <a:lnTo>
                    <a:pt x="40" y="68"/>
                  </a:lnTo>
                  <a:lnTo>
                    <a:pt x="20" y="80"/>
                  </a:lnTo>
                  <a:lnTo>
                    <a:pt x="20" y="66"/>
                  </a:lnTo>
                  <a:lnTo>
                    <a:pt x="24" y="62"/>
                  </a:lnTo>
                  <a:lnTo>
                    <a:pt x="20" y="48"/>
                  </a:lnTo>
                  <a:lnTo>
                    <a:pt x="12" y="46"/>
                  </a:lnTo>
                  <a:lnTo>
                    <a:pt x="12" y="38"/>
                  </a:lnTo>
                  <a:lnTo>
                    <a:pt x="0" y="32"/>
                  </a:lnTo>
                  <a:lnTo>
                    <a:pt x="14" y="24"/>
                  </a:lnTo>
                  <a:lnTo>
                    <a:pt x="12" y="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2" name="Freeform 288"/>
            <p:cNvSpPr>
              <a:spLocks/>
            </p:cNvSpPr>
            <p:nvPr/>
          </p:nvSpPr>
          <p:spPr bwMode="auto">
            <a:xfrm>
              <a:off x="6493016" y="2536646"/>
              <a:ext cx="806450" cy="330200"/>
            </a:xfrm>
            <a:custGeom>
              <a:avLst/>
              <a:gdLst>
                <a:gd name="T0" fmla="*/ 8 w 508"/>
                <a:gd name="T1" fmla="*/ 54 h 208"/>
                <a:gd name="T2" fmla="*/ 30 w 508"/>
                <a:gd name="T3" fmla="*/ 44 h 208"/>
                <a:gd name="T4" fmla="*/ 80 w 508"/>
                <a:gd name="T5" fmla="*/ 28 h 208"/>
                <a:gd name="T6" fmla="*/ 112 w 508"/>
                <a:gd name="T7" fmla="*/ 44 h 208"/>
                <a:gd name="T8" fmla="*/ 152 w 508"/>
                <a:gd name="T9" fmla="*/ 50 h 208"/>
                <a:gd name="T10" fmla="*/ 166 w 508"/>
                <a:gd name="T11" fmla="*/ 32 h 208"/>
                <a:gd name="T12" fmla="*/ 168 w 508"/>
                <a:gd name="T13" fmla="*/ 4 h 208"/>
                <a:gd name="T14" fmla="*/ 186 w 508"/>
                <a:gd name="T15" fmla="*/ 2 h 208"/>
                <a:gd name="T16" fmla="*/ 224 w 508"/>
                <a:gd name="T17" fmla="*/ 14 h 208"/>
                <a:gd name="T18" fmla="*/ 236 w 508"/>
                <a:gd name="T19" fmla="*/ 36 h 208"/>
                <a:gd name="T20" fmla="*/ 276 w 508"/>
                <a:gd name="T21" fmla="*/ 32 h 208"/>
                <a:gd name="T22" fmla="*/ 306 w 508"/>
                <a:gd name="T23" fmla="*/ 42 h 208"/>
                <a:gd name="T24" fmla="*/ 322 w 508"/>
                <a:gd name="T25" fmla="*/ 52 h 208"/>
                <a:gd name="T26" fmla="*/ 350 w 508"/>
                <a:gd name="T27" fmla="*/ 60 h 208"/>
                <a:gd name="T28" fmla="*/ 398 w 508"/>
                <a:gd name="T29" fmla="*/ 52 h 208"/>
                <a:gd name="T30" fmla="*/ 416 w 508"/>
                <a:gd name="T31" fmla="*/ 38 h 208"/>
                <a:gd name="T32" fmla="*/ 434 w 508"/>
                <a:gd name="T33" fmla="*/ 42 h 208"/>
                <a:gd name="T34" fmla="*/ 458 w 508"/>
                <a:gd name="T35" fmla="*/ 44 h 208"/>
                <a:gd name="T36" fmla="*/ 448 w 508"/>
                <a:gd name="T37" fmla="*/ 60 h 208"/>
                <a:gd name="T38" fmla="*/ 468 w 508"/>
                <a:gd name="T39" fmla="*/ 86 h 208"/>
                <a:gd name="T40" fmla="*/ 486 w 508"/>
                <a:gd name="T41" fmla="*/ 82 h 208"/>
                <a:gd name="T42" fmla="*/ 508 w 508"/>
                <a:gd name="T43" fmla="*/ 112 h 208"/>
                <a:gd name="T44" fmla="*/ 480 w 508"/>
                <a:gd name="T45" fmla="*/ 110 h 208"/>
                <a:gd name="T46" fmla="*/ 442 w 508"/>
                <a:gd name="T47" fmla="*/ 132 h 208"/>
                <a:gd name="T48" fmla="*/ 412 w 508"/>
                <a:gd name="T49" fmla="*/ 146 h 208"/>
                <a:gd name="T50" fmla="*/ 380 w 508"/>
                <a:gd name="T51" fmla="*/ 144 h 208"/>
                <a:gd name="T52" fmla="*/ 380 w 508"/>
                <a:gd name="T53" fmla="*/ 168 h 208"/>
                <a:gd name="T54" fmla="*/ 362 w 508"/>
                <a:gd name="T55" fmla="*/ 184 h 208"/>
                <a:gd name="T56" fmla="*/ 300 w 508"/>
                <a:gd name="T57" fmla="*/ 194 h 208"/>
                <a:gd name="T58" fmla="*/ 242 w 508"/>
                <a:gd name="T59" fmla="*/ 204 h 208"/>
                <a:gd name="T60" fmla="*/ 190 w 508"/>
                <a:gd name="T61" fmla="*/ 190 h 208"/>
                <a:gd name="T62" fmla="*/ 130 w 508"/>
                <a:gd name="T63" fmla="*/ 178 h 208"/>
                <a:gd name="T64" fmla="*/ 102 w 508"/>
                <a:gd name="T65" fmla="*/ 154 h 208"/>
                <a:gd name="T66" fmla="*/ 58 w 508"/>
                <a:gd name="T67" fmla="*/ 142 h 208"/>
                <a:gd name="T68" fmla="*/ 46 w 508"/>
                <a:gd name="T69" fmla="*/ 126 h 208"/>
                <a:gd name="T70" fmla="*/ 52 w 508"/>
                <a:gd name="T71" fmla="*/ 110 h 208"/>
                <a:gd name="T72" fmla="*/ 30 w 508"/>
                <a:gd name="T73" fmla="*/ 84 h 208"/>
                <a:gd name="T74" fmla="*/ 4 w 508"/>
                <a:gd name="T75" fmla="*/ 7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8" h="208">
                  <a:moveTo>
                    <a:pt x="0" y="62"/>
                  </a:moveTo>
                  <a:lnTo>
                    <a:pt x="8" y="54"/>
                  </a:lnTo>
                  <a:lnTo>
                    <a:pt x="22" y="52"/>
                  </a:lnTo>
                  <a:lnTo>
                    <a:pt x="30" y="44"/>
                  </a:lnTo>
                  <a:lnTo>
                    <a:pt x="64" y="26"/>
                  </a:lnTo>
                  <a:lnTo>
                    <a:pt x="80" y="28"/>
                  </a:lnTo>
                  <a:lnTo>
                    <a:pt x="102" y="32"/>
                  </a:lnTo>
                  <a:lnTo>
                    <a:pt x="112" y="44"/>
                  </a:lnTo>
                  <a:lnTo>
                    <a:pt x="144" y="44"/>
                  </a:lnTo>
                  <a:lnTo>
                    <a:pt x="152" y="50"/>
                  </a:lnTo>
                  <a:lnTo>
                    <a:pt x="164" y="40"/>
                  </a:lnTo>
                  <a:lnTo>
                    <a:pt x="166" y="32"/>
                  </a:lnTo>
                  <a:lnTo>
                    <a:pt x="154" y="18"/>
                  </a:lnTo>
                  <a:lnTo>
                    <a:pt x="168" y="4"/>
                  </a:lnTo>
                  <a:lnTo>
                    <a:pt x="172" y="0"/>
                  </a:lnTo>
                  <a:lnTo>
                    <a:pt x="186" y="2"/>
                  </a:lnTo>
                  <a:lnTo>
                    <a:pt x="200" y="6"/>
                  </a:lnTo>
                  <a:lnTo>
                    <a:pt x="224" y="14"/>
                  </a:lnTo>
                  <a:lnTo>
                    <a:pt x="226" y="24"/>
                  </a:lnTo>
                  <a:lnTo>
                    <a:pt x="236" y="36"/>
                  </a:lnTo>
                  <a:lnTo>
                    <a:pt x="262" y="40"/>
                  </a:lnTo>
                  <a:lnTo>
                    <a:pt x="276" y="32"/>
                  </a:lnTo>
                  <a:lnTo>
                    <a:pt x="300" y="36"/>
                  </a:lnTo>
                  <a:lnTo>
                    <a:pt x="306" y="42"/>
                  </a:lnTo>
                  <a:lnTo>
                    <a:pt x="316" y="44"/>
                  </a:lnTo>
                  <a:lnTo>
                    <a:pt x="322" y="52"/>
                  </a:lnTo>
                  <a:lnTo>
                    <a:pt x="328" y="58"/>
                  </a:lnTo>
                  <a:lnTo>
                    <a:pt x="350" y="60"/>
                  </a:lnTo>
                  <a:lnTo>
                    <a:pt x="368" y="58"/>
                  </a:lnTo>
                  <a:lnTo>
                    <a:pt x="398" y="52"/>
                  </a:lnTo>
                  <a:lnTo>
                    <a:pt x="408" y="44"/>
                  </a:lnTo>
                  <a:lnTo>
                    <a:pt x="416" y="38"/>
                  </a:lnTo>
                  <a:lnTo>
                    <a:pt x="426" y="36"/>
                  </a:lnTo>
                  <a:lnTo>
                    <a:pt x="434" y="42"/>
                  </a:lnTo>
                  <a:lnTo>
                    <a:pt x="442" y="42"/>
                  </a:lnTo>
                  <a:lnTo>
                    <a:pt x="458" y="44"/>
                  </a:lnTo>
                  <a:lnTo>
                    <a:pt x="452" y="52"/>
                  </a:lnTo>
                  <a:lnTo>
                    <a:pt x="448" y="60"/>
                  </a:lnTo>
                  <a:lnTo>
                    <a:pt x="440" y="84"/>
                  </a:lnTo>
                  <a:lnTo>
                    <a:pt x="468" y="86"/>
                  </a:lnTo>
                  <a:lnTo>
                    <a:pt x="476" y="80"/>
                  </a:lnTo>
                  <a:lnTo>
                    <a:pt x="486" y="82"/>
                  </a:lnTo>
                  <a:lnTo>
                    <a:pt x="506" y="102"/>
                  </a:lnTo>
                  <a:lnTo>
                    <a:pt x="508" y="112"/>
                  </a:lnTo>
                  <a:lnTo>
                    <a:pt x="494" y="110"/>
                  </a:lnTo>
                  <a:lnTo>
                    <a:pt x="480" y="110"/>
                  </a:lnTo>
                  <a:lnTo>
                    <a:pt x="460" y="118"/>
                  </a:lnTo>
                  <a:lnTo>
                    <a:pt x="442" y="132"/>
                  </a:lnTo>
                  <a:lnTo>
                    <a:pt x="426" y="132"/>
                  </a:lnTo>
                  <a:lnTo>
                    <a:pt x="412" y="146"/>
                  </a:lnTo>
                  <a:lnTo>
                    <a:pt x="394" y="144"/>
                  </a:lnTo>
                  <a:lnTo>
                    <a:pt x="380" y="144"/>
                  </a:lnTo>
                  <a:lnTo>
                    <a:pt x="374" y="156"/>
                  </a:lnTo>
                  <a:lnTo>
                    <a:pt x="380" y="168"/>
                  </a:lnTo>
                  <a:lnTo>
                    <a:pt x="362" y="178"/>
                  </a:lnTo>
                  <a:lnTo>
                    <a:pt x="362" y="184"/>
                  </a:lnTo>
                  <a:lnTo>
                    <a:pt x="344" y="194"/>
                  </a:lnTo>
                  <a:lnTo>
                    <a:pt x="300" y="194"/>
                  </a:lnTo>
                  <a:lnTo>
                    <a:pt x="278" y="208"/>
                  </a:lnTo>
                  <a:lnTo>
                    <a:pt x="242" y="204"/>
                  </a:lnTo>
                  <a:lnTo>
                    <a:pt x="218" y="192"/>
                  </a:lnTo>
                  <a:lnTo>
                    <a:pt x="190" y="190"/>
                  </a:lnTo>
                  <a:lnTo>
                    <a:pt x="136" y="188"/>
                  </a:lnTo>
                  <a:lnTo>
                    <a:pt x="130" y="178"/>
                  </a:lnTo>
                  <a:lnTo>
                    <a:pt x="124" y="166"/>
                  </a:lnTo>
                  <a:lnTo>
                    <a:pt x="102" y="154"/>
                  </a:lnTo>
                  <a:lnTo>
                    <a:pt x="92" y="144"/>
                  </a:lnTo>
                  <a:lnTo>
                    <a:pt x="58" y="142"/>
                  </a:lnTo>
                  <a:lnTo>
                    <a:pt x="50" y="138"/>
                  </a:lnTo>
                  <a:lnTo>
                    <a:pt x="46" y="126"/>
                  </a:lnTo>
                  <a:lnTo>
                    <a:pt x="52" y="118"/>
                  </a:lnTo>
                  <a:lnTo>
                    <a:pt x="52" y="110"/>
                  </a:lnTo>
                  <a:lnTo>
                    <a:pt x="44" y="98"/>
                  </a:lnTo>
                  <a:lnTo>
                    <a:pt x="30" y="84"/>
                  </a:lnTo>
                  <a:lnTo>
                    <a:pt x="14" y="82"/>
                  </a:lnTo>
                  <a:lnTo>
                    <a:pt x="4" y="7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3" name="Freeform 289"/>
            <p:cNvSpPr>
              <a:spLocks/>
            </p:cNvSpPr>
            <p:nvPr/>
          </p:nvSpPr>
          <p:spPr bwMode="auto">
            <a:xfrm>
              <a:off x="7134366" y="3874909"/>
              <a:ext cx="41275" cy="33338"/>
            </a:xfrm>
            <a:custGeom>
              <a:avLst/>
              <a:gdLst>
                <a:gd name="T0" fmla="*/ 1 w 26"/>
                <a:gd name="T1" fmla="*/ 10 h 21"/>
                <a:gd name="T2" fmla="*/ 11 w 26"/>
                <a:gd name="T3" fmla="*/ 0 h 21"/>
                <a:gd name="T4" fmla="*/ 1 w 26"/>
                <a:gd name="T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1">
                  <a:moveTo>
                    <a:pt x="1" y="10"/>
                  </a:moveTo>
                  <a:cubicBezTo>
                    <a:pt x="13" y="18"/>
                    <a:pt x="26" y="10"/>
                    <a:pt x="11" y="0"/>
                  </a:cubicBezTo>
                  <a:cubicBezTo>
                    <a:pt x="0" y="3"/>
                    <a:pt x="1" y="21"/>
                    <a:pt x="1" y="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4" name="Freeform 290"/>
            <p:cNvSpPr>
              <a:spLocks/>
            </p:cNvSpPr>
            <p:nvPr/>
          </p:nvSpPr>
          <p:spPr bwMode="auto">
            <a:xfrm>
              <a:off x="6875604" y="3919359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85" name="Group 384"/>
            <p:cNvGrpSpPr/>
            <p:nvPr/>
          </p:nvGrpSpPr>
          <p:grpSpPr>
            <a:xfrm>
              <a:off x="8235297" y="4158277"/>
              <a:ext cx="130969" cy="99219"/>
              <a:chOff x="8246269" y="4255294"/>
              <a:chExt cx="130969" cy="99219"/>
            </a:xfrm>
            <a:solidFill>
              <a:srgbClr val="186A02"/>
            </a:solidFill>
          </p:grpSpPr>
          <p:sp>
            <p:nvSpPr>
              <p:cNvPr id="386" name="Freeform 263"/>
              <p:cNvSpPr>
                <a:spLocks/>
              </p:cNvSpPr>
              <p:nvPr/>
            </p:nvSpPr>
            <p:spPr bwMode="auto">
              <a:xfrm>
                <a:off x="8307388" y="4313238"/>
                <a:ext cx="31750" cy="19050"/>
              </a:xfrm>
              <a:custGeom>
                <a:avLst/>
                <a:gdLst>
                  <a:gd name="T0" fmla="*/ 4 w 20"/>
                  <a:gd name="T1" fmla="*/ 0 h 12"/>
                  <a:gd name="T2" fmla="*/ 10 w 20"/>
                  <a:gd name="T3" fmla="*/ 0 h 12"/>
                  <a:gd name="T4" fmla="*/ 20 w 20"/>
                  <a:gd name="T5" fmla="*/ 8 h 12"/>
                  <a:gd name="T6" fmla="*/ 20 w 20"/>
                  <a:gd name="T7" fmla="*/ 10 h 12"/>
                  <a:gd name="T8" fmla="*/ 20 w 20"/>
                  <a:gd name="T9" fmla="*/ 12 h 12"/>
                  <a:gd name="T10" fmla="*/ 18 w 20"/>
                  <a:gd name="T11" fmla="*/ 12 h 12"/>
                  <a:gd name="T12" fmla="*/ 4 w 20"/>
                  <a:gd name="T13" fmla="*/ 10 h 12"/>
                  <a:gd name="T14" fmla="*/ 0 w 20"/>
                  <a:gd name="T15" fmla="*/ 4 h 12"/>
                  <a:gd name="T16" fmla="*/ 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lnTo>
                      <a:pt x="10" y="0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264"/>
              <p:cNvSpPr>
                <a:spLocks/>
              </p:cNvSpPr>
              <p:nvPr/>
            </p:nvSpPr>
            <p:spPr bwMode="auto">
              <a:xfrm>
                <a:off x="8332788" y="4287838"/>
                <a:ext cx="25400" cy="31750"/>
              </a:xfrm>
              <a:custGeom>
                <a:avLst/>
                <a:gdLst>
                  <a:gd name="T0" fmla="*/ 0 w 16"/>
                  <a:gd name="T1" fmla="*/ 0 h 20"/>
                  <a:gd name="T2" fmla="*/ 2 w 16"/>
                  <a:gd name="T3" fmla="*/ 8 h 20"/>
                  <a:gd name="T4" fmla="*/ 6 w 16"/>
                  <a:gd name="T5" fmla="*/ 18 h 20"/>
                  <a:gd name="T6" fmla="*/ 16 w 16"/>
                  <a:gd name="T7" fmla="*/ 20 h 20"/>
                  <a:gd name="T8" fmla="*/ 14 w 16"/>
                  <a:gd name="T9" fmla="*/ 8 h 20"/>
                  <a:gd name="T10" fmla="*/ 8 w 16"/>
                  <a:gd name="T11" fmla="*/ 4 h 20"/>
                  <a:gd name="T12" fmla="*/ 0 w 1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lnTo>
                      <a:pt x="2" y="8"/>
                    </a:lnTo>
                    <a:lnTo>
                      <a:pt x="6" y="18"/>
                    </a:lnTo>
                    <a:lnTo>
                      <a:pt x="16" y="20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265"/>
              <p:cNvSpPr>
                <a:spLocks/>
              </p:cNvSpPr>
              <p:nvPr/>
            </p:nvSpPr>
            <p:spPr bwMode="auto">
              <a:xfrm>
                <a:off x="8355013" y="4338638"/>
                <a:ext cx="22225" cy="15875"/>
              </a:xfrm>
              <a:custGeom>
                <a:avLst/>
                <a:gdLst>
                  <a:gd name="T0" fmla="*/ 0 w 14"/>
                  <a:gd name="T1" fmla="*/ 2 h 10"/>
                  <a:gd name="T2" fmla="*/ 6 w 14"/>
                  <a:gd name="T3" fmla="*/ 0 h 10"/>
                  <a:gd name="T4" fmla="*/ 14 w 14"/>
                  <a:gd name="T5" fmla="*/ 4 h 10"/>
                  <a:gd name="T6" fmla="*/ 14 w 14"/>
                  <a:gd name="T7" fmla="*/ 10 h 10"/>
                  <a:gd name="T8" fmla="*/ 6 w 14"/>
                  <a:gd name="T9" fmla="*/ 8 h 10"/>
                  <a:gd name="T10" fmla="*/ 0 w 14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6" y="8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388"/>
              <p:cNvSpPr/>
              <p:nvPr/>
            </p:nvSpPr>
            <p:spPr bwMode="auto">
              <a:xfrm>
                <a:off x="8246269" y="4255294"/>
                <a:ext cx="50083" cy="38182"/>
              </a:xfrm>
              <a:custGeom>
                <a:avLst/>
                <a:gdLst>
                  <a:gd name="connsiteX0" fmla="*/ 50006 w 50083"/>
                  <a:gd name="connsiteY0" fmla="*/ 26194 h 38182"/>
                  <a:gd name="connsiteX1" fmla="*/ 38100 w 50083"/>
                  <a:gd name="connsiteY1" fmla="*/ 19050 h 38182"/>
                  <a:gd name="connsiteX2" fmla="*/ 30956 w 50083"/>
                  <a:gd name="connsiteY2" fmla="*/ 14287 h 38182"/>
                  <a:gd name="connsiteX3" fmla="*/ 23812 w 50083"/>
                  <a:gd name="connsiteY3" fmla="*/ 11906 h 38182"/>
                  <a:gd name="connsiteX4" fmla="*/ 2381 w 50083"/>
                  <a:gd name="connsiteY4" fmla="*/ 0 h 38182"/>
                  <a:gd name="connsiteX5" fmla="*/ 0 w 50083"/>
                  <a:gd name="connsiteY5" fmla="*/ 7144 h 38182"/>
                  <a:gd name="connsiteX6" fmla="*/ 2381 w 50083"/>
                  <a:gd name="connsiteY6" fmla="*/ 14287 h 38182"/>
                  <a:gd name="connsiteX7" fmla="*/ 16669 w 50083"/>
                  <a:gd name="connsiteY7" fmla="*/ 21431 h 38182"/>
                  <a:gd name="connsiteX8" fmla="*/ 21431 w 50083"/>
                  <a:gd name="connsiteY8" fmla="*/ 28575 h 38182"/>
                  <a:gd name="connsiteX9" fmla="*/ 35719 w 50083"/>
                  <a:gd name="connsiteY9" fmla="*/ 33337 h 38182"/>
                  <a:gd name="connsiteX10" fmla="*/ 42862 w 50083"/>
                  <a:gd name="connsiteY10" fmla="*/ 38100 h 38182"/>
                  <a:gd name="connsiteX11" fmla="*/ 50006 w 50083"/>
                  <a:gd name="connsiteY11" fmla="*/ 26194 h 3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83" h="38182">
                    <a:moveTo>
                      <a:pt x="50006" y="26194"/>
                    </a:moveTo>
                    <a:cubicBezTo>
                      <a:pt x="49212" y="23019"/>
                      <a:pt x="42025" y="21503"/>
                      <a:pt x="38100" y="19050"/>
                    </a:cubicBezTo>
                    <a:cubicBezTo>
                      <a:pt x="35673" y="17533"/>
                      <a:pt x="33516" y="15567"/>
                      <a:pt x="30956" y="14287"/>
                    </a:cubicBezTo>
                    <a:cubicBezTo>
                      <a:pt x="28711" y="13164"/>
                      <a:pt x="26193" y="12700"/>
                      <a:pt x="23812" y="11906"/>
                    </a:cubicBezTo>
                    <a:cubicBezTo>
                      <a:pt x="7436" y="989"/>
                      <a:pt x="14955" y="4191"/>
                      <a:pt x="2381" y="0"/>
                    </a:cubicBezTo>
                    <a:cubicBezTo>
                      <a:pt x="1587" y="2381"/>
                      <a:pt x="0" y="4634"/>
                      <a:pt x="0" y="7144"/>
                    </a:cubicBezTo>
                    <a:cubicBezTo>
                      <a:pt x="0" y="9654"/>
                      <a:pt x="813" y="12327"/>
                      <a:pt x="2381" y="14287"/>
                    </a:cubicBezTo>
                    <a:cubicBezTo>
                      <a:pt x="5739" y="18485"/>
                      <a:pt x="11962" y="19862"/>
                      <a:pt x="16669" y="21431"/>
                    </a:cubicBezTo>
                    <a:cubicBezTo>
                      <a:pt x="18256" y="23812"/>
                      <a:pt x="19004" y="27058"/>
                      <a:pt x="21431" y="28575"/>
                    </a:cubicBezTo>
                    <a:cubicBezTo>
                      <a:pt x="25688" y="31236"/>
                      <a:pt x="35719" y="33337"/>
                      <a:pt x="35719" y="33337"/>
                    </a:cubicBezTo>
                    <a:cubicBezTo>
                      <a:pt x="38100" y="34925"/>
                      <a:pt x="40086" y="38794"/>
                      <a:pt x="42862" y="38100"/>
                    </a:cubicBezTo>
                    <a:cubicBezTo>
                      <a:pt x="45297" y="37491"/>
                      <a:pt x="50800" y="29369"/>
                      <a:pt x="50006" y="26194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0" name="Freeform 389"/>
              <p:cNvSpPr/>
              <p:nvPr/>
            </p:nvSpPr>
            <p:spPr bwMode="auto">
              <a:xfrm>
                <a:off x="8271744" y="4301681"/>
                <a:ext cx="22150" cy="22736"/>
              </a:xfrm>
              <a:custGeom>
                <a:avLst/>
                <a:gdLst>
                  <a:gd name="connsiteX0" fmla="*/ 719 w 22150"/>
                  <a:gd name="connsiteY0" fmla="*/ 1238 h 22736"/>
                  <a:gd name="connsiteX1" fmla="*/ 10244 w 22150"/>
                  <a:gd name="connsiteY1" fmla="*/ 22669 h 22736"/>
                  <a:gd name="connsiteX2" fmla="*/ 19769 w 22150"/>
                  <a:gd name="connsiteY2" fmla="*/ 20288 h 22736"/>
                  <a:gd name="connsiteX3" fmla="*/ 22150 w 22150"/>
                  <a:gd name="connsiteY3" fmla="*/ 13144 h 22736"/>
                  <a:gd name="connsiteX4" fmla="*/ 19769 w 22150"/>
                  <a:gd name="connsiteY4" fmla="*/ 6000 h 22736"/>
                  <a:gd name="connsiteX5" fmla="*/ 719 w 22150"/>
                  <a:gd name="connsiteY5" fmla="*/ 1238 h 2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50" h="22736">
                    <a:moveTo>
                      <a:pt x="719" y="1238"/>
                    </a:moveTo>
                    <a:cubicBezTo>
                      <a:pt x="-868" y="4016"/>
                      <a:pt x="-668" y="21110"/>
                      <a:pt x="10244" y="22669"/>
                    </a:cubicBezTo>
                    <a:cubicBezTo>
                      <a:pt x="13484" y="23132"/>
                      <a:pt x="16594" y="21082"/>
                      <a:pt x="19769" y="20288"/>
                    </a:cubicBezTo>
                    <a:cubicBezTo>
                      <a:pt x="20563" y="17907"/>
                      <a:pt x="22150" y="15654"/>
                      <a:pt x="22150" y="13144"/>
                    </a:cubicBezTo>
                    <a:cubicBezTo>
                      <a:pt x="22150" y="10634"/>
                      <a:pt x="21812" y="7459"/>
                      <a:pt x="19769" y="6000"/>
                    </a:cubicBezTo>
                    <a:cubicBezTo>
                      <a:pt x="12048" y="485"/>
                      <a:pt x="2306" y="-1540"/>
                      <a:pt x="719" y="1238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391" name="Group 390"/>
            <p:cNvGrpSpPr/>
            <p:nvPr/>
          </p:nvGrpSpPr>
          <p:grpSpPr>
            <a:xfrm>
              <a:off x="8458081" y="4303533"/>
              <a:ext cx="106193" cy="190500"/>
              <a:chOff x="8469053" y="4400550"/>
              <a:chExt cx="106193" cy="190500"/>
            </a:xfrm>
            <a:solidFill>
              <a:srgbClr val="186A02"/>
            </a:solidFill>
          </p:grpSpPr>
          <p:sp>
            <p:nvSpPr>
              <p:cNvPr id="392" name="Freeform 391"/>
              <p:cNvSpPr/>
              <p:nvPr/>
            </p:nvSpPr>
            <p:spPr bwMode="auto">
              <a:xfrm>
                <a:off x="8531322" y="4481113"/>
                <a:ext cx="22128" cy="21447"/>
              </a:xfrm>
              <a:custGeom>
                <a:avLst/>
                <a:gdLst>
                  <a:gd name="connsiteX0" fmla="*/ 697 w 22128"/>
                  <a:gd name="connsiteY0" fmla="*/ 7543 h 21447"/>
                  <a:gd name="connsiteX1" fmla="*/ 3078 w 22128"/>
                  <a:gd name="connsiteY1" fmla="*/ 19450 h 21447"/>
                  <a:gd name="connsiteX2" fmla="*/ 22128 w 22128"/>
                  <a:gd name="connsiteY2" fmla="*/ 9925 h 21447"/>
                  <a:gd name="connsiteX3" fmla="*/ 10222 w 22128"/>
                  <a:gd name="connsiteY3" fmla="*/ 400 h 21447"/>
                  <a:gd name="connsiteX4" fmla="*/ 697 w 22128"/>
                  <a:gd name="connsiteY4" fmla="*/ 7543 h 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28" h="21447">
                    <a:moveTo>
                      <a:pt x="697" y="7543"/>
                    </a:moveTo>
                    <a:cubicBezTo>
                      <a:pt x="-494" y="10718"/>
                      <a:pt x="-436" y="17442"/>
                      <a:pt x="3078" y="19450"/>
                    </a:cubicBezTo>
                    <a:cubicBezTo>
                      <a:pt x="14091" y="25743"/>
                      <a:pt x="18301" y="15665"/>
                      <a:pt x="22128" y="9925"/>
                    </a:cubicBezTo>
                    <a:cubicBezTo>
                      <a:pt x="20311" y="7200"/>
                      <a:pt x="16277" y="-2021"/>
                      <a:pt x="10222" y="400"/>
                    </a:cubicBezTo>
                    <a:cubicBezTo>
                      <a:pt x="7565" y="1463"/>
                      <a:pt x="1888" y="4368"/>
                      <a:pt x="697" y="7543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3" name="Freeform 392"/>
              <p:cNvSpPr/>
              <p:nvPr/>
            </p:nvSpPr>
            <p:spPr bwMode="auto">
              <a:xfrm>
                <a:off x="8469053" y="4412456"/>
                <a:ext cx="41947" cy="47625"/>
              </a:xfrm>
              <a:custGeom>
                <a:avLst/>
                <a:gdLst>
                  <a:gd name="connsiteX0" fmla="*/ 1053 w 41947"/>
                  <a:gd name="connsiteY0" fmla="*/ 9525 h 47625"/>
                  <a:gd name="connsiteX1" fmla="*/ 17722 w 41947"/>
                  <a:gd name="connsiteY1" fmla="*/ 35719 h 47625"/>
                  <a:gd name="connsiteX2" fmla="*/ 39153 w 41947"/>
                  <a:gd name="connsiteY2" fmla="*/ 47625 h 47625"/>
                  <a:gd name="connsiteX3" fmla="*/ 34391 w 41947"/>
                  <a:gd name="connsiteY3" fmla="*/ 35719 h 47625"/>
                  <a:gd name="connsiteX4" fmla="*/ 24866 w 41947"/>
                  <a:gd name="connsiteY4" fmla="*/ 14288 h 47625"/>
                  <a:gd name="connsiteX5" fmla="*/ 10578 w 41947"/>
                  <a:gd name="connsiteY5" fmla="*/ 4763 h 47625"/>
                  <a:gd name="connsiteX6" fmla="*/ 3435 w 41947"/>
                  <a:gd name="connsiteY6" fmla="*/ 0 h 47625"/>
                  <a:gd name="connsiteX7" fmla="*/ 1053 w 4194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7" h="47625">
                    <a:moveTo>
                      <a:pt x="1053" y="9525"/>
                    </a:moveTo>
                    <a:cubicBezTo>
                      <a:pt x="3434" y="15478"/>
                      <a:pt x="15706" y="34375"/>
                      <a:pt x="17722" y="35719"/>
                    </a:cubicBezTo>
                    <a:cubicBezTo>
                      <a:pt x="34098" y="46636"/>
                      <a:pt x="26580" y="43434"/>
                      <a:pt x="39153" y="47625"/>
                    </a:cubicBezTo>
                    <a:cubicBezTo>
                      <a:pt x="45140" y="29672"/>
                      <a:pt x="40545" y="51105"/>
                      <a:pt x="34391" y="35719"/>
                    </a:cubicBezTo>
                    <a:cubicBezTo>
                      <a:pt x="24864" y="11900"/>
                      <a:pt x="40762" y="19586"/>
                      <a:pt x="24866" y="14288"/>
                    </a:cubicBezTo>
                    <a:lnTo>
                      <a:pt x="10578" y="4763"/>
                    </a:lnTo>
                    <a:lnTo>
                      <a:pt x="3435" y="0"/>
                    </a:lnTo>
                    <a:cubicBezTo>
                      <a:pt x="698" y="8209"/>
                      <a:pt x="-1328" y="3572"/>
                      <a:pt x="1053" y="95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4" name="Freeform 393"/>
              <p:cNvSpPr/>
              <p:nvPr/>
            </p:nvSpPr>
            <p:spPr bwMode="auto">
              <a:xfrm>
                <a:off x="8524748" y="4441031"/>
                <a:ext cx="21272" cy="22381"/>
              </a:xfrm>
              <a:custGeom>
                <a:avLst/>
                <a:gdLst>
                  <a:gd name="connsiteX0" fmla="*/ 4890 w 21272"/>
                  <a:gd name="connsiteY0" fmla="*/ 16669 h 22381"/>
                  <a:gd name="connsiteX1" fmla="*/ 16796 w 21272"/>
                  <a:gd name="connsiteY1" fmla="*/ 21432 h 22381"/>
                  <a:gd name="connsiteX2" fmla="*/ 4890 w 21272"/>
                  <a:gd name="connsiteY2" fmla="*/ 0 h 22381"/>
                  <a:gd name="connsiteX3" fmla="*/ 127 w 21272"/>
                  <a:gd name="connsiteY3" fmla="*/ 7144 h 22381"/>
                  <a:gd name="connsiteX4" fmla="*/ 2508 w 21272"/>
                  <a:gd name="connsiteY4" fmla="*/ 16669 h 22381"/>
                  <a:gd name="connsiteX5" fmla="*/ 4890 w 21272"/>
                  <a:gd name="connsiteY5" fmla="*/ 16669 h 2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2" h="22381">
                    <a:moveTo>
                      <a:pt x="4890" y="16669"/>
                    </a:moveTo>
                    <a:cubicBezTo>
                      <a:pt x="7271" y="17463"/>
                      <a:pt x="14425" y="24989"/>
                      <a:pt x="16796" y="21432"/>
                    </a:cubicBezTo>
                    <a:cubicBezTo>
                      <a:pt x="29139" y="2918"/>
                      <a:pt x="12886" y="2000"/>
                      <a:pt x="4890" y="0"/>
                    </a:cubicBezTo>
                    <a:cubicBezTo>
                      <a:pt x="3302" y="2381"/>
                      <a:pt x="532" y="4311"/>
                      <a:pt x="127" y="7144"/>
                    </a:cubicBezTo>
                    <a:cubicBezTo>
                      <a:pt x="-336" y="10384"/>
                      <a:pt x="464" y="14113"/>
                      <a:pt x="2508" y="16669"/>
                    </a:cubicBezTo>
                    <a:cubicBezTo>
                      <a:pt x="4814" y="19552"/>
                      <a:pt x="2509" y="15875"/>
                      <a:pt x="4890" y="16669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5" name="Freeform 394"/>
              <p:cNvSpPr/>
              <p:nvPr/>
            </p:nvSpPr>
            <p:spPr bwMode="auto">
              <a:xfrm>
                <a:off x="8527204" y="4410075"/>
                <a:ext cx="16741" cy="22181"/>
              </a:xfrm>
              <a:custGeom>
                <a:avLst/>
                <a:gdLst>
                  <a:gd name="connsiteX0" fmla="*/ 52 w 16741"/>
                  <a:gd name="connsiteY0" fmla="*/ 21431 h 22181"/>
                  <a:gd name="connsiteX1" fmla="*/ 11959 w 16741"/>
                  <a:gd name="connsiteY1" fmla="*/ 19050 h 22181"/>
                  <a:gd name="connsiteX2" fmla="*/ 14340 w 16741"/>
                  <a:gd name="connsiteY2" fmla="*/ 0 h 22181"/>
                  <a:gd name="connsiteX3" fmla="*/ 9577 w 16741"/>
                  <a:gd name="connsiteY3" fmla="*/ 7144 h 22181"/>
                  <a:gd name="connsiteX4" fmla="*/ 52 w 16741"/>
                  <a:gd name="connsiteY4" fmla="*/ 21431 h 2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1" h="22181">
                    <a:moveTo>
                      <a:pt x="52" y="21431"/>
                    </a:moveTo>
                    <a:cubicBezTo>
                      <a:pt x="449" y="23415"/>
                      <a:pt x="8445" y="21058"/>
                      <a:pt x="11959" y="19050"/>
                    </a:cubicBezTo>
                    <a:cubicBezTo>
                      <a:pt x="20134" y="14379"/>
                      <a:pt x="15630" y="6453"/>
                      <a:pt x="14340" y="0"/>
                    </a:cubicBezTo>
                    <a:cubicBezTo>
                      <a:pt x="12752" y="2381"/>
                      <a:pt x="10739" y="4529"/>
                      <a:pt x="9577" y="7144"/>
                    </a:cubicBezTo>
                    <a:cubicBezTo>
                      <a:pt x="1388" y="25570"/>
                      <a:pt x="-345" y="19447"/>
                      <a:pt x="52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6" name="Freeform 395"/>
              <p:cNvSpPr/>
              <p:nvPr/>
            </p:nvSpPr>
            <p:spPr bwMode="auto">
              <a:xfrm>
                <a:off x="8512273" y="4400550"/>
                <a:ext cx="22127" cy="21563"/>
              </a:xfrm>
              <a:custGeom>
                <a:avLst/>
                <a:gdLst>
                  <a:gd name="connsiteX0" fmla="*/ 696 w 22127"/>
                  <a:gd name="connsiteY0" fmla="*/ 11906 h 21563"/>
                  <a:gd name="connsiteX1" fmla="*/ 19746 w 22127"/>
                  <a:gd name="connsiteY1" fmla="*/ 19050 h 21563"/>
                  <a:gd name="connsiteX2" fmla="*/ 22127 w 22127"/>
                  <a:gd name="connsiteY2" fmla="*/ 11906 h 21563"/>
                  <a:gd name="connsiteX3" fmla="*/ 19746 w 22127"/>
                  <a:gd name="connsiteY3" fmla="*/ 4763 h 21563"/>
                  <a:gd name="connsiteX4" fmla="*/ 5458 w 22127"/>
                  <a:gd name="connsiteY4" fmla="*/ 0 h 21563"/>
                  <a:gd name="connsiteX5" fmla="*/ 696 w 22127"/>
                  <a:gd name="connsiteY5" fmla="*/ 11906 h 2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27" h="21563">
                    <a:moveTo>
                      <a:pt x="696" y="11906"/>
                    </a:moveTo>
                    <a:cubicBezTo>
                      <a:pt x="3077" y="15081"/>
                      <a:pt x="12212" y="26584"/>
                      <a:pt x="19746" y="19050"/>
                    </a:cubicBezTo>
                    <a:cubicBezTo>
                      <a:pt x="21521" y="17275"/>
                      <a:pt x="21333" y="14287"/>
                      <a:pt x="22127" y="11906"/>
                    </a:cubicBezTo>
                    <a:cubicBezTo>
                      <a:pt x="21333" y="9525"/>
                      <a:pt x="21788" y="6222"/>
                      <a:pt x="19746" y="4763"/>
                    </a:cubicBezTo>
                    <a:cubicBezTo>
                      <a:pt x="15661" y="1845"/>
                      <a:pt x="5458" y="0"/>
                      <a:pt x="5458" y="0"/>
                    </a:cubicBezTo>
                    <a:cubicBezTo>
                      <a:pt x="2575" y="8650"/>
                      <a:pt x="-1685" y="8731"/>
                      <a:pt x="696" y="11906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7" name="Freeform 396"/>
              <p:cNvSpPr/>
              <p:nvPr/>
            </p:nvSpPr>
            <p:spPr bwMode="auto">
              <a:xfrm>
                <a:off x="8550835" y="4525794"/>
                <a:ext cx="12853" cy="21230"/>
              </a:xfrm>
              <a:custGeom>
                <a:avLst/>
                <a:gdLst>
                  <a:gd name="connsiteX0" fmla="*/ 234 w 12853"/>
                  <a:gd name="connsiteY0" fmla="*/ 962 h 21230"/>
                  <a:gd name="connsiteX1" fmla="*/ 2615 w 12853"/>
                  <a:gd name="connsiteY1" fmla="*/ 20012 h 21230"/>
                  <a:gd name="connsiteX2" fmla="*/ 12140 w 12853"/>
                  <a:gd name="connsiteY2" fmla="*/ 17631 h 21230"/>
                  <a:gd name="connsiteX3" fmla="*/ 9759 w 12853"/>
                  <a:gd name="connsiteY3" fmla="*/ 5725 h 21230"/>
                  <a:gd name="connsiteX4" fmla="*/ 2615 w 12853"/>
                  <a:gd name="connsiteY4" fmla="*/ 3344 h 21230"/>
                  <a:gd name="connsiteX5" fmla="*/ 234 w 12853"/>
                  <a:gd name="connsiteY5" fmla="*/ 962 h 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3" h="21230">
                    <a:moveTo>
                      <a:pt x="234" y="962"/>
                    </a:moveTo>
                    <a:cubicBezTo>
                      <a:pt x="234" y="3740"/>
                      <a:pt x="-1104" y="14805"/>
                      <a:pt x="2615" y="20012"/>
                    </a:cubicBezTo>
                    <a:cubicBezTo>
                      <a:pt x="4517" y="22675"/>
                      <a:pt x="10676" y="20558"/>
                      <a:pt x="12140" y="17631"/>
                    </a:cubicBezTo>
                    <a:cubicBezTo>
                      <a:pt x="13950" y="14011"/>
                      <a:pt x="12004" y="9092"/>
                      <a:pt x="9759" y="5725"/>
                    </a:cubicBezTo>
                    <a:cubicBezTo>
                      <a:pt x="8367" y="3636"/>
                      <a:pt x="4767" y="4635"/>
                      <a:pt x="2615" y="3344"/>
                    </a:cubicBezTo>
                    <a:cubicBezTo>
                      <a:pt x="690" y="2189"/>
                      <a:pt x="234" y="-1816"/>
                      <a:pt x="234" y="962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8" name="Freeform 397"/>
              <p:cNvSpPr/>
              <p:nvPr/>
            </p:nvSpPr>
            <p:spPr bwMode="auto">
              <a:xfrm>
                <a:off x="8562996" y="4564414"/>
                <a:ext cx="12250" cy="26636"/>
              </a:xfrm>
              <a:custGeom>
                <a:avLst/>
                <a:gdLst>
                  <a:gd name="connsiteX0" fmla="*/ 2360 w 12250"/>
                  <a:gd name="connsiteY0" fmla="*/ 442 h 26636"/>
                  <a:gd name="connsiteX1" fmla="*/ 2360 w 12250"/>
                  <a:gd name="connsiteY1" fmla="*/ 21874 h 26636"/>
                  <a:gd name="connsiteX2" fmla="*/ 9504 w 12250"/>
                  <a:gd name="connsiteY2" fmla="*/ 26636 h 26636"/>
                  <a:gd name="connsiteX3" fmla="*/ 9504 w 12250"/>
                  <a:gd name="connsiteY3" fmla="*/ 7586 h 26636"/>
                  <a:gd name="connsiteX4" fmla="*/ 2360 w 12250"/>
                  <a:gd name="connsiteY4" fmla="*/ 442 h 2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0" h="26636">
                    <a:moveTo>
                      <a:pt x="2360" y="442"/>
                    </a:moveTo>
                    <a:cubicBezTo>
                      <a:pt x="1169" y="2823"/>
                      <a:pt x="-2296" y="14890"/>
                      <a:pt x="2360" y="21874"/>
                    </a:cubicBezTo>
                    <a:cubicBezTo>
                      <a:pt x="3948" y="24255"/>
                      <a:pt x="7123" y="25049"/>
                      <a:pt x="9504" y="26636"/>
                    </a:cubicBezTo>
                    <a:cubicBezTo>
                      <a:pt x="12096" y="18860"/>
                      <a:pt x="14101" y="16781"/>
                      <a:pt x="9504" y="7586"/>
                    </a:cubicBezTo>
                    <a:cubicBezTo>
                      <a:pt x="8710" y="5999"/>
                      <a:pt x="3551" y="-1939"/>
                      <a:pt x="2360" y="442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399" name="Freeform 398"/>
            <p:cNvSpPr/>
            <p:nvPr/>
          </p:nvSpPr>
          <p:spPr bwMode="auto">
            <a:xfrm>
              <a:off x="8687665" y="4010639"/>
              <a:ext cx="23029" cy="42169"/>
            </a:xfrm>
            <a:custGeom>
              <a:avLst/>
              <a:gdLst>
                <a:gd name="connsiteX0" fmla="*/ 69 w 23029"/>
                <a:gd name="connsiteY0" fmla="*/ 28575 h 42169"/>
                <a:gd name="connsiteX1" fmla="*/ 4832 w 23029"/>
                <a:gd name="connsiteY1" fmla="*/ 40482 h 42169"/>
                <a:gd name="connsiteX2" fmla="*/ 21501 w 23029"/>
                <a:gd name="connsiteY2" fmla="*/ 38100 h 42169"/>
                <a:gd name="connsiteX3" fmla="*/ 19119 w 23029"/>
                <a:gd name="connsiteY3" fmla="*/ 0 h 42169"/>
                <a:gd name="connsiteX4" fmla="*/ 11976 w 23029"/>
                <a:gd name="connsiteY4" fmla="*/ 4763 h 42169"/>
                <a:gd name="connsiteX5" fmla="*/ 7213 w 23029"/>
                <a:gd name="connsiteY5" fmla="*/ 30957 h 42169"/>
                <a:gd name="connsiteX6" fmla="*/ 69 w 23029"/>
                <a:gd name="connsiteY6" fmla="*/ 28575 h 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9" h="42169">
                  <a:moveTo>
                    <a:pt x="69" y="28575"/>
                  </a:moveTo>
                  <a:cubicBezTo>
                    <a:pt x="-328" y="30162"/>
                    <a:pt x="926" y="38746"/>
                    <a:pt x="4832" y="40482"/>
                  </a:cubicBezTo>
                  <a:cubicBezTo>
                    <a:pt x="9961" y="42761"/>
                    <a:pt x="19633" y="43393"/>
                    <a:pt x="21501" y="38100"/>
                  </a:cubicBezTo>
                  <a:cubicBezTo>
                    <a:pt x="25736" y="26101"/>
                    <a:pt x="19913" y="12700"/>
                    <a:pt x="19119" y="0"/>
                  </a:cubicBezTo>
                  <a:cubicBezTo>
                    <a:pt x="16738" y="1588"/>
                    <a:pt x="12488" y="1947"/>
                    <a:pt x="11976" y="4763"/>
                  </a:cubicBezTo>
                  <a:cubicBezTo>
                    <a:pt x="7950" y="26907"/>
                    <a:pt x="23014" y="23056"/>
                    <a:pt x="7213" y="30957"/>
                  </a:cubicBezTo>
                  <a:cubicBezTo>
                    <a:pt x="6503" y="31312"/>
                    <a:pt x="466" y="26988"/>
                    <a:pt x="69" y="28575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0" name="Freeform 399"/>
            <p:cNvSpPr/>
            <p:nvPr/>
          </p:nvSpPr>
          <p:spPr bwMode="auto">
            <a:xfrm>
              <a:off x="7138828" y="3387745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solidFill>
              <a:srgbClr val="4DED8E"/>
            </a:solidFill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401" name="Group 400"/>
            <p:cNvGrpSpPr/>
            <p:nvPr/>
          </p:nvGrpSpPr>
          <p:grpSpPr>
            <a:xfrm>
              <a:off x="9046160" y="4315438"/>
              <a:ext cx="51278" cy="38101"/>
              <a:chOff x="9046160" y="4315438"/>
              <a:chExt cx="51278" cy="38101"/>
            </a:xfrm>
          </p:grpSpPr>
          <p:sp>
            <p:nvSpPr>
              <p:cNvPr id="402" name="Freeform 401"/>
              <p:cNvSpPr/>
              <p:nvPr/>
            </p:nvSpPr>
            <p:spPr bwMode="auto">
              <a:xfrm>
                <a:off x="9066353" y="4334489"/>
                <a:ext cx="31085" cy="19050"/>
              </a:xfrm>
              <a:custGeom>
                <a:avLst/>
                <a:gdLst>
                  <a:gd name="connsiteX0" fmla="*/ 0 w 31085"/>
                  <a:gd name="connsiteY0" fmla="*/ 2382 h 19050"/>
                  <a:gd name="connsiteX1" fmla="*/ 7144 w 31085"/>
                  <a:gd name="connsiteY1" fmla="*/ 14288 h 19050"/>
                  <a:gd name="connsiteX2" fmla="*/ 21431 w 31085"/>
                  <a:gd name="connsiteY2" fmla="*/ 19050 h 19050"/>
                  <a:gd name="connsiteX3" fmla="*/ 30956 w 31085"/>
                  <a:gd name="connsiteY3" fmla="*/ 16669 h 19050"/>
                  <a:gd name="connsiteX4" fmla="*/ 23813 w 31085"/>
                  <a:gd name="connsiteY4" fmla="*/ 14288 h 19050"/>
                  <a:gd name="connsiteX5" fmla="*/ 21431 w 31085"/>
                  <a:gd name="connsiteY5" fmla="*/ 7144 h 19050"/>
                  <a:gd name="connsiteX6" fmla="*/ 16669 w 31085"/>
                  <a:gd name="connsiteY6" fmla="*/ 0 h 19050"/>
                  <a:gd name="connsiteX7" fmla="*/ 0 w 31085"/>
                  <a:gd name="connsiteY7" fmla="*/ 238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85" h="19050">
                    <a:moveTo>
                      <a:pt x="0" y="2382"/>
                    </a:moveTo>
                    <a:cubicBezTo>
                      <a:pt x="2381" y="6351"/>
                      <a:pt x="3491" y="11447"/>
                      <a:pt x="7144" y="14288"/>
                    </a:cubicBezTo>
                    <a:cubicBezTo>
                      <a:pt x="11107" y="17370"/>
                      <a:pt x="21431" y="19050"/>
                      <a:pt x="21431" y="19050"/>
                    </a:cubicBezTo>
                    <a:cubicBezTo>
                      <a:pt x="24606" y="18256"/>
                      <a:pt x="29492" y="19596"/>
                      <a:pt x="30956" y="16669"/>
                    </a:cubicBezTo>
                    <a:cubicBezTo>
                      <a:pt x="32079" y="14424"/>
                      <a:pt x="25588" y="16063"/>
                      <a:pt x="23813" y="14288"/>
                    </a:cubicBezTo>
                    <a:cubicBezTo>
                      <a:pt x="22038" y="12513"/>
                      <a:pt x="22554" y="9389"/>
                      <a:pt x="21431" y="7144"/>
                    </a:cubicBezTo>
                    <a:cubicBezTo>
                      <a:pt x="20151" y="4584"/>
                      <a:pt x="18256" y="2381"/>
                      <a:pt x="16669" y="0"/>
                    </a:cubicBezTo>
                    <a:lnTo>
                      <a:pt x="0" y="2382"/>
                    </a:lnTo>
                    <a:close/>
                  </a:path>
                </a:pathLst>
              </a:custGeom>
              <a:solidFill>
                <a:srgbClr val="30C7FC"/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403" name="Freeform 402"/>
              <p:cNvSpPr/>
              <p:nvPr/>
            </p:nvSpPr>
            <p:spPr bwMode="auto">
              <a:xfrm>
                <a:off x="9046160" y="4315438"/>
                <a:ext cx="27397" cy="21747"/>
              </a:xfrm>
              <a:custGeom>
                <a:avLst/>
                <a:gdLst>
                  <a:gd name="connsiteX0" fmla="*/ 8316 w 27397"/>
                  <a:gd name="connsiteY0" fmla="*/ 21431 h 21747"/>
                  <a:gd name="connsiteX1" fmla="*/ 24985 w 27397"/>
                  <a:gd name="connsiteY1" fmla="*/ 19050 h 21747"/>
                  <a:gd name="connsiteX2" fmla="*/ 24985 w 27397"/>
                  <a:gd name="connsiteY2" fmla="*/ 2381 h 21747"/>
                  <a:gd name="connsiteX3" fmla="*/ 17841 w 27397"/>
                  <a:gd name="connsiteY3" fmla="*/ 0 h 21747"/>
                  <a:gd name="connsiteX4" fmla="*/ 1172 w 27397"/>
                  <a:gd name="connsiteY4" fmla="*/ 2381 h 21747"/>
                  <a:gd name="connsiteX5" fmla="*/ 3554 w 27397"/>
                  <a:gd name="connsiteY5" fmla="*/ 14288 h 21747"/>
                  <a:gd name="connsiteX6" fmla="*/ 8316 w 27397"/>
                  <a:gd name="connsiteY6" fmla="*/ 21431 h 2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397" h="21747">
                    <a:moveTo>
                      <a:pt x="8316" y="21431"/>
                    </a:moveTo>
                    <a:cubicBezTo>
                      <a:pt x="11888" y="22225"/>
                      <a:pt x="19965" y="21560"/>
                      <a:pt x="24985" y="19050"/>
                    </a:cubicBezTo>
                    <a:cubicBezTo>
                      <a:pt x="29677" y="16704"/>
                      <a:pt x="26310" y="4038"/>
                      <a:pt x="24985" y="2381"/>
                    </a:cubicBezTo>
                    <a:cubicBezTo>
                      <a:pt x="23417" y="421"/>
                      <a:pt x="20222" y="794"/>
                      <a:pt x="17841" y="0"/>
                    </a:cubicBezTo>
                    <a:cubicBezTo>
                      <a:pt x="12285" y="794"/>
                      <a:pt x="5141" y="-1588"/>
                      <a:pt x="1172" y="2381"/>
                    </a:cubicBezTo>
                    <a:cubicBezTo>
                      <a:pt x="-1690" y="5243"/>
                      <a:pt x="1309" y="10920"/>
                      <a:pt x="3554" y="14288"/>
                    </a:cubicBezTo>
                    <a:cubicBezTo>
                      <a:pt x="5643" y="17422"/>
                      <a:pt x="4744" y="20637"/>
                      <a:pt x="8316" y="21431"/>
                    </a:cubicBezTo>
                    <a:close/>
                  </a:path>
                </a:pathLst>
              </a:custGeom>
              <a:solidFill>
                <a:srgbClr val="30C7FC"/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404" name="Group 403"/>
            <p:cNvGrpSpPr/>
            <p:nvPr/>
          </p:nvGrpSpPr>
          <p:grpSpPr>
            <a:xfrm>
              <a:off x="8811460" y="4393834"/>
              <a:ext cx="36015" cy="76387"/>
              <a:chOff x="8811460" y="4393834"/>
              <a:chExt cx="36015" cy="76387"/>
            </a:xfrm>
          </p:grpSpPr>
          <p:sp>
            <p:nvSpPr>
              <p:cNvPr id="405" name="Freeform 404"/>
              <p:cNvSpPr/>
              <p:nvPr/>
            </p:nvSpPr>
            <p:spPr bwMode="auto">
              <a:xfrm>
                <a:off x="8811460" y="4427358"/>
                <a:ext cx="33634" cy="42863"/>
              </a:xfrm>
              <a:custGeom>
                <a:avLst/>
                <a:gdLst>
                  <a:gd name="connsiteX0" fmla="*/ 9821 w 33634"/>
                  <a:gd name="connsiteY0" fmla="*/ 9525 h 42863"/>
                  <a:gd name="connsiteX1" fmla="*/ 296 w 33634"/>
                  <a:gd name="connsiteY1" fmla="*/ 21431 h 42863"/>
                  <a:gd name="connsiteX2" fmla="*/ 2677 w 33634"/>
                  <a:gd name="connsiteY2" fmla="*/ 33338 h 42863"/>
                  <a:gd name="connsiteX3" fmla="*/ 5059 w 33634"/>
                  <a:gd name="connsiteY3" fmla="*/ 40481 h 42863"/>
                  <a:gd name="connsiteX4" fmla="*/ 12202 w 33634"/>
                  <a:gd name="connsiteY4" fmla="*/ 42863 h 42863"/>
                  <a:gd name="connsiteX5" fmla="*/ 28871 w 33634"/>
                  <a:gd name="connsiteY5" fmla="*/ 33338 h 42863"/>
                  <a:gd name="connsiteX6" fmla="*/ 33634 w 33634"/>
                  <a:gd name="connsiteY6" fmla="*/ 19050 h 42863"/>
                  <a:gd name="connsiteX7" fmla="*/ 26490 w 33634"/>
                  <a:gd name="connsiteY7" fmla="*/ 2381 h 42863"/>
                  <a:gd name="connsiteX8" fmla="*/ 19346 w 33634"/>
                  <a:gd name="connsiteY8" fmla="*/ 0 h 42863"/>
                  <a:gd name="connsiteX9" fmla="*/ 9821 w 33634"/>
                  <a:gd name="connsiteY9" fmla="*/ 9525 h 42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634" h="42863">
                    <a:moveTo>
                      <a:pt x="9821" y="9525"/>
                    </a:moveTo>
                    <a:cubicBezTo>
                      <a:pt x="6646" y="13097"/>
                      <a:pt x="1756" y="16563"/>
                      <a:pt x="296" y="21431"/>
                    </a:cubicBezTo>
                    <a:cubicBezTo>
                      <a:pt x="-867" y="25308"/>
                      <a:pt x="1695" y="29411"/>
                      <a:pt x="2677" y="33338"/>
                    </a:cubicBezTo>
                    <a:cubicBezTo>
                      <a:pt x="3286" y="35773"/>
                      <a:pt x="3284" y="38706"/>
                      <a:pt x="5059" y="40481"/>
                    </a:cubicBezTo>
                    <a:cubicBezTo>
                      <a:pt x="6834" y="42256"/>
                      <a:pt x="9821" y="42069"/>
                      <a:pt x="12202" y="42863"/>
                    </a:cubicBezTo>
                    <a:cubicBezTo>
                      <a:pt x="20249" y="40851"/>
                      <a:pt x="24295" y="41574"/>
                      <a:pt x="28871" y="33338"/>
                    </a:cubicBezTo>
                    <a:cubicBezTo>
                      <a:pt x="31309" y="28950"/>
                      <a:pt x="33634" y="19050"/>
                      <a:pt x="33634" y="19050"/>
                    </a:cubicBezTo>
                    <a:cubicBezTo>
                      <a:pt x="32204" y="13332"/>
                      <a:pt x="31627" y="6491"/>
                      <a:pt x="26490" y="2381"/>
                    </a:cubicBezTo>
                    <a:cubicBezTo>
                      <a:pt x="24530" y="813"/>
                      <a:pt x="21727" y="794"/>
                      <a:pt x="19346" y="0"/>
                    </a:cubicBezTo>
                    <a:cubicBezTo>
                      <a:pt x="5970" y="3344"/>
                      <a:pt x="12996" y="5953"/>
                      <a:pt x="9821" y="9525"/>
                    </a:cubicBezTo>
                    <a:close/>
                  </a:path>
                </a:pathLst>
              </a:custGeom>
              <a:solidFill>
                <a:srgbClr val="30C7FC"/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406" name="Freeform 405"/>
              <p:cNvSpPr/>
              <p:nvPr/>
            </p:nvSpPr>
            <p:spPr bwMode="auto">
              <a:xfrm>
                <a:off x="8830806" y="4393834"/>
                <a:ext cx="16669" cy="28762"/>
              </a:xfrm>
              <a:custGeom>
                <a:avLst/>
                <a:gdLst>
                  <a:gd name="connsiteX0" fmla="*/ 7144 w 16669"/>
                  <a:gd name="connsiteY0" fmla="*/ 187 h 28762"/>
                  <a:gd name="connsiteX1" fmla="*/ 2381 w 16669"/>
                  <a:gd name="connsiteY1" fmla="*/ 12093 h 28762"/>
                  <a:gd name="connsiteX2" fmla="*/ 0 w 16669"/>
                  <a:gd name="connsiteY2" fmla="*/ 19237 h 28762"/>
                  <a:gd name="connsiteX3" fmla="*/ 2381 w 16669"/>
                  <a:gd name="connsiteY3" fmla="*/ 28762 h 28762"/>
                  <a:gd name="connsiteX4" fmla="*/ 11906 w 16669"/>
                  <a:gd name="connsiteY4" fmla="*/ 26380 h 28762"/>
                  <a:gd name="connsiteX5" fmla="*/ 14288 w 16669"/>
                  <a:gd name="connsiteY5" fmla="*/ 19237 h 28762"/>
                  <a:gd name="connsiteX6" fmla="*/ 16669 w 16669"/>
                  <a:gd name="connsiteY6" fmla="*/ 9712 h 28762"/>
                  <a:gd name="connsiteX7" fmla="*/ 9525 w 16669"/>
                  <a:gd name="connsiteY7" fmla="*/ 4949 h 28762"/>
                  <a:gd name="connsiteX8" fmla="*/ 7144 w 16669"/>
                  <a:gd name="connsiteY8" fmla="*/ 187 h 2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9" h="28762">
                    <a:moveTo>
                      <a:pt x="7144" y="187"/>
                    </a:moveTo>
                    <a:cubicBezTo>
                      <a:pt x="5953" y="1378"/>
                      <a:pt x="3882" y="8091"/>
                      <a:pt x="2381" y="12093"/>
                    </a:cubicBezTo>
                    <a:cubicBezTo>
                      <a:pt x="1500" y="14443"/>
                      <a:pt x="0" y="16727"/>
                      <a:pt x="0" y="19237"/>
                    </a:cubicBezTo>
                    <a:cubicBezTo>
                      <a:pt x="0" y="22510"/>
                      <a:pt x="1587" y="25587"/>
                      <a:pt x="2381" y="28762"/>
                    </a:cubicBezTo>
                    <a:cubicBezTo>
                      <a:pt x="5556" y="27968"/>
                      <a:pt x="9350" y="28424"/>
                      <a:pt x="11906" y="26380"/>
                    </a:cubicBezTo>
                    <a:cubicBezTo>
                      <a:pt x="13866" y="24812"/>
                      <a:pt x="13598" y="21650"/>
                      <a:pt x="14288" y="19237"/>
                    </a:cubicBezTo>
                    <a:cubicBezTo>
                      <a:pt x="15187" y="16090"/>
                      <a:pt x="15875" y="12887"/>
                      <a:pt x="16669" y="9712"/>
                    </a:cubicBezTo>
                    <a:cubicBezTo>
                      <a:pt x="14288" y="8124"/>
                      <a:pt x="12085" y="6229"/>
                      <a:pt x="9525" y="4949"/>
                    </a:cubicBezTo>
                    <a:cubicBezTo>
                      <a:pt x="7280" y="3826"/>
                      <a:pt x="8335" y="-1004"/>
                      <a:pt x="7144" y="187"/>
                    </a:cubicBezTo>
                    <a:close/>
                  </a:path>
                </a:pathLst>
              </a:custGeom>
              <a:solidFill>
                <a:srgbClr val="30C7FC"/>
              </a:solidFill>
              <a:ln w="3175" cap="flat" cmpd="sng" algn="ctr">
                <a:solidFill>
                  <a:schemeClr val="bg1">
                    <a:lumMod val="9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407" name="Group 406"/>
            <p:cNvGrpSpPr/>
            <p:nvPr/>
          </p:nvGrpSpPr>
          <p:grpSpPr>
            <a:xfrm>
              <a:off x="4869795" y="3639537"/>
              <a:ext cx="307979" cy="244465"/>
              <a:chOff x="3385960" y="3735401"/>
              <a:chExt cx="307979" cy="244465"/>
            </a:xfrm>
            <a:solidFill>
              <a:srgbClr val="FFFF00"/>
            </a:solidFill>
          </p:grpSpPr>
          <p:sp>
            <p:nvSpPr>
              <p:cNvPr id="408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408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10" name="Freeform 122"/>
            <p:cNvSpPr>
              <a:spLocks/>
            </p:cNvSpPr>
            <p:nvPr/>
          </p:nvSpPr>
          <p:spPr bwMode="auto">
            <a:xfrm>
              <a:off x="5276991" y="2993846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1" name="Freeform 130"/>
            <p:cNvSpPr>
              <a:spLocks/>
            </p:cNvSpPr>
            <p:nvPr/>
          </p:nvSpPr>
          <p:spPr bwMode="auto">
            <a:xfrm>
              <a:off x="5172216" y="3108146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2" name="Freeform 132"/>
            <p:cNvSpPr>
              <a:spLocks/>
            </p:cNvSpPr>
            <p:nvPr/>
          </p:nvSpPr>
          <p:spPr bwMode="auto">
            <a:xfrm>
              <a:off x="5175391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CC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3" name="Freeform 188"/>
            <p:cNvSpPr>
              <a:spLocks/>
            </p:cNvSpPr>
            <p:nvPr/>
          </p:nvSpPr>
          <p:spPr bwMode="auto">
            <a:xfrm>
              <a:off x="4810266" y="1834971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4" name="Freeform 189"/>
            <p:cNvSpPr>
              <a:spLocks/>
            </p:cNvSpPr>
            <p:nvPr/>
          </p:nvSpPr>
          <p:spPr bwMode="auto">
            <a:xfrm>
              <a:off x="4564203" y="1882596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5" name="Freeform 191"/>
            <p:cNvSpPr>
              <a:spLocks/>
            </p:cNvSpPr>
            <p:nvPr/>
          </p:nvSpPr>
          <p:spPr bwMode="auto">
            <a:xfrm>
              <a:off x="4880116" y="2266771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6" name="Freeform 192"/>
            <p:cNvSpPr>
              <a:spLocks/>
            </p:cNvSpPr>
            <p:nvPr/>
          </p:nvSpPr>
          <p:spPr bwMode="auto">
            <a:xfrm>
              <a:off x="4816616" y="2323921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7" name="Freeform 193"/>
            <p:cNvSpPr>
              <a:spLocks/>
            </p:cNvSpPr>
            <p:nvPr/>
          </p:nvSpPr>
          <p:spPr bwMode="auto">
            <a:xfrm>
              <a:off x="4816616" y="2381071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8" name="Freeform 195"/>
            <p:cNvSpPr>
              <a:spLocks/>
            </p:cNvSpPr>
            <p:nvPr/>
          </p:nvSpPr>
          <p:spPr bwMode="auto">
            <a:xfrm>
              <a:off x="4873766" y="2390596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9" name="Freeform 223"/>
            <p:cNvSpPr>
              <a:spLocks/>
            </p:cNvSpPr>
            <p:nvPr/>
          </p:nvSpPr>
          <p:spPr bwMode="auto">
            <a:xfrm>
              <a:off x="4969016" y="2650946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0" name="Freeform 120"/>
            <p:cNvSpPr>
              <a:spLocks/>
            </p:cNvSpPr>
            <p:nvPr/>
          </p:nvSpPr>
          <p:spPr bwMode="auto">
            <a:xfrm>
              <a:off x="5192060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1" name="Freeform 224"/>
            <p:cNvSpPr>
              <a:spLocks/>
            </p:cNvSpPr>
            <p:nvPr/>
          </p:nvSpPr>
          <p:spPr bwMode="auto">
            <a:xfrm>
              <a:off x="4842016" y="2523946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2" name="Freeform 121"/>
            <p:cNvSpPr>
              <a:spLocks/>
            </p:cNvSpPr>
            <p:nvPr/>
          </p:nvSpPr>
          <p:spPr bwMode="auto">
            <a:xfrm>
              <a:off x="5156342" y="3124021"/>
              <a:ext cx="38100" cy="101600"/>
            </a:xfrm>
            <a:custGeom>
              <a:avLst/>
              <a:gdLst>
                <a:gd name="T0" fmla="*/ 16 w 24"/>
                <a:gd name="T1" fmla="*/ 14 h 64"/>
                <a:gd name="T2" fmla="*/ 22 w 24"/>
                <a:gd name="T3" fmla="*/ 14 h 64"/>
                <a:gd name="T4" fmla="*/ 24 w 24"/>
                <a:gd name="T5" fmla="*/ 8 h 64"/>
                <a:gd name="T6" fmla="*/ 22 w 24"/>
                <a:gd name="T7" fmla="*/ 6 h 64"/>
                <a:gd name="T8" fmla="*/ 20 w 24"/>
                <a:gd name="T9" fmla="*/ 2 h 64"/>
                <a:gd name="T10" fmla="*/ 14 w 24"/>
                <a:gd name="T11" fmla="*/ 0 h 64"/>
                <a:gd name="T12" fmla="*/ 14 w 24"/>
                <a:gd name="T13" fmla="*/ 6 h 64"/>
                <a:gd name="T14" fmla="*/ 12 w 24"/>
                <a:gd name="T15" fmla="*/ 14 h 64"/>
                <a:gd name="T16" fmla="*/ 10 w 24"/>
                <a:gd name="T17" fmla="*/ 20 h 64"/>
                <a:gd name="T18" fmla="*/ 6 w 24"/>
                <a:gd name="T19" fmla="*/ 26 h 64"/>
                <a:gd name="T20" fmla="*/ 4 w 24"/>
                <a:gd name="T21" fmla="*/ 30 h 64"/>
                <a:gd name="T22" fmla="*/ 0 w 24"/>
                <a:gd name="T23" fmla="*/ 36 h 64"/>
                <a:gd name="T24" fmla="*/ 2 w 24"/>
                <a:gd name="T25" fmla="*/ 40 h 64"/>
                <a:gd name="T26" fmla="*/ 6 w 24"/>
                <a:gd name="T27" fmla="*/ 48 h 64"/>
                <a:gd name="T28" fmla="*/ 10 w 24"/>
                <a:gd name="T29" fmla="*/ 58 h 64"/>
                <a:gd name="T30" fmla="*/ 12 w 24"/>
                <a:gd name="T31" fmla="*/ 64 h 64"/>
                <a:gd name="T32" fmla="*/ 18 w 24"/>
                <a:gd name="T33" fmla="*/ 52 h 64"/>
                <a:gd name="T34" fmla="*/ 20 w 24"/>
                <a:gd name="T35" fmla="*/ 42 h 64"/>
                <a:gd name="T36" fmla="*/ 20 w 24"/>
                <a:gd name="T37" fmla="*/ 30 h 64"/>
                <a:gd name="T38" fmla="*/ 16 w 24"/>
                <a:gd name="T39" fmla="*/ 30 h 64"/>
                <a:gd name="T40" fmla="*/ 14 w 24"/>
                <a:gd name="T41" fmla="*/ 18 h 64"/>
                <a:gd name="T42" fmla="*/ 16 w 24"/>
                <a:gd name="T43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64">
                  <a:moveTo>
                    <a:pt x="16" y="14"/>
                  </a:moveTo>
                  <a:lnTo>
                    <a:pt x="22" y="14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6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8"/>
                  </a:lnTo>
                  <a:lnTo>
                    <a:pt x="10" y="58"/>
                  </a:lnTo>
                  <a:lnTo>
                    <a:pt x="12" y="64"/>
                  </a:lnTo>
                  <a:lnTo>
                    <a:pt x="18" y="52"/>
                  </a:lnTo>
                  <a:lnTo>
                    <a:pt x="20" y="42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4" y="18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3" name="Freeform 3"/>
            <p:cNvSpPr>
              <a:spLocks/>
            </p:cNvSpPr>
            <p:nvPr/>
          </p:nvSpPr>
          <p:spPr bwMode="auto">
            <a:xfrm>
              <a:off x="3637142" y="2076450"/>
              <a:ext cx="263525" cy="130175"/>
            </a:xfrm>
            <a:custGeom>
              <a:avLst/>
              <a:gdLst>
                <a:gd name="T0" fmla="*/ 14 w 166"/>
                <a:gd name="T1" fmla="*/ 28 h 82"/>
                <a:gd name="T2" fmla="*/ 0 w 166"/>
                <a:gd name="T3" fmla="*/ 28 h 82"/>
                <a:gd name="T4" fmla="*/ 6 w 166"/>
                <a:gd name="T5" fmla="*/ 18 h 82"/>
                <a:gd name="T6" fmla="*/ 10 w 166"/>
                <a:gd name="T7" fmla="*/ 10 h 82"/>
                <a:gd name="T8" fmla="*/ 20 w 166"/>
                <a:gd name="T9" fmla="*/ 2 h 82"/>
                <a:gd name="T10" fmla="*/ 30 w 166"/>
                <a:gd name="T11" fmla="*/ 6 h 82"/>
                <a:gd name="T12" fmla="*/ 42 w 166"/>
                <a:gd name="T13" fmla="*/ 14 h 82"/>
                <a:gd name="T14" fmla="*/ 44 w 166"/>
                <a:gd name="T15" fmla="*/ 24 h 82"/>
                <a:gd name="T16" fmla="*/ 48 w 166"/>
                <a:gd name="T17" fmla="*/ 28 h 82"/>
                <a:gd name="T18" fmla="*/ 54 w 166"/>
                <a:gd name="T19" fmla="*/ 24 h 82"/>
                <a:gd name="T20" fmla="*/ 58 w 166"/>
                <a:gd name="T21" fmla="*/ 18 h 82"/>
                <a:gd name="T22" fmla="*/ 64 w 166"/>
                <a:gd name="T23" fmla="*/ 12 h 82"/>
                <a:gd name="T24" fmla="*/ 68 w 166"/>
                <a:gd name="T25" fmla="*/ 16 h 82"/>
                <a:gd name="T26" fmla="*/ 72 w 166"/>
                <a:gd name="T27" fmla="*/ 22 h 82"/>
                <a:gd name="T28" fmla="*/ 80 w 166"/>
                <a:gd name="T29" fmla="*/ 14 h 82"/>
                <a:gd name="T30" fmla="*/ 86 w 166"/>
                <a:gd name="T31" fmla="*/ 8 h 82"/>
                <a:gd name="T32" fmla="*/ 92 w 166"/>
                <a:gd name="T33" fmla="*/ 12 h 82"/>
                <a:gd name="T34" fmla="*/ 104 w 166"/>
                <a:gd name="T35" fmla="*/ 14 h 82"/>
                <a:gd name="T36" fmla="*/ 118 w 166"/>
                <a:gd name="T37" fmla="*/ 8 h 82"/>
                <a:gd name="T38" fmla="*/ 128 w 166"/>
                <a:gd name="T39" fmla="*/ 0 h 82"/>
                <a:gd name="T40" fmla="*/ 140 w 166"/>
                <a:gd name="T41" fmla="*/ 12 h 82"/>
                <a:gd name="T42" fmla="*/ 150 w 166"/>
                <a:gd name="T43" fmla="*/ 16 h 82"/>
                <a:gd name="T44" fmla="*/ 158 w 166"/>
                <a:gd name="T45" fmla="*/ 24 h 82"/>
                <a:gd name="T46" fmla="*/ 166 w 166"/>
                <a:gd name="T47" fmla="*/ 34 h 82"/>
                <a:gd name="T48" fmla="*/ 166 w 166"/>
                <a:gd name="T49" fmla="*/ 42 h 82"/>
                <a:gd name="T50" fmla="*/ 156 w 166"/>
                <a:gd name="T51" fmla="*/ 50 h 82"/>
                <a:gd name="T52" fmla="*/ 140 w 166"/>
                <a:gd name="T53" fmla="*/ 60 h 82"/>
                <a:gd name="T54" fmla="*/ 120 w 166"/>
                <a:gd name="T55" fmla="*/ 68 h 82"/>
                <a:gd name="T56" fmla="*/ 102 w 166"/>
                <a:gd name="T57" fmla="*/ 74 h 82"/>
                <a:gd name="T58" fmla="*/ 88 w 166"/>
                <a:gd name="T59" fmla="*/ 82 h 82"/>
                <a:gd name="T60" fmla="*/ 74 w 166"/>
                <a:gd name="T61" fmla="*/ 82 h 82"/>
                <a:gd name="T62" fmla="*/ 58 w 166"/>
                <a:gd name="T63" fmla="*/ 76 h 82"/>
                <a:gd name="T64" fmla="*/ 48 w 166"/>
                <a:gd name="T65" fmla="*/ 70 h 82"/>
                <a:gd name="T66" fmla="*/ 18 w 166"/>
                <a:gd name="T67" fmla="*/ 70 h 82"/>
                <a:gd name="T68" fmla="*/ 32 w 166"/>
                <a:gd name="T69" fmla="*/ 62 h 82"/>
                <a:gd name="T70" fmla="*/ 34 w 166"/>
                <a:gd name="T71" fmla="*/ 52 h 82"/>
                <a:gd name="T72" fmla="*/ 26 w 166"/>
                <a:gd name="T73" fmla="*/ 48 h 82"/>
                <a:gd name="T74" fmla="*/ 14 w 166"/>
                <a:gd name="T75" fmla="*/ 46 h 82"/>
                <a:gd name="T76" fmla="*/ 2 w 166"/>
                <a:gd name="T77" fmla="*/ 44 h 82"/>
                <a:gd name="T78" fmla="*/ 18 w 166"/>
                <a:gd name="T79" fmla="*/ 38 h 82"/>
                <a:gd name="T80" fmla="*/ 30 w 166"/>
                <a:gd name="T81" fmla="*/ 32 h 82"/>
                <a:gd name="T82" fmla="*/ 24 w 166"/>
                <a:gd name="T83" fmla="*/ 28 h 82"/>
                <a:gd name="T84" fmla="*/ 14 w 166"/>
                <a:gd name="T85" fmla="*/ 2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6" h="82">
                  <a:moveTo>
                    <a:pt x="14" y="28"/>
                  </a:moveTo>
                  <a:lnTo>
                    <a:pt x="0" y="28"/>
                  </a:lnTo>
                  <a:lnTo>
                    <a:pt x="6" y="18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0" y="6"/>
                  </a:lnTo>
                  <a:lnTo>
                    <a:pt x="42" y="1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22"/>
                  </a:lnTo>
                  <a:lnTo>
                    <a:pt x="80" y="14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104" y="14"/>
                  </a:lnTo>
                  <a:lnTo>
                    <a:pt x="118" y="8"/>
                  </a:lnTo>
                  <a:lnTo>
                    <a:pt x="128" y="0"/>
                  </a:lnTo>
                  <a:lnTo>
                    <a:pt x="140" y="12"/>
                  </a:lnTo>
                  <a:lnTo>
                    <a:pt x="150" y="16"/>
                  </a:lnTo>
                  <a:lnTo>
                    <a:pt x="158" y="24"/>
                  </a:lnTo>
                  <a:lnTo>
                    <a:pt x="166" y="34"/>
                  </a:lnTo>
                  <a:lnTo>
                    <a:pt x="166" y="42"/>
                  </a:lnTo>
                  <a:lnTo>
                    <a:pt x="156" y="50"/>
                  </a:lnTo>
                  <a:lnTo>
                    <a:pt x="140" y="60"/>
                  </a:lnTo>
                  <a:lnTo>
                    <a:pt x="120" y="68"/>
                  </a:lnTo>
                  <a:lnTo>
                    <a:pt x="102" y="74"/>
                  </a:lnTo>
                  <a:lnTo>
                    <a:pt x="88" y="82"/>
                  </a:lnTo>
                  <a:lnTo>
                    <a:pt x="74" y="82"/>
                  </a:lnTo>
                  <a:lnTo>
                    <a:pt x="58" y="76"/>
                  </a:lnTo>
                  <a:lnTo>
                    <a:pt x="48" y="70"/>
                  </a:lnTo>
                  <a:lnTo>
                    <a:pt x="18" y="70"/>
                  </a:lnTo>
                  <a:lnTo>
                    <a:pt x="32" y="62"/>
                  </a:lnTo>
                  <a:lnTo>
                    <a:pt x="34" y="52"/>
                  </a:lnTo>
                  <a:lnTo>
                    <a:pt x="26" y="48"/>
                  </a:lnTo>
                  <a:lnTo>
                    <a:pt x="14" y="46"/>
                  </a:lnTo>
                  <a:lnTo>
                    <a:pt x="2" y="44"/>
                  </a:lnTo>
                  <a:lnTo>
                    <a:pt x="18" y="38"/>
                  </a:lnTo>
                  <a:lnTo>
                    <a:pt x="30" y="32"/>
                  </a:lnTo>
                  <a:lnTo>
                    <a:pt x="24" y="28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4" name="Freeform 4"/>
            <p:cNvSpPr>
              <a:spLocks/>
            </p:cNvSpPr>
            <p:nvPr/>
          </p:nvSpPr>
          <p:spPr bwMode="auto">
            <a:xfrm>
              <a:off x="2411592" y="1200150"/>
              <a:ext cx="1527175" cy="1136650"/>
            </a:xfrm>
            <a:custGeom>
              <a:avLst/>
              <a:gdLst>
                <a:gd name="T0" fmla="*/ 676 w 962"/>
                <a:gd name="T1" fmla="*/ 508 h 716"/>
                <a:gd name="T2" fmla="*/ 628 w 962"/>
                <a:gd name="T3" fmla="*/ 526 h 716"/>
                <a:gd name="T4" fmla="*/ 546 w 962"/>
                <a:gd name="T5" fmla="*/ 572 h 716"/>
                <a:gd name="T6" fmla="*/ 510 w 962"/>
                <a:gd name="T7" fmla="*/ 592 h 716"/>
                <a:gd name="T8" fmla="*/ 502 w 962"/>
                <a:gd name="T9" fmla="*/ 636 h 716"/>
                <a:gd name="T10" fmla="*/ 482 w 962"/>
                <a:gd name="T11" fmla="*/ 664 h 716"/>
                <a:gd name="T12" fmla="*/ 428 w 962"/>
                <a:gd name="T13" fmla="*/ 702 h 716"/>
                <a:gd name="T14" fmla="*/ 390 w 962"/>
                <a:gd name="T15" fmla="*/ 700 h 716"/>
                <a:gd name="T16" fmla="*/ 348 w 962"/>
                <a:gd name="T17" fmla="*/ 634 h 716"/>
                <a:gd name="T18" fmla="*/ 340 w 962"/>
                <a:gd name="T19" fmla="*/ 600 h 716"/>
                <a:gd name="T20" fmla="*/ 312 w 962"/>
                <a:gd name="T21" fmla="*/ 546 h 716"/>
                <a:gd name="T22" fmla="*/ 312 w 962"/>
                <a:gd name="T23" fmla="*/ 516 h 716"/>
                <a:gd name="T24" fmla="*/ 346 w 962"/>
                <a:gd name="T25" fmla="*/ 522 h 716"/>
                <a:gd name="T26" fmla="*/ 356 w 962"/>
                <a:gd name="T27" fmla="*/ 466 h 716"/>
                <a:gd name="T28" fmla="*/ 296 w 962"/>
                <a:gd name="T29" fmla="*/ 436 h 716"/>
                <a:gd name="T30" fmla="*/ 330 w 962"/>
                <a:gd name="T31" fmla="*/ 414 h 716"/>
                <a:gd name="T32" fmla="*/ 274 w 962"/>
                <a:gd name="T33" fmla="*/ 414 h 716"/>
                <a:gd name="T34" fmla="*/ 238 w 962"/>
                <a:gd name="T35" fmla="*/ 306 h 716"/>
                <a:gd name="T36" fmla="*/ 148 w 962"/>
                <a:gd name="T37" fmla="*/ 262 h 716"/>
                <a:gd name="T38" fmla="*/ 100 w 962"/>
                <a:gd name="T39" fmla="*/ 272 h 716"/>
                <a:gd name="T40" fmla="*/ 68 w 962"/>
                <a:gd name="T41" fmla="*/ 256 h 716"/>
                <a:gd name="T42" fmla="*/ 24 w 962"/>
                <a:gd name="T43" fmla="*/ 240 h 716"/>
                <a:gd name="T44" fmla="*/ 102 w 962"/>
                <a:gd name="T45" fmla="*/ 222 h 716"/>
                <a:gd name="T46" fmla="*/ 8 w 962"/>
                <a:gd name="T47" fmla="*/ 206 h 716"/>
                <a:gd name="T48" fmla="*/ 58 w 962"/>
                <a:gd name="T49" fmla="*/ 180 h 716"/>
                <a:gd name="T50" fmla="*/ 124 w 962"/>
                <a:gd name="T51" fmla="*/ 134 h 716"/>
                <a:gd name="T52" fmla="*/ 128 w 962"/>
                <a:gd name="T53" fmla="*/ 102 h 716"/>
                <a:gd name="T54" fmla="*/ 182 w 962"/>
                <a:gd name="T55" fmla="*/ 70 h 716"/>
                <a:gd name="T56" fmla="*/ 230 w 962"/>
                <a:gd name="T57" fmla="*/ 68 h 716"/>
                <a:gd name="T58" fmla="*/ 296 w 962"/>
                <a:gd name="T59" fmla="*/ 50 h 716"/>
                <a:gd name="T60" fmla="*/ 344 w 962"/>
                <a:gd name="T61" fmla="*/ 66 h 716"/>
                <a:gd name="T62" fmla="*/ 374 w 962"/>
                <a:gd name="T63" fmla="*/ 44 h 716"/>
                <a:gd name="T64" fmla="*/ 400 w 962"/>
                <a:gd name="T65" fmla="*/ 40 h 716"/>
                <a:gd name="T66" fmla="*/ 478 w 962"/>
                <a:gd name="T67" fmla="*/ 14 h 716"/>
                <a:gd name="T68" fmla="*/ 618 w 962"/>
                <a:gd name="T69" fmla="*/ 0 h 716"/>
                <a:gd name="T70" fmla="*/ 756 w 962"/>
                <a:gd name="T71" fmla="*/ 18 h 716"/>
                <a:gd name="T72" fmla="*/ 738 w 962"/>
                <a:gd name="T73" fmla="*/ 56 h 716"/>
                <a:gd name="T74" fmla="*/ 754 w 962"/>
                <a:gd name="T75" fmla="*/ 66 h 716"/>
                <a:gd name="T76" fmla="*/ 760 w 962"/>
                <a:gd name="T77" fmla="*/ 76 h 716"/>
                <a:gd name="T78" fmla="*/ 806 w 962"/>
                <a:gd name="T79" fmla="*/ 66 h 716"/>
                <a:gd name="T80" fmla="*/ 792 w 962"/>
                <a:gd name="T81" fmla="*/ 102 h 716"/>
                <a:gd name="T82" fmla="*/ 884 w 962"/>
                <a:gd name="T83" fmla="*/ 68 h 716"/>
                <a:gd name="T84" fmla="*/ 948 w 962"/>
                <a:gd name="T85" fmla="*/ 90 h 716"/>
                <a:gd name="T86" fmla="*/ 872 w 962"/>
                <a:gd name="T87" fmla="*/ 110 h 716"/>
                <a:gd name="T88" fmla="*/ 888 w 962"/>
                <a:gd name="T89" fmla="*/ 130 h 716"/>
                <a:gd name="T90" fmla="*/ 866 w 962"/>
                <a:gd name="T91" fmla="*/ 138 h 716"/>
                <a:gd name="T92" fmla="*/ 842 w 962"/>
                <a:gd name="T93" fmla="*/ 170 h 716"/>
                <a:gd name="T94" fmla="*/ 848 w 962"/>
                <a:gd name="T95" fmla="*/ 212 h 716"/>
                <a:gd name="T96" fmla="*/ 840 w 962"/>
                <a:gd name="T97" fmla="*/ 228 h 716"/>
                <a:gd name="T98" fmla="*/ 860 w 962"/>
                <a:gd name="T99" fmla="*/ 258 h 716"/>
                <a:gd name="T100" fmla="*/ 814 w 962"/>
                <a:gd name="T101" fmla="*/ 248 h 716"/>
                <a:gd name="T102" fmla="*/ 848 w 962"/>
                <a:gd name="T103" fmla="*/ 296 h 716"/>
                <a:gd name="T104" fmla="*/ 850 w 962"/>
                <a:gd name="T105" fmla="*/ 324 h 716"/>
                <a:gd name="T106" fmla="*/ 830 w 962"/>
                <a:gd name="T107" fmla="*/ 350 h 716"/>
                <a:gd name="T108" fmla="*/ 756 w 962"/>
                <a:gd name="T109" fmla="*/ 360 h 716"/>
                <a:gd name="T110" fmla="*/ 800 w 962"/>
                <a:gd name="T111" fmla="*/ 400 h 716"/>
                <a:gd name="T112" fmla="*/ 804 w 962"/>
                <a:gd name="T113" fmla="*/ 410 h 716"/>
                <a:gd name="T114" fmla="*/ 756 w 962"/>
                <a:gd name="T115" fmla="*/ 416 h 716"/>
                <a:gd name="T116" fmla="*/ 778 w 962"/>
                <a:gd name="T117" fmla="*/ 4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2" h="716">
                  <a:moveTo>
                    <a:pt x="790" y="462"/>
                  </a:moveTo>
                  <a:lnTo>
                    <a:pt x="752" y="484"/>
                  </a:lnTo>
                  <a:lnTo>
                    <a:pt x="736" y="496"/>
                  </a:lnTo>
                  <a:lnTo>
                    <a:pt x="676" y="508"/>
                  </a:lnTo>
                  <a:lnTo>
                    <a:pt x="658" y="512"/>
                  </a:lnTo>
                  <a:lnTo>
                    <a:pt x="646" y="506"/>
                  </a:lnTo>
                  <a:lnTo>
                    <a:pt x="642" y="514"/>
                  </a:lnTo>
                  <a:lnTo>
                    <a:pt x="628" y="526"/>
                  </a:lnTo>
                  <a:lnTo>
                    <a:pt x="608" y="552"/>
                  </a:lnTo>
                  <a:lnTo>
                    <a:pt x="582" y="564"/>
                  </a:lnTo>
                  <a:lnTo>
                    <a:pt x="560" y="572"/>
                  </a:lnTo>
                  <a:lnTo>
                    <a:pt x="546" y="572"/>
                  </a:lnTo>
                  <a:lnTo>
                    <a:pt x="524" y="576"/>
                  </a:lnTo>
                  <a:lnTo>
                    <a:pt x="518" y="582"/>
                  </a:lnTo>
                  <a:lnTo>
                    <a:pt x="518" y="588"/>
                  </a:lnTo>
                  <a:lnTo>
                    <a:pt x="510" y="592"/>
                  </a:lnTo>
                  <a:lnTo>
                    <a:pt x="512" y="606"/>
                  </a:lnTo>
                  <a:lnTo>
                    <a:pt x="504" y="612"/>
                  </a:lnTo>
                  <a:lnTo>
                    <a:pt x="508" y="620"/>
                  </a:lnTo>
                  <a:lnTo>
                    <a:pt x="502" y="636"/>
                  </a:lnTo>
                  <a:lnTo>
                    <a:pt x="486" y="648"/>
                  </a:lnTo>
                  <a:lnTo>
                    <a:pt x="474" y="650"/>
                  </a:lnTo>
                  <a:lnTo>
                    <a:pt x="480" y="658"/>
                  </a:lnTo>
                  <a:lnTo>
                    <a:pt x="482" y="664"/>
                  </a:lnTo>
                  <a:lnTo>
                    <a:pt x="476" y="686"/>
                  </a:lnTo>
                  <a:lnTo>
                    <a:pt x="462" y="716"/>
                  </a:lnTo>
                  <a:lnTo>
                    <a:pt x="444" y="714"/>
                  </a:lnTo>
                  <a:lnTo>
                    <a:pt x="428" y="702"/>
                  </a:lnTo>
                  <a:lnTo>
                    <a:pt x="426" y="690"/>
                  </a:lnTo>
                  <a:lnTo>
                    <a:pt x="416" y="694"/>
                  </a:lnTo>
                  <a:lnTo>
                    <a:pt x="406" y="694"/>
                  </a:lnTo>
                  <a:lnTo>
                    <a:pt x="390" y="700"/>
                  </a:lnTo>
                  <a:lnTo>
                    <a:pt x="374" y="672"/>
                  </a:lnTo>
                  <a:lnTo>
                    <a:pt x="356" y="654"/>
                  </a:lnTo>
                  <a:lnTo>
                    <a:pt x="362" y="644"/>
                  </a:lnTo>
                  <a:lnTo>
                    <a:pt x="348" y="634"/>
                  </a:lnTo>
                  <a:lnTo>
                    <a:pt x="348" y="618"/>
                  </a:lnTo>
                  <a:lnTo>
                    <a:pt x="360" y="604"/>
                  </a:lnTo>
                  <a:lnTo>
                    <a:pt x="354" y="594"/>
                  </a:lnTo>
                  <a:lnTo>
                    <a:pt x="340" y="600"/>
                  </a:lnTo>
                  <a:lnTo>
                    <a:pt x="324" y="588"/>
                  </a:lnTo>
                  <a:lnTo>
                    <a:pt x="312" y="572"/>
                  </a:lnTo>
                  <a:lnTo>
                    <a:pt x="304" y="560"/>
                  </a:lnTo>
                  <a:lnTo>
                    <a:pt x="312" y="546"/>
                  </a:lnTo>
                  <a:lnTo>
                    <a:pt x="316" y="540"/>
                  </a:lnTo>
                  <a:lnTo>
                    <a:pt x="304" y="540"/>
                  </a:lnTo>
                  <a:lnTo>
                    <a:pt x="302" y="528"/>
                  </a:lnTo>
                  <a:lnTo>
                    <a:pt x="312" y="516"/>
                  </a:lnTo>
                  <a:lnTo>
                    <a:pt x="318" y="516"/>
                  </a:lnTo>
                  <a:lnTo>
                    <a:pt x="336" y="520"/>
                  </a:lnTo>
                  <a:lnTo>
                    <a:pt x="342" y="522"/>
                  </a:lnTo>
                  <a:lnTo>
                    <a:pt x="346" y="522"/>
                  </a:lnTo>
                  <a:lnTo>
                    <a:pt x="348" y="520"/>
                  </a:lnTo>
                  <a:lnTo>
                    <a:pt x="344" y="500"/>
                  </a:lnTo>
                  <a:lnTo>
                    <a:pt x="344" y="478"/>
                  </a:lnTo>
                  <a:lnTo>
                    <a:pt x="356" y="466"/>
                  </a:lnTo>
                  <a:lnTo>
                    <a:pt x="352" y="456"/>
                  </a:lnTo>
                  <a:lnTo>
                    <a:pt x="330" y="456"/>
                  </a:lnTo>
                  <a:lnTo>
                    <a:pt x="310" y="444"/>
                  </a:lnTo>
                  <a:lnTo>
                    <a:pt x="296" y="436"/>
                  </a:lnTo>
                  <a:lnTo>
                    <a:pt x="318" y="434"/>
                  </a:lnTo>
                  <a:lnTo>
                    <a:pt x="342" y="442"/>
                  </a:lnTo>
                  <a:lnTo>
                    <a:pt x="344" y="430"/>
                  </a:lnTo>
                  <a:lnTo>
                    <a:pt x="330" y="414"/>
                  </a:lnTo>
                  <a:lnTo>
                    <a:pt x="320" y="410"/>
                  </a:lnTo>
                  <a:lnTo>
                    <a:pt x="304" y="400"/>
                  </a:lnTo>
                  <a:lnTo>
                    <a:pt x="296" y="412"/>
                  </a:lnTo>
                  <a:lnTo>
                    <a:pt x="274" y="414"/>
                  </a:lnTo>
                  <a:lnTo>
                    <a:pt x="274" y="398"/>
                  </a:lnTo>
                  <a:lnTo>
                    <a:pt x="288" y="378"/>
                  </a:lnTo>
                  <a:lnTo>
                    <a:pt x="264" y="332"/>
                  </a:lnTo>
                  <a:lnTo>
                    <a:pt x="238" y="306"/>
                  </a:lnTo>
                  <a:lnTo>
                    <a:pt x="228" y="294"/>
                  </a:lnTo>
                  <a:lnTo>
                    <a:pt x="226" y="284"/>
                  </a:lnTo>
                  <a:lnTo>
                    <a:pt x="196" y="274"/>
                  </a:lnTo>
                  <a:lnTo>
                    <a:pt x="148" y="262"/>
                  </a:lnTo>
                  <a:lnTo>
                    <a:pt x="138" y="266"/>
                  </a:lnTo>
                  <a:lnTo>
                    <a:pt x="118" y="274"/>
                  </a:lnTo>
                  <a:lnTo>
                    <a:pt x="106" y="264"/>
                  </a:lnTo>
                  <a:lnTo>
                    <a:pt x="100" y="272"/>
                  </a:lnTo>
                  <a:lnTo>
                    <a:pt x="94" y="276"/>
                  </a:lnTo>
                  <a:lnTo>
                    <a:pt x="76" y="272"/>
                  </a:lnTo>
                  <a:lnTo>
                    <a:pt x="52" y="262"/>
                  </a:lnTo>
                  <a:lnTo>
                    <a:pt x="68" y="256"/>
                  </a:lnTo>
                  <a:lnTo>
                    <a:pt x="76" y="252"/>
                  </a:lnTo>
                  <a:lnTo>
                    <a:pt x="62" y="250"/>
                  </a:lnTo>
                  <a:lnTo>
                    <a:pt x="42" y="250"/>
                  </a:lnTo>
                  <a:lnTo>
                    <a:pt x="24" y="240"/>
                  </a:lnTo>
                  <a:lnTo>
                    <a:pt x="30" y="234"/>
                  </a:lnTo>
                  <a:lnTo>
                    <a:pt x="60" y="234"/>
                  </a:lnTo>
                  <a:lnTo>
                    <a:pt x="100" y="230"/>
                  </a:lnTo>
                  <a:lnTo>
                    <a:pt x="102" y="222"/>
                  </a:lnTo>
                  <a:lnTo>
                    <a:pt x="84" y="222"/>
                  </a:lnTo>
                  <a:lnTo>
                    <a:pt x="62" y="224"/>
                  </a:lnTo>
                  <a:lnTo>
                    <a:pt x="40" y="220"/>
                  </a:lnTo>
                  <a:lnTo>
                    <a:pt x="8" y="206"/>
                  </a:lnTo>
                  <a:lnTo>
                    <a:pt x="0" y="196"/>
                  </a:lnTo>
                  <a:lnTo>
                    <a:pt x="8" y="188"/>
                  </a:lnTo>
                  <a:lnTo>
                    <a:pt x="32" y="184"/>
                  </a:lnTo>
                  <a:lnTo>
                    <a:pt x="58" y="180"/>
                  </a:lnTo>
                  <a:lnTo>
                    <a:pt x="76" y="170"/>
                  </a:lnTo>
                  <a:lnTo>
                    <a:pt x="106" y="170"/>
                  </a:lnTo>
                  <a:lnTo>
                    <a:pt x="122" y="156"/>
                  </a:lnTo>
                  <a:lnTo>
                    <a:pt x="124" y="134"/>
                  </a:lnTo>
                  <a:lnTo>
                    <a:pt x="112" y="140"/>
                  </a:lnTo>
                  <a:lnTo>
                    <a:pt x="82" y="128"/>
                  </a:lnTo>
                  <a:lnTo>
                    <a:pt x="102" y="114"/>
                  </a:lnTo>
                  <a:lnTo>
                    <a:pt x="128" y="102"/>
                  </a:lnTo>
                  <a:lnTo>
                    <a:pt x="160" y="92"/>
                  </a:lnTo>
                  <a:lnTo>
                    <a:pt x="184" y="100"/>
                  </a:lnTo>
                  <a:lnTo>
                    <a:pt x="190" y="80"/>
                  </a:lnTo>
                  <a:lnTo>
                    <a:pt x="182" y="70"/>
                  </a:lnTo>
                  <a:lnTo>
                    <a:pt x="212" y="66"/>
                  </a:lnTo>
                  <a:lnTo>
                    <a:pt x="222" y="76"/>
                  </a:lnTo>
                  <a:lnTo>
                    <a:pt x="238" y="80"/>
                  </a:lnTo>
                  <a:lnTo>
                    <a:pt x="230" y="68"/>
                  </a:lnTo>
                  <a:lnTo>
                    <a:pt x="226" y="62"/>
                  </a:lnTo>
                  <a:lnTo>
                    <a:pt x="224" y="60"/>
                  </a:lnTo>
                  <a:lnTo>
                    <a:pt x="224" y="58"/>
                  </a:lnTo>
                  <a:lnTo>
                    <a:pt x="296" y="50"/>
                  </a:lnTo>
                  <a:lnTo>
                    <a:pt x="304" y="70"/>
                  </a:lnTo>
                  <a:lnTo>
                    <a:pt x="316" y="66"/>
                  </a:lnTo>
                  <a:lnTo>
                    <a:pt x="312" y="48"/>
                  </a:lnTo>
                  <a:lnTo>
                    <a:pt x="344" y="66"/>
                  </a:lnTo>
                  <a:lnTo>
                    <a:pt x="366" y="66"/>
                  </a:lnTo>
                  <a:lnTo>
                    <a:pt x="350" y="56"/>
                  </a:lnTo>
                  <a:lnTo>
                    <a:pt x="358" y="44"/>
                  </a:lnTo>
                  <a:lnTo>
                    <a:pt x="374" y="44"/>
                  </a:lnTo>
                  <a:lnTo>
                    <a:pt x="404" y="56"/>
                  </a:lnTo>
                  <a:lnTo>
                    <a:pt x="442" y="74"/>
                  </a:lnTo>
                  <a:lnTo>
                    <a:pt x="450" y="68"/>
                  </a:lnTo>
                  <a:lnTo>
                    <a:pt x="400" y="40"/>
                  </a:lnTo>
                  <a:lnTo>
                    <a:pt x="422" y="34"/>
                  </a:lnTo>
                  <a:lnTo>
                    <a:pt x="424" y="24"/>
                  </a:lnTo>
                  <a:lnTo>
                    <a:pt x="450" y="16"/>
                  </a:lnTo>
                  <a:lnTo>
                    <a:pt x="478" y="14"/>
                  </a:lnTo>
                  <a:lnTo>
                    <a:pt x="510" y="18"/>
                  </a:lnTo>
                  <a:lnTo>
                    <a:pt x="534" y="16"/>
                  </a:lnTo>
                  <a:lnTo>
                    <a:pt x="562" y="4"/>
                  </a:lnTo>
                  <a:lnTo>
                    <a:pt x="618" y="0"/>
                  </a:lnTo>
                  <a:lnTo>
                    <a:pt x="680" y="0"/>
                  </a:lnTo>
                  <a:lnTo>
                    <a:pt x="716" y="4"/>
                  </a:lnTo>
                  <a:lnTo>
                    <a:pt x="746" y="12"/>
                  </a:lnTo>
                  <a:lnTo>
                    <a:pt x="756" y="18"/>
                  </a:lnTo>
                  <a:lnTo>
                    <a:pt x="760" y="24"/>
                  </a:lnTo>
                  <a:lnTo>
                    <a:pt x="814" y="38"/>
                  </a:lnTo>
                  <a:lnTo>
                    <a:pt x="800" y="48"/>
                  </a:lnTo>
                  <a:lnTo>
                    <a:pt x="738" y="56"/>
                  </a:lnTo>
                  <a:lnTo>
                    <a:pt x="676" y="58"/>
                  </a:lnTo>
                  <a:lnTo>
                    <a:pt x="668" y="70"/>
                  </a:lnTo>
                  <a:lnTo>
                    <a:pt x="694" y="64"/>
                  </a:lnTo>
                  <a:lnTo>
                    <a:pt x="754" y="66"/>
                  </a:lnTo>
                  <a:lnTo>
                    <a:pt x="740" y="76"/>
                  </a:lnTo>
                  <a:lnTo>
                    <a:pt x="726" y="80"/>
                  </a:lnTo>
                  <a:lnTo>
                    <a:pt x="734" y="82"/>
                  </a:lnTo>
                  <a:lnTo>
                    <a:pt x="760" y="76"/>
                  </a:lnTo>
                  <a:lnTo>
                    <a:pt x="774" y="68"/>
                  </a:lnTo>
                  <a:lnTo>
                    <a:pt x="782" y="58"/>
                  </a:lnTo>
                  <a:lnTo>
                    <a:pt x="800" y="58"/>
                  </a:lnTo>
                  <a:lnTo>
                    <a:pt x="806" y="66"/>
                  </a:lnTo>
                  <a:lnTo>
                    <a:pt x="806" y="82"/>
                  </a:lnTo>
                  <a:lnTo>
                    <a:pt x="774" y="104"/>
                  </a:lnTo>
                  <a:lnTo>
                    <a:pt x="770" y="114"/>
                  </a:lnTo>
                  <a:lnTo>
                    <a:pt x="792" y="102"/>
                  </a:lnTo>
                  <a:lnTo>
                    <a:pt x="820" y="86"/>
                  </a:lnTo>
                  <a:lnTo>
                    <a:pt x="836" y="74"/>
                  </a:lnTo>
                  <a:lnTo>
                    <a:pt x="868" y="84"/>
                  </a:lnTo>
                  <a:lnTo>
                    <a:pt x="884" y="68"/>
                  </a:lnTo>
                  <a:lnTo>
                    <a:pt x="914" y="66"/>
                  </a:lnTo>
                  <a:lnTo>
                    <a:pt x="946" y="70"/>
                  </a:lnTo>
                  <a:lnTo>
                    <a:pt x="962" y="80"/>
                  </a:lnTo>
                  <a:lnTo>
                    <a:pt x="948" y="90"/>
                  </a:lnTo>
                  <a:lnTo>
                    <a:pt x="922" y="98"/>
                  </a:lnTo>
                  <a:lnTo>
                    <a:pt x="916" y="106"/>
                  </a:lnTo>
                  <a:lnTo>
                    <a:pt x="906" y="110"/>
                  </a:lnTo>
                  <a:lnTo>
                    <a:pt x="872" y="110"/>
                  </a:lnTo>
                  <a:lnTo>
                    <a:pt x="852" y="116"/>
                  </a:lnTo>
                  <a:lnTo>
                    <a:pt x="870" y="120"/>
                  </a:lnTo>
                  <a:lnTo>
                    <a:pt x="896" y="122"/>
                  </a:lnTo>
                  <a:lnTo>
                    <a:pt x="888" y="130"/>
                  </a:lnTo>
                  <a:lnTo>
                    <a:pt x="850" y="128"/>
                  </a:lnTo>
                  <a:lnTo>
                    <a:pt x="832" y="132"/>
                  </a:lnTo>
                  <a:lnTo>
                    <a:pt x="840" y="140"/>
                  </a:lnTo>
                  <a:lnTo>
                    <a:pt x="866" y="138"/>
                  </a:lnTo>
                  <a:lnTo>
                    <a:pt x="876" y="138"/>
                  </a:lnTo>
                  <a:lnTo>
                    <a:pt x="868" y="146"/>
                  </a:lnTo>
                  <a:lnTo>
                    <a:pt x="844" y="152"/>
                  </a:lnTo>
                  <a:lnTo>
                    <a:pt x="842" y="170"/>
                  </a:lnTo>
                  <a:lnTo>
                    <a:pt x="822" y="180"/>
                  </a:lnTo>
                  <a:lnTo>
                    <a:pt x="812" y="208"/>
                  </a:lnTo>
                  <a:lnTo>
                    <a:pt x="822" y="210"/>
                  </a:lnTo>
                  <a:lnTo>
                    <a:pt x="848" y="212"/>
                  </a:lnTo>
                  <a:lnTo>
                    <a:pt x="836" y="220"/>
                  </a:lnTo>
                  <a:lnTo>
                    <a:pt x="836" y="224"/>
                  </a:lnTo>
                  <a:lnTo>
                    <a:pt x="838" y="226"/>
                  </a:lnTo>
                  <a:lnTo>
                    <a:pt x="840" y="228"/>
                  </a:lnTo>
                  <a:lnTo>
                    <a:pt x="854" y="234"/>
                  </a:lnTo>
                  <a:lnTo>
                    <a:pt x="868" y="238"/>
                  </a:lnTo>
                  <a:lnTo>
                    <a:pt x="864" y="250"/>
                  </a:lnTo>
                  <a:lnTo>
                    <a:pt x="860" y="258"/>
                  </a:lnTo>
                  <a:lnTo>
                    <a:pt x="858" y="260"/>
                  </a:lnTo>
                  <a:lnTo>
                    <a:pt x="846" y="252"/>
                  </a:lnTo>
                  <a:lnTo>
                    <a:pt x="836" y="244"/>
                  </a:lnTo>
                  <a:lnTo>
                    <a:pt x="814" y="248"/>
                  </a:lnTo>
                  <a:lnTo>
                    <a:pt x="814" y="262"/>
                  </a:lnTo>
                  <a:lnTo>
                    <a:pt x="834" y="268"/>
                  </a:lnTo>
                  <a:lnTo>
                    <a:pt x="850" y="280"/>
                  </a:lnTo>
                  <a:lnTo>
                    <a:pt x="848" y="296"/>
                  </a:lnTo>
                  <a:lnTo>
                    <a:pt x="828" y="298"/>
                  </a:lnTo>
                  <a:lnTo>
                    <a:pt x="840" y="312"/>
                  </a:lnTo>
                  <a:lnTo>
                    <a:pt x="846" y="320"/>
                  </a:lnTo>
                  <a:lnTo>
                    <a:pt x="850" y="324"/>
                  </a:lnTo>
                  <a:lnTo>
                    <a:pt x="850" y="328"/>
                  </a:lnTo>
                  <a:lnTo>
                    <a:pt x="838" y="334"/>
                  </a:lnTo>
                  <a:lnTo>
                    <a:pt x="826" y="336"/>
                  </a:lnTo>
                  <a:lnTo>
                    <a:pt x="830" y="350"/>
                  </a:lnTo>
                  <a:lnTo>
                    <a:pt x="812" y="356"/>
                  </a:lnTo>
                  <a:lnTo>
                    <a:pt x="790" y="356"/>
                  </a:lnTo>
                  <a:lnTo>
                    <a:pt x="768" y="354"/>
                  </a:lnTo>
                  <a:lnTo>
                    <a:pt x="756" y="360"/>
                  </a:lnTo>
                  <a:lnTo>
                    <a:pt x="768" y="372"/>
                  </a:lnTo>
                  <a:lnTo>
                    <a:pt x="800" y="372"/>
                  </a:lnTo>
                  <a:lnTo>
                    <a:pt x="804" y="382"/>
                  </a:lnTo>
                  <a:lnTo>
                    <a:pt x="800" y="400"/>
                  </a:lnTo>
                  <a:lnTo>
                    <a:pt x="782" y="386"/>
                  </a:lnTo>
                  <a:lnTo>
                    <a:pt x="774" y="386"/>
                  </a:lnTo>
                  <a:lnTo>
                    <a:pt x="776" y="392"/>
                  </a:lnTo>
                  <a:lnTo>
                    <a:pt x="804" y="410"/>
                  </a:lnTo>
                  <a:lnTo>
                    <a:pt x="810" y="446"/>
                  </a:lnTo>
                  <a:lnTo>
                    <a:pt x="790" y="444"/>
                  </a:lnTo>
                  <a:lnTo>
                    <a:pt x="770" y="430"/>
                  </a:lnTo>
                  <a:lnTo>
                    <a:pt x="756" y="416"/>
                  </a:lnTo>
                  <a:lnTo>
                    <a:pt x="750" y="414"/>
                  </a:lnTo>
                  <a:lnTo>
                    <a:pt x="750" y="432"/>
                  </a:lnTo>
                  <a:lnTo>
                    <a:pt x="756" y="446"/>
                  </a:lnTo>
                  <a:lnTo>
                    <a:pt x="778" y="452"/>
                  </a:lnTo>
                  <a:lnTo>
                    <a:pt x="804" y="454"/>
                  </a:lnTo>
                  <a:lnTo>
                    <a:pt x="790" y="46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425" name="Group 424"/>
            <p:cNvGrpSpPr>
              <a:grpSpLocks/>
            </p:cNvGrpSpPr>
            <p:nvPr/>
          </p:nvGrpSpPr>
          <p:grpSpPr bwMode="auto">
            <a:xfrm>
              <a:off x="693917" y="1228725"/>
              <a:ext cx="2222500" cy="1711325"/>
              <a:chOff x="464" y="783"/>
              <a:chExt cx="1400" cy="1078"/>
            </a:xfrm>
            <a:solidFill>
              <a:schemeClr val="accent5">
                <a:lumMod val="60000"/>
                <a:lumOff val="40000"/>
              </a:schemeClr>
            </a:solidFill>
          </p:grpSpPr>
          <p:sp>
            <p:nvSpPr>
              <p:cNvPr id="426" name="Freeform 425"/>
              <p:cNvSpPr>
                <a:spLocks/>
              </p:cNvSpPr>
              <p:nvPr/>
            </p:nvSpPr>
            <p:spPr bwMode="auto">
              <a:xfrm>
                <a:off x="704" y="1087"/>
                <a:ext cx="166" cy="104"/>
              </a:xfrm>
              <a:custGeom>
                <a:avLst/>
                <a:gdLst>
                  <a:gd name="T0" fmla="*/ 20 w 166"/>
                  <a:gd name="T1" fmla="*/ 6 h 104"/>
                  <a:gd name="T2" fmla="*/ 20 w 166"/>
                  <a:gd name="T3" fmla="*/ 14 h 104"/>
                  <a:gd name="T4" fmla="*/ 28 w 166"/>
                  <a:gd name="T5" fmla="*/ 22 h 104"/>
                  <a:gd name="T6" fmla="*/ 28 w 166"/>
                  <a:gd name="T7" fmla="*/ 28 h 104"/>
                  <a:gd name="T8" fmla="*/ 24 w 166"/>
                  <a:gd name="T9" fmla="*/ 34 h 104"/>
                  <a:gd name="T10" fmla="*/ 20 w 166"/>
                  <a:gd name="T11" fmla="*/ 44 h 104"/>
                  <a:gd name="T12" fmla="*/ 12 w 166"/>
                  <a:gd name="T13" fmla="*/ 54 h 104"/>
                  <a:gd name="T14" fmla="*/ 8 w 166"/>
                  <a:gd name="T15" fmla="*/ 68 h 104"/>
                  <a:gd name="T16" fmla="*/ 0 w 166"/>
                  <a:gd name="T17" fmla="*/ 76 h 104"/>
                  <a:gd name="T18" fmla="*/ 12 w 166"/>
                  <a:gd name="T19" fmla="*/ 80 h 104"/>
                  <a:gd name="T20" fmla="*/ 20 w 166"/>
                  <a:gd name="T21" fmla="*/ 84 h 104"/>
                  <a:gd name="T22" fmla="*/ 32 w 166"/>
                  <a:gd name="T23" fmla="*/ 92 h 104"/>
                  <a:gd name="T24" fmla="*/ 42 w 166"/>
                  <a:gd name="T25" fmla="*/ 104 h 104"/>
                  <a:gd name="T26" fmla="*/ 54 w 166"/>
                  <a:gd name="T27" fmla="*/ 100 h 104"/>
                  <a:gd name="T28" fmla="*/ 68 w 166"/>
                  <a:gd name="T29" fmla="*/ 92 h 104"/>
                  <a:gd name="T30" fmla="*/ 80 w 166"/>
                  <a:gd name="T31" fmla="*/ 92 h 104"/>
                  <a:gd name="T32" fmla="*/ 86 w 166"/>
                  <a:gd name="T33" fmla="*/ 82 h 104"/>
                  <a:gd name="T34" fmla="*/ 90 w 166"/>
                  <a:gd name="T35" fmla="*/ 72 h 104"/>
                  <a:gd name="T36" fmla="*/ 102 w 166"/>
                  <a:gd name="T37" fmla="*/ 66 h 104"/>
                  <a:gd name="T38" fmla="*/ 106 w 166"/>
                  <a:gd name="T39" fmla="*/ 58 h 104"/>
                  <a:gd name="T40" fmla="*/ 120 w 166"/>
                  <a:gd name="T41" fmla="*/ 50 h 104"/>
                  <a:gd name="T42" fmla="*/ 140 w 166"/>
                  <a:gd name="T43" fmla="*/ 40 h 104"/>
                  <a:gd name="T44" fmla="*/ 166 w 166"/>
                  <a:gd name="T45" fmla="*/ 32 h 104"/>
                  <a:gd name="T46" fmla="*/ 158 w 166"/>
                  <a:gd name="T47" fmla="*/ 26 h 104"/>
                  <a:gd name="T48" fmla="*/ 142 w 166"/>
                  <a:gd name="T49" fmla="*/ 16 h 104"/>
                  <a:gd name="T50" fmla="*/ 128 w 166"/>
                  <a:gd name="T51" fmla="*/ 8 h 104"/>
                  <a:gd name="T52" fmla="*/ 114 w 166"/>
                  <a:gd name="T53" fmla="*/ 10 h 104"/>
                  <a:gd name="T54" fmla="*/ 106 w 166"/>
                  <a:gd name="T55" fmla="*/ 16 h 104"/>
                  <a:gd name="T56" fmla="*/ 94 w 166"/>
                  <a:gd name="T57" fmla="*/ 14 h 104"/>
                  <a:gd name="T58" fmla="*/ 74 w 166"/>
                  <a:gd name="T59" fmla="*/ 6 h 104"/>
                  <a:gd name="T60" fmla="*/ 72 w 166"/>
                  <a:gd name="T61" fmla="*/ 0 h 104"/>
                  <a:gd name="T62" fmla="*/ 54 w 166"/>
                  <a:gd name="T63" fmla="*/ 0 h 104"/>
                  <a:gd name="T64" fmla="*/ 52 w 166"/>
                  <a:gd name="T65" fmla="*/ 6 h 104"/>
                  <a:gd name="T66" fmla="*/ 34 w 166"/>
                  <a:gd name="T67" fmla="*/ 4 h 104"/>
                  <a:gd name="T68" fmla="*/ 20 w 166"/>
                  <a:gd name="T69" fmla="*/ 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6" h="104">
                    <a:moveTo>
                      <a:pt x="20" y="6"/>
                    </a:moveTo>
                    <a:lnTo>
                      <a:pt x="20" y="14"/>
                    </a:lnTo>
                    <a:lnTo>
                      <a:pt x="28" y="22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44"/>
                    </a:lnTo>
                    <a:lnTo>
                      <a:pt x="12" y="54"/>
                    </a:lnTo>
                    <a:lnTo>
                      <a:pt x="8" y="68"/>
                    </a:lnTo>
                    <a:lnTo>
                      <a:pt x="0" y="76"/>
                    </a:lnTo>
                    <a:lnTo>
                      <a:pt x="12" y="80"/>
                    </a:lnTo>
                    <a:lnTo>
                      <a:pt x="20" y="84"/>
                    </a:lnTo>
                    <a:lnTo>
                      <a:pt x="32" y="92"/>
                    </a:lnTo>
                    <a:lnTo>
                      <a:pt x="42" y="104"/>
                    </a:lnTo>
                    <a:lnTo>
                      <a:pt x="54" y="100"/>
                    </a:lnTo>
                    <a:lnTo>
                      <a:pt x="68" y="92"/>
                    </a:lnTo>
                    <a:lnTo>
                      <a:pt x="80" y="92"/>
                    </a:lnTo>
                    <a:lnTo>
                      <a:pt x="86" y="82"/>
                    </a:lnTo>
                    <a:lnTo>
                      <a:pt x="90" y="72"/>
                    </a:lnTo>
                    <a:lnTo>
                      <a:pt x="102" y="66"/>
                    </a:lnTo>
                    <a:lnTo>
                      <a:pt x="106" y="58"/>
                    </a:lnTo>
                    <a:lnTo>
                      <a:pt x="120" y="50"/>
                    </a:lnTo>
                    <a:lnTo>
                      <a:pt x="140" y="40"/>
                    </a:lnTo>
                    <a:lnTo>
                      <a:pt x="166" y="32"/>
                    </a:lnTo>
                    <a:lnTo>
                      <a:pt x="158" y="26"/>
                    </a:lnTo>
                    <a:lnTo>
                      <a:pt x="142" y="16"/>
                    </a:lnTo>
                    <a:lnTo>
                      <a:pt x="128" y="8"/>
                    </a:lnTo>
                    <a:lnTo>
                      <a:pt x="114" y="10"/>
                    </a:lnTo>
                    <a:lnTo>
                      <a:pt x="106" y="16"/>
                    </a:lnTo>
                    <a:lnTo>
                      <a:pt x="94" y="14"/>
                    </a:lnTo>
                    <a:lnTo>
                      <a:pt x="74" y="6"/>
                    </a:lnTo>
                    <a:lnTo>
                      <a:pt x="72" y="0"/>
                    </a:lnTo>
                    <a:lnTo>
                      <a:pt x="54" y="0"/>
                    </a:lnTo>
                    <a:lnTo>
                      <a:pt x="52" y="6"/>
                    </a:lnTo>
                    <a:lnTo>
                      <a:pt x="34" y="4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426"/>
              <p:cNvSpPr>
                <a:spLocks/>
              </p:cNvSpPr>
              <p:nvPr/>
            </p:nvSpPr>
            <p:spPr bwMode="auto">
              <a:xfrm>
                <a:off x="814" y="1125"/>
                <a:ext cx="284" cy="136"/>
              </a:xfrm>
              <a:custGeom>
                <a:avLst/>
                <a:gdLst>
                  <a:gd name="T0" fmla="*/ 104 w 284"/>
                  <a:gd name="T1" fmla="*/ 82 h 136"/>
                  <a:gd name="T2" fmla="*/ 52 w 284"/>
                  <a:gd name="T3" fmla="*/ 78 h 136"/>
                  <a:gd name="T4" fmla="*/ 10 w 284"/>
                  <a:gd name="T5" fmla="*/ 74 h 136"/>
                  <a:gd name="T6" fmla="*/ 30 w 284"/>
                  <a:gd name="T7" fmla="*/ 62 h 136"/>
                  <a:gd name="T8" fmla="*/ 56 w 284"/>
                  <a:gd name="T9" fmla="*/ 54 h 136"/>
                  <a:gd name="T10" fmla="*/ 34 w 284"/>
                  <a:gd name="T11" fmla="*/ 56 h 136"/>
                  <a:gd name="T12" fmla="*/ 14 w 284"/>
                  <a:gd name="T13" fmla="*/ 52 h 136"/>
                  <a:gd name="T14" fmla="*/ 0 w 284"/>
                  <a:gd name="T15" fmla="*/ 42 h 136"/>
                  <a:gd name="T16" fmla="*/ 12 w 284"/>
                  <a:gd name="T17" fmla="*/ 30 h 136"/>
                  <a:gd name="T18" fmla="*/ 26 w 284"/>
                  <a:gd name="T19" fmla="*/ 14 h 136"/>
                  <a:gd name="T20" fmla="*/ 74 w 284"/>
                  <a:gd name="T21" fmla="*/ 0 h 136"/>
                  <a:gd name="T22" fmla="*/ 74 w 284"/>
                  <a:gd name="T23" fmla="*/ 12 h 136"/>
                  <a:gd name="T24" fmla="*/ 84 w 284"/>
                  <a:gd name="T25" fmla="*/ 22 h 136"/>
                  <a:gd name="T26" fmla="*/ 106 w 284"/>
                  <a:gd name="T27" fmla="*/ 12 h 136"/>
                  <a:gd name="T28" fmla="*/ 118 w 284"/>
                  <a:gd name="T29" fmla="*/ 24 h 136"/>
                  <a:gd name="T30" fmla="*/ 128 w 284"/>
                  <a:gd name="T31" fmla="*/ 26 h 136"/>
                  <a:gd name="T32" fmla="*/ 144 w 284"/>
                  <a:gd name="T33" fmla="*/ 18 h 136"/>
                  <a:gd name="T34" fmla="*/ 142 w 284"/>
                  <a:gd name="T35" fmla="*/ 10 h 136"/>
                  <a:gd name="T36" fmla="*/ 162 w 284"/>
                  <a:gd name="T37" fmla="*/ 26 h 136"/>
                  <a:gd name="T38" fmla="*/ 172 w 284"/>
                  <a:gd name="T39" fmla="*/ 48 h 136"/>
                  <a:gd name="T40" fmla="*/ 176 w 284"/>
                  <a:gd name="T41" fmla="*/ 34 h 136"/>
                  <a:gd name="T42" fmla="*/ 170 w 284"/>
                  <a:gd name="T43" fmla="*/ 4 h 136"/>
                  <a:gd name="T44" fmla="*/ 192 w 284"/>
                  <a:gd name="T45" fmla="*/ 4 h 136"/>
                  <a:gd name="T46" fmla="*/ 216 w 284"/>
                  <a:gd name="T47" fmla="*/ 24 h 136"/>
                  <a:gd name="T48" fmla="*/ 230 w 284"/>
                  <a:gd name="T49" fmla="*/ 52 h 136"/>
                  <a:gd name="T50" fmla="*/ 228 w 284"/>
                  <a:gd name="T51" fmla="*/ 66 h 136"/>
                  <a:gd name="T52" fmla="*/ 248 w 284"/>
                  <a:gd name="T53" fmla="*/ 82 h 136"/>
                  <a:gd name="T54" fmla="*/ 268 w 284"/>
                  <a:gd name="T55" fmla="*/ 90 h 136"/>
                  <a:gd name="T56" fmla="*/ 280 w 284"/>
                  <a:gd name="T57" fmla="*/ 104 h 136"/>
                  <a:gd name="T58" fmla="*/ 254 w 284"/>
                  <a:gd name="T59" fmla="*/ 106 h 136"/>
                  <a:gd name="T60" fmla="*/ 268 w 284"/>
                  <a:gd name="T61" fmla="*/ 116 h 136"/>
                  <a:gd name="T62" fmla="*/ 262 w 284"/>
                  <a:gd name="T63" fmla="*/ 128 h 136"/>
                  <a:gd name="T64" fmla="*/ 216 w 284"/>
                  <a:gd name="T65" fmla="*/ 128 h 136"/>
                  <a:gd name="T66" fmla="*/ 202 w 284"/>
                  <a:gd name="T67" fmla="*/ 122 h 136"/>
                  <a:gd name="T68" fmla="*/ 184 w 284"/>
                  <a:gd name="T69" fmla="*/ 122 h 136"/>
                  <a:gd name="T70" fmla="*/ 152 w 284"/>
                  <a:gd name="T71" fmla="*/ 134 h 136"/>
                  <a:gd name="T72" fmla="*/ 84 w 284"/>
                  <a:gd name="T73" fmla="*/ 130 h 136"/>
                  <a:gd name="T74" fmla="*/ 40 w 284"/>
                  <a:gd name="T75" fmla="*/ 118 h 136"/>
                  <a:gd name="T76" fmla="*/ 30 w 284"/>
                  <a:gd name="T77" fmla="*/ 92 h 136"/>
                  <a:gd name="T78" fmla="*/ 80 w 284"/>
                  <a:gd name="T79" fmla="*/ 88 h 136"/>
                  <a:gd name="T80" fmla="*/ 110 w 284"/>
                  <a:gd name="T81" fmla="*/ 9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" h="136">
                    <a:moveTo>
                      <a:pt x="110" y="90"/>
                    </a:moveTo>
                    <a:lnTo>
                      <a:pt x="104" y="82"/>
                    </a:lnTo>
                    <a:lnTo>
                      <a:pt x="86" y="76"/>
                    </a:lnTo>
                    <a:lnTo>
                      <a:pt x="52" y="78"/>
                    </a:lnTo>
                    <a:lnTo>
                      <a:pt x="28" y="80"/>
                    </a:lnTo>
                    <a:lnTo>
                      <a:pt x="10" y="74"/>
                    </a:lnTo>
                    <a:lnTo>
                      <a:pt x="14" y="62"/>
                    </a:lnTo>
                    <a:lnTo>
                      <a:pt x="30" y="62"/>
                    </a:lnTo>
                    <a:lnTo>
                      <a:pt x="46" y="58"/>
                    </a:lnTo>
                    <a:lnTo>
                      <a:pt x="56" y="54"/>
                    </a:lnTo>
                    <a:lnTo>
                      <a:pt x="46" y="52"/>
                    </a:lnTo>
                    <a:lnTo>
                      <a:pt x="34" y="56"/>
                    </a:lnTo>
                    <a:lnTo>
                      <a:pt x="20" y="56"/>
                    </a:lnTo>
                    <a:lnTo>
                      <a:pt x="14" y="52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50" y="4"/>
                    </a:lnTo>
                    <a:lnTo>
                      <a:pt x="74" y="0"/>
                    </a:lnTo>
                    <a:lnTo>
                      <a:pt x="76" y="8"/>
                    </a:lnTo>
                    <a:lnTo>
                      <a:pt x="74" y="12"/>
                    </a:lnTo>
                    <a:lnTo>
                      <a:pt x="70" y="18"/>
                    </a:lnTo>
                    <a:lnTo>
                      <a:pt x="84" y="22"/>
                    </a:lnTo>
                    <a:lnTo>
                      <a:pt x="90" y="8"/>
                    </a:lnTo>
                    <a:lnTo>
                      <a:pt x="106" y="12"/>
                    </a:lnTo>
                    <a:lnTo>
                      <a:pt x="122" y="18"/>
                    </a:lnTo>
                    <a:lnTo>
                      <a:pt x="118" y="24"/>
                    </a:lnTo>
                    <a:lnTo>
                      <a:pt x="120" y="28"/>
                    </a:lnTo>
                    <a:lnTo>
                      <a:pt x="128" y="26"/>
                    </a:lnTo>
                    <a:lnTo>
                      <a:pt x="142" y="26"/>
                    </a:lnTo>
                    <a:lnTo>
                      <a:pt x="144" y="18"/>
                    </a:lnTo>
                    <a:lnTo>
                      <a:pt x="136" y="12"/>
                    </a:lnTo>
                    <a:lnTo>
                      <a:pt x="142" y="10"/>
                    </a:lnTo>
                    <a:lnTo>
                      <a:pt x="154" y="16"/>
                    </a:lnTo>
                    <a:lnTo>
                      <a:pt x="162" y="26"/>
                    </a:lnTo>
                    <a:lnTo>
                      <a:pt x="166" y="38"/>
                    </a:lnTo>
                    <a:lnTo>
                      <a:pt x="172" y="48"/>
                    </a:lnTo>
                    <a:lnTo>
                      <a:pt x="182" y="44"/>
                    </a:lnTo>
                    <a:lnTo>
                      <a:pt x="176" y="34"/>
                    </a:lnTo>
                    <a:lnTo>
                      <a:pt x="172" y="16"/>
                    </a:lnTo>
                    <a:lnTo>
                      <a:pt x="170" y="4"/>
                    </a:lnTo>
                    <a:lnTo>
                      <a:pt x="178" y="0"/>
                    </a:lnTo>
                    <a:lnTo>
                      <a:pt x="192" y="4"/>
                    </a:lnTo>
                    <a:lnTo>
                      <a:pt x="206" y="12"/>
                    </a:lnTo>
                    <a:lnTo>
                      <a:pt x="216" y="24"/>
                    </a:lnTo>
                    <a:lnTo>
                      <a:pt x="222" y="40"/>
                    </a:lnTo>
                    <a:lnTo>
                      <a:pt x="230" y="52"/>
                    </a:lnTo>
                    <a:lnTo>
                      <a:pt x="230" y="60"/>
                    </a:lnTo>
                    <a:lnTo>
                      <a:pt x="228" y="66"/>
                    </a:lnTo>
                    <a:lnTo>
                      <a:pt x="238" y="78"/>
                    </a:lnTo>
                    <a:lnTo>
                      <a:pt x="248" y="82"/>
                    </a:lnTo>
                    <a:lnTo>
                      <a:pt x="260" y="84"/>
                    </a:lnTo>
                    <a:lnTo>
                      <a:pt x="268" y="90"/>
                    </a:lnTo>
                    <a:lnTo>
                      <a:pt x="284" y="100"/>
                    </a:lnTo>
                    <a:lnTo>
                      <a:pt x="280" y="104"/>
                    </a:lnTo>
                    <a:lnTo>
                      <a:pt x="264" y="104"/>
                    </a:lnTo>
                    <a:lnTo>
                      <a:pt x="254" y="106"/>
                    </a:lnTo>
                    <a:lnTo>
                      <a:pt x="256" y="112"/>
                    </a:lnTo>
                    <a:lnTo>
                      <a:pt x="268" y="116"/>
                    </a:lnTo>
                    <a:lnTo>
                      <a:pt x="272" y="126"/>
                    </a:lnTo>
                    <a:lnTo>
                      <a:pt x="262" y="128"/>
                    </a:lnTo>
                    <a:lnTo>
                      <a:pt x="240" y="130"/>
                    </a:lnTo>
                    <a:lnTo>
                      <a:pt x="216" y="128"/>
                    </a:lnTo>
                    <a:lnTo>
                      <a:pt x="212" y="122"/>
                    </a:lnTo>
                    <a:lnTo>
                      <a:pt x="202" y="122"/>
                    </a:lnTo>
                    <a:lnTo>
                      <a:pt x="196" y="108"/>
                    </a:lnTo>
                    <a:lnTo>
                      <a:pt x="184" y="122"/>
                    </a:lnTo>
                    <a:lnTo>
                      <a:pt x="168" y="126"/>
                    </a:lnTo>
                    <a:lnTo>
                      <a:pt x="152" y="134"/>
                    </a:lnTo>
                    <a:lnTo>
                      <a:pt x="90" y="136"/>
                    </a:lnTo>
                    <a:lnTo>
                      <a:pt x="84" y="130"/>
                    </a:lnTo>
                    <a:lnTo>
                      <a:pt x="82" y="118"/>
                    </a:lnTo>
                    <a:lnTo>
                      <a:pt x="40" y="118"/>
                    </a:lnTo>
                    <a:lnTo>
                      <a:pt x="22" y="100"/>
                    </a:lnTo>
                    <a:lnTo>
                      <a:pt x="30" y="92"/>
                    </a:lnTo>
                    <a:lnTo>
                      <a:pt x="48" y="90"/>
                    </a:lnTo>
                    <a:lnTo>
                      <a:pt x="80" y="88"/>
                    </a:lnTo>
                    <a:lnTo>
                      <a:pt x="98" y="90"/>
                    </a:lnTo>
                    <a:lnTo>
                      <a:pt x="110" y="9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427"/>
              <p:cNvSpPr>
                <a:spLocks/>
              </p:cNvSpPr>
              <p:nvPr/>
            </p:nvSpPr>
            <p:spPr bwMode="auto">
              <a:xfrm>
                <a:off x="836" y="1011"/>
                <a:ext cx="190" cy="82"/>
              </a:xfrm>
              <a:custGeom>
                <a:avLst/>
                <a:gdLst>
                  <a:gd name="T0" fmla="*/ 98 w 190"/>
                  <a:gd name="T1" fmla="*/ 56 h 82"/>
                  <a:gd name="T2" fmla="*/ 80 w 190"/>
                  <a:gd name="T3" fmla="*/ 56 h 82"/>
                  <a:gd name="T4" fmla="*/ 58 w 190"/>
                  <a:gd name="T5" fmla="*/ 56 h 82"/>
                  <a:gd name="T6" fmla="*/ 62 w 190"/>
                  <a:gd name="T7" fmla="*/ 48 h 82"/>
                  <a:gd name="T8" fmla="*/ 52 w 190"/>
                  <a:gd name="T9" fmla="*/ 50 h 82"/>
                  <a:gd name="T10" fmla="*/ 48 w 190"/>
                  <a:gd name="T11" fmla="*/ 58 h 82"/>
                  <a:gd name="T12" fmla="*/ 30 w 190"/>
                  <a:gd name="T13" fmla="*/ 62 h 82"/>
                  <a:gd name="T14" fmla="*/ 20 w 190"/>
                  <a:gd name="T15" fmla="*/ 58 h 82"/>
                  <a:gd name="T16" fmla="*/ 2 w 190"/>
                  <a:gd name="T17" fmla="*/ 56 h 82"/>
                  <a:gd name="T18" fmla="*/ 0 w 190"/>
                  <a:gd name="T19" fmla="*/ 48 h 82"/>
                  <a:gd name="T20" fmla="*/ 18 w 190"/>
                  <a:gd name="T21" fmla="*/ 46 h 82"/>
                  <a:gd name="T22" fmla="*/ 4 w 190"/>
                  <a:gd name="T23" fmla="*/ 42 h 82"/>
                  <a:gd name="T24" fmla="*/ 10 w 190"/>
                  <a:gd name="T25" fmla="*/ 36 h 82"/>
                  <a:gd name="T26" fmla="*/ 34 w 190"/>
                  <a:gd name="T27" fmla="*/ 34 h 82"/>
                  <a:gd name="T28" fmla="*/ 16 w 190"/>
                  <a:gd name="T29" fmla="*/ 30 h 82"/>
                  <a:gd name="T30" fmla="*/ 18 w 190"/>
                  <a:gd name="T31" fmla="*/ 24 h 82"/>
                  <a:gd name="T32" fmla="*/ 26 w 190"/>
                  <a:gd name="T33" fmla="*/ 20 h 82"/>
                  <a:gd name="T34" fmla="*/ 34 w 190"/>
                  <a:gd name="T35" fmla="*/ 16 h 82"/>
                  <a:gd name="T36" fmla="*/ 50 w 190"/>
                  <a:gd name="T37" fmla="*/ 14 h 82"/>
                  <a:gd name="T38" fmla="*/ 58 w 190"/>
                  <a:gd name="T39" fmla="*/ 22 h 82"/>
                  <a:gd name="T40" fmla="*/ 66 w 190"/>
                  <a:gd name="T41" fmla="*/ 20 h 82"/>
                  <a:gd name="T42" fmla="*/ 74 w 190"/>
                  <a:gd name="T43" fmla="*/ 20 h 82"/>
                  <a:gd name="T44" fmla="*/ 88 w 190"/>
                  <a:gd name="T45" fmla="*/ 28 h 82"/>
                  <a:gd name="T46" fmla="*/ 98 w 190"/>
                  <a:gd name="T47" fmla="*/ 36 h 82"/>
                  <a:gd name="T48" fmla="*/ 98 w 190"/>
                  <a:gd name="T49" fmla="*/ 40 h 82"/>
                  <a:gd name="T50" fmla="*/ 98 w 190"/>
                  <a:gd name="T51" fmla="*/ 42 h 82"/>
                  <a:gd name="T52" fmla="*/ 100 w 190"/>
                  <a:gd name="T53" fmla="*/ 44 h 82"/>
                  <a:gd name="T54" fmla="*/ 136 w 190"/>
                  <a:gd name="T55" fmla="*/ 44 h 82"/>
                  <a:gd name="T56" fmla="*/ 136 w 190"/>
                  <a:gd name="T57" fmla="*/ 38 h 82"/>
                  <a:gd name="T58" fmla="*/ 118 w 190"/>
                  <a:gd name="T59" fmla="*/ 34 h 82"/>
                  <a:gd name="T60" fmla="*/ 130 w 190"/>
                  <a:gd name="T61" fmla="*/ 28 h 82"/>
                  <a:gd name="T62" fmla="*/ 128 w 190"/>
                  <a:gd name="T63" fmla="*/ 24 h 82"/>
                  <a:gd name="T64" fmla="*/ 116 w 190"/>
                  <a:gd name="T65" fmla="*/ 20 h 82"/>
                  <a:gd name="T66" fmla="*/ 122 w 190"/>
                  <a:gd name="T67" fmla="*/ 10 h 82"/>
                  <a:gd name="T68" fmla="*/ 130 w 190"/>
                  <a:gd name="T69" fmla="*/ 0 h 82"/>
                  <a:gd name="T70" fmla="*/ 140 w 190"/>
                  <a:gd name="T71" fmla="*/ 2 h 82"/>
                  <a:gd name="T72" fmla="*/ 142 w 190"/>
                  <a:gd name="T73" fmla="*/ 8 h 82"/>
                  <a:gd name="T74" fmla="*/ 148 w 190"/>
                  <a:gd name="T75" fmla="*/ 16 h 82"/>
                  <a:gd name="T76" fmla="*/ 146 w 190"/>
                  <a:gd name="T77" fmla="*/ 22 h 82"/>
                  <a:gd name="T78" fmla="*/ 148 w 190"/>
                  <a:gd name="T79" fmla="*/ 30 h 82"/>
                  <a:gd name="T80" fmla="*/ 162 w 190"/>
                  <a:gd name="T81" fmla="*/ 34 h 82"/>
                  <a:gd name="T82" fmla="*/ 168 w 190"/>
                  <a:gd name="T83" fmla="*/ 34 h 82"/>
                  <a:gd name="T84" fmla="*/ 172 w 190"/>
                  <a:gd name="T85" fmla="*/ 28 h 82"/>
                  <a:gd name="T86" fmla="*/ 184 w 190"/>
                  <a:gd name="T87" fmla="*/ 28 h 82"/>
                  <a:gd name="T88" fmla="*/ 190 w 190"/>
                  <a:gd name="T89" fmla="*/ 34 h 82"/>
                  <a:gd name="T90" fmla="*/ 190 w 190"/>
                  <a:gd name="T91" fmla="*/ 48 h 82"/>
                  <a:gd name="T92" fmla="*/ 182 w 190"/>
                  <a:gd name="T93" fmla="*/ 58 h 82"/>
                  <a:gd name="T94" fmla="*/ 168 w 190"/>
                  <a:gd name="T95" fmla="*/ 64 h 82"/>
                  <a:gd name="T96" fmla="*/ 148 w 190"/>
                  <a:gd name="T97" fmla="*/ 58 h 82"/>
                  <a:gd name="T98" fmla="*/ 134 w 190"/>
                  <a:gd name="T99" fmla="*/ 64 h 82"/>
                  <a:gd name="T100" fmla="*/ 114 w 190"/>
                  <a:gd name="T101" fmla="*/ 66 h 82"/>
                  <a:gd name="T102" fmla="*/ 96 w 190"/>
                  <a:gd name="T103" fmla="*/ 76 h 82"/>
                  <a:gd name="T104" fmla="*/ 74 w 190"/>
                  <a:gd name="T105" fmla="*/ 82 h 82"/>
                  <a:gd name="T106" fmla="*/ 58 w 190"/>
                  <a:gd name="T107" fmla="*/ 78 h 82"/>
                  <a:gd name="T108" fmla="*/ 50 w 190"/>
                  <a:gd name="T109" fmla="*/ 70 h 82"/>
                  <a:gd name="T110" fmla="*/ 62 w 190"/>
                  <a:gd name="T111" fmla="*/ 64 h 82"/>
                  <a:gd name="T112" fmla="*/ 80 w 190"/>
                  <a:gd name="T113" fmla="*/ 64 h 82"/>
                  <a:gd name="T114" fmla="*/ 96 w 190"/>
                  <a:gd name="T115" fmla="*/ 62 h 82"/>
                  <a:gd name="T116" fmla="*/ 98 w 190"/>
                  <a:gd name="T117" fmla="*/ 5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0" h="82">
                    <a:moveTo>
                      <a:pt x="98" y="56"/>
                    </a:moveTo>
                    <a:lnTo>
                      <a:pt x="80" y="56"/>
                    </a:lnTo>
                    <a:lnTo>
                      <a:pt x="58" y="56"/>
                    </a:lnTo>
                    <a:lnTo>
                      <a:pt x="62" y="48"/>
                    </a:lnTo>
                    <a:lnTo>
                      <a:pt x="52" y="50"/>
                    </a:lnTo>
                    <a:lnTo>
                      <a:pt x="48" y="58"/>
                    </a:lnTo>
                    <a:lnTo>
                      <a:pt x="30" y="62"/>
                    </a:lnTo>
                    <a:lnTo>
                      <a:pt x="20" y="5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18" y="46"/>
                    </a:lnTo>
                    <a:lnTo>
                      <a:pt x="4" y="42"/>
                    </a:lnTo>
                    <a:lnTo>
                      <a:pt x="10" y="36"/>
                    </a:lnTo>
                    <a:lnTo>
                      <a:pt x="34" y="34"/>
                    </a:lnTo>
                    <a:lnTo>
                      <a:pt x="16" y="30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34" y="16"/>
                    </a:lnTo>
                    <a:lnTo>
                      <a:pt x="50" y="14"/>
                    </a:lnTo>
                    <a:lnTo>
                      <a:pt x="58" y="22"/>
                    </a:lnTo>
                    <a:lnTo>
                      <a:pt x="66" y="20"/>
                    </a:lnTo>
                    <a:lnTo>
                      <a:pt x="74" y="20"/>
                    </a:lnTo>
                    <a:lnTo>
                      <a:pt x="88" y="28"/>
                    </a:lnTo>
                    <a:lnTo>
                      <a:pt x="98" y="36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0" y="44"/>
                    </a:lnTo>
                    <a:lnTo>
                      <a:pt x="136" y="44"/>
                    </a:lnTo>
                    <a:lnTo>
                      <a:pt x="136" y="38"/>
                    </a:lnTo>
                    <a:lnTo>
                      <a:pt x="118" y="34"/>
                    </a:lnTo>
                    <a:lnTo>
                      <a:pt x="130" y="28"/>
                    </a:lnTo>
                    <a:lnTo>
                      <a:pt x="128" y="24"/>
                    </a:lnTo>
                    <a:lnTo>
                      <a:pt x="116" y="20"/>
                    </a:lnTo>
                    <a:lnTo>
                      <a:pt x="122" y="10"/>
                    </a:lnTo>
                    <a:lnTo>
                      <a:pt x="130" y="0"/>
                    </a:lnTo>
                    <a:lnTo>
                      <a:pt x="140" y="2"/>
                    </a:lnTo>
                    <a:lnTo>
                      <a:pt x="142" y="8"/>
                    </a:lnTo>
                    <a:lnTo>
                      <a:pt x="148" y="16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62" y="34"/>
                    </a:lnTo>
                    <a:lnTo>
                      <a:pt x="168" y="34"/>
                    </a:lnTo>
                    <a:lnTo>
                      <a:pt x="172" y="28"/>
                    </a:lnTo>
                    <a:lnTo>
                      <a:pt x="184" y="28"/>
                    </a:lnTo>
                    <a:lnTo>
                      <a:pt x="190" y="34"/>
                    </a:lnTo>
                    <a:lnTo>
                      <a:pt x="190" y="48"/>
                    </a:lnTo>
                    <a:lnTo>
                      <a:pt x="182" y="58"/>
                    </a:lnTo>
                    <a:lnTo>
                      <a:pt x="168" y="64"/>
                    </a:lnTo>
                    <a:lnTo>
                      <a:pt x="148" y="58"/>
                    </a:lnTo>
                    <a:lnTo>
                      <a:pt x="134" y="64"/>
                    </a:lnTo>
                    <a:lnTo>
                      <a:pt x="114" y="66"/>
                    </a:lnTo>
                    <a:lnTo>
                      <a:pt x="96" y="76"/>
                    </a:lnTo>
                    <a:lnTo>
                      <a:pt x="74" y="82"/>
                    </a:lnTo>
                    <a:lnTo>
                      <a:pt x="58" y="78"/>
                    </a:lnTo>
                    <a:lnTo>
                      <a:pt x="50" y="70"/>
                    </a:lnTo>
                    <a:lnTo>
                      <a:pt x="62" y="64"/>
                    </a:lnTo>
                    <a:lnTo>
                      <a:pt x="80" y="64"/>
                    </a:lnTo>
                    <a:lnTo>
                      <a:pt x="96" y="62"/>
                    </a:lnTo>
                    <a:lnTo>
                      <a:pt x="98" y="5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428"/>
              <p:cNvSpPr>
                <a:spLocks/>
              </p:cNvSpPr>
              <p:nvPr/>
            </p:nvSpPr>
            <p:spPr bwMode="auto">
              <a:xfrm>
                <a:off x="1026" y="925"/>
                <a:ext cx="106" cy="56"/>
              </a:xfrm>
              <a:custGeom>
                <a:avLst/>
                <a:gdLst>
                  <a:gd name="T0" fmla="*/ 0 w 106"/>
                  <a:gd name="T1" fmla="*/ 12 h 56"/>
                  <a:gd name="T2" fmla="*/ 16 w 106"/>
                  <a:gd name="T3" fmla="*/ 16 h 56"/>
                  <a:gd name="T4" fmla="*/ 26 w 106"/>
                  <a:gd name="T5" fmla="*/ 20 h 56"/>
                  <a:gd name="T6" fmla="*/ 34 w 106"/>
                  <a:gd name="T7" fmla="*/ 28 h 56"/>
                  <a:gd name="T8" fmla="*/ 32 w 106"/>
                  <a:gd name="T9" fmla="*/ 30 h 56"/>
                  <a:gd name="T10" fmla="*/ 18 w 106"/>
                  <a:gd name="T11" fmla="*/ 28 h 56"/>
                  <a:gd name="T12" fmla="*/ 10 w 106"/>
                  <a:gd name="T13" fmla="*/ 30 h 56"/>
                  <a:gd name="T14" fmla="*/ 8 w 106"/>
                  <a:gd name="T15" fmla="*/ 40 h 56"/>
                  <a:gd name="T16" fmla="*/ 20 w 106"/>
                  <a:gd name="T17" fmla="*/ 42 h 56"/>
                  <a:gd name="T18" fmla="*/ 34 w 106"/>
                  <a:gd name="T19" fmla="*/ 40 h 56"/>
                  <a:gd name="T20" fmla="*/ 50 w 106"/>
                  <a:gd name="T21" fmla="*/ 38 h 56"/>
                  <a:gd name="T22" fmla="*/ 66 w 106"/>
                  <a:gd name="T23" fmla="*/ 40 h 56"/>
                  <a:gd name="T24" fmla="*/ 74 w 106"/>
                  <a:gd name="T25" fmla="*/ 46 h 56"/>
                  <a:gd name="T26" fmla="*/ 82 w 106"/>
                  <a:gd name="T27" fmla="*/ 56 h 56"/>
                  <a:gd name="T28" fmla="*/ 98 w 106"/>
                  <a:gd name="T29" fmla="*/ 56 h 56"/>
                  <a:gd name="T30" fmla="*/ 106 w 106"/>
                  <a:gd name="T31" fmla="*/ 48 h 56"/>
                  <a:gd name="T32" fmla="*/ 94 w 106"/>
                  <a:gd name="T33" fmla="*/ 38 h 56"/>
                  <a:gd name="T34" fmla="*/ 90 w 106"/>
                  <a:gd name="T35" fmla="*/ 28 h 56"/>
                  <a:gd name="T36" fmla="*/ 80 w 106"/>
                  <a:gd name="T37" fmla="*/ 20 h 56"/>
                  <a:gd name="T38" fmla="*/ 70 w 106"/>
                  <a:gd name="T39" fmla="*/ 18 h 56"/>
                  <a:gd name="T40" fmla="*/ 64 w 106"/>
                  <a:gd name="T41" fmla="*/ 12 h 56"/>
                  <a:gd name="T42" fmla="*/ 50 w 106"/>
                  <a:gd name="T43" fmla="*/ 10 h 56"/>
                  <a:gd name="T44" fmla="*/ 44 w 106"/>
                  <a:gd name="T45" fmla="*/ 20 h 56"/>
                  <a:gd name="T46" fmla="*/ 42 w 106"/>
                  <a:gd name="T47" fmla="*/ 10 h 56"/>
                  <a:gd name="T48" fmla="*/ 40 w 106"/>
                  <a:gd name="T49" fmla="*/ 2 h 56"/>
                  <a:gd name="T50" fmla="*/ 18 w 106"/>
                  <a:gd name="T51" fmla="*/ 0 h 56"/>
                  <a:gd name="T52" fmla="*/ 0 w 106"/>
                  <a:gd name="T53" fmla="*/ 2 h 56"/>
                  <a:gd name="T54" fmla="*/ 0 w 106"/>
                  <a:gd name="T55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" h="56">
                    <a:moveTo>
                      <a:pt x="0" y="12"/>
                    </a:moveTo>
                    <a:lnTo>
                      <a:pt x="16" y="16"/>
                    </a:lnTo>
                    <a:lnTo>
                      <a:pt x="26" y="20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18" y="28"/>
                    </a:lnTo>
                    <a:lnTo>
                      <a:pt x="10" y="30"/>
                    </a:lnTo>
                    <a:lnTo>
                      <a:pt x="8" y="40"/>
                    </a:lnTo>
                    <a:lnTo>
                      <a:pt x="20" y="42"/>
                    </a:lnTo>
                    <a:lnTo>
                      <a:pt x="34" y="40"/>
                    </a:lnTo>
                    <a:lnTo>
                      <a:pt x="50" y="38"/>
                    </a:lnTo>
                    <a:lnTo>
                      <a:pt x="66" y="40"/>
                    </a:lnTo>
                    <a:lnTo>
                      <a:pt x="74" y="46"/>
                    </a:lnTo>
                    <a:lnTo>
                      <a:pt x="82" y="56"/>
                    </a:lnTo>
                    <a:lnTo>
                      <a:pt x="98" y="56"/>
                    </a:lnTo>
                    <a:lnTo>
                      <a:pt x="106" y="48"/>
                    </a:lnTo>
                    <a:lnTo>
                      <a:pt x="94" y="38"/>
                    </a:lnTo>
                    <a:lnTo>
                      <a:pt x="90" y="28"/>
                    </a:lnTo>
                    <a:lnTo>
                      <a:pt x="80" y="20"/>
                    </a:lnTo>
                    <a:lnTo>
                      <a:pt x="70" y="18"/>
                    </a:lnTo>
                    <a:lnTo>
                      <a:pt x="64" y="12"/>
                    </a:lnTo>
                    <a:lnTo>
                      <a:pt x="50" y="10"/>
                    </a:lnTo>
                    <a:lnTo>
                      <a:pt x="44" y="20"/>
                    </a:lnTo>
                    <a:lnTo>
                      <a:pt x="42" y="10"/>
                    </a:lnTo>
                    <a:lnTo>
                      <a:pt x="40" y="2"/>
                    </a:lnTo>
                    <a:lnTo>
                      <a:pt x="18" y="0"/>
                    </a:lnTo>
                    <a:lnTo>
                      <a:pt x="0" y="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429"/>
              <p:cNvSpPr>
                <a:spLocks/>
              </p:cNvSpPr>
              <p:nvPr/>
            </p:nvSpPr>
            <p:spPr bwMode="auto">
              <a:xfrm>
                <a:off x="1042" y="1017"/>
                <a:ext cx="112" cy="56"/>
              </a:xfrm>
              <a:custGeom>
                <a:avLst/>
                <a:gdLst>
                  <a:gd name="T0" fmla="*/ 104 w 112"/>
                  <a:gd name="T1" fmla="*/ 52 h 56"/>
                  <a:gd name="T2" fmla="*/ 92 w 112"/>
                  <a:gd name="T3" fmla="*/ 54 h 56"/>
                  <a:gd name="T4" fmla="*/ 70 w 112"/>
                  <a:gd name="T5" fmla="*/ 56 h 56"/>
                  <a:gd name="T6" fmla="*/ 66 w 112"/>
                  <a:gd name="T7" fmla="*/ 44 h 56"/>
                  <a:gd name="T8" fmla="*/ 74 w 112"/>
                  <a:gd name="T9" fmla="*/ 36 h 56"/>
                  <a:gd name="T10" fmla="*/ 68 w 112"/>
                  <a:gd name="T11" fmla="*/ 36 h 56"/>
                  <a:gd name="T12" fmla="*/ 58 w 112"/>
                  <a:gd name="T13" fmla="*/ 34 h 56"/>
                  <a:gd name="T14" fmla="*/ 48 w 112"/>
                  <a:gd name="T15" fmla="*/ 34 h 56"/>
                  <a:gd name="T16" fmla="*/ 36 w 112"/>
                  <a:gd name="T17" fmla="*/ 38 h 56"/>
                  <a:gd name="T18" fmla="*/ 26 w 112"/>
                  <a:gd name="T19" fmla="*/ 34 h 56"/>
                  <a:gd name="T20" fmla="*/ 8 w 112"/>
                  <a:gd name="T21" fmla="*/ 20 h 56"/>
                  <a:gd name="T22" fmla="*/ 0 w 112"/>
                  <a:gd name="T23" fmla="*/ 4 h 56"/>
                  <a:gd name="T24" fmla="*/ 8 w 112"/>
                  <a:gd name="T25" fmla="*/ 0 h 56"/>
                  <a:gd name="T26" fmla="*/ 18 w 112"/>
                  <a:gd name="T27" fmla="*/ 6 h 56"/>
                  <a:gd name="T28" fmla="*/ 26 w 112"/>
                  <a:gd name="T29" fmla="*/ 14 h 56"/>
                  <a:gd name="T30" fmla="*/ 40 w 112"/>
                  <a:gd name="T31" fmla="*/ 26 h 56"/>
                  <a:gd name="T32" fmla="*/ 48 w 112"/>
                  <a:gd name="T33" fmla="*/ 24 h 56"/>
                  <a:gd name="T34" fmla="*/ 40 w 112"/>
                  <a:gd name="T35" fmla="*/ 16 h 56"/>
                  <a:gd name="T36" fmla="*/ 40 w 112"/>
                  <a:gd name="T37" fmla="*/ 10 h 56"/>
                  <a:gd name="T38" fmla="*/ 48 w 112"/>
                  <a:gd name="T39" fmla="*/ 8 h 56"/>
                  <a:gd name="T40" fmla="*/ 58 w 112"/>
                  <a:gd name="T41" fmla="*/ 16 h 56"/>
                  <a:gd name="T42" fmla="*/ 70 w 112"/>
                  <a:gd name="T43" fmla="*/ 26 h 56"/>
                  <a:gd name="T44" fmla="*/ 74 w 112"/>
                  <a:gd name="T45" fmla="*/ 20 h 56"/>
                  <a:gd name="T46" fmla="*/ 68 w 112"/>
                  <a:gd name="T47" fmla="*/ 12 h 56"/>
                  <a:gd name="T48" fmla="*/ 62 w 112"/>
                  <a:gd name="T49" fmla="*/ 4 h 56"/>
                  <a:gd name="T50" fmla="*/ 64 w 112"/>
                  <a:gd name="T51" fmla="*/ 0 h 56"/>
                  <a:gd name="T52" fmla="*/ 78 w 112"/>
                  <a:gd name="T53" fmla="*/ 2 h 56"/>
                  <a:gd name="T54" fmla="*/ 84 w 112"/>
                  <a:gd name="T55" fmla="*/ 8 h 56"/>
                  <a:gd name="T56" fmla="*/ 92 w 112"/>
                  <a:gd name="T57" fmla="*/ 4 h 56"/>
                  <a:gd name="T58" fmla="*/ 104 w 112"/>
                  <a:gd name="T59" fmla="*/ 4 h 56"/>
                  <a:gd name="T60" fmla="*/ 108 w 112"/>
                  <a:gd name="T61" fmla="*/ 10 h 56"/>
                  <a:gd name="T62" fmla="*/ 110 w 112"/>
                  <a:gd name="T63" fmla="*/ 28 h 56"/>
                  <a:gd name="T64" fmla="*/ 112 w 112"/>
                  <a:gd name="T65" fmla="*/ 36 h 56"/>
                  <a:gd name="T66" fmla="*/ 104 w 112"/>
                  <a:gd name="T67" fmla="*/ 40 h 56"/>
                  <a:gd name="T68" fmla="*/ 104 w 112"/>
                  <a:gd name="T69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56">
                    <a:moveTo>
                      <a:pt x="104" y="52"/>
                    </a:moveTo>
                    <a:lnTo>
                      <a:pt x="92" y="54"/>
                    </a:lnTo>
                    <a:lnTo>
                      <a:pt x="70" y="56"/>
                    </a:lnTo>
                    <a:lnTo>
                      <a:pt x="66" y="44"/>
                    </a:lnTo>
                    <a:lnTo>
                      <a:pt x="74" y="36"/>
                    </a:lnTo>
                    <a:lnTo>
                      <a:pt x="68" y="36"/>
                    </a:lnTo>
                    <a:lnTo>
                      <a:pt x="58" y="34"/>
                    </a:lnTo>
                    <a:lnTo>
                      <a:pt x="48" y="34"/>
                    </a:lnTo>
                    <a:lnTo>
                      <a:pt x="36" y="38"/>
                    </a:lnTo>
                    <a:lnTo>
                      <a:pt x="26" y="34"/>
                    </a:lnTo>
                    <a:lnTo>
                      <a:pt x="8" y="20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18" y="6"/>
                    </a:lnTo>
                    <a:lnTo>
                      <a:pt x="26" y="14"/>
                    </a:lnTo>
                    <a:lnTo>
                      <a:pt x="40" y="26"/>
                    </a:lnTo>
                    <a:lnTo>
                      <a:pt x="48" y="24"/>
                    </a:lnTo>
                    <a:lnTo>
                      <a:pt x="40" y="16"/>
                    </a:lnTo>
                    <a:lnTo>
                      <a:pt x="40" y="10"/>
                    </a:lnTo>
                    <a:lnTo>
                      <a:pt x="48" y="8"/>
                    </a:lnTo>
                    <a:lnTo>
                      <a:pt x="58" y="16"/>
                    </a:lnTo>
                    <a:lnTo>
                      <a:pt x="70" y="26"/>
                    </a:lnTo>
                    <a:lnTo>
                      <a:pt x="74" y="20"/>
                    </a:lnTo>
                    <a:lnTo>
                      <a:pt x="68" y="12"/>
                    </a:lnTo>
                    <a:lnTo>
                      <a:pt x="62" y="4"/>
                    </a:lnTo>
                    <a:lnTo>
                      <a:pt x="64" y="0"/>
                    </a:lnTo>
                    <a:lnTo>
                      <a:pt x="78" y="2"/>
                    </a:lnTo>
                    <a:lnTo>
                      <a:pt x="84" y="8"/>
                    </a:lnTo>
                    <a:lnTo>
                      <a:pt x="92" y="4"/>
                    </a:lnTo>
                    <a:lnTo>
                      <a:pt x="104" y="4"/>
                    </a:lnTo>
                    <a:lnTo>
                      <a:pt x="108" y="10"/>
                    </a:lnTo>
                    <a:lnTo>
                      <a:pt x="110" y="28"/>
                    </a:lnTo>
                    <a:lnTo>
                      <a:pt x="112" y="36"/>
                    </a:lnTo>
                    <a:lnTo>
                      <a:pt x="104" y="40"/>
                    </a:lnTo>
                    <a:lnTo>
                      <a:pt x="104" y="5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430"/>
              <p:cNvSpPr>
                <a:spLocks/>
              </p:cNvSpPr>
              <p:nvPr/>
            </p:nvSpPr>
            <p:spPr bwMode="auto">
              <a:xfrm>
                <a:off x="1168" y="1003"/>
                <a:ext cx="270" cy="84"/>
              </a:xfrm>
              <a:custGeom>
                <a:avLst/>
                <a:gdLst>
                  <a:gd name="T0" fmla="*/ 48 w 270"/>
                  <a:gd name="T1" fmla="*/ 26 h 84"/>
                  <a:gd name="T2" fmla="*/ 34 w 270"/>
                  <a:gd name="T3" fmla="*/ 28 h 84"/>
                  <a:gd name="T4" fmla="*/ 20 w 270"/>
                  <a:gd name="T5" fmla="*/ 26 h 84"/>
                  <a:gd name="T6" fmla="*/ 6 w 270"/>
                  <a:gd name="T7" fmla="*/ 20 h 84"/>
                  <a:gd name="T8" fmla="*/ 0 w 270"/>
                  <a:gd name="T9" fmla="*/ 14 h 84"/>
                  <a:gd name="T10" fmla="*/ 2 w 270"/>
                  <a:gd name="T11" fmla="*/ 4 h 84"/>
                  <a:gd name="T12" fmla="*/ 14 w 270"/>
                  <a:gd name="T13" fmla="*/ 0 h 84"/>
                  <a:gd name="T14" fmla="*/ 32 w 270"/>
                  <a:gd name="T15" fmla="*/ 6 h 84"/>
                  <a:gd name="T16" fmla="*/ 48 w 270"/>
                  <a:gd name="T17" fmla="*/ 10 h 84"/>
                  <a:gd name="T18" fmla="*/ 54 w 270"/>
                  <a:gd name="T19" fmla="*/ 18 h 84"/>
                  <a:gd name="T20" fmla="*/ 70 w 270"/>
                  <a:gd name="T21" fmla="*/ 18 h 84"/>
                  <a:gd name="T22" fmla="*/ 88 w 270"/>
                  <a:gd name="T23" fmla="*/ 14 h 84"/>
                  <a:gd name="T24" fmla="*/ 96 w 270"/>
                  <a:gd name="T25" fmla="*/ 24 h 84"/>
                  <a:gd name="T26" fmla="*/ 96 w 270"/>
                  <a:gd name="T27" fmla="*/ 34 h 84"/>
                  <a:gd name="T28" fmla="*/ 100 w 270"/>
                  <a:gd name="T29" fmla="*/ 40 h 84"/>
                  <a:gd name="T30" fmla="*/ 120 w 270"/>
                  <a:gd name="T31" fmla="*/ 52 h 84"/>
                  <a:gd name="T32" fmla="*/ 150 w 270"/>
                  <a:gd name="T33" fmla="*/ 52 h 84"/>
                  <a:gd name="T34" fmla="*/ 172 w 270"/>
                  <a:gd name="T35" fmla="*/ 54 h 84"/>
                  <a:gd name="T36" fmla="*/ 198 w 270"/>
                  <a:gd name="T37" fmla="*/ 44 h 84"/>
                  <a:gd name="T38" fmla="*/ 236 w 270"/>
                  <a:gd name="T39" fmla="*/ 46 h 84"/>
                  <a:gd name="T40" fmla="*/ 256 w 270"/>
                  <a:gd name="T41" fmla="*/ 50 h 84"/>
                  <a:gd name="T42" fmla="*/ 270 w 270"/>
                  <a:gd name="T43" fmla="*/ 56 h 84"/>
                  <a:gd name="T44" fmla="*/ 268 w 270"/>
                  <a:gd name="T45" fmla="*/ 66 h 84"/>
                  <a:gd name="T46" fmla="*/ 262 w 270"/>
                  <a:gd name="T47" fmla="*/ 70 h 84"/>
                  <a:gd name="T48" fmla="*/ 260 w 270"/>
                  <a:gd name="T49" fmla="*/ 82 h 84"/>
                  <a:gd name="T50" fmla="*/ 222 w 270"/>
                  <a:gd name="T51" fmla="*/ 84 h 84"/>
                  <a:gd name="T52" fmla="*/ 212 w 270"/>
                  <a:gd name="T53" fmla="*/ 76 h 84"/>
                  <a:gd name="T54" fmla="*/ 206 w 270"/>
                  <a:gd name="T55" fmla="*/ 84 h 84"/>
                  <a:gd name="T56" fmla="*/ 132 w 270"/>
                  <a:gd name="T57" fmla="*/ 84 h 84"/>
                  <a:gd name="T58" fmla="*/ 130 w 270"/>
                  <a:gd name="T59" fmla="*/ 74 h 84"/>
                  <a:gd name="T60" fmla="*/ 126 w 270"/>
                  <a:gd name="T61" fmla="*/ 72 h 84"/>
                  <a:gd name="T62" fmla="*/ 120 w 270"/>
                  <a:gd name="T63" fmla="*/ 78 h 84"/>
                  <a:gd name="T64" fmla="*/ 116 w 270"/>
                  <a:gd name="T65" fmla="*/ 84 h 84"/>
                  <a:gd name="T66" fmla="*/ 92 w 270"/>
                  <a:gd name="T67" fmla="*/ 80 h 84"/>
                  <a:gd name="T68" fmla="*/ 88 w 270"/>
                  <a:gd name="T69" fmla="*/ 74 h 84"/>
                  <a:gd name="T70" fmla="*/ 84 w 270"/>
                  <a:gd name="T71" fmla="*/ 78 h 84"/>
                  <a:gd name="T72" fmla="*/ 78 w 270"/>
                  <a:gd name="T73" fmla="*/ 78 h 84"/>
                  <a:gd name="T74" fmla="*/ 72 w 270"/>
                  <a:gd name="T75" fmla="*/ 70 h 84"/>
                  <a:gd name="T76" fmla="*/ 68 w 270"/>
                  <a:gd name="T77" fmla="*/ 58 h 84"/>
                  <a:gd name="T78" fmla="*/ 68 w 270"/>
                  <a:gd name="T79" fmla="*/ 54 h 84"/>
                  <a:gd name="T80" fmla="*/ 72 w 270"/>
                  <a:gd name="T81" fmla="*/ 48 h 84"/>
                  <a:gd name="T82" fmla="*/ 64 w 270"/>
                  <a:gd name="T83" fmla="*/ 38 h 84"/>
                  <a:gd name="T84" fmla="*/ 58 w 270"/>
                  <a:gd name="T85" fmla="*/ 28 h 84"/>
                  <a:gd name="T86" fmla="*/ 48 w 270"/>
                  <a:gd name="T87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0" h="84">
                    <a:moveTo>
                      <a:pt x="48" y="26"/>
                    </a:moveTo>
                    <a:lnTo>
                      <a:pt x="34" y="28"/>
                    </a:lnTo>
                    <a:lnTo>
                      <a:pt x="20" y="26"/>
                    </a:lnTo>
                    <a:lnTo>
                      <a:pt x="6" y="20"/>
                    </a:lnTo>
                    <a:lnTo>
                      <a:pt x="0" y="14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32" y="6"/>
                    </a:lnTo>
                    <a:lnTo>
                      <a:pt x="48" y="10"/>
                    </a:lnTo>
                    <a:lnTo>
                      <a:pt x="54" y="18"/>
                    </a:lnTo>
                    <a:lnTo>
                      <a:pt x="70" y="18"/>
                    </a:lnTo>
                    <a:lnTo>
                      <a:pt x="88" y="14"/>
                    </a:lnTo>
                    <a:lnTo>
                      <a:pt x="96" y="24"/>
                    </a:lnTo>
                    <a:lnTo>
                      <a:pt x="96" y="34"/>
                    </a:lnTo>
                    <a:lnTo>
                      <a:pt x="100" y="40"/>
                    </a:lnTo>
                    <a:lnTo>
                      <a:pt x="120" y="52"/>
                    </a:lnTo>
                    <a:lnTo>
                      <a:pt x="150" y="52"/>
                    </a:lnTo>
                    <a:lnTo>
                      <a:pt x="172" y="54"/>
                    </a:lnTo>
                    <a:lnTo>
                      <a:pt x="198" y="44"/>
                    </a:lnTo>
                    <a:lnTo>
                      <a:pt x="236" y="46"/>
                    </a:lnTo>
                    <a:lnTo>
                      <a:pt x="256" y="50"/>
                    </a:lnTo>
                    <a:lnTo>
                      <a:pt x="270" y="56"/>
                    </a:lnTo>
                    <a:lnTo>
                      <a:pt x="268" y="66"/>
                    </a:lnTo>
                    <a:lnTo>
                      <a:pt x="262" y="70"/>
                    </a:lnTo>
                    <a:lnTo>
                      <a:pt x="260" y="82"/>
                    </a:lnTo>
                    <a:lnTo>
                      <a:pt x="222" y="84"/>
                    </a:lnTo>
                    <a:lnTo>
                      <a:pt x="212" y="76"/>
                    </a:lnTo>
                    <a:lnTo>
                      <a:pt x="206" y="84"/>
                    </a:lnTo>
                    <a:lnTo>
                      <a:pt x="132" y="8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0" y="78"/>
                    </a:lnTo>
                    <a:lnTo>
                      <a:pt x="116" y="84"/>
                    </a:lnTo>
                    <a:lnTo>
                      <a:pt x="92" y="80"/>
                    </a:lnTo>
                    <a:lnTo>
                      <a:pt x="88" y="74"/>
                    </a:lnTo>
                    <a:lnTo>
                      <a:pt x="84" y="78"/>
                    </a:lnTo>
                    <a:lnTo>
                      <a:pt x="78" y="78"/>
                    </a:lnTo>
                    <a:lnTo>
                      <a:pt x="72" y="70"/>
                    </a:lnTo>
                    <a:lnTo>
                      <a:pt x="68" y="58"/>
                    </a:lnTo>
                    <a:lnTo>
                      <a:pt x="68" y="54"/>
                    </a:lnTo>
                    <a:lnTo>
                      <a:pt x="72" y="48"/>
                    </a:lnTo>
                    <a:lnTo>
                      <a:pt x="64" y="38"/>
                    </a:lnTo>
                    <a:lnTo>
                      <a:pt x="58" y="28"/>
                    </a:lnTo>
                    <a:lnTo>
                      <a:pt x="48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431"/>
              <p:cNvSpPr>
                <a:spLocks/>
              </p:cNvSpPr>
              <p:nvPr/>
            </p:nvSpPr>
            <p:spPr bwMode="auto">
              <a:xfrm>
                <a:off x="1182" y="1101"/>
                <a:ext cx="90" cy="64"/>
              </a:xfrm>
              <a:custGeom>
                <a:avLst/>
                <a:gdLst>
                  <a:gd name="T0" fmla="*/ 8 w 90"/>
                  <a:gd name="T1" fmla="*/ 2 h 64"/>
                  <a:gd name="T2" fmla="*/ 0 w 90"/>
                  <a:gd name="T3" fmla="*/ 14 h 64"/>
                  <a:gd name="T4" fmla="*/ 4 w 90"/>
                  <a:gd name="T5" fmla="*/ 36 h 64"/>
                  <a:gd name="T6" fmla="*/ 8 w 90"/>
                  <a:gd name="T7" fmla="*/ 50 h 64"/>
                  <a:gd name="T8" fmla="*/ 12 w 90"/>
                  <a:gd name="T9" fmla="*/ 62 h 64"/>
                  <a:gd name="T10" fmla="*/ 24 w 90"/>
                  <a:gd name="T11" fmla="*/ 64 h 64"/>
                  <a:gd name="T12" fmla="*/ 34 w 90"/>
                  <a:gd name="T13" fmla="*/ 52 h 64"/>
                  <a:gd name="T14" fmla="*/ 30 w 90"/>
                  <a:gd name="T15" fmla="*/ 42 h 64"/>
                  <a:gd name="T16" fmla="*/ 42 w 90"/>
                  <a:gd name="T17" fmla="*/ 40 h 64"/>
                  <a:gd name="T18" fmla="*/ 60 w 90"/>
                  <a:gd name="T19" fmla="*/ 40 h 64"/>
                  <a:gd name="T20" fmla="*/ 78 w 90"/>
                  <a:gd name="T21" fmla="*/ 18 h 64"/>
                  <a:gd name="T22" fmla="*/ 90 w 90"/>
                  <a:gd name="T23" fmla="*/ 2 h 64"/>
                  <a:gd name="T24" fmla="*/ 60 w 90"/>
                  <a:gd name="T25" fmla="*/ 2 h 64"/>
                  <a:gd name="T26" fmla="*/ 42 w 90"/>
                  <a:gd name="T27" fmla="*/ 0 h 64"/>
                  <a:gd name="T28" fmla="*/ 20 w 90"/>
                  <a:gd name="T29" fmla="*/ 0 h 64"/>
                  <a:gd name="T30" fmla="*/ 8 w 90"/>
                  <a:gd name="T31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64">
                    <a:moveTo>
                      <a:pt x="8" y="2"/>
                    </a:moveTo>
                    <a:lnTo>
                      <a:pt x="0" y="14"/>
                    </a:lnTo>
                    <a:lnTo>
                      <a:pt x="4" y="36"/>
                    </a:lnTo>
                    <a:lnTo>
                      <a:pt x="8" y="50"/>
                    </a:lnTo>
                    <a:lnTo>
                      <a:pt x="12" y="62"/>
                    </a:lnTo>
                    <a:lnTo>
                      <a:pt x="24" y="64"/>
                    </a:lnTo>
                    <a:lnTo>
                      <a:pt x="34" y="52"/>
                    </a:lnTo>
                    <a:lnTo>
                      <a:pt x="30" y="42"/>
                    </a:lnTo>
                    <a:lnTo>
                      <a:pt x="42" y="40"/>
                    </a:lnTo>
                    <a:lnTo>
                      <a:pt x="60" y="40"/>
                    </a:lnTo>
                    <a:lnTo>
                      <a:pt x="78" y="18"/>
                    </a:lnTo>
                    <a:lnTo>
                      <a:pt x="90" y="2"/>
                    </a:lnTo>
                    <a:lnTo>
                      <a:pt x="60" y="2"/>
                    </a:lnTo>
                    <a:lnTo>
                      <a:pt x="42" y="0"/>
                    </a:lnTo>
                    <a:lnTo>
                      <a:pt x="20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432"/>
              <p:cNvSpPr>
                <a:spLocks/>
              </p:cNvSpPr>
              <p:nvPr/>
            </p:nvSpPr>
            <p:spPr bwMode="auto">
              <a:xfrm>
                <a:off x="1242" y="783"/>
                <a:ext cx="490" cy="252"/>
              </a:xfrm>
              <a:custGeom>
                <a:avLst/>
                <a:gdLst>
                  <a:gd name="T0" fmla="*/ 370 w 490"/>
                  <a:gd name="T1" fmla="*/ 94 h 252"/>
                  <a:gd name="T2" fmla="*/ 324 w 490"/>
                  <a:gd name="T3" fmla="*/ 130 h 252"/>
                  <a:gd name="T4" fmla="*/ 280 w 490"/>
                  <a:gd name="T5" fmla="*/ 126 h 252"/>
                  <a:gd name="T6" fmla="*/ 296 w 490"/>
                  <a:gd name="T7" fmla="*/ 138 h 252"/>
                  <a:gd name="T8" fmla="*/ 264 w 490"/>
                  <a:gd name="T9" fmla="*/ 140 h 252"/>
                  <a:gd name="T10" fmla="*/ 254 w 490"/>
                  <a:gd name="T11" fmla="*/ 148 h 252"/>
                  <a:gd name="T12" fmla="*/ 254 w 490"/>
                  <a:gd name="T13" fmla="*/ 154 h 252"/>
                  <a:gd name="T14" fmla="*/ 268 w 490"/>
                  <a:gd name="T15" fmla="*/ 170 h 252"/>
                  <a:gd name="T16" fmla="*/ 260 w 490"/>
                  <a:gd name="T17" fmla="*/ 184 h 252"/>
                  <a:gd name="T18" fmla="*/ 220 w 490"/>
                  <a:gd name="T19" fmla="*/ 206 h 252"/>
                  <a:gd name="T20" fmla="*/ 164 w 490"/>
                  <a:gd name="T21" fmla="*/ 216 h 252"/>
                  <a:gd name="T22" fmla="*/ 206 w 490"/>
                  <a:gd name="T23" fmla="*/ 232 h 252"/>
                  <a:gd name="T24" fmla="*/ 224 w 490"/>
                  <a:gd name="T25" fmla="*/ 236 h 252"/>
                  <a:gd name="T26" fmla="*/ 172 w 490"/>
                  <a:gd name="T27" fmla="*/ 252 h 252"/>
                  <a:gd name="T28" fmla="*/ 138 w 490"/>
                  <a:gd name="T29" fmla="*/ 238 h 252"/>
                  <a:gd name="T30" fmla="*/ 88 w 490"/>
                  <a:gd name="T31" fmla="*/ 244 h 252"/>
                  <a:gd name="T32" fmla="*/ 62 w 490"/>
                  <a:gd name="T33" fmla="*/ 244 h 252"/>
                  <a:gd name="T34" fmla="*/ 42 w 490"/>
                  <a:gd name="T35" fmla="*/ 224 h 252"/>
                  <a:gd name="T36" fmla="*/ 80 w 490"/>
                  <a:gd name="T37" fmla="*/ 212 h 252"/>
                  <a:gd name="T38" fmla="*/ 88 w 490"/>
                  <a:gd name="T39" fmla="*/ 196 h 252"/>
                  <a:gd name="T40" fmla="*/ 132 w 490"/>
                  <a:gd name="T41" fmla="*/ 212 h 252"/>
                  <a:gd name="T42" fmla="*/ 140 w 490"/>
                  <a:gd name="T43" fmla="*/ 194 h 252"/>
                  <a:gd name="T44" fmla="*/ 108 w 490"/>
                  <a:gd name="T45" fmla="*/ 194 h 252"/>
                  <a:gd name="T46" fmla="*/ 106 w 490"/>
                  <a:gd name="T47" fmla="*/ 180 h 252"/>
                  <a:gd name="T48" fmla="*/ 68 w 490"/>
                  <a:gd name="T49" fmla="*/ 176 h 252"/>
                  <a:gd name="T50" fmla="*/ 114 w 490"/>
                  <a:gd name="T51" fmla="*/ 160 h 252"/>
                  <a:gd name="T52" fmla="*/ 160 w 490"/>
                  <a:gd name="T53" fmla="*/ 158 h 252"/>
                  <a:gd name="T54" fmla="*/ 114 w 490"/>
                  <a:gd name="T55" fmla="*/ 138 h 252"/>
                  <a:gd name="T56" fmla="*/ 86 w 490"/>
                  <a:gd name="T57" fmla="*/ 114 h 252"/>
                  <a:gd name="T58" fmla="*/ 144 w 490"/>
                  <a:gd name="T59" fmla="*/ 120 h 252"/>
                  <a:gd name="T60" fmla="*/ 166 w 490"/>
                  <a:gd name="T61" fmla="*/ 126 h 252"/>
                  <a:gd name="T62" fmla="*/ 168 w 490"/>
                  <a:gd name="T63" fmla="*/ 104 h 252"/>
                  <a:gd name="T64" fmla="*/ 208 w 490"/>
                  <a:gd name="T65" fmla="*/ 86 h 252"/>
                  <a:gd name="T66" fmla="*/ 226 w 490"/>
                  <a:gd name="T67" fmla="*/ 68 h 252"/>
                  <a:gd name="T68" fmla="*/ 162 w 490"/>
                  <a:gd name="T69" fmla="*/ 96 h 252"/>
                  <a:gd name="T70" fmla="*/ 128 w 490"/>
                  <a:gd name="T71" fmla="*/ 100 h 252"/>
                  <a:gd name="T72" fmla="*/ 98 w 490"/>
                  <a:gd name="T73" fmla="*/ 82 h 252"/>
                  <a:gd name="T74" fmla="*/ 62 w 490"/>
                  <a:gd name="T75" fmla="*/ 78 h 252"/>
                  <a:gd name="T76" fmla="*/ 48 w 490"/>
                  <a:gd name="T77" fmla="*/ 66 h 252"/>
                  <a:gd name="T78" fmla="*/ 32 w 490"/>
                  <a:gd name="T79" fmla="*/ 66 h 252"/>
                  <a:gd name="T80" fmla="*/ 20 w 490"/>
                  <a:gd name="T81" fmla="*/ 56 h 252"/>
                  <a:gd name="T82" fmla="*/ 36 w 490"/>
                  <a:gd name="T83" fmla="*/ 50 h 252"/>
                  <a:gd name="T84" fmla="*/ 80 w 490"/>
                  <a:gd name="T85" fmla="*/ 46 h 252"/>
                  <a:gd name="T86" fmla="*/ 102 w 490"/>
                  <a:gd name="T87" fmla="*/ 28 h 252"/>
                  <a:gd name="T88" fmla="*/ 168 w 490"/>
                  <a:gd name="T89" fmla="*/ 40 h 252"/>
                  <a:gd name="T90" fmla="*/ 164 w 490"/>
                  <a:gd name="T91" fmla="*/ 18 h 252"/>
                  <a:gd name="T92" fmla="*/ 216 w 490"/>
                  <a:gd name="T93" fmla="*/ 10 h 252"/>
                  <a:gd name="T94" fmla="*/ 254 w 490"/>
                  <a:gd name="T95" fmla="*/ 22 h 252"/>
                  <a:gd name="T96" fmla="*/ 278 w 490"/>
                  <a:gd name="T97" fmla="*/ 4 h 252"/>
                  <a:gd name="T98" fmla="*/ 298 w 490"/>
                  <a:gd name="T99" fmla="*/ 2 h 252"/>
                  <a:gd name="T100" fmla="*/ 350 w 490"/>
                  <a:gd name="T101" fmla="*/ 2 h 252"/>
                  <a:gd name="T102" fmla="*/ 388 w 490"/>
                  <a:gd name="T103" fmla="*/ 16 h 252"/>
                  <a:gd name="T104" fmla="*/ 452 w 490"/>
                  <a:gd name="T105" fmla="*/ 14 h 252"/>
                  <a:gd name="T106" fmla="*/ 482 w 490"/>
                  <a:gd name="T107" fmla="*/ 40 h 252"/>
                  <a:gd name="T108" fmla="*/ 376 w 490"/>
                  <a:gd name="T109" fmla="*/ 62 h 252"/>
                  <a:gd name="T110" fmla="*/ 398 w 490"/>
                  <a:gd name="T111" fmla="*/ 7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0" h="252">
                    <a:moveTo>
                      <a:pt x="434" y="68"/>
                    </a:moveTo>
                    <a:lnTo>
                      <a:pt x="412" y="76"/>
                    </a:lnTo>
                    <a:lnTo>
                      <a:pt x="396" y="86"/>
                    </a:lnTo>
                    <a:lnTo>
                      <a:pt x="370" y="94"/>
                    </a:lnTo>
                    <a:lnTo>
                      <a:pt x="352" y="108"/>
                    </a:lnTo>
                    <a:lnTo>
                      <a:pt x="340" y="108"/>
                    </a:lnTo>
                    <a:lnTo>
                      <a:pt x="336" y="120"/>
                    </a:lnTo>
                    <a:lnTo>
                      <a:pt x="324" y="130"/>
                    </a:lnTo>
                    <a:lnTo>
                      <a:pt x="308" y="134"/>
                    </a:lnTo>
                    <a:lnTo>
                      <a:pt x="300" y="128"/>
                    </a:lnTo>
                    <a:lnTo>
                      <a:pt x="286" y="124"/>
                    </a:lnTo>
                    <a:lnTo>
                      <a:pt x="280" y="126"/>
                    </a:lnTo>
                    <a:lnTo>
                      <a:pt x="288" y="130"/>
                    </a:lnTo>
                    <a:lnTo>
                      <a:pt x="296" y="132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4" y="138"/>
                    </a:lnTo>
                    <a:lnTo>
                      <a:pt x="286" y="138"/>
                    </a:lnTo>
                    <a:lnTo>
                      <a:pt x="276" y="142"/>
                    </a:lnTo>
                    <a:lnTo>
                      <a:pt x="264" y="140"/>
                    </a:lnTo>
                    <a:lnTo>
                      <a:pt x="246" y="138"/>
                    </a:lnTo>
                    <a:lnTo>
                      <a:pt x="234" y="142"/>
                    </a:lnTo>
                    <a:lnTo>
                      <a:pt x="240" y="148"/>
                    </a:lnTo>
                    <a:lnTo>
                      <a:pt x="254" y="148"/>
                    </a:lnTo>
                    <a:lnTo>
                      <a:pt x="272" y="148"/>
                    </a:lnTo>
                    <a:lnTo>
                      <a:pt x="276" y="154"/>
                    </a:lnTo>
                    <a:lnTo>
                      <a:pt x="268" y="154"/>
                    </a:lnTo>
                    <a:lnTo>
                      <a:pt x="254" y="154"/>
                    </a:lnTo>
                    <a:lnTo>
                      <a:pt x="256" y="160"/>
                    </a:lnTo>
                    <a:lnTo>
                      <a:pt x="272" y="162"/>
                    </a:lnTo>
                    <a:lnTo>
                      <a:pt x="272" y="168"/>
                    </a:lnTo>
                    <a:lnTo>
                      <a:pt x="268" y="170"/>
                    </a:lnTo>
                    <a:lnTo>
                      <a:pt x="250" y="168"/>
                    </a:lnTo>
                    <a:lnTo>
                      <a:pt x="254" y="174"/>
                    </a:lnTo>
                    <a:lnTo>
                      <a:pt x="266" y="180"/>
                    </a:lnTo>
                    <a:lnTo>
                      <a:pt x="260" y="184"/>
                    </a:lnTo>
                    <a:lnTo>
                      <a:pt x="258" y="188"/>
                    </a:lnTo>
                    <a:lnTo>
                      <a:pt x="254" y="192"/>
                    </a:lnTo>
                    <a:lnTo>
                      <a:pt x="224" y="194"/>
                    </a:lnTo>
                    <a:lnTo>
                      <a:pt x="220" y="206"/>
                    </a:lnTo>
                    <a:lnTo>
                      <a:pt x="210" y="212"/>
                    </a:lnTo>
                    <a:lnTo>
                      <a:pt x="186" y="212"/>
                    </a:lnTo>
                    <a:lnTo>
                      <a:pt x="166" y="208"/>
                    </a:lnTo>
                    <a:lnTo>
                      <a:pt x="164" y="216"/>
                    </a:lnTo>
                    <a:lnTo>
                      <a:pt x="180" y="220"/>
                    </a:lnTo>
                    <a:lnTo>
                      <a:pt x="202" y="220"/>
                    </a:lnTo>
                    <a:lnTo>
                      <a:pt x="204" y="226"/>
                    </a:lnTo>
                    <a:lnTo>
                      <a:pt x="206" y="232"/>
                    </a:lnTo>
                    <a:lnTo>
                      <a:pt x="214" y="226"/>
                    </a:lnTo>
                    <a:lnTo>
                      <a:pt x="218" y="222"/>
                    </a:lnTo>
                    <a:lnTo>
                      <a:pt x="222" y="226"/>
                    </a:lnTo>
                    <a:lnTo>
                      <a:pt x="224" y="236"/>
                    </a:lnTo>
                    <a:lnTo>
                      <a:pt x="218" y="240"/>
                    </a:lnTo>
                    <a:lnTo>
                      <a:pt x="204" y="244"/>
                    </a:lnTo>
                    <a:lnTo>
                      <a:pt x="188" y="250"/>
                    </a:lnTo>
                    <a:lnTo>
                      <a:pt x="172" y="252"/>
                    </a:lnTo>
                    <a:lnTo>
                      <a:pt x="172" y="244"/>
                    </a:lnTo>
                    <a:lnTo>
                      <a:pt x="162" y="240"/>
                    </a:lnTo>
                    <a:lnTo>
                      <a:pt x="150" y="242"/>
                    </a:lnTo>
                    <a:lnTo>
                      <a:pt x="138" y="238"/>
                    </a:lnTo>
                    <a:lnTo>
                      <a:pt x="132" y="244"/>
                    </a:lnTo>
                    <a:lnTo>
                      <a:pt x="124" y="238"/>
                    </a:lnTo>
                    <a:lnTo>
                      <a:pt x="120" y="244"/>
                    </a:lnTo>
                    <a:lnTo>
                      <a:pt x="88" y="244"/>
                    </a:lnTo>
                    <a:lnTo>
                      <a:pt x="82" y="238"/>
                    </a:lnTo>
                    <a:lnTo>
                      <a:pt x="72" y="244"/>
                    </a:lnTo>
                    <a:lnTo>
                      <a:pt x="68" y="240"/>
                    </a:lnTo>
                    <a:lnTo>
                      <a:pt x="62" y="244"/>
                    </a:lnTo>
                    <a:lnTo>
                      <a:pt x="56" y="236"/>
                    </a:lnTo>
                    <a:lnTo>
                      <a:pt x="46" y="244"/>
                    </a:lnTo>
                    <a:lnTo>
                      <a:pt x="38" y="236"/>
                    </a:lnTo>
                    <a:lnTo>
                      <a:pt x="42" y="224"/>
                    </a:lnTo>
                    <a:lnTo>
                      <a:pt x="56" y="220"/>
                    </a:lnTo>
                    <a:lnTo>
                      <a:pt x="72" y="220"/>
                    </a:lnTo>
                    <a:lnTo>
                      <a:pt x="84" y="220"/>
                    </a:lnTo>
                    <a:lnTo>
                      <a:pt x="80" y="212"/>
                    </a:lnTo>
                    <a:lnTo>
                      <a:pt x="70" y="212"/>
                    </a:lnTo>
                    <a:lnTo>
                      <a:pt x="62" y="204"/>
                    </a:lnTo>
                    <a:lnTo>
                      <a:pt x="62" y="196"/>
                    </a:lnTo>
                    <a:lnTo>
                      <a:pt x="88" y="196"/>
                    </a:lnTo>
                    <a:lnTo>
                      <a:pt x="94" y="204"/>
                    </a:lnTo>
                    <a:lnTo>
                      <a:pt x="102" y="210"/>
                    </a:lnTo>
                    <a:lnTo>
                      <a:pt x="120" y="212"/>
                    </a:lnTo>
                    <a:lnTo>
                      <a:pt x="132" y="212"/>
                    </a:lnTo>
                    <a:lnTo>
                      <a:pt x="146" y="202"/>
                    </a:lnTo>
                    <a:lnTo>
                      <a:pt x="152" y="190"/>
                    </a:lnTo>
                    <a:lnTo>
                      <a:pt x="148" y="188"/>
                    </a:lnTo>
                    <a:lnTo>
                      <a:pt x="140" y="194"/>
                    </a:lnTo>
                    <a:lnTo>
                      <a:pt x="132" y="202"/>
                    </a:lnTo>
                    <a:lnTo>
                      <a:pt x="122" y="206"/>
                    </a:lnTo>
                    <a:lnTo>
                      <a:pt x="104" y="200"/>
                    </a:lnTo>
                    <a:lnTo>
                      <a:pt x="108" y="194"/>
                    </a:lnTo>
                    <a:lnTo>
                      <a:pt x="118" y="186"/>
                    </a:lnTo>
                    <a:lnTo>
                      <a:pt x="116" y="182"/>
                    </a:lnTo>
                    <a:lnTo>
                      <a:pt x="114" y="174"/>
                    </a:lnTo>
                    <a:lnTo>
                      <a:pt x="106" y="180"/>
                    </a:lnTo>
                    <a:lnTo>
                      <a:pt x="100" y="186"/>
                    </a:lnTo>
                    <a:lnTo>
                      <a:pt x="88" y="182"/>
                    </a:lnTo>
                    <a:lnTo>
                      <a:pt x="76" y="184"/>
                    </a:lnTo>
                    <a:lnTo>
                      <a:pt x="68" y="176"/>
                    </a:lnTo>
                    <a:lnTo>
                      <a:pt x="78" y="166"/>
                    </a:lnTo>
                    <a:lnTo>
                      <a:pt x="86" y="162"/>
                    </a:lnTo>
                    <a:lnTo>
                      <a:pt x="104" y="162"/>
                    </a:lnTo>
                    <a:lnTo>
                      <a:pt x="114" y="160"/>
                    </a:lnTo>
                    <a:lnTo>
                      <a:pt x="126" y="162"/>
                    </a:lnTo>
                    <a:lnTo>
                      <a:pt x="138" y="166"/>
                    </a:lnTo>
                    <a:lnTo>
                      <a:pt x="150" y="166"/>
                    </a:lnTo>
                    <a:lnTo>
                      <a:pt x="160" y="158"/>
                    </a:lnTo>
                    <a:lnTo>
                      <a:pt x="154" y="156"/>
                    </a:lnTo>
                    <a:lnTo>
                      <a:pt x="142" y="158"/>
                    </a:lnTo>
                    <a:lnTo>
                      <a:pt x="126" y="154"/>
                    </a:lnTo>
                    <a:lnTo>
                      <a:pt x="114" y="138"/>
                    </a:lnTo>
                    <a:lnTo>
                      <a:pt x="106" y="130"/>
                    </a:lnTo>
                    <a:lnTo>
                      <a:pt x="94" y="130"/>
                    </a:lnTo>
                    <a:lnTo>
                      <a:pt x="86" y="128"/>
                    </a:lnTo>
                    <a:lnTo>
                      <a:pt x="86" y="114"/>
                    </a:lnTo>
                    <a:lnTo>
                      <a:pt x="90" y="106"/>
                    </a:lnTo>
                    <a:lnTo>
                      <a:pt x="108" y="112"/>
                    </a:lnTo>
                    <a:lnTo>
                      <a:pt x="130" y="110"/>
                    </a:lnTo>
                    <a:lnTo>
                      <a:pt x="144" y="120"/>
                    </a:lnTo>
                    <a:lnTo>
                      <a:pt x="156" y="128"/>
                    </a:lnTo>
                    <a:lnTo>
                      <a:pt x="166" y="134"/>
                    </a:lnTo>
                    <a:lnTo>
                      <a:pt x="180" y="130"/>
                    </a:lnTo>
                    <a:lnTo>
                      <a:pt x="166" y="126"/>
                    </a:lnTo>
                    <a:lnTo>
                      <a:pt x="156" y="118"/>
                    </a:lnTo>
                    <a:lnTo>
                      <a:pt x="140" y="110"/>
                    </a:lnTo>
                    <a:lnTo>
                      <a:pt x="146" y="104"/>
                    </a:lnTo>
                    <a:lnTo>
                      <a:pt x="168" y="104"/>
                    </a:lnTo>
                    <a:lnTo>
                      <a:pt x="194" y="102"/>
                    </a:lnTo>
                    <a:lnTo>
                      <a:pt x="206" y="94"/>
                    </a:lnTo>
                    <a:lnTo>
                      <a:pt x="216" y="88"/>
                    </a:lnTo>
                    <a:lnTo>
                      <a:pt x="208" y="86"/>
                    </a:lnTo>
                    <a:lnTo>
                      <a:pt x="216" y="80"/>
                    </a:lnTo>
                    <a:lnTo>
                      <a:pt x="224" y="74"/>
                    </a:lnTo>
                    <a:lnTo>
                      <a:pt x="232" y="70"/>
                    </a:lnTo>
                    <a:lnTo>
                      <a:pt x="226" y="68"/>
                    </a:lnTo>
                    <a:lnTo>
                      <a:pt x="206" y="76"/>
                    </a:lnTo>
                    <a:lnTo>
                      <a:pt x="196" y="86"/>
                    </a:lnTo>
                    <a:lnTo>
                      <a:pt x="182" y="96"/>
                    </a:lnTo>
                    <a:lnTo>
                      <a:pt x="162" y="96"/>
                    </a:lnTo>
                    <a:lnTo>
                      <a:pt x="144" y="98"/>
                    </a:lnTo>
                    <a:lnTo>
                      <a:pt x="138" y="92"/>
                    </a:lnTo>
                    <a:lnTo>
                      <a:pt x="132" y="92"/>
                    </a:lnTo>
                    <a:lnTo>
                      <a:pt x="128" y="100"/>
                    </a:lnTo>
                    <a:lnTo>
                      <a:pt x="110" y="102"/>
                    </a:lnTo>
                    <a:lnTo>
                      <a:pt x="84" y="98"/>
                    </a:lnTo>
                    <a:lnTo>
                      <a:pt x="90" y="88"/>
                    </a:lnTo>
                    <a:lnTo>
                      <a:pt x="98" y="82"/>
                    </a:lnTo>
                    <a:lnTo>
                      <a:pt x="104" y="76"/>
                    </a:lnTo>
                    <a:lnTo>
                      <a:pt x="96" y="72"/>
                    </a:lnTo>
                    <a:lnTo>
                      <a:pt x="80" y="78"/>
                    </a:lnTo>
                    <a:lnTo>
                      <a:pt x="62" y="78"/>
                    </a:lnTo>
                    <a:lnTo>
                      <a:pt x="38" y="80"/>
                    </a:lnTo>
                    <a:lnTo>
                      <a:pt x="26" y="76"/>
                    </a:lnTo>
                    <a:lnTo>
                      <a:pt x="34" y="72"/>
                    </a:lnTo>
                    <a:lnTo>
                      <a:pt x="48" y="66"/>
                    </a:lnTo>
                    <a:lnTo>
                      <a:pt x="60" y="64"/>
                    </a:lnTo>
                    <a:lnTo>
                      <a:pt x="52" y="62"/>
                    </a:lnTo>
                    <a:lnTo>
                      <a:pt x="40" y="62"/>
                    </a:lnTo>
                    <a:lnTo>
                      <a:pt x="32" y="66"/>
                    </a:lnTo>
                    <a:lnTo>
                      <a:pt x="20" y="70"/>
                    </a:lnTo>
                    <a:lnTo>
                      <a:pt x="22" y="64"/>
                    </a:lnTo>
                    <a:lnTo>
                      <a:pt x="28" y="60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0" y="60"/>
                    </a:lnTo>
                    <a:lnTo>
                      <a:pt x="12" y="50"/>
                    </a:lnTo>
                    <a:lnTo>
                      <a:pt x="36" y="50"/>
                    </a:lnTo>
                    <a:lnTo>
                      <a:pt x="46" y="46"/>
                    </a:lnTo>
                    <a:lnTo>
                      <a:pt x="54" y="42"/>
                    </a:lnTo>
                    <a:lnTo>
                      <a:pt x="72" y="42"/>
                    </a:lnTo>
                    <a:lnTo>
                      <a:pt x="80" y="46"/>
                    </a:lnTo>
                    <a:lnTo>
                      <a:pt x="94" y="46"/>
                    </a:lnTo>
                    <a:lnTo>
                      <a:pt x="106" y="46"/>
                    </a:lnTo>
                    <a:lnTo>
                      <a:pt x="98" y="36"/>
                    </a:lnTo>
                    <a:lnTo>
                      <a:pt x="102" y="28"/>
                    </a:lnTo>
                    <a:lnTo>
                      <a:pt x="118" y="28"/>
                    </a:lnTo>
                    <a:lnTo>
                      <a:pt x="130" y="34"/>
                    </a:lnTo>
                    <a:lnTo>
                      <a:pt x="148" y="38"/>
                    </a:lnTo>
                    <a:lnTo>
                      <a:pt x="168" y="40"/>
                    </a:lnTo>
                    <a:lnTo>
                      <a:pt x="156" y="32"/>
                    </a:lnTo>
                    <a:lnTo>
                      <a:pt x="146" y="26"/>
                    </a:lnTo>
                    <a:lnTo>
                      <a:pt x="150" y="20"/>
                    </a:lnTo>
                    <a:lnTo>
                      <a:pt x="164" y="18"/>
                    </a:lnTo>
                    <a:lnTo>
                      <a:pt x="170" y="14"/>
                    </a:lnTo>
                    <a:lnTo>
                      <a:pt x="184" y="14"/>
                    </a:lnTo>
                    <a:lnTo>
                      <a:pt x="198" y="8"/>
                    </a:lnTo>
                    <a:lnTo>
                      <a:pt x="216" y="10"/>
                    </a:lnTo>
                    <a:lnTo>
                      <a:pt x="228" y="14"/>
                    </a:lnTo>
                    <a:lnTo>
                      <a:pt x="236" y="18"/>
                    </a:lnTo>
                    <a:lnTo>
                      <a:pt x="246" y="26"/>
                    </a:lnTo>
                    <a:lnTo>
                      <a:pt x="254" y="22"/>
                    </a:lnTo>
                    <a:lnTo>
                      <a:pt x="246" y="14"/>
                    </a:lnTo>
                    <a:lnTo>
                      <a:pt x="238" y="6"/>
                    </a:lnTo>
                    <a:lnTo>
                      <a:pt x="236" y="0"/>
                    </a:lnTo>
                    <a:lnTo>
                      <a:pt x="278" y="4"/>
                    </a:lnTo>
                    <a:lnTo>
                      <a:pt x="284" y="12"/>
                    </a:lnTo>
                    <a:lnTo>
                      <a:pt x="304" y="18"/>
                    </a:lnTo>
                    <a:lnTo>
                      <a:pt x="296" y="10"/>
                    </a:lnTo>
                    <a:lnTo>
                      <a:pt x="298" y="2"/>
                    </a:lnTo>
                    <a:lnTo>
                      <a:pt x="318" y="4"/>
                    </a:lnTo>
                    <a:lnTo>
                      <a:pt x="326" y="10"/>
                    </a:lnTo>
                    <a:lnTo>
                      <a:pt x="330" y="4"/>
                    </a:lnTo>
                    <a:lnTo>
                      <a:pt x="350" y="2"/>
                    </a:lnTo>
                    <a:lnTo>
                      <a:pt x="366" y="6"/>
                    </a:lnTo>
                    <a:lnTo>
                      <a:pt x="406" y="8"/>
                    </a:lnTo>
                    <a:lnTo>
                      <a:pt x="404" y="12"/>
                    </a:lnTo>
                    <a:lnTo>
                      <a:pt x="388" y="16"/>
                    </a:lnTo>
                    <a:lnTo>
                      <a:pt x="388" y="20"/>
                    </a:lnTo>
                    <a:lnTo>
                      <a:pt x="410" y="14"/>
                    </a:lnTo>
                    <a:lnTo>
                      <a:pt x="434" y="14"/>
                    </a:lnTo>
                    <a:lnTo>
                      <a:pt x="452" y="14"/>
                    </a:lnTo>
                    <a:lnTo>
                      <a:pt x="460" y="26"/>
                    </a:lnTo>
                    <a:lnTo>
                      <a:pt x="484" y="26"/>
                    </a:lnTo>
                    <a:lnTo>
                      <a:pt x="490" y="36"/>
                    </a:lnTo>
                    <a:lnTo>
                      <a:pt x="482" y="40"/>
                    </a:lnTo>
                    <a:lnTo>
                      <a:pt x="458" y="48"/>
                    </a:lnTo>
                    <a:lnTo>
                      <a:pt x="442" y="56"/>
                    </a:lnTo>
                    <a:lnTo>
                      <a:pt x="382" y="58"/>
                    </a:lnTo>
                    <a:lnTo>
                      <a:pt x="376" y="62"/>
                    </a:lnTo>
                    <a:lnTo>
                      <a:pt x="398" y="64"/>
                    </a:lnTo>
                    <a:lnTo>
                      <a:pt x="388" y="66"/>
                    </a:lnTo>
                    <a:lnTo>
                      <a:pt x="368" y="74"/>
                    </a:lnTo>
                    <a:lnTo>
                      <a:pt x="398" y="70"/>
                    </a:lnTo>
                    <a:lnTo>
                      <a:pt x="418" y="64"/>
                    </a:lnTo>
                    <a:lnTo>
                      <a:pt x="432" y="64"/>
                    </a:lnTo>
                    <a:lnTo>
                      <a:pt x="434" y="6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433"/>
              <p:cNvSpPr>
                <a:spLocks/>
              </p:cNvSpPr>
              <p:nvPr/>
            </p:nvSpPr>
            <p:spPr bwMode="auto">
              <a:xfrm>
                <a:off x="1754" y="1671"/>
                <a:ext cx="110" cy="100"/>
              </a:xfrm>
              <a:custGeom>
                <a:avLst/>
                <a:gdLst>
                  <a:gd name="T0" fmla="*/ 30 w 110"/>
                  <a:gd name="T1" fmla="*/ 36 h 100"/>
                  <a:gd name="T2" fmla="*/ 40 w 110"/>
                  <a:gd name="T3" fmla="*/ 20 h 100"/>
                  <a:gd name="T4" fmla="*/ 54 w 110"/>
                  <a:gd name="T5" fmla="*/ 6 h 100"/>
                  <a:gd name="T6" fmla="*/ 66 w 110"/>
                  <a:gd name="T7" fmla="*/ 0 h 100"/>
                  <a:gd name="T8" fmla="*/ 62 w 110"/>
                  <a:gd name="T9" fmla="*/ 8 h 100"/>
                  <a:gd name="T10" fmla="*/ 58 w 110"/>
                  <a:gd name="T11" fmla="*/ 20 h 100"/>
                  <a:gd name="T12" fmla="*/ 62 w 110"/>
                  <a:gd name="T13" fmla="*/ 34 h 100"/>
                  <a:gd name="T14" fmla="*/ 72 w 110"/>
                  <a:gd name="T15" fmla="*/ 44 h 100"/>
                  <a:gd name="T16" fmla="*/ 82 w 110"/>
                  <a:gd name="T17" fmla="*/ 38 h 100"/>
                  <a:gd name="T18" fmla="*/ 86 w 110"/>
                  <a:gd name="T19" fmla="*/ 44 h 100"/>
                  <a:gd name="T20" fmla="*/ 94 w 110"/>
                  <a:gd name="T21" fmla="*/ 46 h 100"/>
                  <a:gd name="T22" fmla="*/ 90 w 110"/>
                  <a:gd name="T23" fmla="*/ 54 h 100"/>
                  <a:gd name="T24" fmla="*/ 100 w 110"/>
                  <a:gd name="T25" fmla="*/ 64 h 100"/>
                  <a:gd name="T26" fmla="*/ 106 w 110"/>
                  <a:gd name="T27" fmla="*/ 66 h 100"/>
                  <a:gd name="T28" fmla="*/ 108 w 110"/>
                  <a:gd name="T29" fmla="*/ 74 h 100"/>
                  <a:gd name="T30" fmla="*/ 110 w 110"/>
                  <a:gd name="T31" fmla="*/ 86 h 100"/>
                  <a:gd name="T32" fmla="*/ 106 w 110"/>
                  <a:gd name="T33" fmla="*/ 96 h 100"/>
                  <a:gd name="T34" fmla="*/ 92 w 110"/>
                  <a:gd name="T35" fmla="*/ 100 h 100"/>
                  <a:gd name="T36" fmla="*/ 86 w 110"/>
                  <a:gd name="T37" fmla="*/ 90 h 100"/>
                  <a:gd name="T38" fmla="*/ 78 w 110"/>
                  <a:gd name="T39" fmla="*/ 82 h 100"/>
                  <a:gd name="T40" fmla="*/ 72 w 110"/>
                  <a:gd name="T41" fmla="*/ 88 h 100"/>
                  <a:gd name="T42" fmla="*/ 70 w 110"/>
                  <a:gd name="T43" fmla="*/ 94 h 100"/>
                  <a:gd name="T44" fmla="*/ 60 w 110"/>
                  <a:gd name="T45" fmla="*/ 90 h 100"/>
                  <a:gd name="T46" fmla="*/ 58 w 110"/>
                  <a:gd name="T47" fmla="*/ 78 h 100"/>
                  <a:gd name="T48" fmla="*/ 30 w 110"/>
                  <a:gd name="T49" fmla="*/ 82 h 100"/>
                  <a:gd name="T50" fmla="*/ 0 w 110"/>
                  <a:gd name="T51" fmla="*/ 80 h 100"/>
                  <a:gd name="T52" fmla="*/ 2 w 110"/>
                  <a:gd name="T53" fmla="*/ 66 h 100"/>
                  <a:gd name="T54" fmla="*/ 16 w 110"/>
                  <a:gd name="T55" fmla="*/ 52 h 100"/>
                  <a:gd name="T56" fmla="*/ 22 w 110"/>
                  <a:gd name="T57" fmla="*/ 44 h 100"/>
                  <a:gd name="T58" fmla="*/ 30 w 110"/>
                  <a:gd name="T59" fmla="*/ 3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0" h="100">
                    <a:moveTo>
                      <a:pt x="30" y="36"/>
                    </a:moveTo>
                    <a:lnTo>
                      <a:pt x="40" y="20"/>
                    </a:lnTo>
                    <a:lnTo>
                      <a:pt x="54" y="6"/>
                    </a:lnTo>
                    <a:lnTo>
                      <a:pt x="66" y="0"/>
                    </a:lnTo>
                    <a:lnTo>
                      <a:pt x="62" y="8"/>
                    </a:lnTo>
                    <a:lnTo>
                      <a:pt x="58" y="20"/>
                    </a:lnTo>
                    <a:lnTo>
                      <a:pt x="62" y="34"/>
                    </a:lnTo>
                    <a:lnTo>
                      <a:pt x="72" y="44"/>
                    </a:lnTo>
                    <a:lnTo>
                      <a:pt x="82" y="38"/>
                    </a:lnTo>
                    <a:lnTo>
                      <a:pt x="86" y="44"/>
                    </a:lnTo>
                    <a:lnTo>
                      <a:pt x="94" y="46"/>
                    </a:lnTo>
                    <a:lnTo>
                      <a:pt x="90" y="54"/>
                    </a:lnTo>
                    <a:lnTo>
                      <a:pt x="100" y="64"/>
                    </a:lnTo>
                    <a:lnTo>
                      <a:pt x="106" y="66"/>
                    </a:lnTo>
                    <a:lnTo>
                      <a:pt x="108" y="74"/>
                    </a:lnTo>
                    <a:lnTo>
                      <a:pt x="110" y="86"/>
                    </a:lnTo>
                    <a:lnTo>
                      <a:pt x="106" y="96"/>
                    </a:lnTo>
                    <a:lnTo>
                      <a:pt x="92" y="100"/>
                    </a:lnTo>
                    <a:lnTo>
                      <a:pt x="86" y="90"/>
                    </a:lnTo>
                    <a:lnTo>
                      <a:pt x="78" y="82"/>
                    </a:lnTo>
                    <a:lnTo>
                      <a:pt x="72" y="88"/>
                    </a:lnTo>
                    <a:lnTo>
                      <a:pt x="70" y="94"/>
                    </a:lnTo>
                    <a:lnTo>
                      <a:pt x="60" y="90"/>
                    </a:lnTo>
                    <a:lnTo>
                      <a:pt x="58" y="78"/>
                    </a:lnTo>
                    <a:lnTo>
                      <a:pt x="30" y="82"/>
                    </a:lnTo>
                    <a:lnTo>
                      <a:pt x="0" y="80"/>
                    </a:lnTo>
                    <a:lnTo>
                      <a:pt x="2" y="66"/>
                    </a:lnTo>
                    <a:lnTo>
                      <a:pt x="16" y="52"/>
                    </a:lnTo>
                    <a:lnTo>
                      <a:pt x="22" y="44"/>
                    </a:lnTo>
                    <a:lnTo>
                      <a:pt x="30" y="3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434"/>
              <p:cNvSpPr>
                <a:spLocks/>
              </p:cNvSpPr>
              <p:nvPr/>
            </p:nvSpPr>
            <p:spPr bwMode="auto">
              <a:xfrm>
                <a:off x="464" y="1171"/>
                <a:ext cx="1350" cy="690"/>
              </a:xfrm>
              <a:custGeom>
                <a:avLst/>
                <a:gdLst>
                  <a:gd name="T0" fmla="*/ 1210 w 1350"/>
                  <a:gd name="T1" fmla="*/ 602 h 690"/>
                  <a:gd name="T2" fmla="*/ 1278 w 1350"/>
                  <a:gd name="T3" fmla="*/ 596 h 690"/>
                  <a:gd name="T4" fmla="*/ 1258 w 1350"/>
                  <a:gd name="T5" fmla="*/ 630 h 690"/>
                  <a:gd name="T6" fmla="*/ 1188 w 1350"/>
                  <a:gd name="T7" fmla="*/ 656 h 690"/>
                  <a:gd name="T8" fmla="*/ 1214 w 1350"/>
                  <a:gd name="T9" fmla="*/ 620 h 690"/>
                  <a:gd name="T10" fmla="*/ 1160 w 1350"/>
                  <a:gd name="T11" fmla="*/ 612 h 690"/>
                  <a:gd name="T12" fmla="*/ 1118 w 1350"/>
                  <a:gd name="T13" fmla="*/ 612 h 690"/>
                  <a:gd name="T14" fmla="*/ 1014 w 1350"/>
                  <a:gd name="T15" fmla="*/ 652 h 690"/>
                  <a:gd name="T16" fmla="*/ 980 w 1350"/>
                  <a:gd name="T17" fmla="*/ 668 h 690"/>
                  <a:gd name="T18" fmla="*/ 920 w 1350"/>
                  <a:gd name="T19" fmla="*/ 688 h 690"/>
                  <a:gd name="T20" fmla="*/ 940 w 1350"/>
                  <a:gd name="T21" fmla="*/ 648 h 690"/>
                  <a:gd name="T22" fmla="*/ 962 w 1350"/>
                  <a:gd name="T23" fmla="*/ 622 h 690"/>
                  <a:gd name="T24" fmla="*/ 892 w 1350"/>
                  <a:gd name="T25" fmla="*/ 590 h 690"/>
                  <a:gd name="T26" fmla="*/ 844 w 1350"/>
                  <a:gd name="T27" fmla="*/ 554 h 690"/>
                  <a:gd name="T28" fmla="*/ 786 w 1350"/>
                  <a:gd name="T29" fmla="*/ 568 h 690"/>
                  <a:gd name="T30" fmla="*/ 722 w 1350"/>
                  <a:gd name="T31" fmla="*/ 544 h 690"/>
                  <a:gd name="T32" fmla="*/ 250 w 1350"/>
                  <a:gd name="T33" fmla="*/ 516 h 690"/>
                  <a:gd name="T34" fmla="*/ 208 w 1350"/>
                  <a:gd name="T35" fmla="*/ 486 h 690"/>
                  <a:gd name="T36" fmla="*/ 194 w 1350"/>
                  <a:gd name="T37" fmla="*/ 448 h 690"/>
                  <a:gd name="T38" fmla="*/ 180 w 1350"/>
                  <a:gd name="T39" fmla="*/ 420 h 690"/>
                  <a:gd name="T40" fmla="*/ 136 w 1350"/>
                  <a:gd name="T41" fmla="*/ 372 h 690"/>
                  <a:gd name="T42" fmla="*/ 58 w 1350"/>
                  <a:gd name="T43" fmla="*/ 330 h 690"/>
                  <a:gd name="T44" fmla="*/ 18 w 1350"/>
                  <a:gd name="T45" fmla="*/ 64 h 690"/>
                  <a:gd name="T46" fmla="*/ 138 w 1350"/>
                  <a:gd name="T47" fmla="*/ 60 h 690"/>
                  <a:gd name="T48" fmla="*/ 230 w 1350"/>
                  <a:gd name="T49" fmla="*/ 64 h 690"/>
                  <a:gd name="T50" fmla="*/ 328 w 1350"/>
                  <a:gd name="T51" fmla="*/ 66 h 690"/>
                  <a:gd name="T52" fmla="*/ 410 w 1350"/>
                  <a:gd name="T53" fmla="*/ 110 h 690"/>
                  <a:gd name="T54" fmla="*/ 528 w 1350"/>
                  <a:gd name="T55" fmla="*/ 142 h 690"/>
                  <a:gd name="T56" fmla="*/ 600 w 1350"/>
                  <a:gd name="T57" fmla="*/ 112 h 690"/>
                  <a:gd name="T58" fmla="*/ 676 w 1350"/>
                  <a:gd name="T59" fmla="*/ 106 h 690"/>
                  <a:gd name="T60" fmla="*/ 716 w 1350"/>
                  <a:gd name="T61" fmla="*/ 134 h 690"/>
                  <a:gd name="T62" fmla="*/ 740 w 1350"/>
                  <a:gd name="T63" fmla="*/ 64 h 690"/>
                  <a:gd name="T64" fmla="*/ 718 w 1350"/>
                  <a:gd name="T65" fmla="*/ 12 h 690"/>
                  <a:gd name="T66" fmla="*/ 776 w 1350"/>
                  <a:gd name="T67" fmla="*/ 48 h 690"/>
                  <a:gd name="T68" fmla="*/ 812 w 1350"/>
                  <a:gd name="T69" fmla="*/ 98 h 690"/>
                  <a:gd name="T70" fmla="*/ 834 w 1350"/>
                  <a:gd name="T71" fmla="*/ 112 h 690"/>
                  <a:gd name="T72" fmla="*/ 886 w 1350"/>
                  <a:gd name="T73" fmla="*/ 74 h 690"/>
                  <a:gd name="T74" fmla="*/ 940 w 1350"/>
                  <a:gd name="T75" fmla="*/ 94 h 690"/>
                  <a:gd name="T76" fmla="*/ 916 w 1350"/>
                  <a:gd name="T77" fmla="*/ 152 h 690"/>
                  <a:gd name="T78" fmla="*/ 870 w 1350"/>
                  <a:gd name="T79" fmla="*/ 156 h 690"/>
                  <a:gd name="T80" fmla="*/ 816 w 1350"/>
                  <a:gd name="T81" fmla="*/ 172 h 690"/>
                  <a:gd name="T82" fmla="*/ 830 w 1350"/>
                  <a:gd name="T83" fmla="*/ 210 h 690"/>
                  <a:gd name="T84" fmla="*/ 778 w 1350"/>
                  <a:gd name="T85" fmla="*/ 222 h 690"/>
                  <a:gd name="T86" fmla="*/ 736 w 1350"/>
                  <a:gd name="T87" fmla="*/ 336 h 690"/>
                  <a:gd name="T88" fmla="*/ 800 w 1350"/>
                  <a:gd name="T89" fmla="*/ 374 h 690"/>
                  <a:gd name="T90" fmla="*/ 904 w 1350"/>
                  <a:gd name="T91" fmla="*/ 418 h 690"/>
                  <a:gd name="T92" fmla="*/ 944 w 1350"/>
                  <a:gd name="T93" fmla="*/ 484 h 690"/>
                  <a:gd name="T94" fmla="*/ 984 w 1350"/>
                  <a:gd name="T95" fmla="*/ 462 h 690"/>
                  <a:gd name="T96" fmla="*/ 1020 w 1350"/>
                  <a:gd name="T97" fmla="*/ 372 h 690"/>
                  <a:gd name="T98" fmla="*/ 1004 w 1350"/>
                  <a:gd name="T99" fmla="*/ 304 h 690"/>
                  <a:gd name="T100" fmla="*/ 1044 w 1350"/>
                  <a:gd name="T101" fmla="*/ 258 h 690"/>
                  <a:gd name="T102" fmla="*/ 1134 w 1350"/>
                  <a:gd name="T103" fmla="*/ 290 h 690"/>
                  <a:gd name="T104" fmla="*/ 1168 w 1350"/>
                  <a:gd name="T105" fmla="*/ 352 h 690"/>
                  <a:gd name="T106" fmla="*/ 1228 w 1350"/>
                  <a:gd name="T107" fmla="*/ 328 h 690"/>
                  <a:gd name="T108" fmla="*/ 1256 w 1350"/>
                  <a:gd name="T109" fmla="*/ 398 h 690"/>
                  <a:gd name="T110" fmla="*/ 1318 w 1350"/>
                  <a:gd name="T111" fmla="*/ 430 h 690"/>
                  <a:gd name="T112" fmla="*/ 1284 w 1350"/>
                  <a:gd name="T113" fmla="*/ 458 h 690"/>
                  <a:gd name="T114" fmla="*/ 1348 w 1350"/>
                  <a:gd name="T115" fmla="*/ 458 h 690"/>
                  <a:gd name="T116" fmla="*/ 1286 w 1350"/>
                  <a:gd name="T117" fmla="*/ 524 h 690"/>
                  <a:gd name="T118" fmla="*/ 1152 w 1350"/>
                  <a:gd name="T119" fmla="*/ 548 h 690"/>
                  <a:gd name="T120" fmla="*/ 1116 w 1350"/>
                  <a:gd name="T121" fmla="*/ 590 h 690"/>
                  <a:gd name="T122" fmla="*/ 1202 w 1350"/>
                  <a:gd name="T123" fmla="*/ 548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50" h="690">
                    <a:moveTo>
                      <a:pt x="1218" y="562"/>
                    </a:moveTo>
                    <a:lnTo>
                      <a:pt x="1214" y="568"/>
                    </a:lnTo>
                    <a:lnTo>
                      <a:pt x="1204" y="570"/>
                    </a:lnTo>
                    <a:lnTo>
                      <a:pt x="1208" y="580"/>
                    </a:lnTo>
                    <a:lnTo>
                      <a:pt x="1204" y="588"/>
                    </a:lnTo>
                    <a:lnTo>
                      <a:pt x="1206" y="594"/>
                    </a:lnTo>
                    <a:lnTo>
                      <a:pt x="1210" y="602"/>
                    </a:lnTo>
                    <a:lnTo>
                      <a:pt x="1222" y="610"/>
                    </a:lnTo>
                    <a:lnTo>
                      <a:pt x="1236" y="614"/>
                    </a:lnTo>
                    <a:lnTo>
                      <a:pt x="1254" y="614"/>
                    </a:lnTo>
                    <a:lnTo>
                      <a:pt x="1262" y="612"/>
                    </a:lnTo>
                    <a:lnTo>
                      <a:pt x="1266" y="604"/>
                    </a:lnTo>
                    <a:lnTo>
                      <a:pt x="1270" y="596"/>
                    </a:lnTo>
                    <a:lnTo>
                      <a:pt x="1278" y="596"/>
                    </a:lnTo>
                    <a:lnTo>
                      <a:pt x="1278" y="604"/>
                    </a:lnTo>
                    <a:lnTo>
                      <a:pt x="1284" y="608"/>
                    </a:lnTo>
                    <a:lnTo>
                      <a:pt x="1284" y="616"/>
                    </a:lnTo>
                    <a:lnTo>
                      <a:pt x="1274" y="616"/>
                    </a:lnTo>
                    <a:lnTo>
                      <a:pt x="1268" y="616"/>
                    </a:lnTo>
                    <a:lnTo>
                      <a:pt x="1262" y="626"/>
                    </a:lnTo>
                    <a:lnTo>
                      <a:pt x="1258" y="630"/>
                    </a:lnTo>
                    <a:lnTo>
                      <a:pt x="1246" y="634"/>
                    </a:lnTo>
                    <a:lnTo>
                      <a:pt x="1230" y="640"/>
                    </a:lnTo>
                    <a:lnTo>
                      <a:pt x="1220" y="640"/>
                    </a:lnTo>
                    <a:lnTo>
                      <a:pt x="1212" y="648"/>
                    </a:lnTo>
                    <a:lnTo>
                      <a:pt x="1204" y="656"/>
                    </a:lnTo>
                    <a:lnTo>
                      <a:pt x="1198" y="662"/>
                    </a:lnTo>
                    <a:lnTo>
                      <a:pt x="1188" y="656"/>
                    </a:lnTo>
                    <a:lnTo>
                      <a:pt x="1186" y="648"/>
                    </a:lnTo>
                    <a:lnTo>
                      <a:pt x="1190" y="640"/>
                    </a:lnTo>
                    <a:lnTo>
                      <a:pt x="1202" y="632"/>
                    </a:lnTo>
                    <a:lnTo>
                      <a:pt x="1214" y="628"/>
                    </a:lnTo>
                    <a:lnTo>
                      <a:pt x="1216" y="626"/>
                    </a:lnTo>
                    <a:lnTo>
                      <a:pt x="1216" y="624"/>
                    </a:lnTo>
                    <a:lnTo>
                      <a:pt x="1214" y="620"/>
                    </a:lnTo>
                    <a:lnTo>
                      <a:pt x="1210" y="618"/>
                    </a:lnTo>
                    <a:lnTo>
                      <a:pt x="1198" y="624"/>
                    </a:lnTo>
                    <a:lnTo>
                      <a:pt x="1188" y="628"/>
                    </a:lnTo>
                    <a:lnTo>
                      <a:pt x="1172" y="632"/>
                    </a:lnTo>
                    <a:lnTo>
                      <a:pt x="1168" y="626"/>
                    </a:lnTo>
                    <a:lnTo>
                      <a:pt x="1162" y="620"/>
                    </a:lnTo>
                    <a:lnTo>
                      <a:pt x="1160" y="612"/>
                    </a:lnTo>
                    <a:lnTo>
                      <a:pt x="1162" y="596"/>
                    </a:lnTo>
                    <a:lnTo>
                      <a:pt x="1160" y="588"/>
                    </a:lnTo>
                    <a:lnTo>
                      <a:pt x="1146" y="584"/>
                    </a:lnTo>
                    <a:lnTo>
                      <a:pt x="1138" y="580"/>
                    </a:lnTo>
                    <a:lnTo>
                      <a:pt x="1130" y="588"/>
                    </a:lnTo>
                    <a:lnTo>
                      <a:pt x="1122" y="602"/>
                    </a:lnTo>
                    <a:lnTo>
                      <a:pt x="1118" y="612"/>
                    </a:lnTo>
                    <a:lnTo>
                      <a:pt x="1118" y="618"/>
                    </a:lnTo>
                    <a:lnTo>
                      <a:pt x="1112" y="626"/>
                    </a:lnTo>
                    <a:lnTo>
                      <a:pt x="1100" y="632"/>
                    </a:lnTo>
                    <a:lnTo>
                      <a:pt x="1042" y="632"/>
                    </a:lnTo>
                    <a:lnTo>
                      <a:pt x="1026" y="644"/>
                    </a:lnTo>
                    <a:lnTo>
                      <a:pt x="1020" y="648"/>
                    </a:lnTo>
                    <a:lnTo>
                      <a:pt x="1014" y="652"/>
                    </a:lnTo>
                    <a:lnTo>
                      <a:pt x="1002" y="652"/>
                    </a:lnTo>
                    <a:lnTo>
                      <a:pt x="986" y="652"/>
                    </a:lnTo>
                    <a:lnTo>
                      <a:pt x="980" y="656"/>
                    </a:lnTo>
                    <a:lnTo>
                      <a:pt x="972" y="660"/>
                    </a:lnTo>
                    <a:lnTo>
                      <a:pt x="974" y="664"/>
                    </a:lnTo>
                    <a:lnTo>
                      <a:pt x="982" y="664"/>
                    </a:lnTo>
                    <a:lnTo>
                      <a:pt x="980" y="668"/>
                    </a:lnTo>
                    <a:lnTo>
                      <a:pt x="982" y="672"/>
                    </a:lnTo>
                    <a:lnTo>
                      <a:pt x="964" y="674"/>
                    </a:lnTo>
                    <a:lnTo>
                      <a:pt x="948" y="678"/>
                    </a:lnTo>
                    <a:lnTo>
                      <a:pt x="940" y="680"/>
                    </a:lnTo>
                    <a:lnTo>
                      <a:pt x="932" y="686"/>
                    </a:lnTo>
                    <a:lnTo>
                      <a:pt x="924" y="690"/>
                    </a:lnTo>
                    <a:lnTo>
                      <a:pt x="920" y="688"/>
                    </a:lnTo>
                    <a:lnTo>
                      <a:pt x="920" y="680"/>
                    </a:lnTo>
                    <a:lnTo>
                      <a:pt x="922" y="678"/>
                    </a:lnTo>
                    <a:lnTo>
                      <a:pt x="922" y="670"/>
                    </a:lnTo>
                    <a:lnTo>
                      <a:pt x="928" y="668"/>
                    </a:lnTo>
                    <a:lnTo>
                      <a:pt x="936" y="666"/>
                    </a:lnTo>
                    <a:lnTo>
                      <a:pt x="938" y="656"/>
                    </a:lnTo>
                    <a:lnTo>
                      <a:pt x="940" y="648"/>
                    </a:lnTo>
                    <a:lnTo>
                      <a:pt x="946" y="642"/>
                    </a:lnTo>
                    <a:lnTo>
                      <a:pt x="948" y="636"/>
                    </a:lnTo>
                    <a:lnTo>
                      <a:pt x="952" y="636"/>
                    </a:lnTo>
                    <a:lnTo>
                      <a:pt x="958" y="642"/>
                    </a:lnTo>
                    <a:lnTo>
                      <a:pt x="966" y="640"/>
                    </a:lnTo>
                    <a:lnTo>
                      <a:pt x="968" y="632"/>
                    </a:lnTo>
                    <a:lnTo>
                      <a:pt x="962" y="622"/>
                    </a:lnTo>
                    <a:lnTo>
                      <a:pt x="954" y="614"/>
                    </a:lnTo>
                    <a:lnTo>
                      <a:pt x="942" y="610"/>
                    </a:lnTo>
                    <a:lnTo>
                      <a:pt x="930" y="608"/>
                    </a:lnTo>
                    <a:lnTo>
                      <a:pt x="914" y="608"/>
                    </a:lnTo>
                    <a:lnTo>
                      <a:pt x="902" y="606"/>
                    </a:lnTo>
                    <a:lnTo>
                      <a:pt x="896" y="600"/>
                    </a:lnTo>
                    <a:lnTo>
                      <a:pt x="892" y="590"/>
                    </a:lnTo>
                    <a:lnTo>
                      <a:pt x="888" y="578"/>
                    </a:lnTo>
                    <a:lnTo>
                      <a:pt x="886" y="574"/>
                    </a:lnTo>
                    <a:lnTo>
                      <a:pt x="874" y="574"/>
                    </a:lnTo>
                    <a:lnTo>
                      <a:pt x="870" y="566"/>
                    </a:lnTo>
                    <a:lnTo>
                      <a:pt x="864" y="558"/>
                    </a:lnTo>
                    <a:lnTo>
                      <a:pt x="854" y="558"/>
                    </a:lnTo>
                    <a:lnTo>
                      <a:pt x="844" y="554"/>
                    </a:lnTo>
                    <a:lnTo>
                      <a:pt x="836" y="554"/>
                    </a:lnTo>
                    <a:lnTo>
                      <a:pt x="828" y="560"/>
                    </a:lnTo>
                    <a:lnTo>
                      <a:pt x="818" y="566"/>
                    </a:lnTo>
                    <a:lnTo>
                      <a:pt x="810" y="572"/>
                    </a:lnTo>
                    <a:lnTo>
                      <a:pt x="804" y="570"/>
                    </a:lnTo>
                    <a:lnTo>
                      <a:pt x="794" y="570"/>
                    </a:lnTo>
                    <a:lnTo>
                      <a:pt x="786" y="568"/>
                    </a:lnTo>
                    <a:lnTo>
                      <a:pt x="782" y="568"/>
                    </a:lnTo>
                    <a:lnTo>
                      <a:pt x="772" y="564"/>
                    </a:lnTo>
                    <a:lnTo>
                      <a:pt x="748" y="560"/>
                    </a:lnTo>
                    <a:lnTo>
                      <a:pt x="736" y="556"/>
                    </a:lnTo>
                    <a:lnTo>
                      <a:pt x="732" y="552"/>
                    </a:lnTo>
                    <a:lnTo>
                      <a:pt x="730" y="544"/>
                    </a:lnTo>
                    <a:lnTo>
                      <a:pt x="722" y="544"/>
                    </a:lnTo>
                    <a:lnTo>
                      <a:pt x="720" y="552"/>
                    </a:lnTo>
                    <a:lnTo>
                      <a:pt x="290" y="552"/>
                    </a:lnTo>
                    <a:lnTo>
                      <a:pt x="282" y="542"/>
                    </a:lnTo>
                    <a:lnTo>
                      <a:pt x="272" y="532"/>
                    </a:lnTo>
                    <a:lnTo>
                      <a:pt x="266" y="536"/>
                    </a:lnTo>
                    <a:lnTo>
                      <a:pt x="256" y="526"/>
                    </a:lnTo>
                    <a:lnTo>
                      <a:pt x="250" y="516"/>
                    </a:lnTo>
                    <a:lnTo>
                      <a:pt x="244" y="520"/>
                    </a:lnTo>
                    <a:lnTo>
                      <a:pt x="232" y="512"/>
                    </a:lnTo>
                    <a:lnTo>
                      <a:pt x="214" y="510"/>
                    </a:lnTo>
                    <a:lnTo>
                      <a:pt x="218" y="500"/>
                    </a:lnTo>
                    <a:lnTo>
                      <a:pt x="216" y="494"/>
                    </a:lnTo>
                    <a:lnTo>
                      <a:pt x="208" y="494"/>
                    </a:lnTo>
                    <a:lnTo>
                      <a:pt x="208" y="486"/>
                    </a:lnTo>
                    <a:lnTo>
                      <a:pt x="206" y="478"/>
                    </a:lnTo>
                    <a:lnTo>
                      <a:pt x="202" y="472"/>
                    </a:lnTo>
                    <a:lnTo>
                      <a:pt x="196" y="470"/>
                    </a:lnTo>
                    <a:lnTo>
                      <a:pt x="188" y="474"/>
                    </a:lnTo>
                    <a:lnTo>
                      <a:pt x="190" y="466"/>
                    </a:lnTo>
                    <a:lnTo>
                      <a:pt x="196" y="456"/>
                    </a:lnTo>
                    <a:lnTo>
                      <a:pt x="194" y="448"/>
                    </a:lnTo>
                    <a:lnTo>
                      <a:pt x="188" y="452"/>
                    </a:lnTo>
                    <a:lnTo>
                      <a:pt x="180" y="458"/>
                    </a:lnTo>
                    <a:lnTo>
                      <a:pt x="172" y="458"/>
                    </a:lnTo>
                    <a:lnTo>
                      <a:pt x="172" y="446"/>
                    </a:lnTo>
                    <a:lnTo>
                      <a:pt x="174" y="438"/>
                    </a:lnTo>
                    <a:lnTo>
                      <a:pt x="174" y="432"/>
                    </a:lnTo>
                    <a:lnTo>
                      <a:pt x="180" y="420"/>
                    </a:lnTo>
                    <a:lnTo>
                      <a:pt x="178" y="410"/>
                    </a:lnTo>
                    <a:lnTo>
                      <a:pt x="174" y="408"/>
                    </a:lnTo>
                    <a:lnTo>
                      <a:pt x="172" y="400"/>
                    </a:lnTo>
                    <a:lnTo>
                      <a:pt x="158" y="392"/>
                    </a:lnTo>
                    <a:lnTo>
                      <a:pt x="150" y="386"/>
                    </a:lnTo>
                    <a:lnTo>
                      <a:pt x="146" y="384"/>
                    </a:lnTo>
                    <a:lnTo>
                      <a:pt x="136" y="372"/>
                    </a:lnTo>
                    <a:lnTo>
                      <a:pt x="126" y="354"/>
                    </a:lnTo>
                    <a:lnTo>
                      <a:pt x="118" y="346"/>
                    </a:lnTo>
                    <a:lnTo>
                      <a:pt x="100" y="326"/>
                    </a:lnTo>
                    <a:lnTo>
                      <a:pt x="88" y="314"/>
                    </a:lnTo>
                    <a:lnTo>
                      <a:pt x="70" y="322"/>
                    </a:lnTo>
                    <a:lnTo>
                      <a:pt x="68" y="328"/>
                    </a:lnTo>
                    <a:lnTo>
                      <a:pt x="58" y="330"/>
                    </a:lnTo>
                    <a:lnTo>
                      <a:pt x="46" y="320"/>
                    </a:lnTo>
                    <a:lnTo>
                      <a:pt x="34" y="310"/>
                    </a:lnTo>
                    <a:lnTo>
                      <a:pt x="26" y="300"/>
                    </a:lnTo>
                    <a:lnTo>
                      <a:pt x="10" y="306"/>
                    </a:lnTo>
                    <a:lnTo>
                      <a:pt x="0" y="302"/>
                    </a:lnTo>
                    <a:lnTo>
                      <a:pt x="0" y="62"/>
                    </a:lnTo>
                    <a:lnTo>
                      <a:pt x="18" y="64"/>
                    </a:lnTo>
                    <a:lnTo>
                      <a:pt x="48" y="76"/>
                    </a:lnTo>
                    <a:lnTo>
                      <a:pt x="84" y="86"/>
                    </a:lnTo>
                    <a:lnTo>
                      <a:pt x="82" y="72"/>
                    </a:lnTo>
                    <a:lnTo>
                      <a:pt x="100" y="62"/>
                    </a:lnTo>
                    <a:lnTo>
                      <a:pt x="110" y="68"/>
                    </a:lnTo>
                    <a:lnTo>
                      <a:pt x="116" y="72"/>
                    </a:lnTo>
                    <a:lnTo>
                      <a:pt x="138" y="60"/>
                    </a:lnTo>
                    <a:lnTo>
                      <a:pt x="162" y="48"/>
                    </a:lnTo>
                    <a:lnTo>
                      <a:pt x="178" y="48"/>
                    </a:lnTo>
                    <a:lnTo>
                      <a:pt x="180" y="56"/>
                    </a:lnTo>
                    <a:lnTo>
                      <a:pt x="192" y="58"/>
                    </a:lnTo>
                    <a:lnTo>
                      <a:pt x="208" y="38"/>
                    </a:lnTo>
                    <a:lnTo>
                      <a:pt x="218" y="46"/>
                    </a:lnTo>
                    <a:lnTo>
                      <a:pt x="230" y="64"/>
                    </a:lnTo>
                    <a:lnTo>
                      <a:pt x="244" y="66"/>
                    </a:lnTo>
                    <a:lnTo>
                      <a:pt x="256" y="50"/>
                    </a:lnTo>
                    <a:lnTo>
                      <a:pt x="262" y="52"/>
                    </a:lnTo>
                    <a:lnTo>
                      <a:pt x="270" y="70"/>
                    </a:lnTo>
                    <a:lnTo>
                      <a:pt x="282" y="62"/>
                    </a:lnTo>
                    <a:lnTo>
                      <a:pt x="302" y="56"/>
                    </a:lnTo>
                    <a:lnTo>
                      <a:pt x="328" y="66"/>
                    </a:lnTo>
                    <a:lnTo>
                      <a:pt x="352" y="72"/>
                    </a:lnTo>
                    <a:lnTo>
                      <a:pt x="382" y="82"/>
                    </a:lnTo>
                    <a:lnTo>
                      <a:pt x="404" y="84"/>
                    </a:lnTo>
                    <a:lnTo>
                      <a:pt x="422" y="92"/>
                    </a:lnTo>
                    <a:lnTo>
                      <a:pt x="424" y="100"/>
                    </a:lnTo>
                    <a:lnTo>
                      <a:pt x="412" y="102"/>
                    </a:lnTo>
                    <a:lnTo>
                      <a:pt x="410" y="110"/>
                    </a:lnTo>
                    <a:lnTo>
                      <a:pt x="426" y="118"/>
                    </a:lnTo>
                    <a:lnTo>
                      <a:pt x="456" y="116"/>
                    </a:lnTo>
                    <a:lnTo>
                      <a:pt x="478" y="114"/>
                    </a:lnTo>
                    <a:lnTo>
                      <a:pt x="486" y="110"/>
                    </a:lnTo>
                    <a:lnTo>
                      <a:pt x="504" y="120"/>
                    </a:lnTo>
                    <a:lnTo>
                      <a:pt x="520" y="130"/>
                    </a:lnTo>
                    <a:lnTo>
                      <a:pt x="528" y="142"/>
                    </a:lnTo>
                    <a:lnTo>
                      <a:pt x="534" y="138"/>
                    </a:lnTo>
                    <a:lnTo>
                      <a:pt x="530" y="120"/>
                    </a:lnTo>
                    <a:lnTo>
                      <a:pt x="526" y="110"/>
                    </a:lnTo>
                    <a:lnTo>
                      <a:pt x="536" y="104"/>
                    </a:lnTo>
                    <a:lnTo>
                      <a:pt x="560" y="94"/>
                    </a:lnTo>
                    <a:lnTo>
                      <a:pt x="578" y="104"/>
                    </a:lnTo>
                    <a:lnTo>
                      <a:pt x="600" y="112"/>
                    </a:lnTo>
                    <a:lnTo>
                      <a:pt x="622" y="116"/>
                    </a:lnTo>
                    <a:lnTo>
                      <a:pt x="646" y="116"/>
                    </a:lnTo>
                    <a:lnTo>
                      <a:pt x="668" y="116"/>
                    </a:lnTo>
                    <a:lnTo>
                      <a:pt x="688" y="118"/>
                    </a:lnTo>
                    <a:lnTo>
                      <a:pt x="694" y="112"/>
                    </a:lnTo>
                    <a:lnTo>
                      <a:pt x="688" y="108"/>
                    </a:lnTo>
                    <a:lnTo>
                      <a:pt x="676" y="106"/>
                    </a:lnTo>
                    <a:lnTo>
                      <a:pt x="678" y="98"/>
                    </a:lnTo>
                    <a:lnTo>
                      <a:pt x="684" y="96"/>
                    </a:lnTo>
                    <a:lnTo>
                      <a:pt x="696" y="100"/>
                    </a:lnTo>
                    <a:lnTo>
                      <a:pt x="708" y="112"/>
                    </a:lnTo>
                    <a:lnTo>
                      <a:pt x="704" y="116"/>
                    </a:lnTo>
                    <a:lnTo>
                      <a:pt x="710" y="126"/>
                    </a:lnTo>
                    <a:lnTo>
                      <a:pt x="716" y="134"/>
                    </a:lnTo>
                    <a:lnTo>
                      <a:pt x="724" y="134"/>
                    </a:lnTo>
                    <a:lnTo>
                      <a:pt x="724" y="120"/>
                    </a:lnTo>
                    <a:lnTo>
                      <a:pt x="722" y="108"/>
                    </a:lnTo>
                    <a:lnTo>
                      <a:pt x="742" y="102"/>
                    </a:lnTo>
                    <a:lnTo>
                      <a:pt x="752" y="90"/>
                    </a:lnTo>
                    <a:lnTo>
                      <a:pt x="750" y="78"/>
                    </a:lnTo>
                    <a:lnTo>
                      <a:pt x="740" y="64"/>
                    </a:lnTo>
                    <a:lnTo>
                      <a:pt x="722" y="60"/>
                    </a:lnTo>
                    <a:lnTo>
                      <a:pt x="708" y="52"/>
                    </a:lnTo>
                    <a:lnTo>
                      <a:pt x="704" y="44"/>
                    </a:lnTo>
                    <a:lnTo>
                      <a:pt x="712" y="32"/>
                    </a:lnTo>
                    <a:lnTo>
                      <a:pt x="704" y="26"/>
                    </a:lnTo>
                    <a:lnTo>
                      <a:pt x="708" y="12"/>
                    </a:lnTo>
                    <a:lnTo>
                      <a:pt x="718" y="12"/>
                    </a:lnTo>
                    <a:lnTo>
                      <a:pt x="722" y="4"/>
                    </a:lnTo>
                    <a:lnTo>
                      <a:pt x="732" y="0"/>
                    </a:lnTo>
                    <a:lnTo>
                      <a:pt x="750" y="4"/>
                    </a:lnTo>
                    <a:lnTo>
                      <a:pt x="762" y="20"/>
                    </a:lnTo>
                    <a:lnTo>
                      <a:pt x="764" y="26"/>
                    </a:lnTo>
                    <a:lnTo>
                      <a:pt x="774" y="40"/>
                    </a:lnTo>
                    <a:lnTo>
                      <a:pt x="776" y="48"/>
                    </a:lnTo>
                    <a:lnTo>
                      <a:pt x="770" y="54"/>
                    </a:lnTo>
                    <a:lnTo>
                      <a:pt x="774" y="64"/>
                    </a:lnTo>
                    <a:lnTo>
                      <a:pt x="786" y="62"/>
                    </a:lnTo>
                    <a:lnTo>
                      <a:pt x="794" y="64"/>
                    </a:lnTo>
                    <a:lnTo>
                      <a:pt x="796" y="80"/>
                    </a:lnTo>
                    <a:lnTo>
                      <a:pt x="802" y="94"/>
                    </a:lnTo>
                    <a:lnTo>
                      <a:pt x="812" y="98"/>
                    </a:lnTo>
                    <a:lnTo>
                      <a:pt x="820" y="92"/>
                    </a:lnTo>
                    <a:lnTo>
                      <a:pt x="814" y="82"/>
                    </a:lnTo>
                    <a:lnTo>
                      <a:pt x="820" y="74"/>
                    </a:lnTo>
                    <a:lnTo>
                      <a:pt x="832" y="78"/>
                    </a:lnTo>
                    <a:lnTo>
                      <a:pt x="842" y="90"/>
                    </a:lnTo>
                    <a:lnTo>
                      <a:pt x="836" y="100"/>
                    </a:lnTo>
                    <a:lnTo>
                      <a:pt x="834" y="112"/>
                    </a:lnTo>
                    <a:lnTo>
                      <a:pt x="844" y="120"/>
                    </a:lnTo>
                    <a:lnTo>
                      <a:pt x="858" y="126"/>
                    </a:lnTo>
                    <a:lnTo>
                      <a:pt x="866" y="120"/>
                    </a:lnTo>
                    <a:lnTo>
                      <a:pt x="874" y="106"/>
                    </a:lnTo>
                    <a:lnTo>
                      <a:pt x="876" y="90"/>
                    </a:lnTo>
                    <a:lnTo>
                      <a:pt x="888" y="82"/>
                    </a:lnTo>
                    <a:lnTo>
                      <a:pt x="886" y="74"/>
                    </a:lnTo>
                    <a:lnTo>
                      <a:pt x="880" y="62"/>
                    </a:lnTo>
                    <a:lnTo>
                      <a:pt x="882" y="56"/>
                    </a:lnTo>
                    <a:lnTo>
                      <a:pt x="900" y="58"/>
                    </a:lnTo>
                    <a:lnTo>
                      <a:pt x="922" y="66"/>
                    </a:lnTo>
                    <a:lnTo>
                      <a:pt x="936" y="76"/>
                    </a:lnTo>
                    <a:lnTo>
                      <a:pt x="946" y="90"/>
                    </a:lnTo>
                    <a:lnTo>
                      <a:pt x="940" y="94"/>
                    </a:lnTo>
                    <a:lnTo>
                      <a:pt x="932" y="96"/>
                    </a:lnTo>
                    <a:lnTo>
                      <a:pt x="934" y="106"/>
                    </a:lnTo>
                    <a:lnTo>
                      <a:pt x="940" y="114"/>
                    </a:lnTo>
                    <a:lnTo>
                      <a:pt x="946" y="126"/>
                    </a:lnTo>
                    <a:lnTo>
                      <a:pt x="938" y="136"/>
                    </a:lnTo>
                    <a:lnTo>
                      <a:pt x="926" y="146"/>
                    </a:lnTo>
                    <a:lnTo>
                      <a:pt x="916" y="152"/>
                    </a:lnTo>
                    <a:lnTo>
                      <a:pt x="902" y="144"/>
                    </a:lnTo>
                    <a:lnTo>
                      <a:pt x="898" y="152"/>
                    </a:lnTo>
                    <a:lnTo>
                      <a:pt x="890" y="156"/>
                    </a:lnTo>
                    <a:lnTo>
                      <a:pt x="878" y="144"/>
                    </a:lnTo>
                    <a:lnTo>
                      <a:pt x="868" y="144"/>
                    </a:lnTo>
                    <a:lnTo>
                      <a:pt x="864" y="150"/>
                    </a:lnTo>
                    <a:lnTo>
                      <a:pt x="870" y="156"/>
                    </a:lnTo>
                    <a:lnTo>
                      <a:pt x="864" y="166"/>
                    </a:lnTo>
                    <a:lnTo>
                      <a:pt x="856" y="174"/>
                    </a:lnTo>
                    <a:lnTo>
                      <a:pt x="846" y="176"/>
                    </a:lnTo>
                    <a:lnTo>
                      <a:pt x="834" y="174"/>
                    </a:lnTo>
                    <a:lnTo>
                      <a:pt x="822" y="166"/>
                    </a:lnTo>
                    <a:lnTo>
                      <a:pt x="812" y="164"/>
                    </a:lnTo>
                    <a:lnTo>
                      <a:pt x="816" y="172"/>
                    </a:lnTo>
                    <a:lnTo>
                      <a:pt x="822" y="178"/>
                    </a:lnTo>
                    <a:lnTo>
                      <a:pt x="834" y="180"/>
                    </a:lnTo>
                    <a:lnTo>
                      <a:pt x="842" y="182"/>
                    </a:lnTo>
                    <a:lnTo>
                      <a:pt x="854" y="182"/>
                    </a:lnTo>
                    <a:lnTo>
                      <a:pt x="848" y="192"/>
                    </a:lnTo>
                    <a:lnTo>
                      <a:pt x="840" y="204"/>
                    </a:lnTo>
                    <a:lnTo>
                      <a:pt x="830" y="210"/>
                    </a:lnTo>
                    <a:lnTo>
                      <a:pt x="820" y="212"/>
                    </a:lnTo>
                    <a:lnTo>
                      <a:pt x="812" y="212"/>
                    </a:lnTo>
                    <a:lnTo>
                      <a:pt x="804" y="208"/>
                    </a:lnTo>
                    <a:lnTo>
                      <a:pt x="804" y="218"/>
                    </a:lnTo>
                    <a:lnTo>
                      <a:pt x="784" y="220"/>
                    </a:lnTo>
                    <a:lnTo>
                      <a:pt x="772" y="216"/>
                    </a:lnTo>
                    <a:lnTo>
                      <a:pt x="778" y="222"/>
                    </a:lnTo>
                    <a:lnTo>
                      <a:pt x="794" y="228"/>
                    </a:lnTo>
                    <a:lnTo>
                      <a:pt x="796" y="238"/>
                    </a:lnTo>
                    <a:lnTo>
                      <a:pt x="778" y="242"/>
                    </a:lnTo>
                    <a:lnTo>
                      <a:pt x="758" y="260"/>
                    </a:lnTo>
                    <a:lnTo>
                      <a:pt x="740" y="290"/>
                    </a:lnTo>
                    <a:lnTo>
                      <a:pt x="734" y="332"/>
                    </a:lnTo>
                    <a:lnTo>
                      <a:pt x="736" y="336"/>
                    </a:lnTo>
                    <a:lnTo>
                      <a:pt x="738" y="342"/>
                    </a:lnTo>
                    <a:lnTo>
                      <a:pt x="748" y="342"/>
                    </a:lnTo>
                    <a:lnTo>
                      <a:pt x="756" y="344"/>
                    </a:lnTo>
                    <a:lnTo>
                      <a:pt x="760" y="352"/>
                    </a:lnTo>
                    <a:lnTo>
                      <a:pt x="768" y="378"/>
                    </a:lnTo>
                    <a:lnTo>
                      <a:pt x="782" y="374"/>
                    </a:lnTo>
                    <a:lnTo>
                      <a:pt x="800" y="374"/>
                    </a:lnTo>
                    <a:lnTo>
                      <a:pt x="814" y="380"/>
                    </a:lnTo>
                    <a:lnTo>
                      <a:pt x="830" y="382"/>
                    </a:lnTo>
                    <a:lnTo>
                      <a:pt x="846" y="398"/>
                    </a:lnTo>
                    <a:lnTo>
                      <a:pt x="864" y="408"/>
                    </a:lnTo>
                    <a:lnTo>
                      <a:pt x="886" y="416"/>
                    </a:lnTo>
                    <a:lnTo>
                      <a:pt x="896" y="416"/>
                    </a:lnTo>
                    <a:lnTo>
                      <a:pt x="904" y="418"/>
                    </a:lnTo>
                    <a:lnTo>
                      <a:pt x="916" y="420"/>
                    </a:lnTo>
                    <a:lnTo>
                      <a:pt x="928" y="420"/>
                    </a:lnTo>
                    <a:lnTo>
                      <a:pt x="932" y="442"/>
                    </a:lnTo>
                    <a:lnTo>
                      <a:pt x="932" y="456"/>
                    </a:lnTo>
                    <a:lnTo>
                      <a:pt x="932" y="462"/>
                    </a:lnTo>
                    <a:lnTo>
                      <a:pt x="932" y="470"/>
                    </a:lnTo>
                    <a:lnTo>
                      <a:pt x="944" y="484"/>
                    </a:lnTo>
                    <a:lnTo>
                      <a:pt x="956" y="498"/>
                    </a:lnTo>
                    <a:lnTo>
                      <a:pt x="962" y="502"/>
                    </a:lnTo>
                    <a:lnTo>
                      <a:pt x="970" y="506"/>
                    </a:lnTo>
                    <a:lnTo>
                      <a:pt x="984" y="498"/>
                    </a:lnTo>
                    <a:lnTo>
                      <a:pt x="988" y="490"/>
                    </a:lnTo>
                    <a:lnTo>
                      <a:pt x="990" y="482"/>
                    </a:lnTo>
                    <a:lnTo>
                      <a:pt x="984" y="462"/>
                    </a:lnTo>
                    <a:lnTo>
                      <a:pt x="980" y="448"/>
                    </a:lnTo>
                    <a:lnTo>
                      <a:pt x="972" y="428"/>
                    </a:lnTo>
                    <a:lnTo>
                      <a:pt x="980" y="424"/>
                    </a:lnTo>
                    <a:lnTo>
                      <a:pt x="1002" y="418"/>
                    </a:lnTo>
                    <a:lnTo>
                      <a:pt x="1012" y="406"/>
                    </a:lnTo>
                    <a:lnTo>
                      <a:pt x="1022" y="394"/>
                    </a:lnTo>
                    <a:lnTo>
                      <a:pt x="1020" y="372"/>
                    </a:lnTo>
                    <a:lnTo>
                      <a:pt x="1010" y="354"/>
                    </a:lnTo>
                    <a:lnTo>
                      <a:pt x="998" y="346"/>
                    </a:lnTo>
                    <a:lnTo>
                      <a:pt x="988" y="340"/>
                    </a:lnTo>
                    <a:lnTo>
                      <a:pt x="990" y="334"/>
                    </a:lnTo>
                    <a:lnTo>
                      <a:pt x="996" y="328"/>
                    </a:lnTo>
                    <a:lnTo>
                      <a:pt x="1006" y="316"/>
                    </a:lnTo>
                    <a:lnTo>
                      <a:pt x="1004" y="304"/>
                    </a:lnTo>
                    <a:lnTo>
                      <a:pt x="1002" y="292"/>
                    </a:lnTo>
                    <a:lnTo>
                      <a:pt x="1006" y="274"/>
                    </a:lnTo>
                    <a:lnTo>
                      <a:pt x="996" y="264"/>
                    </a:lnTo>
                    <a:lnTo>
                      <a:pt x="1000" y="250"/>
                    </a:lnTo>
                    <a:lnTo>
                      <a:pt x="1018" y="250"/>
                    </a:lnTo>
                    <a:lnTo>
                      <a:pt x="1034" y="256"/>
                    </a:lnTo>
                    <a:lnTo>
                      <a:pt x="1044" y="258"/>
                    </a:lnTo>
                    <a:lnTo>
                      <a:pt x="1058" y="256"/>
                    </a:lnTo>
                    <a:lnTo>
                      <a:pt x="1064" y="248"/>
                    </a:lnTo>
                    <a:lnTo>
                      <a:pt x="1076" y="256"/>
                    </a:lnTo>
                    <a:lnTo>
                      <a:pt x="1090" y="266"/>
                    </a:lnTo>
                    <a:lnTo>
                      <a:pt x="1098" y="278"/>
                    </a:lnTo>
                    <a:lnTo>
                      <a:pt x="1112" y="286"/>
                    </a:lnTo>
                    <a:lnTo>
                      <a:pt x="1134" y="290"/>
                    </a:lnTo>
                    <a:lnTo>
                      <a:pt x="1130" y="300"/>
                    </a:lnTo>
                    <a:lnTo>
                      <a:pt x="1130" y="314"/>
                    </a:lnTo>
                    <a:lnTo>
                      <a:pt x="1136" y="328"/>
                    </a:lnTo>
                    <a:lnTo>
                      <a:pt x="1136" y="336"/>
                    </a:lnTo>
                    <a:lnTo>
                      <a:pt x="1148" y="338"/>
                    </a:lnTo>
                    <a:lnTo>
                      <a:pt x="1156" y="346"/>
                    </a:lnTo>
                    <a:lnTo>
                      <a:pt x="1168" y="352"/>
                    </a:lnTo>
                    <a:lnTo>
                      <a:pt x="1182" y="340"/>
                    </a:lnTo>
                    <a:lnTo>
                      <a:pt x="1196" y="328"/>
                    </a:lnTo>
                    <a:lnTo>
                      <a:pt x="1196" y="316"/>
                    </a:lnTo>
                    <a:lnTo>
                      <a:pt x="1204" y="306"/>
                    </a:lnTo>
                    <a:lnTo>
                      <a:pt x="1210" y="300"/>
                    </a:lnTo>
                    <a:lnTo>
                      <a:pt x="1218" y="312"/>
                    </a:lnTo>
                    <a:lnTo>
                      <a:pt x="1228" y="328"/>
                    </a:lnTo>
                    <a:lnTo>
                      <a:pt x="1242" y="346"/>
                    </a:lnTo>
                    <a:lnTo>
                      <a:pt x="1244" y="354"/>
                    </a:lnTo>
                    <a:lnTo>
                      <a:pt x="1254" y="360"/>
                    </a:lnTo>
                    <a:lnTo>
                      <a:pt x="1256" y="372"/>
                    </a:lnTo>
                    <a:lnTo>
                      <a:pt x="1260" y="384"/>
                    </a:lnTo>
                    <a:lnTo>
                      <a:pt x="1254" y="390"/>
                    </a:lnTo>
                    <a:lnTo>
                      <a:pt x="1256" y="398"/>
                    </a:lnTo>
                    <a:lnTo>
                      <a:pt x="1272" y="408"/>
                    </a:lnTo>
                    <a:lnTo>
                      <a:pt x="1274" y="412"/>
                    </a:lnTo>
                    <a:lnTo>
                      <a:pt x="1274" y="418"/>
                    </a:lnTo>
                    <a:lnTo>
                      <a:pt x="1284" y="422"/>
                    </a:lnTo>
                    <a:lnTo>
                      <a:pt x="1298" y="426"/>
                    </a:lnTo>
                    <a:lnTo>
                      <a:pt x="1310" y="430"/>
                    </a:lnTo>
                    <a:lnTo>
                      <a:pt x="1318" y="430"/>
                    </a:lnTo>
                    <a:lnTo>
                      <a:pt x="1314" y="438"/>
                    </a:lnTo>
                    <a:lnTo>
                      <a:pt x="1300" y="444"/>
                    </a:lnTo>
                    <a:lnTo>
                      <a:pt x="1292" y="448"/>
                    </a:lnTo>
                    <a:lnTo>
                      <a:pt x="1280" y="454"/>
                    </a:lnTo>
                    <a:lnTo>
                      <a:pt x="1282" y="456"/>
                    </a:lnTo>
                    <a:lnTo>
                      <a:pt x="1282" y="458"/>
                    </a:lnTo>
                    <a:lnTo>
                      <a:pt x="1284" y="458"/>
                    </a:lnTo>
                    <a:lnTo>
                      <a:pt x="1300" y="450"/>
                    </a:lnTo>
                    <a:lnTo>
                      <a:pt x="1314" y="444"/>
                    </a:lnTo>
                    <a:lnTo>
                      <a:pt x="1324" y="442"/>
                    </a:lnTo>
                    <a:lnTo>
                      <a:pt x="1328" y="452"/>
                    </a:lnTo>
                    <a:lnTo>
                      <a:pt x="1330" y="452"/>
                    </a:lnTo>
                    <a:lnTo>
                      <a:pt x="1336" y="452"/>
                    </a:lnTo>
                    <a:lnTo>
                      <a:pt x="1348" y="458"/>
                    </a:lnTo>
                    <a:lnTo>
                      <a:pt x="1350" y="474"/>
                    </a:lnTo>
                    <a:lnTo>
                      <a:pt x="1348" y="488"/>
                    </a:lnTo>
                    <a:lnTo>
                      <a:pt x="1340" y="496"/>
                    </a:lnTo>
                    <a:lnTo>
                      <a:pt x="1330" y="502"/>
                    </a:lnTo>
                    <a:lnTo>
                      <a:pt x="1310" y="502"/>
                    </a:lnTo>
                    <a:lnTo>
                      <a:pt x="1302" y="512"/>
                    </a:lnTo>
                    <a:lnTo>
                      <a:pt x="1286" y="524"/>
                    </a:lnTo>
                    <a:lnTo>
                      <a:pt x="1264" y="528"/>
                    </a:lnTo>
                    <a:lnTo>
                      <a:pt x="1238" y="524"/>
                    </a:lnTo>
                    <a:lnTo>
                      <a:pt x="1218" y="524"/>
                    </a:lnTo>
                    <a:lnTo>
                      <a:pt x="1190" y="526"/>
                    </a:lnTo>
                    <a:lnTo>
                      <a:pt x="1174" y="532"/>
                    </a:lnTo>
                    <a:lnTo>
                      <a:pt x="1166" y="544"/>
                    </a:lnTo>
                    <a:lnTo>
                      <a:pt x="1152" y="548"/>
                    </a:lnTo>
                    <a:lnTo>
                      <a:pt x="1138" y="560"/>
                    </a:lnTo>
                    <a:lnTo>
                      <a:pt x="1128" y="570"/>
                    </a:lnTo>
                    <a:lnTo>
                      <a:pt x="1114" y="586"/>
                    </a:lnTo>
                    <a:lnTo>
                      <a:pt x="1112" y="590"/>
                    </a:lnTo>
                    <a:lnTo>
                      <a:pt x="1110" y="592"/>
                    </a:lnTo>
                    <a:lnTo>
                      <a:pt x="1110" y="594"/>
                    </a:lnTo>
                    <a:lnTo>
                      <a:pt x="1116" y="590"/>
                    </a:lnTo>
                    <a:lnTo>
                      <a:pt x="1120" y="588"/>
                    </a:lnTo>
                    <a:lnTo>
                      <a:pt x="1134" y="572"/>
                    </a:lnTo>
                    <a:lnTo>
                      <a:pt x="1150" y="562"/>
                    </a:lnTo>
                    <a:lnTo>
                      <a:pt x="1168" y="554"/>
                    </a:lnTo>
                    <a:lnTo>
                      <a:pt x="1174" y="550"/>
                    </a:lnTo>
                    <a:lnTo>
                      <a:pt x="1184" y="546"/>
                    </a:lnTo>
                    <a:lnTo>
                      <a:pt x="1202" y="548"/>
                    </a:lnTo>
                    <a:lnTo>
                      <a:pt x="1214" y="552"/>
                    </a:lnTo>
                    <a:lnTo>
                      <a:pt x="1218" y="5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435"/>
              <p:cNvSpPr>
                <a:spLocks/>
              </p:cNvSpPr>
              <p:nvPr/>
            </p:nvSpPr>
            <p:spPr bwMode="auto">
              <a:xfrm>
                <a:off x="1004" y="1111"/>
                <a:ext cx="38" cy="28"/>
              </a:xfrm>
              <a:custGeom>
                <a:avLst/>
                <a:gdLst>
                  <a:gd name="T0" fmla="*/ 6 w 38"/>
                  <a:gd name="T1" fmla="*/ 0 h 28"/>
                  <a:gd name="T2" fmla="*/ 22 w 38"/>
                  <a:gd name="T3" fmla="*/ 0 h 28"/>
                  <a:gd name="T4" fmla="*/ 36 w 38"/>
                  <a:gd name="T5" fmla="*/ 0 h 28"/>
                  <a:gd name="T6" fmla="*/ 38 w 38"/>
                  <a:gd name="T7" fmla="*/ 8 h 28"/>
                  <a:gd name="T8" fmla="*/ 34 w 38"/>
                  <a:gd name="T9" fmla="*/ 20 h 28"/>
                  <a:gd name="T10" fmla="*/ 28 w 38"/>
                  <a:gd name="T11" fmla="*/ 28 h 28"/>
                  <a:gd name="T12" fmla="*/ 22 w 38"/>
                  <a:gd name="T13" fmla="*/ 24 h 28"/>
                  <a:gd name="T14" fmla="*/ 14 w 38"/>
                  <a:gd name="T15" fmla="*/ 14 h 28"/>
                  <a:gd name="T16" fmla="*/ 6 w 38"/>
                  <a:gd name="T17" fmla="*/ 10 h 28"/>
                  <a:gd name="T18" fmla="*/ 0 w 38"/>
                  <a:gd name="T19" fmla="*/ 4 h 28"/>
                  <a:gd name="T20" fmla="*/ 6 w 3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6" y="0"/>
                    </a:moveTo>
                    <a:lnTo>
                      <a:pt x="22" y="0"/>
                    </a:lnTo>
                    <a:lnTo>
                      <a:pt x="36" y="0"/>
                    </a:lnTo>
                    <a:lnTo>
                      <a:pt x="38" y="8"/>
                    </a:lnTo>
                    <a:lnTo>
                      <a:pt x="34" y="20"/>
                    </a:lnTo>
                    <a:lnTo>
                      <a:pt x="28" y="28"/>
                    </a:lnTo>
                    <a:lnTo>
                      <a:pt x="22" y="24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436"/>
              <p:cNvSpPr>
                <a:spLocks/>
              </p:cNvSpPr>
              <p:nvPr/>
            </p:nvSpPr>
            <p:spPr bwMode="auto">
              <a:xfrm>
                <a:off x="754" y="987"/>
                <a:ext cx="112" cy="58"/>
              </a:xfrm>
              <a:custGeom>
                <a:avLst/>
                <a:gdLst>
                  <a:gd name="T0" fmla="*/ 0 w 112"/>
                  <a:gd name="T1" fmla="*/ 50 h 58"/>
                  <a:gd name="T2" fmla="*/ 4 w 112"/>
                  <a:gd name="T3" fmla="*/ 40 h 58"/>
                  <a:gd name="T4" fmla="*/ 16 w 112"/>
                  <a:gd name="T5" fmla="*/ 38 h 58"/>
                  <a:gd name="T6" fmla="*/ 26 w 112"/>
                  <a:gd name="T7" fmla="*/ 32 h 58"/>
                  <a:gd name="T8" fmla="*/ 36 w 112"/>
                  <a:gd name="T9" fmla="*/ 26 h 58"/>
                  <a:gd name="T10" fmla="*/ 50 w 112"/>
                  <a:gd name="T11" fmla="*/ 18 h 58"/>
                  <a:gd name="T12" fmla="*/ 58 w 112"/>
                  <a:gd name="T13" fmla="*/ 10 h 58"/>
                  <a:gd name="T14" fmla="*/ 76 w 112"/>
                  <a:gd name="T15" fmla="*/ 8 h 58"/>
                  <a:gd name="T16" fmla="*/ 86 w 112"/>
                  <a:gd name="T17" fmla="*/ 8 h 58"/>
                  <a:gd name="T18" fmla="*/ 92 w 112"/>
                  <a:gd name="T19" fmla="*/ 12 h 58"/>
                  <a:gd name="T20" fmla="*/ 96 w 112"/>
                  <a:gd name="T21" fmla="*/ 0 h 58"/>
                  <a:gd name="T22" fmla="*/ 106 w 112"/>
                  <a:gd name="T23" fmla="*/ 4 h 58"/>
                  <a:gd name="T24" fmla="*/ 112 w 112"/>
                  <a:gd name="T25" fmla="*/ 8 h 58"/>
                  <a:gd name="T26" fmla="*/ 108 w 112"/>
                  <a:gd name="T27" fmla="*/ 14 h 58"/>
                  <a:gd name="T28" fmla="*/ 100 w 112"/>
                  <a:gd name="T29" fmla="*/ 16 h 58"/>
                  <a:gd name="T30" fmla="*/ 106 w 112"/>
                  <a:gd name="T31" fmla="*/ 24 h 58"/>
                  <a:gd name="T32" fmla="*/ 104 w 112"/>
                  <a:gd name="T33" fmla="*/ 30 h 58"/>
                  <a:gd name="T34" fmla="*/ 96 w 112"/>
                  <a:gd name="T35" fmla="*/ 32 h 58"/>
                  <a:gd name="T36" fmla="*/ 90 w 112"/>
                  <a:gd name="T37" fmla="*/ 38 h 58"/>
                  <a:gd name="T38" fmla="*/ 84 w 112"/>
                  <a:gd name="T39" fmla="*/ 44 h 58"/>
                  <a:gd name="T40" fmla="*/ 74 w 112"/>
                  <a:gd name="T41" fmla="*/ 42 h 58"/>
                  <a:gd name="T42" fmla="*/ 76 w 112"/>
                  <a:gd name="T43" fmla="*/ 32 h 58"/>
                  <a:gd name="T44" fmla="*/ 72 w 112"/>
                  <a:gd name="T45" fmla="*/ 28 h 58"/>
                  <a:gd name="T46" fmla="*/ 66 w 112"/>
                  <a:gd name="T47" fmla="*/ 30 h 58"/>
                  <a:gd name="T48" fmla="*/ 64 w 112"/>
                  <a:gd name="T49" fmla="*/ 34 h 58"/>
                  <a:gd name="T50" fmla="*/ 64 w 112"/>
                  <a:gd name="T51" fmla="*/ 40 h 58"/>
                  <a:gd name="T52" fmla="*/ 60 w 112"/>
                  <a:gd name="T53" fmla="*/ 48 h 58"/>
                  <a:gd name="T54" fmla="*/ 54 w 112"/>
                  <a:gd name="T55" fmla="*/ 50 h 58"/>
                  <a:gd name="T56" fmla="*/ 48 w 112"/>
                  <a:gd name="T57" fmla="*/ 48 h 58"/>
                  <a:gd name="T58" fmla="*/ 48 w 112"/>
                  <a:gd name="T59" fmla="*/ 58 h 58"/>
                  <a:gd name="T60" fmla="*/ 34 w 112"/>
                  <a:gd name="T61" fmla="*/ 58 h 58"/>
                  <a:gd name="T62" fmla="*/ 32 w 112"/>
                  <a:gd name="T63" fmla="*/ 50 h 58"/>
                  <a:gd name="T64" fmla="*/ 24 w 112"/>
                  <a:gd name="T65" fmla="*/ 50 h 58"/>
                  <a:gd name="T66" fmla="*/ 24 w 112"/>
                  <a:gd name="T67" fmla="*/ 54 h 58"/>
                  <a:gd name="T68" fmla="*/ 8 w 112"/>
                  <a:gd name="T69" fmla="*/ 54 h 58"/>
                  <a:gd name="T70" fmla="*/ 0 w 112"/>
                  <a:gd name="T71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58">
                    <a:moveTo>
                      <a:pt x="0" y="50"/>
                    </a:moveTo>
                    <a:lnTo>
                      <a:pt x="4" y="40"/>
                    </a:lnTo>
                    <a:lnTo>
                      <a:pt x="16" y="38"/>
                    </a:lnTo>
                    <a:lnTo>
                      <a:pt x="26" y="32"/>
                    </a:lnTo>
                    <a:lnTo>
                      <a:pt x="36" y="26"/>
                    </a:lnTo>
                    <a:lnTo>
                      <a:pt x="50" y="18"/>
                    </a:lnTo>
                    <a:lnTo>
                      <a:pt x="58" y="10"/>
                    </a:lnTo>
                    <a:lnTo>
                      <a:pt x="76" y="8"/>
                    </a:lnTo>
                    <a:lnTo>
                      <a:pt x="86" y="8"/>
                    </a:lnTo>
                    <a:lnTo>
                      <a:pt x="92" y="12"/>
                    </a:lnTo>
                    <a:lnTo>
                      <a:pt x="96" y="0"/>
                    </a:lnTo>
                    <a:lnTo>
                      <a:pt x="106" y="4"/>
                    </a:lnTo>
                    <a:lnTo>
                      <a:pt x="112" y="8"/>
                    </a:lnTo>
                    <a:lnTo>
                      <a:pt x="108" y="14"/>
                    </a:lnTo>
                    <a:lnTo>
                      <a:pt x="100" y="16"/>
                    </a:lnTo>
                    <a:lnTo>
                      <a:pt x="106" y="24"/>
                    </a:lnTo>
                    <a:lnTo>
                      <a:pt x="104" y="30"/>
                    </a:lnTo>
                    <a:lnTo>
                      <a:pt x="96" y="32"/>
                    </a:lnTo>
                    <a:lnTo>
                      <a:pt x="90" y="38"/>
                    </a:lnTo>
                    <a:lnTo>
                      <a:pt x="84" y="44"/>
                    </a:lnTo>
                    <a:lnTo>
                      <a:pt x="74" y="42"/>
                    </a:lnTo>
                    <a:lnTo>
                      <a:pt x="76" y="32"/>
                    </a:lnTo>
                    <a:lnTo>
                      <a:pt x="72" y="28"/>
                    </a:lnTo>
                    <a:lnTo>
                      <a:pt x="66" y="30"/>
                    </a:lnTo>
                    <a:lnTo>
                      <a:pt x="64" y="34"/>
                    </a:lnTo>
                    <a:lnTo>
                      <a:pt x="64" y="40"/>
                    </a:lnTo>
                    <a:lnTo>
                      <a:pt x="60" y="48"/>
                    </a:lnTo>
                    <a:lnTo>
                      <a:pt x="54" y="50"/>
                    </a:lnTo>
                    <a:lnTo>
                      <a:pt x="48" y="48"/>
                    </a:lnTo>
                    <a:lnTo>
                      <a:pt x="48" y="58"/>
                    </a:lnTo>
                    <a:lnTo>
                      <a:pt x="34" y="58"/>
                    </a:lnTo>
                    <a:lnTo>
                      <a:pt x="32" y="50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8" y="54"/>
                    </a:lnTo>
                    <a:lnTo>
                      <a:pt x="0" y="5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437"/>
              <p:cNvSpPr>
                <a:spLocks/>
              </p:cNvSpPr>
              <p:nvPr/>
            </p:nvSpPr>
            <p:spPr bwMode="auto">
              <a:xfrm>
                <a:off x="808" y="1037"/>
                <a:ext cx="28" cy="20"/>
              </a:xfrm>
              <a:custGeom>
                <a:avLst/>
                <a:gdLst>
                  <a:gd name="T0" fmla="*/ 18 w 28"/>
                  <a:gd name="T1" fmla="*/ 0 h 20"/>
                  <a:gd name="T2" fmla="*/ 28 w 28"/>
                  <a:gd name="T3" fmla="*/ 2 h 20"/>
                  <a:gd name="T4" fmla="*/ 26 w 28"/>
                  <a:gd name="T5" fmla="*/ 8 h 20"/>
                  <a:gd name="T6" fmla="*/ 20 w 28"/>
                  <a:gd name="T7" fmla="*/ 18 h 20"/>
                  <a:gd name="T8" fmla="*/ 12 w 28"/>
                  <a:gd name="T9" fmla="*/ 20 h 20"/>
                  <a:gd name="T10" fmla="*/ 0 w 28"/>
                  <a:gd name="T11" fmla="*/ 16 h 20"/>
                  <a:gd name="T12" fmla="*/ 4 w 28"/>
                  <a:gd name="T13" fmla="*/ 8 h 20"/>
                  <a:gd name="T14" fmla="*/ 14 w 28"/>
                  <a:gd name="T15" fmla="*/ 2 h 20"/>
                  <a:gd name="T16" fmla="*/ 18 w 28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0">
                    <a:moveTo>
                      <a:pt x="18" y="0"/>
                    </a:moveTo>
                    <a:lnTo>
                      <a:pt x="28" y="2"/>
                    </a:lnTo>
                    <a:lnTo>
                      <a:pt x="26" y="8"/>
                    </a:lnTo>
                    <a:lnTo>
                      <a:pt x="20" y="18"/>
                    </a:lnTo>
                    <a:lnTo>
                      <a:pt x="12" y="20"/>
                    </a:lnTo>
                    <a:lnTo>
                      <a:pt x="0" y="16"/>
                    </a:lnTo>
                    <a:lnTo>
                      <a:pt x="4" y="8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438"/>
              <p:cNvSpPr>
                <a:spLocks/>
              </p:cNvSpPr>
              <p:nvPr/>
            </p:nvSpPr>
            <p:spPr bwMode="auto">
              <a:xfrm>
                <a:off x="904" y="971"/>
                <a:ext cx="56" cy="26"/>
              </a:xfrm>
              <a:custGeom>
                <a:avLst/>
                <a:gdLst>
                  <a:gd name="T0" fmla="*/ 0 w 56"/>
                  <a:gd name="T1" fmla="*/ 6 h 26"/>
                  <a:gd name="T2" fmla="*/ 14 w 56"/>
                  <a:gd name="T3" fmla="*/ 0 h 26"/>
                  <a:gd name="T4" fmla="*/ 32 w 56"/>
                  <a:gd name="T5" fmla="*/ 0 h 26"/>
                  <a:gd name="T6" fmla="*/ 54 w 56"/>
                  <a:gd name="T7" fmla="*/ 0 h 26"/>
                  <a:gd name="T8" fmla="*/ 56 w 56"/>
                  <a:gd name="T9" fmla="*/ 6 h 26"/>
                  <a:gd name="T10" fmla="*/ 44 w 56"/>
                  <a:gd name="T11" fmla="*/ 8 h 26"/>
                  <a:gd name="T12" fmla="*/ 40 w 56"/>
                  <a:gd name="T13" fmla="*/ 12 h 26"/>
                  <a:gd name="T14" fmla="*/ 50 w 56"/>
                  <a:gd name="T15" fmla="*/ 12 h 26"/>
                  <a:gd name="T16" fmla="*/ 50 w 56"/>
                  <a:gd name="T17" fmla="*/ 18 h 26"/>
                  <a:gd name="T18" fmla="*/ 44 w 56"/>
                  <a:gd name="T19" fmla="*/ 24 h 26"/>
                  <a:gd name="T20" fmla="*/ 32 w 56"/>
                  <a:gd name="T21" fmla="*/ 24 h 26"/>
                  <a:gd name="T22" fmla="*/ 22 w 56"/>
                  <a:gd name="T23" fmla="*/ 24 h 26"/>
                  <a:gd name="T24" fmla="*/ 16 w 56"/>
                  <a:gd name="T25" fmla="*/ 26 h 26"/>
                  <a:gd name="T26" fmla="*/ 4 w 56"/>
                  <a:gd name="T27" fmla="*/ 20 h 26"/>
                  <a:gd name="T28" fmla="*/ 0 w 56"/>
                  <a:gd name="T2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6">
                    <a:moveTo>
                      <a:pt x="0" y="6"/>
                    </a:moveTo>
                    <a:lnTo>
                      <a:pt x="14" y="0"/>
                    </a:lnTo>
                    <a:lnTo>
                      <a:pt x="32" y="0"/>
                    </a:lnTo>
                    <a:lnTo>
                      <a:pt x="54" y="0"/>
                    </a:lnTo>
                    <a:lnTo>
                      <a:pt x="56" y="6"/>
                    </a:lnTo>
                    <a:lnTo>
                      <a:pt x="44" y="8"/>
                    </a:lnTo>
                    <a:lnTo>
                      <a:pt x="40" y="12"/>
                    </a:lnTo>
                    <a:lnTo>
                      <a:pt x="50" y="12"/>
                    </a:lnTo>
                    <a:lnTo>
                      <a:pt x="50" y="18"/>
                    </a:lnTo>
                    <a:lnTo>
                      <a:pt x="44" y="24"/>
                    </a:lnTo>
                    <a:lnTo>
                      <a:pt x="32" y="24"/>
                    </a:lnTo>
                    <a:lnTo>
                      <a:pt x="22" y="24"/>
                    </a:lnTo>
                    <a:lnTo>
                      <a:pt x="16" y="26"/>
                    </a:lnTo>
                    <a:lnTo>
                      <a:pt x="4" y="2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439"/>
              <p:cNvSpPr>
                <a:spLocks/>
              </p:cNvSpPr>
              <p:nvPr/>
            </p:nvSpPr>
            <p:spPr bwMode="auto">
              <a:xfrm>
                <a:off x="904" y="947"/>
                <a:ext cx="64" cy="18"/>
              </a:xfrm>
              <a:custGeom>
                <a:avLst/>
                <a:gdLst>
                  <a:gd name="T0" fmla="*/ 8 w 64"/>
                  <a:gd name="T1" fmla="*/ 12 h 18"/>
                  <a:gd name="T2" fmla="*/ 24 w 64"/>
                  <a:gd name="T3" fmla="*/ 6 h 18"/>
                  <a:gd name="T4" fmla="*/ 42 w 64"/>
                  <a:gd name="T5" fmla="*/ 0 h 18"/>
                  <a:gd name="T6" fmla="*/ 56 w 64"/>
                  <a:gd name="T7" fmla="*/ 2 h 18"/>
                  <a:gd name="T8" fmla="*/ 64 w 64"/>
                  <a:gd name="T9" fmla="*/ 8 h 18"/>
                  <a:gd name="T10" fmla="*/ 62 w 64"/>
                  <a:gd name="T11" fmla="*/ 14 h 18"/>
                  <a:gd name="T12" fmla="*/ 52 w 64"/>
                  <a:gd name="T13" fmla="*/ 16 h 18"/>
                  <a:gd name="T14" fmla="*/ 34 w 64"/>
                  <a:gd name="T15" fmla="*/ 16 h 18"/>
                  <a:gd name="T16" fmla="*/ 14 w 64"/>
                  <a:gd name="T17" fmla="*/ 18 h 18"/>
                  <a:gd name="T18" fmla="*/ 0 w 64"/>
                  <a:gd name="T19" fmla="*/ 18 h 18"/>
                  <a:gd name="T20" fmla="*/ 8 w 64"/>
                  <a:gd name="T21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18">
                    <a:moveTo>
                      <a:pt x="8" y="12"/>
                    </a:moveTo>
                    <a:lnTo>
                      <a:pt x="24" y="6"/>
                    </a:lnTo>
                    <a:lnTo>
                      <a:pt x="42" y="0"/>
                    </a:lnTo>
                    <a:lnTo>
                      <a:pt x="56" y="2"/>
                    </a:lnTo>
                    <a:lnTo>
                      <a:pt x="64" y="8"/>
                    </a:lnTo>
                    <a:lnTo>
                      <a:pt x="62" y="14"/>
                    </a:lnTo>
                    <a:lnTo>
                      <a:pt x="52" y="16"/>
                    </a:lnTo>
                    <a:lnTo>
                      <a:pt x="34" y="16"/>
                    </a:lnTo>
                    <a:lnTo>
                      <a:pt x="14" y="18"/>
                    </a:lnTo>
                    <a:lnTo>
                      <a:pt x="0" y="18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440"/>
              <p:cNvSpPr>
                <a:spLocks/>
              </p:cNvSpPr>
              <p:nvPr/>
            </p:nvSpPr>
            <p:spPr bwMode="auto">
              <a:xfrm>
                <a:off x="1074" y="1109"/>
                <a:ext cx="96" cy="78"/>
              </a:xfrm>
              <a:custGeom>
                <a:avLst/>
                <a:gdLst>
                  <a:gd name="T0" fmla="*/ 62 w 96"/>
                  <a:gd name="T1" fmla="*/ 78 h 78"/>
                  <a:gd name="T2" fmla="*/ 50 w 96"/>
                  <a:gd name="T3" fmla="*/ 66 h 78"/>
                  <a:gd name="T4" fmla="*/ 34 w 96"/>
                  <a:gd name="T5" fmla="*/ 56 h 78"/>
                  <a:gd name="T6" fmla="*/ 26 w 96"/>
                  <a:gd name="T7" fmla="*/ 48 h 78"/>
                  <a:gd name="T8" fmla="*/ 10 w 96"/>
                  <a:gd name="T9" fmla="*/ 46 h 78"/>
                  <a:gd name="T10" fmla="*/ 2 w 96"/>
                  <a:gd name="T11" fmla="*/ 40 h 78"/>
                  <a:gd name="T12" fmla="*/ 0 w 96"/>
                  <a:gd name="T13" fmla="*/ 32 h 78"/>
                  <a:gd name="T14" fmla="*/ 4 w 96"/>
                  <a:gd name="T15" fmla="*/ 22 h 78"/>
                  <a:gd name="T16" fmla="*/ 12 w 96"/>
                  <a:gd name="T17" fmla="*/ 24 h 78"/>
                  <a:gd name="T18" fmla="*/ 18 w 96"/>
                  <a:gd name="T19" fmla="*/ 32 h 78"/>
                  <a:gd name="T20" fmla="*/ 28 w 96"/>
                  <a:gd name="T21" fmla="*/ 30 h 78"/>
                  <a:gd name="T22" fmla="*/ 38 w 96"/>
                  <a:gd name="T23" fmla="*/ 24 h 78"/>
                  <a:gd name="T24" fmla="*/ 34 w 96"/>
                  <a:gd name="T25" fmla="*/ 18 h 78"/>
                  <a:gd name="T26" fmla="*/ 20 w 96"/>
                  <a:gd name="T27" fmla="*/ 12 h 78"/>
                  <a:gd name="T28" fmla="*/ 32 w 96"/>
                  <a:gd name="T29" fmla="*/ 2 h 78"/>
                  <a:gd name="T30" fmla="*/ 46 w 96"/>
                  <a:gd name="T31" fmla="*/ 0 h 78"/>
                  <a:gd name="T32" fmla="*/ 50 w 96"/>
                  <a:gd name="T33" fmla="*/ 4 h 78"/>
                  <a:gd name="T34" fmla="*/ 58 w 96"/>
                  <a:gd name="T35" fmla="*/ 4 h 78"/>
                  <a:gd name="T36" fmla="*/ 66 w 96"/>
                  <a:gd name="T37" fmla="*/ 0 h 78"/>
                  <a:gd name="T38" fmla="*/ 92 w 96"/>
                  <a:gd name="T39" fmla="*/ 2 h 78"/>
                  <a:gd name="T40" fmla="*/ 86 w 96"/>
                  <a:gd name="T41" fmla="*/ 6 h 78"/>
                  <a:gd name="T42" fmla="*/ 78 w 96"/>
                  <a:gd name="T43" fmla="*/ 14 h 78"/>
                  <a:gd name="T44" fmla="*/ 68 w 96"/>
                  <a:gd name="T45" fmla="*/ 20 h 78"/>
                  <a:gd name="T46" fmla="*/ 64 w 96"/>
                  <a:gd name="T47" fmla="*/ 26 h 78"/>
                  <a:gd name="T48" fmla="*/ 74 w 96"/>
                  <a:gd name="T49" fmla="*/ 26 h 78"/>
                  <a:gd name="T50" fmla="*/ 80 w 96"/>
                  <a:gd name="T51" fmla="*/ 26 h 78"/>
                  <a:gd name="T52" fmla="*/ 86 w 96"/>
                  <a:gd name="T53" fmla="*/ 34 h 78"/>
                  <a:gd name="T54" fmla="*/ 94 w 96"/>
                  <a:gd name="T55" fmla="*/ 28 h 78"/>
                  <a:gd name="T56" fmla="*/ 96 w 96"/>
                  <a:gd name="T57" fmla="*/ 38 h 78"/>
                  <a:gd name="T58" fmla="*/ 92 w 96"/>
                  <a:gd name="T59" fmla="*/ 54 h 78"/>
                  <a:gd name="T60" fmla="*/ 84 w 96"/>
                  <a:gd name="T61" fmla="*/ 66 h 78"/>
                  <a:gd name="T62" fmla="*/ 78 w 96"/>
                  <a:gd name="T63" fmla="*/ 68 h 78"/>
                  <a:gd name="T64" fmla="*/ 70 w 96"/>
                  <a:gd name="T65" fmla="*/ 64 h 78"/>
                  <a:gd name="T66" fmla="*/ 68 w 96"/>
                  <a:gd name="T67" fmla="*/ 68 h 78"/>
                  <a:gd name="T68" fmla="*/ 62 w 96"/>
                  <a:gd name="T6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78">
                    <a:moveTo>
                      <a:pt x="62" y="78"/>
                    </a:moveTo>
                    <a:lnTo>
                      <a:pt x="50" y="66"/>
                    </a:lnTo>
                    <a:lnTo>
                      <a:pt x="34" y="56"/>
                    </a:lnTo>
                    <a:lnTo>
                      <a:pt x="26" y="48"/>
                    </a:lnTo>
                    <a:lnTo>
                      <a:pt x="10" y="46"/>
                    </a:lnTo>
                    <a:lnTo>
                      <a:pt x="2" y="40"/>
                    </a:lnTo>
                    <a:lnTo>
                      <a:pt x="0" y="32"/>
                    </a:lnTo>
                    <a:lnTo>
                      <a:pt x="4" y="22"/>
                    </a:lnTo>
                    <a:lnTo>
                      <a:pt x="12" y="24"/>
                    </a:lnTo>
                    <a:lnTo>
                      <a:pt x="18" y="32"/>
                    </a:lnTo>
                    <a:lnTo>
                      <a:pt x="28" y="30"/>
                    </a:lnTo>
                    <a:lnTo>
                      <a:pt x="38" y="24"/>
                    </a:lnTo>
                    <a:lnTo>
                      <a:pt x="34" y="18"/>
                    </a:lnTo>
                    <a:lnTo>
                      <a:pt x="20" y="12"/>
                    </a:lnTo>
                    <a:lnTo>
                      <a:pt x="32" y="2"/>
                    </a:lnTo>
                    <a:lnTo>
                      <a:pt x="46" y="0"/>
                    </a:lnTo>
                    <a:lnTo>
                      <a:pt x="50" y="4"/>
                    </a:lnTo>
                    <a:lnTo>
                      <a:pt x="58" y="4"/>
                    </a:lnTo>
                    <a:lnTo>
                      <a:pt x="66" y="0"/>
                    </a:lnTo>
                    <a:lnTo>
                      <a:pt x="92" y="2"/>
                    </a:lnTo>
                    <a:lnTo>
                      <a:pt x="86" y="6"/>
                    </a:lnTo>
                    <a:lnTo>
                      <a:pt x="78" y="14"/>
                    </a:lnTo>
                    <a:lnTo>
                      <a:pt x="68" y="20"/>
                    </a:lnTo>
                    <a:lnTo>
                      <a:pt x="64" y="26"/>
                    </a:lnTo>
                    <a:lnTo>
                      <a:pt x="74" y="26"/>
                    </a:lnTo>
                    <a:lnTo>
                      <a:pt x="80" y="26"/>
                    </a:lnTo>
                    <a:lnTo>
                      <a:pt x="86" y="34"/>
                    </a:lnTo>
                    <a:lnTo>
                      <a:pt x="94" y="28"/>
                    </a:lnTo>
                    <a:lnTo>
                      <a:pt x="96" y="38"/>
                    </a:lnTo>
                    <a:lnTo>
                      <a:pt x="92" y="54"/>
                    </a:lnTo>
                    <a:lnTo>
                      <a:pt x="84" y="66"/>
                    </a:lnTo>
                    <a:lnTo>
                      <a:pt x="78" y="68"/>
                    </a:lnTo>
                    <a:lnTo>
                      <a:pt x="70" y="64"/>
                    </a:lnTo>
                    <a:lnTo>
                      <a:pt x="68" y="68"/>
                    </a:lnTo>
                    <a:lnTo>
                      <a:pt x="62" y="7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441"/>
              <p:cNvSpPr>
                <a:spLocks/>
              </p:cNvSpPr>
              <p:nvPr/>
            </p:nvSpPr>
            <p:spPr bwMode="auto">
              <a:xfrm>
                <a:off x="1170" y="1047"/>
                <a:ext cx="46" cy="34"/>
              </a:xfrm>
              <a:custGeom>
                <a:avLst/>
                <a:gdLst>
                  <a:gd name="T0" fmla="*/ 46 w 46"/>
                  <a:gd name="T1" fmla="*/ 34 h 34"/>
                  <a:gd name="T2" fmla="*/ 28 w 46"/>
                  <a:gd name="T3" fmla="*/ 32 h 34"/>
                  <a:gd name="T4" fmla="*/ 12 w 46"/>
                  <a:gd name="T5" fmla="*/ 30 h 34"/>
                  <a:gd name="T6" fmla="*/ 0 w 46"/>
                  <a:gd name="T7" fmla="*/ 22 h 34"/>
                  <a:gd name="T8" fmla="*/ 8 w 46"/>
                  <a:gd name="T9" fmla="*/ 12 h 34"/>
                  <a:gd name="T10" fmla="*/ 18 w 46"/>
                  <a:gd name="T11" fmla="*/ 6 h 34"/>
                  <a:gd name="T12" fmla="*/ 26 w 46"/>
                  <a:gd name="T13" fmla="*/ 0 h 34"/>
                  <a:gd name="T14" fmla="*/ 34 w 46"/>
                  <a:gd name="T15" fmla="*/ 6 h 34"/>
                  <a:gd name="T16" fmla="*/ 44 w 46"/>
                  <a:gd name="T17" fmla="*/ 14 h 34"/>
                  <a:gd name="T18" fmla="*/ 46 w 46"/>
                  <a:gd name="T19" fmla="*/ 22 h 34"/>
                  <a:gd name="T20" fmla="*/ 46 w 46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34">
                    <a:moveTo>
                      <a:pt x="46" y="34"/>
                    </a:moveTo>
                    <a:lnTo>
                      <a:pt x="28" y="32"/>
                    </a:lnTo>
                    <a:lnTo>
                      <a:pt x="12" y="30"/>
                    </a:lnTo>
                    <a:lnTo>
                      <a:pt x="0" y="22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6" y="0"/>
                    </a:lnTo>
                    <a:lnTo>
                      <a:pt x="34" y="6"/>
                    </a:lnTo>
                    <a:lnTo>
                      <a:pt x="44" y="14"/>
                    </a:lnTo>
                    <a:lnTo>
                      <a:pt x="46" y="22"/>
                    </a:lnTo>
                    <a:lnTo>
                      <a:pt x="46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442"/>
              <p:cNvSpPr>
                <a:spLocks/>
              </p:cNvSpPr>
              <p:nvPr/>
            </p:nvSpPr>
            <p:spPr bwMode="auto">
              <a:xfrm>
                <a:off x="1142" y="945"/>
                <a:ext cx="54" cy="32"/>
              </a:xfrm>
              <a:custGeom>
                <a:avLst/>
                <a:gdLst>
                  <a:gd name="T0" fmla="*/ 4 w 54"/>
                  <a:gd name="T1" fmla="*/ 0 h 32"/>
                  <a:gd name="T2" fmla="*/ 22 w 54"/>
                  <a:gd name="T3" fmla="*/ 4 h 32"/>
                  <a:gd name="T4" fmla="*/ 36 w 54"/>
                  <a:gd name="T5" fmla="*/ 10 h 32"/>
                  <a:gd name="T6" fmla="*/ 48 w 54"/>
                  <a:gd name="T7" fmla="*/ 14 h 32"/>
                  <a:gd name="T8" fmla="*/ 54 w 54"/>
                  <a:gd name="T9" fmla="*/ 20 h 32"/>
                  <a:gd name="T10" fmla="*/ 48 w 54"/>
                  <a:gd name="T11" fmla="*/ 30 h 32"/>
                  <a:gd name="T12" fmla="*/ 36 w 54"/>
                  <a:gd name="T13" fmla="*/ 32 h 32"/>
                  <a:gd name="T14" fmla="*/ 20 w 54"/>
                  <a:gd name="T15" fmla="*/ 32 h 32"/>
                  <a:gd name="T16" fmla="*/ 16 w 54"/>
                  <a:gd name="T17" fmla="*/ 22 h 32"/>
                  <a:gd name="T18" fmla="*/ 6 w 54"/>
                  <a:gd name="T19" fmla="*/ 18 h 32"/>
                  <a:gd name="T20" fmla="*/ 0 w 54"/>
                  <a:gd name="T21" fmla="*/ 12 h 32"/>
                  <a:gd name="T22" fmla="*/ 0 w 54"/>
                  <a:gd name="T23" fmla="*/ 4 h 32"/>
                  <a:gd name="T24" fmla="*/ 4 w 54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2">
                    <a:moveTo>
                      <a:pt x="4" y="0"/>
                    </a:moveTo>
                    <a:lnTo>
                      <a:pt x="22" y="4"/>
                    </a:lnTo>
                    <a:lnTo>
                      <a:pt x="36" y="10"/>
                    </a:lnTo>
                    <a:lnTo>
                      <a:pt x="48" y="14"/>
                    </a:lnTo>
                    <a:lnTo>
                      <a:pt x="54" y="20"/>
                    </a:lnTo>
                    <a:lnTo>
                      <a:pt x="48" y="30"/>
                    </a:lnTo>
                    <a:lnTo>
                      <a:pt x="36" y="32"/>
                    </a:lnTo>
                    <a:lnTo>
                      <a:pt x="20" y="32"/>
                    </a:lnTo>
                    <a:lnTo>
                      <a:pt x="16" y="22"/>
                    </a:lnTo>
                    <a:lnTo>
                      <a:pt x="6" y="18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1166" y="853"/>
                <a:ext cx="182" cy="116"/>
              </a:xfrm>
              <a:custGeom>
                <a:avLst/>
                <a:gdLst>
                  <a:gd name="T0" fmla="*/ 116 w 182"/>
                  <a:gd name="T1" fmla="*/ 110 h 116"/>
                  <a:gd name="T2" fmla="*/ 102 w 182"/>
                  <a:gd name="T3" fmla="*/ 104 h 116"/>
                  <a:gd name="T4" fmla="*/ 96 w 182"/>
                  <a:gd name="T5" fmla="*/ 112 h 116"/>
                  <a:gd name="T6" fmla="*/ 66 w 182"/>
                  <a:gd name="T7" fmla="*/ 110 h 116"/>
                  <a:gd name="T8" fmla="*/ 78 w 182"/>
                  <a:gd name="T9" fmla="*/ 102 h 116"/>
                  <a:gd name="T10" fmla="*/ 62 w 182"/>
                  <a:gd name="T11" fmla="*/ 96 h 116"/>
                  <a:gd name="T12" fmla="*/ 40 w 182"/>
                  <a:gd name="T13" fmla="*/ 86 h 116"/>
                  <a:gd name="T14" fmla="*/ 70 w 182"/>
                  <a:gd name="T15" fmla="*/ 82 h 116"/>
                  <a:gd name="T16" fmla="*/ 96 w 182"/>
                  <a:gd name="T17" fmla="*/ 80 h 116"/>
                  <a:gd name="T18" fmla="*/ 78 w 182"/>
                  <a:gd name="T19" fmla="*/ 72 h 116"/>
                  <a:gd name="T20" fmla="*/ 50 w 182"/>
                  <a:gd name="T21" fmla="*/ 74 h 116"/>
                  <a:gd name="T22" fmla="*/ 24 w 182"/>
                  <a:gd name="T23" fmla="*/ 74 h 116"/>
                  <a:gd name="T24" fmla="*/ 0 w 182"/>
                  <a:gd name="T25" fmla="*/ 44 h 116"/>
                  <a:gd name="T26" fmla="*/ 14 w 182"/>
                  <a:gd name="T27" fmla="*/ 48 h 116"/>
                  <a:gd name="T28" fmla="*/ 36 w 182"/>
                  <a:gd name="T29" fmla="*/ 42 h 116"/>
                  <a:gd name="T30" fmla="*/ 16 w 182"/>
                  <a:gd name="T31" fmla="*/ 38 h 116"/>
                  <a:gd name="T32" fmla="*/ 24 w 182"/>
                  <a:gd name="T33" fmla="*/ 28 h 116"/>
                  <a:gd name="T34" fmla="*/ 42 w 182"/>
                  <a:gd name="T35" fmla="*/ 26 h 116"/>
                  <a:gd name="T36" fmla="*/ 24 w 182"/>
                  <a:gd name="T37" fmla="*/ 18 h 116"/>
                  <a:gd name="T38" fmla="*/ 34 w 182"/>
                  <a:gd name="T39" fmla="*/ 10 h 116"/>
                  <a:gd name="T40" fmla="*/ 58 w 182"/>
                  <a:gd name="T41" fmla="*/ 10 h 116"/>
                  <a:gd name="T42" fmla="*/ 42 w 182"/>
                  <a:gd name="T43" fmla="*/ 4 h 116"/>
                  <a:gd name="T44" fmla="*/ 70 w 182"/>
                  <a:gd name="T45" fmla="*/ 2 h 116"/>
                  <a:gd name="T46" fmla="*/ 118 w 182"/>
                  <a:gd name="T47" fmla="*/ 34 h 116"/>
                  <a:gd name="T48" fmla="*/ 126 w 182"/>
                  <a:gd name="T49" fmla="*/ 48 h 116"/>
                  <a:gd name="T50" fmla="*/ 138 w 182"/>
                  <a:gd name="T51" fmla="*/ 34 h 116"/>
                  <a:gd name="T52" fmla="*/ 142 w 182"/>
                  <a:gd name="T53" fmla="*/ 46 h 116"/>
                  <a:gd name="T54" fmla="*/ 152 w 182"/>
                  <a:gd name="T55" fmla="*/ 58 h 116"/>
                  <a:gd name="T56" fmla="*/ 164 w 182"/>
                  <a:gd name="T57" fmla="*/ 66 h 116"/>
                  <a:gd name="T58" fmla="*/ 176 w 182"/>
                  <a:gd name="T59" fmla="*/ 68 h 116"/>
                  <a:gd name="T60" fmla="*/ 178 w 182"/>
                  <a:gd name="T61" fmla="*/ 80 h 116"/>
                  <a:gd name="T62" fmla="*/ 162 w 182"/>
                  <a:gd name="T63" fmla="*/ 82 h 116"/>
                  <a:gd name="T64" fmla="*/ 140 w 182"/>
                  <a:gd name="T65" fmla="*/ 98 h 116"/>
                  <a:gd name="T66" fmla="*/ 144 w 182"/>
                  <a:gd name="T67" fmla="*/ 82 h 116"/>
                  <a:gd name="T68" fmla="*/ 134 w 182"/>
                  <a:gd name="T69" fmla="*/ 92 h 116"/>
                  <a:gd name="T70" fmla="*/ 136 w 182"/>
                  <a:gd name="T71" fmla="*/ 102 h 116"/>
                  <a:gd name="T72" fmla="*/ 136 w 182"/>
                  <a:gd name="T73" fmla="*/ 108 h 116"/>
                  <a:gd name="T74" fmla="*/ 128 w 182"/>
                  <a:gd name="T75" fmla="*/ 106 h 116"/>
                  <a:gd name="T76" fmla="*/ 124 w 182"/>
                  <a:gd name="T7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2" h="116">
                    <a:moveTo>
                      <a:pt x="124" y="116"/>
                    </a:moveTo>
                    <a:lnTo>
                      <a:pt x="116" y="110"/>
                    </a:lnTo>
                    <a:lnTo>
                      <a:pt x="108" y="100"/>
                    </a:lnTo>
                    <a:lnTo>
                      <a:pt x="102" y="104"/>
                    </a:lnTo>
                    <a:lnTo>
                      <a:pt x="104" y="110"/>
                    </a:lnTo>
                    <a:lnTo>
                      <a:pt x="96" y="112"/>
                    </a:lnTo>
                    <a:lnTo>
                      <a:pt x="84" y="116"/>
                    </a:lnTo>
                    <a:lnTo>
                      <a:pt x="66" y="110"/>
                    </a:lnTo>
                    <a:lnTo>
                      <a:pt x="64" y="100"/>
                    </a:lnTo>
                    <a:lnTo>
                      <a:pt x="78" y="102"/>
                    </a:lnTo>
                    <a:lnTo>
                      <a:pt x="76" y="98"/>
                    </a:lnTo>
                    <a:lnTo>
                      <a:pt x="62" y="96"/>
                    </a:lnTo>
                    <a:lnTo>
                      <a:pt x="56" y="98"/>
                    </a:lnTo>
                    <a:lnTo>
                      <a:pt x="40" y="86"/>
                    </a:lnTo>
                    <a:lnTo>
                      <a:pt x="52" y="82"/>
                    </a:lnTo>
                    <a:lnTo>
                      <a:pt x="70" y="82"/>
                    </a:lnTo>
                    <a:lnTo>
                      <a:pt x="84" y="82"/>
                    </a:lnTo>
                    <a:lnTo>
                      <a:pt x="96" y="80"/>
                    </a:lnTo>
                    <a:lnTo>
                      <a:pt x="90" y="74"/>
                    </a:lnTo>
                    <a:lnTo>
                      <a:pt x="78" y="72"/>
                    </a:lnTo>
                    <a:lnTo>
                      <a:pt x="62" y="72"/>
                    </a:lnTo>
                    <a:lnTo>
                      <a:pt x="50" y="74"/>
                    </a:lnTo>
                    <a:lnTo>
                      <a:pt x="34" y="72"/>
                    </a:lnTo>
                    <a:lnTo>
                      <a:pt x="24" y="74"/>
                    </a:lnTo>
                    <a:lnTo>
                      <a:pt x="6" y="54"/>
                    </a:lnTo>
                    <a:lnTo>
                      <a:pt x="0" y="44"/>
                    </a:lnTo>
                    <a:lnTo>
                      <a:pt x="8" y="44"/>
                    </a:lnTo>
                    <a:lnTo>
                      <a:pt x="14" y="48"/>
                    </a:lnTo>
                    <a:lnTo>
                      <a:pt x="30" y="50"/>
                    </a:lnTo>
                    <a:lnTo>
                      <a:pt x="36" y="42"/>
                    </a:lnTo>
                    <a:lnTo>
                      <a:pt x="24" y="40"/>
                    </a:lnTo>
                    <a:lnTo>
                      <a:pt x="16" y="38"/>
                    </a:lnTo>
                    <a:lnTo>
                      <a:pt x="14" y="28"/>
                    </a:lnTo>
                    <a:lnTo>
                      <a:pt x="24" y="28"/>
                    </a:lnTo>
                    <a:lnTo>
                      <a:pt x="36" y="30"/>
                    </a:lnTo>
                    <a:lnTo>
                      <a:pt x="42" y="26"/>
                    </a:lnTo>
                    <a:lnTo>
                      <a:pt x="34" y="22"/>
                    </a:lnTo>
                    <a:lnTo>
                      <a:pt x="24" y="18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2" y="12"/>
                    </a:lnTo>
                    <a:lnTo>
                      <a:pt x="58" y="10"/>
                    </a:lnTo>
                    <a:lnTo>
                      <a:pt x="56" y="6"/>
                    </a:lnTo>
                    <a:lnTo>
                      <a:pt x="42" y="4"/>
                    </a:lnTo>
                    <a:lnTo>
                      <a:pt x="46" y="0"/>
                    </a:lnTo>
                    <a:lnTo>
                      <a:pt x="70" y="2"/>
                    </a:lnTo>
                    <a:lnTo>
                      <a:pt x="98" y="30"/>
                    </a:lnTo>
                    <a:lnTo>
                      <a:pt x="118" y="34"/>
                    </a:lnTo>
                    <a:lnTo>
                      <a:pt x="118" y="42"/>
                    </a:lnTo>
                    <a:lnTo>
                      <a:pt x="126" y="48"/>
                    </a:lnTo>
                    <a:lnTo>
                      <a:pt x="130" y="38"/>
                    </a:lnTo>
                    <a:lnTo>
                      <a:pt x="138" y="34"/>
                    </a:lnTo>
                    <a:lnTo>
                      <a:pt x="144" y="36"/>
                    </a:lnTo>
                    <a:lnTo>
                      <a:pt x="142" y="46"/>
                    </a:lnTo>
                    <a:lnTo>
                      <a:pt x="150" y="52"/>
                    </a:lnTo>
                    <a:lnTo>
                      <a:pt x="152" y="58"/>
                    </a:lnTo>
                    <a:lnTo>
                      <a:pt x="150" y="68"/>
                    </a:lnTo>
                    <a:lnTo>
                      <a:pt x="164" y="66"/>
                    </a:lnTo>
                    <a:lnTo>
                      <a:pt x="172" y="68"/>
                    </a:lnTo>
                    <a:lnTo>
                      <a:pt x="176" y="68"/>
                    </a:lnTo>
                    <a:lnTo>
                      <a:pt x="182" y="74"/>
                    </a:lnTo>
                    <a:lnTo>
                      <a:pt x="178" y="80"/>
                    </a:lnTo>
                    <a:lnTo>
                      <a:pt x="172" y="84"/>
                    </a:lnTo>
                    <a:lnTo>
                      <a:pt x="162" y="82"/>
                    </a:lnTo>
                    <a:lnTo>
                      <a:pt x="156" y="84"/>
                    </a:lnTo>
                    <a:lnTo>
                      <a:pt x="140" y="98"/>
                    </a:lnTo>
                    <a:lnTo>
                      <a:pt x="140" y="92"/>
                    </a:lnTo>
                    <a:lnTo>
                      <a:pt x="144" y="82"/>
                    </a:lnTo>
                    <a:lnTo>
                      <a:pt x="138" y="82"/>
                    </a:lnTo>
                    <a:lnTo>
                      <a:pt x="134" y="92"/>
                    </a:lnTo>
                    <a:lnTo>
                      <a:pt x="134" y="96"/>
                    </a:lnTo>
                    <a:lnTo>
                      <a:pt x="136" y="102"/>
                    </a:lnTo>
                    <a:lnTo>
                      <a:pt x="136" y="106"/>
                    </a:lnTo>
                    <a:lnTo>
                      <a:pt x="136" y="108"/>
                    </a:lnTo>
                    <a:lnTo>
                      <a:pt x="134" y="110"/>
                    </a:lnTo>
                    <a:lnTo>
                      <a:pt x="128" y="106"/>
                    </a:lnTo>
                    <a:lnTo>
                      <a:pt x="126" y="104"/>
                    </a:lnTo>
                    <a:lnTo>
                      <a:pt x="124" y="1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444"/>
              <p:cNvSpPr>
                <a:spLocks/>
              </p:cNvSpPr>
              <p:nvPr/>
            </p:nvSpPr>
            <p:spPr bwMode="auto">
              <a:xfrm>
                <a:off x="1108" y="897"/>
                <a:ext cx="26" cy="16"/>
              </a:xfrm>
              <a:custGeom>
                <a:avLst/>
                <a:gdLst>
                  <a:gd name="T0" fmla="*/ 8 w 26"/>
                  <a:gd name="T1" fmla="*/ 0 h 16"/>
                  <a:gd name="T2" fmla="*/ 18 w 26"/>
                  <a:gd name="T3" fmla="*/ 0 h 16"/>
                  <a:gd name="T4" fmla="*/ 26 w 26"/>
                  <a:gd name="T5" fmla="*/ 6 h 16"/>
                  <a:gd name="T6" fmla="*/ 26 w 26"/>
                  <a:gd name="T7" fmla="*/ 16 h 16"/>
                  <a:gd name="T8" fmla="*/ 18 w 26"/>
                  <a:gd name="T9" fmla="*/ 16 h 16"/>
                  <a:gd name="T10" fmla="*/ 14 w 26"/>
                  <a:gd name="T11" fmla="*/ 12 h 16"/>
                  <a:gd name="T12" fmla="*/ 4 w 26"/>
                  <a:gd name="T13" fmla="*/ 12 h 16"/>
                  <a:gd name="T14" fmla="*/ 0 w 26"/>
                  <a:gd name="T15" fmla="*/ 4 h 16"/>
                  <a:gd name="T16" fmla="*/ 8 w 2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8" y="0"/>
                    </a:moveTo>
                    <a:lnTo>
                      <a:pt x="18" y="0"/>
                    </a:lnTo>
                    <a:lnTo>
                      <a:pt x="26" y="6"/>
                    </a:lnTo>
                    <a:lnTo>
                      <a:pt x="26" y="16"/>
                    </a:lnTo>
                    <a:lnTo>
                      <a:pt x="18" y="16"/>
                    </a:lnTo>
                    <a:lnTo>
                      <a:pt x="14" y="12"/>
                    </a:lnTo>
                    <a:lnTo>
                      <a:pt x="4" y="12"/>
                    </a:lnTo>
                    <a:lnTo>
                      <a:pt x="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1420" y="1113"/>
                <a:ext cx="70" cy="28"/>
              </a:xfrm>
              <a:custGeom>
                <a:avLst/>
                <a:gdLst>
                  <a:gd name="T0" fmla="*/ 4 w 70"/>
                  <a:gd name="T1" fmla="*/ 0 h 28"/>
                  <a:gd name="T2" fmla="*/ 22 w 70"/>
                  <a:gd name="T3" fmla="*/ 0 h 28"/>
                  <a:gd name="T4" fmla="*/ 42 w 70"/>
                  <a:gd name="T5" fmla="*/ 2 h 28"/>
                  <a:gd name="T6" fmla="*/ 62 w 70"/>
                  <a:gd name="T7" fmla="*/ 12 h 28"/>
                  <a:gd name="T8" fmla="*/ 70 w 70"/>
                  <a:gd name="T9" fmla="*/ 22 h 28"/>
                  <a:gd name="T10" fmla="*/ 60 w 70"/>
                  <a:gd name="T11" fmla="*/ 24 h 28"/>
                  <a:gd name="T12" fmla="*/ 46 w 70"/>
                  <a:gd name="T13" fmla="*/ 24 h 28"/>
                  <a:gd name="T14" fmla="*/ 32 w 70"/>
                  <a:gd name="T15" fmla="*/ 24 h 28"/>
                  <a:gd name="T16" fmla="*/ 26 w 70"/>
                  <a:gd name="T17" fmla="*/ 28 h 28"/>
                  <a:gd name="T18" fmla="*/ 14 w 70"/>
                  <a:gd name="T19" fmla="*/ 26 h 28"/>
                  <a:gd name="T20" fmla="*/ 10 w 70"/>
                  <a:gd name="T21" fmla="*/ 16 h 28"/>
                  <a:gd name="T22" fmla="*/ 0 w 70"/>
                  <a:gd name="T23" fmla="*/ 10 h 28"/>
                  <a:gd name="T24" fmla="*/ 0 w 70"/>
                  <a:gd name="T25" fmla="*/ 0 h 28"/>
                  <a:gd name="T26" fmla="*/ 4 w 7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8">
                    <a:moveTo>
                      <a:pt x="4" y="0"/>
                    </a:moveTo>
                    <a:lnTo>
                      <a:pt x="22" y="0"/>
                    </a:lnTo>
                    <a:lnTo>
                      <a:pt x="42" y="2"/>
                    </a:lnTo>
                    <a:lnTo>
                      <a:pt x="62" y="12"/>
                    </a:lnTo>
                    <a:lnTo>
                      <a:pt x="70" y="22"/>
                    </a:lnTo>
                    <a:lnTo>
                      <a:pt x="60" y="24"/>
                    </a:lnTo>
                    <a:lnTo>
                      <a:pt x="46" y="24"/>
                    </a:lnTo>
                    <a:lnTo>
                      <a:pt x="32" y="24"/>
                    </a:lnTo>
                    <a:lnTo>
                      <a:pt x="26" y="28"/>
                    </a:lnTo>
                    <a:lnTo>
                      <a:pt x="14" y="26"/>
                    </a:lnTo>
                    <a:lnTo>
                      <a:pt x="10" y="16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446"/>
              <p:cNvSpPr>
                <a:spLocks/>
              </p:cNvSpPr>
              <p:nvPr/>
            </p:nvSpPr>
            <p:spPr bwMode="auto">
              <a:xfrm>
                <a:off x="1474" y="1269"/>
                <a:ext cx="36" cy="30"/>
              </a:xfrm>
              <a:custGeom>
                <a:avLst/>
                <a:gdLst>
                  <a:gd name="T0" fmla="*/ 36 w 36"/>
                  <a:gd name="T1" fmla="*/ 4 h 30"/>
                  <a:gd name="T2" fmla="*/ 36 w 36"/>
                  <a:gd name="T3" fmla="*/ 10 h 30"/>
                  <a:gd name="T4" fmla="*/ 34 w 36"/>
                  <a:gd name="T5" fmla="*/ 20 h 30"/>
                  <a:gd name="T6" fmla="*/ 26 w 36"/>
                  <a:gd name="T7" fmla="*/ 26 h 30"/>
                  <a:gd name="T8" fmla="*/ 14 w 36"/>
                  <a:gd name="T9" fmla="*/ 30 h 30"/>
                  <a:gd name="T10" fmla="*/ 0 w 36"/>
                  <a:gd name="T11" fmla="*/ 26 h 30"/>
                  <a:gd name="T12" fmla="*/ 2 w 36"/>
                  <a:gd name="T13" fmla="*/ 12 h 30"/>
                  <a:gd name="T14" fmla="*/ 6 w 36"/>
                  <a:gd name="T15" fmla="*/ 4 h 30"/>
                  <a:gd name="T16" fmla="*/ 12 w 36"/>
                  <a:gd name="T17" fmla="*/ 2 h 30"/>
                  <a:gd name="T18" fmla="*/ 24 w 36"/>
                  <a:gd name="T19" fmla="*/ 0 h 30"/>
                  <a:gd name="T20" fmla="*/ 36 w 36"/>
                  <a:gd name="T21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0">
                    <a:moveTo>
                      <a:pt x="36" y="4"/>
                    </a:moveTo>
                    <a:lnTo>
                      <a:pt x="36" y="10"/>
                    </a:lnTo>
                    <a:lnTo>
                      <a:pt x="34" y="20"/>
                    </a:lnTo>
                    <a:lnTo>
                      <a:pt x="26" y="26"/>
                    </a:lnTo>
                    <a:lnTo>
                      <a:pt x="14" y="30"/>
                    </a:lnTo>
                    <a:lnTo>
                      <a:pt x="0" y="26"/>
                    </a:lnTo>
                    <a:lnTo>
                      <a:pt x="2" y="12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24" y="0"/>
                    </a:lnTo>
                    <a:lnTo>
                      <a:pt x="36" y="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447"/>
              <p:cNvSpPr>
                <a:spLocks/>
              </p:cNvSpPr>
              <p:nvPr/>
            </p:nvSpPr>
            <p:spPr bwMode="auto">
              <a:xfrm>
                <a:off x="1316" y="1335"/>
                <a:ext cx="110" cy="70"/>
              </a:xfrm>
              <a:custGeom>
                <a:avLst/>
                <a:gdLst>
                  <a:gd name="T0" fmla="*/ 18 w 110"/>
                  <a:gd name="T1" fmla="*/ 16 h 70"/>
                  <a:gd name="T2" fmla="*/ 18 w 110"/>
                  <a:gd name="T3" fmla="*/ 6 h 70"/>
                  <a:gd name="T4" fmla="*/ 28 w 110"/>
                  <a:gd name="T5" fmla="*/ 0 h 70"/>
                  <a:gd name="T6" fmla="*/ 40 w 110"/>
                  <a:gd name="T7" fmla="*/ 0 h 70"/>
                  <a:gd name="T8" fmla="*/ 40 w 110"/>
                  <a:gd name="T9" fmla="*/ 8 h 70"/>
                  <a:gd name="T10" fmla="*/ 42 w 110"/>
                  <a:gd name="T11" fmla="*/ 12 h 70"/>
                  <a:gd name="T12" fmla="*/ 52 w 110"/>
                  <a:gd name="T13" fmla="*/ 14 h 70"/>
                  <a:gd name="T14" fmla="*/ 54 w 110"/>
                  <a:gd name="T15" fmla="*/ 16 h 70"/>
                  <a:gd name="T16" fmla="*/ 56 w 110"/>
                  <a:gd name="T17" fmla="*/ 20 h 70"/>
                  <a:gd name="T18" fmla="*/ 62 w 110"/>
                  <a:gd name="T19" fmla="*/ 22 h 70"/>
                  <a:gd name="T20" fmla="*/ 70 w 110"/>
                  <a:gd name="T21" fmla="*/ 30 h 70"/>
                  <a:gd name="T22" fmla="*/ 84 w 110"/>
                  <a:gd name="T23" fmla="*/ 32 h 70"/>
                  <a:gd name="T24" fmla="*/ 86 w 110"/>
                  <a:gd name="T25" fmla="*/ 38 h 70"/>
                  <a:gd name="T26" fmla="*/ 88 w 110"/>
                  <a:gd name="T27" fmla="*/ 46 h 70"/>
                  <a:gd name="T28" fmla="*/ 98 w 110"/>
                  <a:gd name="T29" fmla="*/ 46 h 70"/>
                  <a:gd name="T30" fmla="*/ 108 w 110"/>
                  <a:gd name="T31" fmla="*/ 48 h 70"/>
                  <a:gd name="T32" fmla="*/ 110 w 110"/>
                  <a:gd name="T33" fmla="*/ 52 h 70"/>
                  <a:gd name="T34" fmla="*/ 110 w 110"/>
                  <a:gd name="T35" fmla="*/ 56 h 70"/>
                  <a:gd name="T36" fmla="*/ 108 w 110"/>
                  <a:gd name="T37" fmla="*/ 56 h 70"/>
                  <a:gd name="T38" fmla="*/ 106 w 110"/>
                  <a:gd name="T39" fmla="*/ 60 h 70"/>
                  <a:gd name="T40" fmla="*/ 102 w 110"/>
                  <a:gd name="T41" fmla="*/ 60 h 70"/>
                  <a:gd name="T42" fmla="*/ 100 w 110"/>
                  <a:gd name="T43" fmla="*/ 62 h 70"/>
                  <a:gd name="T44" fmla="*/ 90 w 110"/>
                  <a:gd name="T45" fmla="*/ 60 h 70"/>
                  <a:gd name="T46" fmla="*/ 84 w 110"/>
                  <a:gd name="T47" fmla="*/ 58 h 70"/>
                  <a:gd name="T48" fmla="*/ 76 w 110"/>
                  <a:gd name="T49" fmla="*/ 52 h 70"/>
                  <a:gd name="T50" fmla="*/ 68 w 110"/>
                  <a:gd name="T51" fmla="*/ 46 h 70"/>
                  <a:gd name="T52" fmla="*/ 64 w 110"/>
                  <a:gd name="T53" fmla="*/ 42 h 70"/>
                  <a:gd name="T54" fmla="*/ 60 w 110"/>
                  <a:gd name="T55" fmla="*/ 44 h 70"/>
                  <a:gd name="T56" fmla="*/ 58 w 110"/>
                  <a:gd name="T57" fmla="*/ 48 h 70"/>
                  <a:gd name="T58" fmla="*/ 52 w 110"/>
                  <a:gd name="T59" fmla="*/ 56 h 70"/>
                  <a:gd name="T60" fmla="*/ 40 w 110"/>
                  <a:gd name="T61" fmla="*/ 68 h 70"/>
                  <a:gd name="T62" fmla="*/ 24 w 110"/>
                  <a:gd name="T63" fmla="*/ 70 h 70"/>
                  <a:gd name="T64" fmla="*/ 26 w 110"/>
                  <a:gd name="T65" fmla="*/ 56 h 70"/>
                  <a:gd name="T66" fmla="*/ 14 w 110"/>
                  <a:gd name="T67" fmla="*/ 56 h 70"/>
                  <a:gd name="T68" fmla="*/ 10 w 110"/>
                  <a:gd name="T69" fmla="*/ 56 h 70"/>
                  <a:gd name="T70" fmla="*/ 6 w 110"/>
                  <a:gd name="T71" fmla="*/ 62 h 70"/>
                  <a:gd name="T72" fmla="*/ 0 w 110"/>
                  <a:gd name="T73" fmla="*/ 56 h 70"/>
                  <a:gd name="T74" fmla="*/ 6 w 110"/>
                  <a:gd name="T75" fmla="*/ 48 h 70"/>
                  <a:gd name="T76" fmla="*/ 16 w 110"/>
                  <a:gd name="T77" fmla="*/ 38 h 70"/>
                  <a:gd name="T78" fmla="*/ 16 w 110"/>
                  <a:gd name="T79" fmla="*/ 26 h 70"/>
                  <a:gd name="T80" fmla="*/ 18 w 110"/>
                  <a:gd name="T81" fmla="*/ 22 h 70"/>
                  <a:gd name="T82" fmla="*/ 18 w 110"/>
                  <a:gd name="T83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70">
                    <a:moveTo>
                      <a:pt x="18" y="16"/>
                    </a:moveTo>
                    <a:lnTo>
                      <a:pt x="18" y="6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52" y="14"/>
                    </a:lnTo>
                    <a:lnTo>
                      <a:pt x="54" y="16"/>
                    </a:lnTo>
                    <a:lnTo>
                      <a:pt x="56" y="20"/>
                    </a:lnTo>
                    <a:lnTo>
                      <a:pt x="62" y="22"/>
                    </a:lnTo>
                    <a:lnTo>
                      <a:pt x="70" y="30"/>
                    </a:lnTo>
                    <a:lnTo>
                      <a:pt x="84" y="32"/>
                    </a:lnTo>
                    <a:lnTo>
                      <a:pt x="86" y="38"/>
                    </a:lnTo>
                    <a:lnTo>
                      <a:pt x="88" y="46"/>
                    </a:lnTo>
                    <a:lnTo>
                      <a:pt x="98" y="46"/>
                    </a:lnTo>
                    <a:lnTo>
                      <a:pt x="108" y="48"/>
                    </a:lnTo>
                    <a:lnTo>
                      <a:pt x="110" y="52"/>
                    </a:lnTo>
                    <a:lnTo>
                      <a:pt x="110" y="56"/>
                    </a:lnTo>
                    <a:lnTo>
                      <a:pt x="108" y="56"/>
                    </a:lnTo>
                    <a:lnTo>
                      <a:pt x="106" y="60"/>
                    </a:lnTo>
                    <a:lnTo>
                      <a:pt x="102" y="60"/>
                    </a:lnTo>
                    <a:lnTo>
                      <a:pt x="100" y="62"/>
                    </a:lnTo>
                    <a:lnTo>
                      <a:pt x="90" y="60"/>
                    </a:lnTo>
                    <a:lnTo>
                      <a:pt x="84" y="58"/>
                    </a:lnTo>
                    <a:lnTo>
                      <a:pt x="76" y="52"/>
                    </a:lnTo>
                    <a:lnTo>
                      <a:pt x="68" y="46"/>
                    </a:lnTo>
                    <a:lnTo>
                      <a:pt x="64" y="42"/>
                    </a:lnTo>
                    <a:lnTo>
                      <a:pt x="60" y="44"/>
                    </a:lnTo>
                    <a:lnTo>
                      <a:pt x="58" y="48"/>
                    </a:lnTo>
                    <a:lnTo>
                      <a:pt x="52" y="56"/>
                    </a:lnTo>
                    <a:lnTo>
                      <a:pt x="40" y="68"/>
                    </a:lnTo>
                    <a:lnTo>
                      <a:pt x="24" y="70"/>
                    </a:lnTo>
                    <a:lnTo>
                      <a:pt x="26" y="56"/>
                    </a:lnTo>
                    <a:lnTo>
                      <a:pt x="14" y="56"/>
                    </a:lnTo>
                    <a:lnTo>
                      <a:pt x="10" y="56"/>
                    </a:lnTo>
                    <a:lnTo>
                      <a:pt x="6" y="62"/>
                    </a:lnTo>
                    <a:lnTo>
                      <a:pt x="0" y="56"/>
                    </a:lnTo>
                    <a:lnTo>
                      <a:pt x="6" y="48"/>
                    </a:lnTo>
                    <a:lnTo>
                      <a:pt x="16" y="38"/>
                    </a:lnTo>
                    <a:lnTo>
                      <a:pt x="16" y="26"/>
                    </a:lnTo>
                    <a:lnTo>
                      <a:pt x="18" y="22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448"/>
              <p:cNvSpPr>
                <a:spLocks/>
              </p:cNvSpPr>
              <p:nvPr/>
            </p:nvSpPr>
            <p:spPr bwMode="auto">
              <a:xfrm>
                <a:off x="1124" y="1227"/>
                <a:ext cx="68" cy="36"/>
              </a:xfrm>
              <a:custGeom>
                <a:avLst/>
                <a:gdLst>
                  <a:gd name="T0" fmla="*/ 6 w 68"/>
                  <a:gd name="T1" fmla="*/ 26 h 36"/>
                  <a:gd name="T2" fmla="*/ 0 w 68"/>
                  <a:gd name="T3" fmla="*/ 24 h 36"/>
                  <a:gd name="T4" fmla="*/ 10 w 68"/>
                  <a:gd name="T5" fmla="*/ 16 h 36"/>
                  <a:gd name="T6" fmla="*/ 18 w 68"/>
                  <a:gd name="T7" fmla="*/ 10 h 36"/>
                  <a:gd name="T8" fmla="*/ 20 w 68"/>
                  <a:gd name="T9" fmla="*/ 0 h 36"/>
                  <a:gd name="T10" fmla="*/ 28 w 68"/>
                  <a:gd name="T11" fmla="*/ 2 h 36"/>
                  <a:gd name="T12" fmla="*/ 38 w 68"/>
                  <a:gd name="T13" fmla="*/ 6 h 36"/>
                  <a:gd name="T14" fmla="*/ 48 w 68"/>
                  <a:gd name="T15" fmla="*/ 14 h 36"/>
                  <a:gd name="T16" fmla="*/ 60 w 68"/>
                  <a:gd name="T17" fmla="*/ 18 h 36"/>
                  <a:gd name="T18" fmla="*/ 66 w 68"/>
                  <a:gd name="T19" fmla="*/ 24 h 36"/>
                  <a:gd name="T20" fmla="*/ 68 w 68"/>
                  <a:gd name="T21" fmla="*/ 32 h 36"/>
                  <a:gd name="T22" fmla="*/ 64 w 68"/>
                  <a:gd name="T23" fmla="*/ 34 h 36"/>
                  <a:gd name="T24" fmla="*/ 56 w 68"/>
                  <a:gd name="T25" fmla="*/ 36 h 36"/>
                  <a:gd name="T26" fmla="*/ 44 w 68"/>
                  <a:gd name="T27" fmla="*/ 36 h 36"/>
                  <a:gd name="T28" fmla="*/ 28 w 68"/>
                  <a:gd name="T29" fmla="*/ 34 h 36"/>
                  <a:gd name="T30" fmla="*/ 18 w 68"/>
                  <a:gd name="T31" fmla="*/ 30 h 36"/>
                  <a:gd name="T32" fmla="*/ 6 w 68"/>
                  <a:gd name="T33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36">
                    <a:moveTo>
                      <a:pt x="6" y="26"/>
                    </a:moveTo>
                    <a:lnTo>
                      <a:pt x="0" y="24"/>
                    </a:lnTo>
                    <a:lnTo>
                      <a:pt x="10" y="16"/>
                    </a:lnTo>
                    <a:lnTo>
                      <a:pt x="18" y="10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8" y="6"/>
                    </a:lnTo>
                    <a:lnTo>
                      <a:pt x="48" y="14"/>
                    </a:lnTo>
                    <a:lnTo>
                      <a:pt x="60" y="18"/>
                    </a:lnTo>
                    <a:lnTo>
                      <a:pt x="66" y="24"/>
                    </a:lnTo>
                    <a:lnTo>
                      <a:pt x="68" y="32"/>
                    </a:lnTo>
                    <a:lnTo>
                      <a:pt x="64" y="34"/>
                    </a:lnTo>
                    <a:lnTo>
                      <a:pt x="56" y="36"/>
                    </a:lnTo>
                    <a:lnTo>
                      <a:pt x="44" y="36"/>
                    </a:lnTo>
                    <a:lnTo>
                      <a:pt x="28" y="34"/>
                    </a:lnTo>
                    <a:lnTo>
                      <a:pt x="18" y="30"/>
                    </a:lnTo>
                    <a:lnTo>
                      <a:pt x="6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449"/>
              <p:cNvSpPr>
                <a:spLocks/>
              </p:cNvSpPr>
              <p:nvPr/>
            </p:nvSpPr>
            <p:spPr bwMode="auto">
              <a:xfrm>
                <a:off x="1274" y="1109"/>
                <a:ext cx="460" cy="328"/>
              </a:xfrm>
              <a:custGeom>
                <a:avLst/>
                <a:gdLst>
                  <a:gd name="T0" fmla="*/ 148 w 460"/>
                  <a:gd name="T1" fmla="*/ 30 h 328"/>
                  <a:gd name="T2" fmla="*/ 154 w 460"/>
                  <a:gd name="T3" fmla="*/ 52 h 328"/>
                  <a:gd name="T4" fmla="*/ 184 w 460"/>
                  <a:gd name="T5" fmla="*/ 36 h 328"/>
                  <a:gd name="T6" fmla="*/ 238 w 460"/>
                  <a:gd name="T7" fmla="*/ 44 h 328"/>
                  <a:gd name="T8" fmla="*/ 250 w 460"/>
                  <a:gd name="T9" fmla="*/ 54 h 328"/>
                  <a:gd name="T10" fmla="*/ 258 w 460"/>
                  <a:gd name="T11" fmla="*/ 58 h 328"/>
                  <a:gd name="T12" fmla="*/ 280 w 460"/>
                  <a:gd name="T13" fmla="*/ 68 h 328"/>
                  <a:gd name="T14" fmla="*/ 284 w 460"/>
                  <a:gd name="T15" fmla="*/ 86 h 328"/>
                  <a:gd name="T16" fmla="*/ 306 w 460"/>
                  <a:gd name="T17" fmla="*/ 90 h 328"/>
                  <a:gd name="T18" fmla="*/ 332 w 460"/>
                  <a:gd name="T19" fmla="*/ 92 h 328"/>
                  <a:gd name="T20" fmla="*/ 324 w 460"/>
                  <a:gd name="T21" fmla="*/ 108 h 328"/>
                  <a:gd name="T22" fmla="*/ 360 w 460"/>
                  <a:gd name="T23" fmla="*/ 116 h 328"/>
                  <a:gd name="T24" fmla="*/ 342 w 460"/>
                  <a:gd name="T25" fmla="*/ 122 h 328"/>
                  <a:gd name="T26" fmla="*/ 368 w 460"/>
                  <a:gd name="T27" fmla="*/ 134 h 328"/>
                  <a:gd name="T28" fmla="*/ 346 w 460"/>
                  <a:gd name="T29" fmla="*/ 136 h 328"/>
                  <a:gd name="T30" fmla="*/ 346 w 460"/>
                  <a:gd name="T31" fmla="*/ 150 h 328"/>
                  <a:gd name="T32" fmla="*/ 382 w 460"/>
                  <a:gd name="T33" fmla="*/ 160 h 328"/>
                  <a:gd name="T34" fmla="*/ 404 w 460"/>
                  <a:gd name="T35" fmla="*/ 174 h 328"/>
                  <a:gd name="T36" fmla="*/ 434 w 460"/>
                  <a:gd name="T37" fmla="*/ 190 h 328"/>
                  <a:gd name="T38" fmla="*/ 460 w 460"/>
                  <a:gd name="T39" fmla="*/ 208 h 328"/>
                  <a:gd name="T40" fmla="*/ 434 w 460"/>
                  <a:gd name="T41" fmla="*/ 216 h 328"/>
                  <a:gd name="T42" fmla="*/ 420 w 460"/>
                  <a:gd name="T43" fmla="*/ 240 h 328"/>
                  <a:gd name="T44" fmla="*/ 386 w 460"/>
                  <a:gd name="T45" fmla="*/ 222 h 328"/>
                  <a:gd name="T46" fmla="*/ 358 w 460"/>
                  <a:gd name="T47" fmla="*/ 230 h 328"/>
                  <a:gd name="T48" fmla="*/ 408 w 460"/>
                  <a:gd name="T49" fmla="*/ 284 h 328"/>
                  <a:gd name="T50" fmla="*/ 394 w 460"/>
                  <a:gd name="T51" fmla="*/ 290 h 328"/>
                  <a:gd name="T52" fmla="*/ 356 w 460"/>
                  <a:gd name="T53" fmla="*/ 290 h 328"/>
                  <a:gd name="T54" fmla="*/ 366 w 460"/>
                  <a:gd name="T55" fmla="*/ 306 h 328"/>
                  <a:gd name="T56" fmla="*/ 354 w 460"/>
                  <a:gd name="T57" fmla="*/ 322 h 328"/>
                  <a:gd name="T58" fmla="*/ 310 w 460"/>
                  <a:gd name="T59" fmla="*/ 314 h 328"/>
                  <a:gd name="T60" fmla="*/ 288 w 460"/>
                  <a:gd name="T61" fmla="*/ 280 h 328"/>
                  <a:gd name="T62" fmla="*/ 256 w 460"/>
                  <a:gd name="T63" fmla="*/ 258 h 328"/>
                  <a:gd name="T64" fmla="*/ 238 w 460"/>
                  <a:gd name="T65" fmla="*/ 260 h 328"/>
                  <a:gd name="T66" fmla="*/ 208 w 460"/>
                  <a:gd name="T67" fmla="*/ 270 h 328"/>
                  <a:gd name="T68" fmla="*/ 202 w 460"/>
                  <a:gd name="T69" fmla="*/ 236 h 328"/>
                  <a:gd name="T70" fmla="*/ 238 w 460"/>
                  <a:gd name="T71" fmla="*/ 240 h 328"/>
                  <a:gd name="T72" fmla="*/ 246 w 460"/>
                  <a:gd name="T73" fmla="*/ 222 h 328"/>
                  <a:gd name="T74" fmla="*/ 272 w 460"/>
                  <a:gd name="T75" fmla="*/ 172 h 328"/>
                  <a:gd name="T76" fmla="*/ 246 w 460"/>
                  <a:gd name="T77" fmla="*/ 156 h 328"/>
                  <a:gd name="T78" fmla="*/ 218 w 460"/>
                  <a:gd name="T79" fmla="*/ 150 h 328"/>
                  <a:gd name="T80" fmla="*/ 212 w 460"/>
                  <a:gd name="T81" fmla="*/ 124 h 328"/>
                  <a:gd name="T82" fmla="*/ 186 w 460"/>
                  <a:gd name="T83" fmla="*/ 106 h 328"/>
                  <a:gd name="T84" fmla="*/ 178 w 460"/>
                  <a:gd name="T85" fmla="*/ 112 h 328"/>
                  <a:gd name="T86" fmla="*/ 130 w 460"/>
                  <a:gd name="T87" fmla="*/ 116 h 328"/>
                  <a:gd name="T88" fmla="*/ 56 w 460"/>
                  <a:gd name="T89" fmla="*/ 110 h 328"/>
                  <a:gd name="T90" fmla="*/ 20 w 460"/>
                  <a:gd name="T91" fmla="*/ 102 h 328"/>
                  <a:gd name="T92" fmla="*/ 32 w 460"/>
                  <a:gd name="T93" fmla="*/ 86 h 328"/>
                  <a:gd name="T94" fmla="*/ 0 w 460"/>
                  <a:gd name="T95" fmla="*/ 72 h 328"/>
                  <a:gd name="T96" fmla="*/ 38 w 460"/>
                  <a:gd name="T97" fmla="*/ 2 h 328"/>
                  <a:gd name="T98" fmla="*/ 64 w 460"/>
                  <a:gd name="T99" fmla="*/ 12 h 328"/>
                  <a:gd name="T100" fmla="*/ 68 w 460"/>
                  <a:gd name="T101" fmla="*/ 76 h 328"/>
                  <a:gd name="T102" fmla="*/ 78 w 460"/>
                  <a:gd name="T103" fmla="*/ 46 h 328"/>
                  <a:gd name="T104" fmla="*/ 108 w 460"/>
                  <a:gd name="T105" fmla="*/ 4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0" h="328">
                    <a:moveTo>
                      <a:pt x="134" y="6"/>
                    </a:moveTo>
                    <a:lnTo>
                      <a:pt x="140" y="14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48" y="38"/>
                    </a:lnTo>
                    <a:lnTo>
                      <a:pt x="144" y="42"/>
                    </a:lnTo>
                    <a:lnTo>
                      <a:pt x="144" y="52"/>
                    </a:lnTo>
                    <a:lnTo>
                      <a:pt x="154" y="52"/>
                    </a:lnTo>
                    <a:lnTo>
                      <a:pt x="158" y="42"/>
                    </a:lnTo>
                    <a:lnTo>
                      <a:pt x="168" y="42"/>
                    </a:lnTo>
                    <a:lnTo>
                      <a:pt x="180" y="50"/>
                    </a:lnTo>
                    <a:lnTo>
                      <a:pt x="184" y="36"/>
                    </a:lnTo>
                    <a:lnTo>
                      <a:pt x="198" y="34"/>
                    </a:lnTo>
                    <a:lnTo>
                      <a:pt x="214" y="34"/>
                    </a:lnTo>
                    <a:lnTo>
                      <a:pt x="230" y="40"/>
                    </a:lnTo>
                    <a:lnTo>
                      <a:pt x="238" y="44"/>
                    </a:lnTo>
                    <a:lnTo>
                      <a:pt x="228" y="50"/>
                    </a:lnTo>
                    <a:lnTo>
                      <a:pt x="226" y="58"/>
                    </a:lnTo>
                    <a:lnTo>
                      <a:pt x="240" y="52"/>
                    </a:lnTo>
                    <a:lnTo>
                      <a:pt x="250" y="54"/>
                    </a:lnTo>
                    <a:lnTo>
                      <a:pt x="244" y="60"/>
                    </a:lnTo>
                    <a:lnTo>
                      <a:pt x="238" y="68"/>
                    </a:lnTo>
                    <a:lnTo>
                      <a:pt x="246" y="66"/>
                    </a:lnTo>
                    <a:lnTo>
                      <a:pt x="258" y="58"/>
                    </a:lnTo>
                    <a:lnTo>
                      <a:pt x="260" y="66"/>
                    </a:lnTo>
                    <a:lnTo>
                      <a:pt x="254" y="74"/>
                    </a:lnTo>
                    <a:lnTo>
                      <a:pt x="264" y="74"/>
                    </a:lnTo>
                    <a:lnTo>
                      <a:pt x="280" y="68"/>
                    </a:lnTo>
                    <a:lnTo>
                      <a:pt x="290" y="70"/>
                    </a:lnTo>
                    <a:lnTo>
                      <a:pt x="296" y="76"/>
                    </a:lnTo>
                    <a:lnTo>
                      <a:pt x="292" y="80"/>
                    </a:lnTo>
                    <a:lnTo>
                      <a:pt x="284" y="86"/>
                    </a:lnTo>
                    <a:lnTo>
                      <a:pt x="290" y="90"/>
                    </a:lnTo>
                    <a:lnTo>
                      <a:pt x="300" y="86"/>
                    </a:lnTo>
                    <a:lnTo>
                      <a:pt x="306" y="84"/>
                    </a:lnTo>
                    <a:lnTo>
                      <a:pt x="306" y="90"/>
                    </a:lnTo>
                    <a:lnTo>
                      <a:pt x="298" y="98"/>
                    </a:lnTo>
                    <a:lnTo>
                      <a:pt x="304" y="98"/>
                    </a:lnTo>
                    <a:lnTo>
                      <a:pt x="320" y="92"/>
                    </a:lnTo>
                    <a:lnTo>
                      <a:pt x="332" y="92"/>
                    </a:lnTo>
                    <a:lnTo>
                      <a:pt x="342" y="96"/>
                    </a:lnTo>
                    <a:lnTo>
                      <a:pt x="342" y="100"/>
                    </a:lnTo>
                    <a:lnTo>
                      <a:pt x="334" y="104"/>
                    </a:lnTo>
                    <a:lnTo>
                      <a:pt x="324" y="108"/>
                    </a:lnTo>
                    <a:lnTo>
                      <a:pt x="332" y="112"/>
                    </a:lnTo>
                    <a:lnTo>
                      <a:pt x="350" y="108"/>
                    </a:lnTo>
                    <a:lnTo>
                      <a:pt x="356" y="110"/>
                    </a:lnTo>
                    <a:lnTo>
                      <a:pt x="360" y="116"/>
                    </a:lnTo>
                    <a:lnTo>
                      <a:pt x="362" y="122"/>
                    </a:lnTo>
                    <a:lnTo>
                      <a:pt x="354" y="122"/>
                    </a:lnTo>
                    <a:lnTo>
                      <a:pt x="348" y="122"/>
                    </a:lnTo>
                    <a:lnTo>
                      <a:pt x="342" y="122"/>
                    </a:lnTo>
                    <a:lnTo>
                      <a:pt x="342" y="128"/>
                    </a:lnTo>
                    <a:lnTo>
                      <a:pt x="352" y="128"/>
                    </a:lnTo>
                    <a:lnTo>
                      <a:pt x="362" y="128"/>
                    </a:lnTo>
                    <a:lnTo>
                      <a:pt x="368" y="134"/>
                    </a:lnTo>
                    <a:lnTo>
                      <a:pt x="370" y="138"/>
                    </a:lnTo>
                    <a:lnTo>
                      <a:pt x="368" y="138"/>
                    </a:lnTo>
                    <a:lnTo>
                      <a:pt x="362" y="138"/>
                    </a:lnTo>
                    <a:lnTo>
                      <a:pt x="346" y="136"/>
                    </a:lnTo>
                    <a:lnTo>
                      <a:pt x="344" y="138"/>
                    </a:lnTo>
                    <a:lnTo>
                      <a:pt x="342" y="140"/>
                    </a:lnTo>
                    <a:lnTo>
                      <a:pt x="342" y="144"/>
                    </a:lnTo>
                    <a:lnTo>
                      <a:pt x="346" y="150"/>
                    </a:lnTo>
                    <a:lnTo>
                      <a:pt x="354" y="156"/>
                    </a:lnTo>
                    <a:lnTo>
                      <a:pt x="362" y="156"/>
                    </a:lnTo>
                    <a:lnTo>
                      <a:pt x="370" y="154"/>
                    </a:lnTo>
                    <a:lnTo>
                      <a:pt x="382" y="160"/>
                    </a:lnTo>
                    <a:lnTo>
                      <a:pt x="382" y="166"/>
                    </a:lnTo>
                    <a:lnTo>
                      <a:pt x="388" y="168"/>
                    </a:lnTo>
                    <a:lnTo>
                      <a:pt x="398" y="170"/>
                    </a:lnTo>
                    <a:lnTo>
                      <a:pt x="404" y="174"/>
                    </a:lnTo>
                    <a:lnTo>
                      <a:pt x="406" y="180"/>
                    </a:lnTo>
                    <a:lnTo>
                      <a:pt x="416" y="180"/>
                    </a:lnTo>
                    <a:lnTo>
                      <a:pt x="424" y="182"/>
                    </a:lnTo>
                    <a:lnTo>
                      <a:pt x="434" y="190"/>
                    </a:lnTo>
                    <a:lnTo>
                      <a:pt x="438" y="194"/>
                    </a:lnTo>
                    <a:lnTo>
                      <a:pt x="450" y="196"/>
                    </a:lnTo>
                    <a:lnTo>
                      <a:pt x="460" y="204"/>
                    </a:lnTo>
                    <a:lnTo>
                      <a:pt x="460" y="208"/>
                    </a:lnTo>
                    <a:lnTo>
                      <a:pt x="460" y="212"/>
                    </a:lnTo>
                    <a:lnTo>
                      <a:pt x="458" y="214"/>
                    </a:lnTo>
                    <a:lnTo>
                      <a:pt x="444" y="216"/>
                    </a:lnTo>
                    <a:lnTo>
                      <a:pt x="434" y="216"/>
                    </a:lnTo>
                    <a:lnTo>
                      <a:pt x="436" y="226"/>
                    </a:lnTo>
                    <a:lnTo>
                      <a:pt x="430" y="232"/>
                    </a:lnTo>
                    <a:lnTo>
                      <a:pt x="420" y="232"/>
                    </a:lnTo>
                    <a:lnTo>
                      <a:pt x="420" y="240"/>
                    </a:lnTo>
                    <a:lnTo>
                      <a:pt x="414" y="248"/>
                    </a:lnTo>
                    <a:lnTo>
                      <a:pt x="398" y="240"/>
                    </a:lnTo>
                    <a:lnTo>
                      <a:pt x="390" y="230"/>
                    </a:lnTo>
                    <a:lnTo>
                      <a:pt x="386" y="222"/>
                    </a:lnTo>
                    <a:lnTo>
                      <a:pt x="364" y="208"/>
                    </a:lnTo>
                    <a:lnTo>
                      <a:pt x="356" y="212"/>
                    </a:lnTo>
                    <a:lnTo>
                      <a:pt x="360" y="222"/>
                    </a:lnTo>
                    <a:lnTo>
                      <a:pt x="358" y="230"/>
                    </a:lnTo>
                    <a:lnTo>
                      <a:pt x="364" y="244"/>
                    </a:lnTo>
                    <a:lnTo>
                      <a:pt x="376" y="256"/>
                    </a:lnTo>
                    <a:lnTo>
                      <a:pt x="394" y="270"/>
                    </a:lnTo>
                    <a:lnTo>
                      <a:pt x="408" y="284"/>
                    </a:lnTo>
                    <a:lnTo>
                      <a:pt x="406" y="290"/>
                    </a:lnTo>
                    <a:lnTo>
                      <a:pt x="400" y="288"/>
                    </a:lnTo>
                    <a:lnTo>
                      <a:pt x="396" y="288"/>
                    </a:lnTo>
                    <a:lnTo>
                      <a:pt x="394" y="290"/>
                    </a:lnTo>
                    <a:lnTo>
                      <a:pt x="400" y="304"/>
                    </a:lnTo>
                    <a:lnTo>
                      <a:pt x="394" y="310"/>
                    </a:lnTo>
                    <a:lnTo>
                      <a:pt x="378" y="302"/>
                    </a:lnTo>
                    <a:lnTo>
                      <a:pt x="356" y="290"/>
                    </a:lnTo>
                    <a:lnTo>
                      <a:pt x="344" y="278"/>
                    </a:lnTo>
                    <a:lnTo>
                      <a:pt x="338" y="282"/>
                    </a:lnTo>
                    <a:lnTo>
                      <a:pt x="348" y="292"/>
                    </a:lnTo>
                    <a:lnTo>
                      <a:pt x="366" y="306"/>
                    </a:lnTo>
                    <a:lnTo>
                      <a:pt x="370" y="312"/>
                    </a:lnTo>
                    <a:lnTo>
                      <a:pt x="374" y="320"/>
                    </a:lnTo>
                    <a:lnTo>
                      <a:pt x="378" y="328"/>
                    </a:lnTo>
                    <a:lnTo>
                      <a:pt x="354" y="322"/>
                    </a:lnTo>
                    <a:lnTo>
                      <a:pt x="334" y="314"/>
                    </a:lnTo>
                    <a:lnTo>
                      <a:pt x="320" y="304"/>
                    </a:lnTo>
                    <a:lnTo>
                      <a:pt x="312" y="304"/>
                    </a:lnTo>
                    <a:lnTo>
                      <a:pt x="310" y="314"/>
                    </a:lnTo>
                    <a:lnTo>
                      <a:pt x="296" y="298"/>
                    </a:lnTo>
                    <a:lnTo>
                      <a:pt x="290" y="290"/>
                    </a:lnTo>
                    <a:lnTo>
                      <a:pt x="294" y="286"/>
                    </a:lnTo>
                    <a:lnTo>
                      <a:pt x="288" y="280"/>
                    </a:lnTo>
                    <a:lnTo>
                      <a:pt x="280" y="282"/>
                    </a:lnTo>
                    <a:lnTo>
                      <a:pt x="272" y="274"/>
                    </a:lnTo>
                    <a:lnTo>
                      <a:pt x="262" y="264"/>
                    </a:lnTo>
                    <a:lnTo>
                      <a:pt x="256" y="258"/>
                    </a:lnTo>
                    <a:lnTo>
                      <a:pt x="244" y="254"/>
                    </a:lnTo>
                    <a:lnTo>
                      <a:pt x="238" y="250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6" y="262"/>
                    </a:lnTo>
                    <a:lnTo>
                      <a:pt x="224" y="262"/>
                    </a:lnTo>
                    <a:lnTo>
                      <a:pt x="218" y="266"/>
                    </a:lnTo>
                    <a:lnTo>
                      <a:pt x="208" y="270"/>
                    </a:lnTo>
                    <a:lnTo>
                      <a:pt x="194" y="268"/>
                    </a:lnTo>
                    <a:lnTo>
                      <a:pt x="186" y="258"/>
                    </a:lnTo>
                    <a:lnTo>
                      <a:pt x="188" y="246"/>
                    </a:lnTo>
                    <a:lnTo>
                      <a:pt x="202" y="236"/>
                    </a:lnTo>
                    <a:lnTo>
                      <a:pt x="214" y="238"/>
                    </a:lnTo>
                    <a:lnTo>
                      <a:pt x="226" y="242"/>
                    </a:lnTo>
                    <a:lnTo>
                      <a:pt x="232" y="246"/>
                    </a:lnTo>
                    <a:lnTo>
                      <a:pt x="238" y="240"/>
                    </a:lnTo>
                    <a:lnTo>
                      <a:pt x="246" y="236"/>
                    </a:lnTo>
                    <a:lnTo>
                      <a:pt x="258" y="232"/>
                    </a:lnTo>
                    <a:lnTo>
                      <a:pt x="254" y="228"/>
                    </a:lnTo>
                    <a:lnTo>
                      <a:pt x="246" y="222"/>
                    </a:lnTo>
                    <a:lnTo>
                      <a:pt x="254" y="210"/>
                    </a:lnTo>
                    <a:lnTo>
                      <a:pt x="268" y="202"/>
                    </a:lnTo>
                    <a:lnTo>
                      <a:pt x="280" y="190"/>
                    </a:lnTo>
                    <a:lnTo>
                      <a:pt x="272" y="172"/>
                    </a:lnTo>
                    <a:lnTo>
                      <a:pt x="264" y="160"/>
                    </a:lnTo>
                    <a:lnTo>
                      <a:pt x="256" y="160"/>
                    </a:lnTo>
                    <a:lnTo>
                      <a:pt x="254" y="152"/>
                    </a:lnTo>
                    <a:lnTo>
                      <a:pt x="246" y="156"/>
                    </a:lnTo>
                    <a:lnTo>
                      <a:pt x="240" y="148"/>
                    </a:lnTo>
                    <a:lnTo>
                      <a:pt x="240" y="142"/>
                    </a:lnTo>
                    <a:lnTo>
                      <a:pt x="228" y="142"/>
                    </a:lnTo>
                    <a:lnTo>
                      <a:pt x="218" y="150"/>
                    </a:lnTo>
                    <a:lnTo>
                      <a:pt x="210" y="142"/>
                    </a:lnTo>
                    <a:lnTo>
                      <a:pt x="222" y="134"/>
                    </a:lnTo>
                    <a:lnTo>
                      <a:pt x="218" y="128"/>
                    </a:lnTo>
                    <a:lnTo>
                      <a:pt x="212" y="124"/>
                    </a:lnTo>
                    <a:lnTo>
                      <a:pt x="202" y="114"/>
                    </a:lnTo>
                    <a:lnTo>
                      <a:pt x="196" y="120"/>
                    </a:lnTo>
                    <a:lnTo>
                      <a:pt x="190" y="112"/>
                    </a:lnTo>
                    <a:lnTo>
                      <a:pt x="186" y="106"/>
                    </a:lnTo>
                    <a:lnTo>
                      <a:pt x="178" y="98"/>
                    </a:lnTo>
                    <a:lnTo>
                      <a:pt x="172" y="100"/>
                    </a:lnTo>
                    <a:lnTo>
                      <a:pt x="176" y="106"/>
                    </a:lnTo>
                    <a:lnTo>
                      <a:pt x="178" y="112"/>
                    </a:lnTo>
                    <a:lnTo>
                      <a:pt x="172" y="116"/>
                    </a:lnTo>
                    <a:lnTo>
                      <a:pt x="158" y="116"/>
                    </a:lnTo>
                    <a:lnTo>
                      <a:pt x="136" y="110"/>
                    </a:lnTo>
                    <a:lnTo>
                      <a:pt x="130" y="116"/>
                    </a:lnTo>
                    <a:lnTo>
                      <a:pt x="118" y="118"/>
                    </a:lnTo>
                    <a:lnTo>
                      <a:pt x="90" y="114"/>
                    </a:lnTo>
                    <a:lnTo>
                      <a:pt x="74" y="110"/>
                    </a:lnTo>
                    <a:lnTo>
                      <a:pt x="56" y="110"/>
                    </a:lnTo>
                    <a:lnTo>
                      <a:pt x="48" y="104"/>
                    </a:lnTo>
                    <a:lnTo>
                      <a:pt x="40" y="100"/>
                    </a:lnTo>
                    <a:lnTo>
                      <a:pt x="32" y="106"/>
                    </a:lnTo>
                    <a:lnTo>
                      <a:pt x="20" y="102"/>
                    </a:lnTo>
                    <a:lnTo>
                      <a:pt x="8" y="94"/>
                    </a:lnTo>
                    <a:lnTo>
                      <a:pt x="8" y="84"/>
                    </a:lnTo>
                    <a:lnTo>
                      <a:pt x="16" y="84"/>
                    </a:lnTo>
                    <a:lnTo>
                      <a:pt x="32" y="86"/>
                    </a:lnTo>
                    <a:lnTo>
                      <a:pt x="38" y="82"/>
                    </a:lnTo>
                    <a:lnTo>
                      <a:pt x="32" y="76"/>
                    </a:lnTo>
                    <a:lnTo>
                      <a:pt x="16" y="78"/>
                    </a:lnTo>
                    <a:lnTo>
                      <a:pt x="0" y="72"/>
                    </a:lnTo>
                    <a:lnTo>
                      <a:pt x="0" y="50"/>
                    </a:lnTo>
                    <a:lnTo>
                      <a:pt x="8" y="30"/>
                    </a:lnTo>
                    <a:lnTo>
                      <a:pt x="20" y="14"/>
                    </a:lnTo>
                    <a:lnTo>
                      <a:pt x="38" y="2"/>
                    </a:lnTo>
                    <a:lnTo>
                      <a:pt x="52" y="0"/>
                    </a:lnTo>
                    <a:lnTo>
                      <a:pt x="82" y="2"/>
                    </a:lnTo>
                    <a:lnTo>
                      <a:pt x="76" y="8"/>
                    </a:lnTo>
                    <a:lnTo>
                      <a:pt x="64" y="12"/>
                    </a:lnTo>
                    <a:lnTo>
                      <a:pt x="54" y="28"/>
                    </a:lnTo>
                    <a:lnTo>
                      <a:pt x="54" y="40"/>
                    </a:lnTo>
                    <a:lnTo>
                      <a:pt x="54" y="50"/>
                    </a:lnTo>
                    <a:lnTo>
                      <a:pt x="68" y="76"/>
                    </a:lnTo>
                    <a:lnTo>
                      <a:pt x="82" y="72"/>
                    </a:lnTo>
                    <a:lnTo>
                      <a:pt x="76" y="64"/>
                    </a:lnTo>
                    <a:lnTo>
                      <a:pt x="66" y="50"/>
                    </a:lnTo>
                    <a:lnTo>
                      <a:pt x="78" y="46"/>
                    </a:lnTo>
                    <a:lnTo>
                      <a:pt x="70" y="38"/>
                    </a:lnTo>
                    <a:lnTo>
                      <a:pt x="72" y="26"/>
                    </a:lnTo>
                    <a:lnTo>
                      <a:pt x="84" y="1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4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450"/>
              <p:cNvSpPr>
                <a:spLocks/>
              </p:cNvSpPr>
              <p:nvPr/>
            </p:nvSpPr>
            <p:spPr bwMode="auto">
              <a:xfrm>
                <a:off x="1364" y="1409"/>
                <a:ext cx="36" cy="22"/>
              </a:xfrm>
              <a:custGeom>
                <a:avLst/>
                <a:gdLst>
                  <a:gd name="T0" fmla="*/ 34 w 36"/>
                  <a:gd name="T1" fmla="*/ 0 h 22"/>
                  <a:gd name="T2" fmla="*/ 22 w 36"/>
                  <a:gd name="T3" fmla="*/ 0 h 22"/>
                  <a:gd name="T4" fmla="*/ 8 w 36"/>
                  <a:gd name="T5" fmla="*/ 6 h 22"/>
                  <a:gd name="T6" fmla="*/ 4 w 36"/>
                  <a:gd name="T7" fmla="*/ 10 h 22"/>
                  <a:gd name="T8" fmla="*/ 2 w 36"/>
                  <a:gd name="T9" fmla="*/ 12 h 22"/>
                  <a:gd name="T10" fmla="*/ 0 w 36"/>
                  <a:gd name="T11" fmla="*/ 14 h 22"/>
                  <a:gd name="T12" fmla="*/ 6 w 36"/>
                  <a:gd name="T13" fmla="*/ 18 h 22"/>
                  <a:gd name="T14" fmla="*/ 10 w 36"/>
                  <a:gd name="T15" fmla="*/ 22 h 22"/>
                  <a:gd name="T16" fmla="*/ 22 w 36"/>
                  <a:gd name="T17" fmla="*/ 18 h 22"/>
                  <a:gd name="T18" fmla="*/ 30 w 36"/>
                  <a:gd name="T19" fmla="*/ 12 h 22"/>
                  <a:gd name="T20" fmla="*/ 36 w 36"/>
                  <a:gd name="T21" fmla="*/ 4 h 22"/>
                  <a:gd name="T22" fmla="*/ 34 w 36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22">
                    <a:moveTo>
                      <a:pt x="34" y="0"/>
                    </a:moveTo>
                    <a:lnTo>
                      <a:pt x="22" y="0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0" y="22"/>
                    </a:lnTo>
                    <a:lnTo>
                      <a:pt x="22" y="18"/>
                    </a:lnTo>
                    <a:lnTo>
                      <a:pt x="30" y="12"/>
                    </a:lnTo>
                    <a:lnTo>
                      <a:pt x="36" y="4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451"/>
              <p:cNvSpPr>
                <a:spLocks/>
              </p:cNvSpPr>
              <p:nvPr/>
            </p:nvSpPr>
            <p:spPr bwMode="auto">
              <a:xfrm>
                <a:off x="1426" y="1423"/>
                <a:ext cx="18" cy="22"/>
              </a:xfrm>
              <a:custGeom>
                <a:avLst/>
                <a:gdLst>
                  <a:gd name="T0" fmla="*/ 8 w 18"/>
                  <a:gd name="T1" fmla="*/ 0 h 22"/>
                  <a:gd name="T2" fmla="*/ 2 w 18"/>
                  <a:gd name="T3" fmla="*/ 6 h 22"/>
                  <a:gd name="T4" fmla="*/ 0 w 18"/>
                  <a:gd name="T5" fmla="*/ 14 h 22"/>
                  <a:gd name="T6" fmla="*/ 8 w 18"/>
                  <a:gd name="T7" fmla="*/ 22 h 22"/>
                  <a:gd name="T8" fmla="*/ 18 w 18"/>
                  <a:gd name="T9" fmla="*/ 10 h 22"/>
                  <a:gd name="T10" fmla="*/ 16 w 18"/>
                  <a:gd name="T11" fmla="*/ 2 h 22"/>
                  <a:gd name="T12" fmla="*/ 8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8" y="0"/>
                    </a:moveTo>
                    <a:lnTo>
                      <a:pt x="2" y="6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18" y="10"/>
                    </a:lnTo>
                    <a:lnTo>
                      <a:pt x="16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452"/>
              <p:cNvSpPr>
                <a:spLocks/>
              </p:cNvSpPr>
              <p:nvPr/>
            </p:nvSpPr>
            <p:spPr bwMode="auto">
              <a:xfrm>
                <a:off x="876" y="971"/>
                <a:ext cx="22" cy="14"/>
              </a:xfrm>
              <a:custGeom>
                <a:avLst/>
                <a:gdLst>
                  <a:gd name="T0" fmla="*/ 8 w 22"/>
                  <a:gd name="T1" fmla="*/ 0 h 14"/>
                  <a:gd name="T2" fmla="*/ 16 w 22"/>
                  <a:gd name="T3" fmla="*/ 2 h 14"/>
                  <a:gd name="T4" fmla="*/ 22 w 22"/>
                  <a:gd name="T5" fmla="*/ 8 h 14"/>
                  <a:gd name="T6" fmla="*/ 20 w 22"/>
                  <a:gd name="T7" fmla="*/ 12 h 14"/>
                  <a:gd name="T8" fmla="*/ 10 w 22"/>
                  <a:gd name="T9" fmla="*/ 14 h 14"/>
                  <a:gd name="T10" fmla="*/ 2 w 22"/>
                  <a:gd name="T11" fmla="*/ 8 h 14"/>
                  <a:gd name="T12" fmla="*/ 0 w 22"/>
                  <a:gd name="T13" fmla="*/ 2 h 14"/>
                  <a:gd name="T14" fmla="*/ 8 w 22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8" y="0"/>
                    </a:moveTo>
                    <a:lnTo>
                      <a:pt x="16" y="2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453"/>
              <p:cNvSpPr>
                <a:spLocks/>
              </p:cNvSpPr>
              <p:nvPr/>
            </p:nvSpPr>
            <p:spPr bwMode="auto">
              <a:xfrm>
                <a:off x="1516" y="1271"/>
                <a:ext cx="20" cy="16"/>
              </a:xfrm>
              <a:custGeom>
                <a:avLst/>
                <a:gdLst>
                  <a:gd name="T0" fmla="*/ 8 w 20"/>
                  <a:gd name="T1" fmla="*/ 0 h 16"/>
                  <a:gd name="T2" fmla="*/ 16 w 20"/>
                  <a:gd name="T3" fmla="*/ 6 h 16"/>
                  <a:gd name="T4" fmla="*/ 20 w 20"/>
                  <a:gd name="T5" fmla="*/ 12 h 16"/>
                  <a:gd name="T6" fmla="*/ 16 w 20"/>
                  <a:gd name="T7" fmla="*/ 16 h 16"/>
                  <a:gd name="T8" fmla="*/ 6 w 20"/>
                  <a:gd name="T9" fmla="*/ 14 h 16"/>
                  <a:gd name="T10" fmla="*/ 0 w 20"/>
                  <a:gd name="T11" fmla="*/ 10 h 16"/>
                  <a:gd name="T12" fmla="*/ 0 w 20"/>
                  <a:gd name="T13" fmla="*/ 2 h 16"/>
                  <a:gd name="T14" fmla="*/ 8 w 20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6">
                    <a:moveTo>
                      <a:pt x="8" y="0"/>
                    </a:moveTo>
                    <a:lnTo>
                      <a:pt x="16" y="6"/>
                    </a:lnTo>
                    <a:lnTo>
                      <a:pt x="20" y="12"/>
                    </a:lnTo>
                    <a:lnTo>
                      <a:pt x="16" y="16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454"/>
              <p:cNvSpPr>
                <a:spLocks/>
              </p:cNvSpPr>
              <p:nvPr/>
            </p:nvSpPr>
            <p:spPr bwMode="auto">
              <a:xfrm>
                <a:off x="1682" y="1705"/>
                <a:ext cx="38" cy="18"/>
              </a:xfrm>
              <a:custGeom>
                <a:avLst/>
                <a:gdLst>
                  <a:gd name="T0" fmla="*/ 0 w 38"/>
                  <a:gd name="T1" fmla="*/ 2 h 18"/>
                  <a:gd name="T2" fmla="*/ 8 w 38"/>
                  <a:gd name="T3" fmla="*/ 8 h 18"/>
                  <a:gd name="T4" fmla="*/ 18 w 38"/>
                  <a:gd name="T5" fmla="*/ 14 h 18"/>
                  <a:gd name="T6" fmla="*/ 34 w 38"/>
                  <a:gd name="T7" fmla="*/ 18 h 18"/>
                  <a:gd name="T8" fmla="*/ 38 w 38"/>
                  <a:gd name="T9" fmla="*/ 12 h 18"/>
                  <a:gd name="T10" fmla="*/ 30 w 38"/>
                  <a:gd name="T11" fmla="*/ 6 h 18"/>
                  <a:gd name="T12" fmla="*/ 22 w 38"/>
                  <a:gd name="T13" fmla="*/ 2 h 18"/>
                  <a:gd name="T14" fmla="*/ 14 w 38"/>
                  <a:gd name="T15" fmla="*/ 0 h 18"/>
                  <a:gd name="T16" fmla="*/ 8 w 38"/>
                  <a:gd name="T17" fmla="*/ 0 h 18"/>
                  <a:gd name="T18" fmla="*/ 0 w 38"/>
                  <a:gd name="T1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0" y="2"/>
                    </a:moveTo>
                    <a:lnTo>
                      <a:pt x="8" y="8"/>
                    </a:lnTo>
                    <a:lnTo>
                      <a:pt x="18" y="14"/>
                    </a:lnTo>
                    <a:lnTo>
                      <a:pt x="34" y="18"/>
                    </a:lnTo>
                    <a:lnTo>
                      <a:pt x="38" y="12"/>
                    </a:lnTo>
                    <a:lnTo>
                      <a:pt x="30" y="6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455"/>
              <p:cNvSpPr>
                <a:spLocks/>
              </p:cNvSpPr>
              <p:nvPr/>
            </p:nvSpPr>
            <p:spPr bwMode="auto">
              <a:xfrm>
                <a:off x="668" y="1685"/>
                <a:ext cx="72" cy="50"/>
              </a:xfrm>
              <a:custGeom>
                <a:avLst/>
                <a:gdLst>
                  <a:gd name="T0" fmla="*/ 0 w 72"/>
                  <a:gd name="T1" fmla="*/ 0 h 50"/>
                  <a:gd name="T2" fmla="*/ 12 w 72"/>
                  <a:gd name="T3" fmla="*/ 2 h 50"/>
                  <a:gd name="T4" fmla="*/ 24 w 72"/>
                  <a:gd name="T5" fmla="*/ 6 h 50"/>
                  <a:gd name="T6" fmla="*/ 32 w 72"/>
                  <a:gd name="T7" fmla="*/ 10 h 50"/>
                  <a:gd name="T8" fmla="*/ 42 w 72"/>
                  <a:gd name="T9" fmla="*/ 16 h 50"/>
                  <a:gd name="T10" fmla="*/ 50 w 72"/>
                  <a:gd name="T11" fmla="*/ 26 h 50"/>
                  <a:gd name="T12" fmla="*/ 56 w 72"/>
                  <a:gd name="T13" fmla="*/ 30 h 50"/>
                  <a:gd name="T14" fmla="*/ 66 w 72"/>
                  <a:gd name="T15" fmla="*/ 36 h 50"/>
                  <a:gd name="T16" fmla="*/ 70 w 72"/>
                  <a:gd name="T17" fmla="*/ 42 h 50"/>
                  <a:gd name="T18" fmla="*/ 72 w 72"/>
                  <a:gd name="T19" fmla="*/ 46 h 50"/>
                  <a:gd name="T20" fmla="*/ 66 w 72"/>
                  <a:gd name="T21" fmla="*/ 48 h 50"/>
                  <a:gd name="T22" fmla="*/ 56 w 72"/>
                  <a:gd name="T23" fmla="*/ 50 h 50"/>
                  <a:gd name="T24" fmla="*/ 46 w 72"/>
                  <a:gd name="T25" fmla="*/ 46 h 50"/>
                  <a:gd name="T26" fmla="*/ 46 w 72"/>
                  <a:gd name="T27" fmla="*/ 38 h 50"/>
                  <a:gd name="T28" fmla="*/ 40 w 72"/>
                  <a:gd name="T29" fmla="*/ 38 h 50"/>
                  <a:gd name="T30" fmla="*/ 34 w 72"/>
                  <a:gd name="T31" fmla="*/ 32 h 50"/>
                  <a:gd name="T32" fmla="*/ 28 w 72"/>
                  <a:gd name="T33" fmla="*/ 24 h 50"/>
                  <a:gd name="T34" fmla="*/ 22 w 72"/>
                  <a:gd name="T35" fmla="*/ 24 h 50"/>
                  <a:gd name="T36" fmla="*/ 20 w 72"/>
                  <a:gd name="T37" fmla="*/ 18 h 50"/>
                  <a:gd name="T38" fmla="*/ 14 w 72"/>
                  <a:gd name="T39" fmla="*/ 18 h 50"/>
                  <a:gd name="T40" fmla="*/ 6 w 72"/>
                  <a:gd name="T41" fmla="*/ 14 h 50"/>
                  <a:gd name="T42" fmla="*/ 0 w 72"/>
                  <a:gd name="T43" fmla="*/ 10 h 50"/>
                  <a:gd name="T44" fmla="*/ 0 w 72"/>
                  <a:gd name="T4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50">
                    <a:moveTo>
                      <a:pt x="0" y="0"/>
                    </a:moveTo>
                    <a:lnTo>
                      <a:pt x="12" y="2"/>
                    </a:lnTo>
                    <a:lnTo>
                      <a:pt x="24" y="6"/>
                    </a:lnTo>
                    <a:lnTo>
                      <a:pt x="32" y="10"/>
                    </a:lnTo>
                    <a:lnTo>
                      <a:pt x="42" y="16"/>
                    </a:lnTo>
                    <a:lnTo>
                      <a:pt x="50" y="26"/>
                    </a:lnTo>
                    <a:lnTo>
                      <a:pt x="56" y="30"/>
                    </a:lnTo>
                    <a:lnTo>
                      <a:pt x="66" y="36"/>
                    </a:lnTo>
                    <a:lnTo>
                      <a:pt x="70" y="42"/>
                    </a:lnTo>
                    <a:lnTo>
                      <a:pt x="72" y="46"/>
                    </a:lnTo>
                    <a:lnTo>
                      <a:pt x="66" y="48"/>
                    </a:lnTo>
                    <a:lnTo>
                      <a:pt x="56" y="50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0" y="38"/>
                    </a:lnTo>
                    <a:lnTo>
                      <a:pt x="34" y="32"/>
                    </a:lnTo>
                    <a:lnTo>
                      <a:pt x="28" y="24"/>
                    </a:lnTo>
                    <a:lnTo>
                      <a:pt x="22" y="24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57" name="Group 39"/>
            <p:cNvGrpSpPr>
              <a:grpSpLocks/>
            </p:cNvGrpSpPr>
            <p:nvPr/>
          </p:nvGrpSpPr>
          <p:grpSpPr bwMode="auto">
            <a:xfrm>
              <a:off x="27167" y="1866900"/>
              <a:ext cx="942975" cy="736600"/>
              <a:chOff x="44" y="1185"/>
              <a:chExt cx="594" cy="464"/>
            </a:xfrm>
            <a:solidFill>
              <a:srgbClr val="E74F7E"/>
            </a:solidFill>
          </p:grpSpPr>
          <p:sp>
            <p:nvSpPr>
              <p:cNvPr id="458" name="Freeform 40"/>
              <p:cNvSpPr>
                <a:spLocks/>
              </p:cNvSpPr>
              <p:nvPr/>
            </p:nvSpPr>
            <p:spPr bwMode="auto">
              <a:xfrm>
                <a:off x="44" y="1185"/>
                <a:ext cx="594" cy="414"/>
              </a:xfrm>
              <a:custGeom>
                <a:avLst/>
                <a:gdLst>
                  <a:gd name="T0" fmla="*/ 540 w 594"/>
                  <a:gd name="T1" fmla="*/ 354 h 414"/>
                  <a:gd name="T2" fmla="*/ 510 w 594"/>
                  <a:gd name="T3" fmla="*/ 318 h 414"/>
                  <a:gd name="T4" fmla="*/ 500 w 594"/>
                  <a:gd name="T5" fmla="*/ 332 h 414"/>
                  <a:gd name="T6" fmla="*/ 464 w 594"/>
                  <a:gd name="T7" fmla="*/ 324 h 414"/>
                  <a:gd name="T8" fmla="*/ 414 w 594"/>
                  <a:gd name="T9" fmla="*/ 298 h 414"/>
                  <a:gd name="T10" fmla="*/ 362 w 594"/>
                  <a:gd name="T11" fmla="*/ 288 h 414"/>
                  <a:gd name="T12" fmla="*/ 318 w 594"/>
                  <a:gd name="T13" fmla="*/ 272 h 414"/>
                  <a:gd name="T14" fmla="*/ 314 w 594"/>
                  <a:gd name="T15" fmla="*/ 294 h 414"/>
                  <a:gd name="T16" fmla="*/ 278 w 594"/>
                  <a:gd name="T17" fmla="*/ 304 h 414"/>
                  <a:gd name="T18" fmla="*/ 252 w 594"/>
                  <a:gd name="T19" fmla="*/ 298 h 414"/>
                  <a:gd name="T20" fmla="*/ 270 w 594"/>
                  <a:gd name="T21" fmla="*/ 274 h 414"/>
                  <a:gd name="T22" fmla="*/ 274 w 594"/>
                  <a:gd name="T23" fmla="*/ 266 h 414"/>
                  <a:gd name="T24" fmla="*/ 236 w 594"/>
                  <a:gd name="T25" fmla="*/ 298 h 414"/>
                  <a:gd name="T26" fmla="*/ 222 w 594"/>
                  <a:gd name="T27" fmla="*/ 322 h 414"/>
                  <a:gd name="T28" fmla="*/ 196 w 594"/>
                  <a:gd name="T29" fmla="*/ 348 h 414"/>
                  <a:gd name="T30" fmla="*/ 146 w 594"/>
                  <a:gd name="T31" fmla="*/ 384 h 414"/>
                  <a:gd name="T32" fmla="*/ 112 w 594"/>
                  <a:gd name="T33" fmla="*/ 398 h 414"/>
                  <a:gd name="T34" fmla="*/ 90 w 594"/>
                  <a:gd name="T35" fmla="*/ 408 h 414"/>
                  <a:gd name="T36" fmla="*/ 84 w 594"/>
                  <a:gd name="T37" fmla="*/ 394 h 414"/>
                  <a:gd name="T38" fmla="*/ 114 w 594"/>
                  <a:gd name="T39" fmla="*/ 382 h 414"/>
                  <a:gd name="T40" fmla="*/ 156 w 594"/>
                  <a:gd name="T41" fmla="*/ 354 h 414"/>
                  <a:gd name="T42" fmla="*/ 170 w 594"/>
                  <a:gd name="T43" fmla="*/ 320 h 414"/>
                  <a:gd name="T44" fmla="*/ 138 w 594"/>
                  <a:gd name="T45" fmla="*/ 328 h 414"/>
                  <a:gd name="T46" fmla="*/ 100 w 594"/>
                  <a:gd name="T47" fmla="*/ 328 h 414"/>
                  <a:gd name="T48" fmla="*/ 86 w 594"/>
                  <a:gd name="T49" fmla="*/ 286 h 414"/>
                  <a:gd name="T50" fmla="*/ 56 w 594"/>
                  <a:gd name="T51" fmla="*/ 300 h 414"/>
                  <a:gd name="T52" fmla="*/ 48 w 594"/>
                  <a:gd name="T53" fmla="*/ 274 h 414"/>
                  <a:gd name="T54" fmla="*/ 24 w 594"/>
                  <a:gd name="T55" fmla="*/ 258 h 414"/>
                  <a:gd name="T56" fmla="*/ 46 w 594"/>
                  <a:gd name="T57" fmla="*/ 226 h 414"/>
                  <a:gd name="T58" fmla="*/ 80 w 594"/>
                  <a:gd name="T59" fmla="*/ 214 h 414"/>
                  <a:gd name="T60" fmla="*/ 102 w 594"/>
                  <a:gd name="T61" fmla="*/ 184 h 414"/>
                  <a:gd name="T62" fmla="*/ 86 w 594"/>
                  <a:gd name="T63" fmla="*/ 180 h 414"/>
                  <a:gd name="T64" fmla="*/ 20 w 594"/>
                  <a:gd name="T65" fmla="*/ 168 h 414"/>
                  <a:gd name="T66" fmla="*/ 10 w 594"/>
                  <a:gd name="T67" fmla="*/ 150 h 414"/>
                  <a:gd name="T68" fmla="*/ 60 w 594"/>
                  <a:gd name="T69" fmla="*/ 132 h 414"/>
                  <a:gd name="T70" fmla="*/ 100 w 594"/>
                  <a:gd name="T71" fmla="*/ 142 h 414"/>
                  <a:gd name="T72" fmla="*/ 102 w 594"/>
                  <a:gd name="T73" fmla="*/ 132 h 414"/>
                  <a:gd name="T74" fmla="*/ 84 w 594"/>
                  <a:gd name="T75" fmla="*/ 116 h 414"/>
                  <a:gd name="T76" fmla="*/ 44 w 594"/>
                  <a:gd name="T77" fmla="*/ 94 h 414"/>
                  <a:gd name="T78" fmla="*/ 22 w 594"/>
                  <a:gd name="T79" fmla="*/ 68 h 414"/>
                  <a:gd name="T80" fmla="*/ 88 w 594"/>
                  <a:gd name="T81" fmla="*/ 28 h 414"/>
                  <a:gd name="T82" fmla="*/ 132 w 594"/>
                  <a:gd name="T83" fmla="*/ 12 h 414"/>
                  <a:gd name="T84" fmla="*/ 186 w 594"/>
                  <a:gd name="T85" fmla="*/ 8 h 414"/>
                  <a:gd name="T86" fmla="*/ 244 w 594"/>
                  <a:gd name="T87" fmla="*/ 16 h 414"/>
                  <a:gd name="T88" fmla="*/ 318 w 594"/>
                  <a:gd name="T89" fmla="*/ 30 h 414"/>
                  <a:gd name="T90" fmla="*/ 400 w 594"/>
                  <a:gd name="T91" fmla="*/ 40 h 414"/>
                  <a:gd name="T92" fmla="*/ 438 w 594"/>
                  <a:gd name="T93" fmla="*/ 288 h 414"/>
                  <a:gd name="T94" fmla="*/ 478 w 594"/>
                  <a:gd name="T95" fmla="*/ 316 h 414"/>
                  <a:gd name="T96" fmla="*/ 508 w 594"/>
                  <a:gd name="T97" fmla="*/ 300 h 414"/>
                  <a:gd name="T98" fmla="*/ 556 w 594"/>
                  <a:gd name="T99" fmla="*/ 358 h 414"/>
                  <a:gd name="T100" fmla="*/ 594 w 594"/>
                  <a:gd name="T101" fmla="*/ 394 h 414"/>
                  <a:gd name="T102" fmla="*/ 582 w 594"/>
                  <a:gd name="T103" fmla="*/ 39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4" h="414">
                    <a:moveTo>
                      <a:pt x="568" y="384"/>
                    </a:moveTo>
                    <a:lnTo>
                      <a:pt x="552" y="370"/>
                    </a:lnTo>
                    <a:lnTo>
                      <a:pt x="542" y="362"/>
                    </a:lnTo>
                    <a:lnTo>
                      <a:pt x="540" y="354"/>
                    </a:lnTo>
                    <a:lnTo>
                      <a:pt x="530" y="342"/>
                    </a:lnTo>
                    <a:lnTo>
                      <a:pt x="522" y="336"/>
                    </a:lnTo>
                    <a:lnTo>
                      <a:pt x="518" y="330"/>
                    </a:lnTo>
                    <a:lnTo>
                      <a:pt x="510" y="318"/>
                    </a:lnTo>
                    <a:lnTo>
                      <a:pt x="506" y="322"/>
                    </a:lnTo>
                    <a:lnTo>
                      <a:pt x="510" y="334"/>
                    </a:lnTo>
                    <a:lnTo>
                      <a:pt x="506" y="338"/>
                    </a:lnTo>
                    <a:lnTo>
                      <a:pt x="500" y="332"/>
                    </a:lnTo>
                    <a:lnTo>
                      <a:pt x="496" y="328"/>
                    </a:lnTo>
                    <a:lnTo>
                      <a:pt x="492" y="336"/>
                    </a:lnTo>
                    <a:lnTo>
                      <a:pt x="480" y="332"/>
                    </a:lnTo>
                    <a:lnTo>
                      <a:pt x="464" y="324"/>
                    </a:lnTo>
                    <a:lnTo>
                      <a:pt x="440" y="310"/>
                    </a:lnTo>
                    <a:lnTo>
                      <a:pt x="438" y="302"/>
                    </a:lnTo>
                    <a:lnTo>
                      <a:pt x="426" y="304"/>
                    </a:lnTo>
                    <a:lnTo>
                      <a:pt x="414" y="298"/>
                    </a:lnTo>
                    <a:lnTo>
                      <a:pt x="400" y="296"/>
                    </a:lnTo>
                    <a:lnTo>
                      <a:pt x="378" y="296"/>
                    </a:lnTo>
                    <a:lnTo>
                      <a:pt x="368" y="296"/>
                    </a:lnTo>
                    <a:lnTo>
                      <a:pt x="362" y="288"/>
                    </a:lnTo>
                    <a:lnTo>
                      <a:pt x="348" y="286"/>
                    </a:lnTo>
                    <a:lnTo>
                      <a:pt x="344" y="280"/>
                    </a:lnTo>
                    <a:lnTo>
                      <a:pt x="332" y="274"/>
                    </a:lnTo>
                    <a:lnTo>
                      <a:pt x="318" y="272"/>
                    </a:lnTo>
                    <a:lnTo>
                      <a:pt x="306" y="272"/>
                    </a:lnTo>
                    <a:lnTo>
                      <a:pt x="306" y="280"/>
                    </a:lnTo>
                    <a:lnTo>
                      <a:pt x="310" y="286"/>
                    </a:lnTo>
                    <a:lnTo>
                      <a:pt x="314" y="294"/>
                    </a:lnTo>
                    <a:lnTo>
                      <a:pt x="310" y="296"/>
                    </a:lnTo>
                    <a:lnTo>
                      <a:pt x="294" y="296"/>
                    </a:lnTo>
                    <a:lnTo>
                      <a:pt x="286" y="298"/>
                    </a:lnTo>
                    <a:lnTo>
                      <a:pt x="278" y="304"/>
                    </a:lnTo>
                    <a:lnTo>
                      <a:pt x="268" y="312"/>
                    </a:lnTo>
                    <a:lnTo>
                      <a:pt x="256" y="316"/>
                    </a:lnTo>
                    <a:lnTo>
                      <a:pt x="250" y="308"/>
                    </a:lnTo>
                    <a:lnTo>
                      <a:pt x="252" y="298"/>
                    </a:lnTo>
                    <a:lnTo>
                      <a:pt x="256" y="290"/>
                    </a:lnTo>
                    <a:lnTo>
                      <a:pt x="258" y="280"/>
                    </a:lnTo>
                    <a:lnTo>
                      <a:pt x="262" y="276"/>
                    </a:lnTo>
                    <a:lnTo>
                      <a:pt x="270" y="274"/>
                    </a:lnTo>
                    <a:lnTo>
                      <a:pt x="280" y="272"/>
                    </a:lnTo>
                    <a:lnTo>
                      <a:pt x="284" y="264"/>
                    </a:lnTo>
                    <a:lnTo>
                      <a:pt x="286" y="260"/>
                    </a:lnTo>
                    <a:lnTo>
                      <a:pt x="274" y="266"/>
                    </a:lnTo>
                    <a:lnTo>
                      <a:pt x="264" y="268"/>
                    </a:lnTo>
                    <a:lnTo>
                      <a:pt x="244" y="282"/>
                    </a:lnTo>
                    <a:lnTo>
                      <a:pt x="236" y="290"/>
                    </a:lnTo>
                    <a:lnTo>
                      <a:pt x="236" y="298"/>
                    </a:lnTo>
                    <a:lnTo>
                      <a:pt x="230" y="304"/>
                    </a:lnTo>
                    <a:lnTo>
                      <a:pt x="220" y="306"/>
                    </a:lnTo>
                    <a:lnTo>
                      <a:pt x="216" y="314"/>
                    </a:lnTo>
                    <a:lnTo>
                      <a:pt x="222" y="322"/>
                    </a:lnTo>
                    <a:lnTo>
                      <a:pt x="224" y="326"/>
                    </a:lnTo>
                    <a:lnTo>
                      <a:pt x="218" y="332"/>
                    </a:lnTo>
                    <a:lnTo>
                      <a:pt x="208" y="340"/>
                    </a:lnTo>
                    <a:lnTo>
                      <a:pt x="196" y="348"/>
                    </a:lnTo>
                    <a:lnTo>
                      <a:pt x="176" y="360"/>
                    </a:lnTo>
                    <a:lnTo>
                      <a:pt x="154" y="372"/>
                    </a:lnTo>
                    <a:lnTo>
                      <a:pt x="148" y="378"/>
                    </a:lnTo>
                    <a:lnTo>
                      <a:pt x="146" y="384"/>
                    </a:lnTo>
                    <a:lnTo>
                      <a:pt x="134" y="390"/>
                    </a:lnTo>
                    <a:lnTo>
                      <a:pt x="130" y="394"/>
                    </a:lnTo>
                    <a:lnTo>
                      <a:pt x="116" y="394"/>
                    </a:lnTo>
                    <a:lnTo>
                      <a:pt x="112" y="398"/>
                    </a:lnTo>
                    <a:lnTo>
                      <a:pt x="104" y="402"/>
                    </a:lnTo>
                    <a:lnTo>
                      <a:pt x="98" y="398"/>
                    </a:lnTo>
                    <a:lnTo>
                      <a:pt x="94" y="400"/>
                    </a:lnTo>
                    <a:lnTo>
                      <a:pt x="90" y="408"/>
                    </a:lnTo>
                    <a:lnTo>
                      <a:pt x="84" y="412"/>
                    </a:lnTo>
                    <a:lnTo>
                      <a:pt x="76" y="410"/>
                    </a:lnTo>
                    <a:lnTo>
                      <a:pt x="78" y="402"/>
                    </a:lnTo>
                    <a:lnTo>
                      <a:pt x="84" y="394"/>
                    </a:lnTo>
                    <a:lnTo>
                      <a:pt x="90" y="390"/>
                    </a:lnTo>
                    <a:lnTo>
                      <a:pt x="100" y="388"/>
                    </a:lnTo>
                    <a:lnTo>
                      <a:pt x="110" y="388"/>
                    </a:lnTo>
                    <a:lnTo>
                      <a:pt x="114" y="382"/>
                    </a:lnTo>
                    <a:lnTo>
                      <a:pt x="124" y="378"/>
                    </a:lnTo>
                    <a:lnTo>
                      <a:pt x="140" y="366"/>
                    </a:lnTo>
                    <a:lnTo>
                      <a:pt x="150" y="356"/>
                    </a:lnTo>
                    <a:lnTo>
                      <a:pt x="156" y="354"/>
                    </a:lnTo>
                    <a:lnTo>
                      <a:pt x="160" y="342"/>
                    </a:lnTo>
                    <a:lnTo>
                      <a:pt x="160" y="332"/>
                    </a:lnTo>
                    <a:lnTo>
                      <a:pt x="168" y="328"/>
                    </a:lnTo>
                    <a:lnTo>
                      <a:pt x="170" y="320"/>
                    </a:lnTo>
                    <a:lnTo>
                      <a:pt x="160" y="322"/>
                    </a:lnTo>
                    <a:lnTo>
                      <a:pt x="148" y="328"/>
                    </a:lnTo>
                    <a:lnTo>
                      <a:pt x="142" y="322"/>
                    </a:lnTo>
                    <a:lnTo>
                      <a:pt x="138" y="328"/>
                    </a:lnTo>
                    <a:lnTo>
                      <a:pt x="134" y="330"/>
                    </a:lnTo>
                    <a:lnTo>
                      <a:pt x="126" y="322"/>
                    </a:lnTo>
                    <a:lnTo>
                      <a:pt x="110" y="320"/>
                    </a:lnTo>
                    <a:lnTo>
                      <a:pt x="100" y="328"/>
                    </a:lnTo>
                    <a:lnTo>
                      <a:pt x="90" y="330"/>
                    </a:lnTo>
                    <a:lnTo>
                      <a:pt x="88" y="304"/>
                    </a:lnTo>
                    <a:lnTo>
                      <a:pt x="86" y="296"/>
                    </a:lnTo>
                    <a:lnTo>
                      <a:pt x="86" y="286"/>
                    </a:lnTo>
                    <a:lnTo>
                      <a:pt x="80" y="286"/>
                    </a:lnTo>
                    <a:lnTo>
                      <a:pt x="78" y="296"/>
                    </a:lnTo>
                    <a:lnTo>
                      <a:pt x="74" y="300"/>
                    </a:lnTo>
                    <a:lnTo>
                      <a:pt x="56" y="300"/>
                    </a:lnTo>
                    <a:lnTo>
                      <a:pt x="48" y="292"/>
                    </a:lnTo>
                    <a:lnTo>
                      <a:pt x="40" y="280"/>
                    </a:lnTo>
                    <a:lnTo>
                      <a:pt x="42" y="274"/>
                    </a:lnTo>
                    <a:lnTo>
                      <a:pt x="48" y="274"/>
                    </a:lnTo>
                    <a:lnTo>
                      <a:pt x="40" y="268"/>
                    </a:lnTo>
                    <a:lnTo>
                      <a:pt x="40" y="260"/>
                    </a:lnTo>
                    <a:lnTo>
                      <a:pt x="36" y="268"/>
                    </a:lnTo>
                    <a:lnTo>
                      <a:pt x="24" y="258"/>
                    </a:lnTo>
                    <a:lnTo>
                      <a:pt x="30" y="246"/>
                    </a:lnTo>
                    <a:lnTo>
                      <a:pt x="34" y="242"/>
                    </a:lnTo>
                    <a:lnTo>
                      <a:pt x="46" y="234"/>
                    </a:lnTo>
                    <a:lnTo>
                      <a:pt x="46" y="226"/>
                    </a:lnTo>
                    <a:lnTo>
                      <a:pt x="50" y="220"/>
                    </a:lnTo>
                    <a:lnTo>
                      <a:pt x="58" y="220"/>
                    </a:lnTo>
                    <a:lnTo>
                      <a:pt x="72" y="222"/>
                    </a:lnTo>
                    <a:lnTo>
                      <a:pt x="80" y="214"/>
                    </a:lnTo>
                    <a:lnTo>
                      <a:pt x="88" y="210"/>
                    </a:lnTo>
                    <a:lnTo>
                      <a:pt x="110" y="208"/>
                    </a:lnTo>
                    <a:lnTo>
                      <a:pt x="108" y="194"/>
                    </a:lnTo>
                    <a:lnTo>
                      <a:pt x="102" y="184"/>
                    </a:lnTo>
                    <a:lnTo>
                      <a:pt x="108" y="178"/>
                    </a:lnTo>
                    <a:lnTo>
                      <a:pt x="104" y="174"/>
                    </a:lnTo>
                    <a:lnTo>
                      <a:pt x="94" y="174"/>
                    </a:lnTo>
                    <a:lnTo>
                      <a:pt x="86" y="180"/>
                    </a:lnTo>
                    <a:lnTo>
                      <a:pt x="76" y="186"/>
                    </a:lnTo>
                    <a:lnTo>
                      <a:pt x="22" y="184"/>
                    </a:lnTo>
                    <a:lnTo>
                      <a:pt x="14" y="176"/>
                    </a:lnTo>
                    <a:lnTo>
                      <a:pt x="20" y="168"/>
                    </a:lnTo>
                    <a:lnTo>
                      <a:pt x="20" y="164"/>
                    </a:lnTo>
                    <a:lnTo>
                      <a:pt x="4" y="164"/>
                    </a:lnTo>
                    <a:lnTo>
                      <a:pt x="0" y="156"/>
                    </a:lnTo>
                    <a:lnTo>
                      <a:pt x="10" y="150"/>
                    </a:lnTo>
                    <a:lnTo>
                      <a:pt x="22" y="140"/>
                    </a:lnTo>
                    <a:lnTo>
                      <a:pt x="36" y="136"/>
                    </a:lnTo>
                    <a:lnTo>
                      <a:pt x="52" y="130"/>
                    </a:lnTo>
                    <a:lnTo>
                      <a:pt x="60" y="132"/>
                    </a:lnTo>
                    <a:lnTo>
                      <a:pt x="62" y="140"/>
                    </a:lnTo>
                    <a:lnTo>
                      <a:pt x="72" y="146"/>
                    </a:lnTo>
                    <a:lnTo>
                      <a:pt x="88" y="144"/>
                    </a:lnTo>
                    <a:lnTo>
                      <a:pt x="100" y="142"/>
                    </a:lnTo>
                    <a:lnTo>
                      <a:pt x="114" y="136"/>
                    </a:lnTo>
                    <a:lnTo>
                      <a:pt x="118" y="130"/>
                    </a:lnTo>
                    <a:lnTo>
                      <a:pt x="108" y="128"/>
                    </a:lnTo>
                    <a:lnTo>
                      <a:pt x="102" y="132"/>
                    </a:lnTo>
                    <a:lnTo>
                      <a:pt x="88" y="130"/>
                    </a:lnTo>
                    <a:lnTo>
                      <a:pt x="88" y="122"/>
                    </a:lnTo>
                    <a:lnTo>
                      <a:pt x="92" y="118"/>
                    </a:lnTo>
                    <a:lnTo>
                      <a:pt x="84" y="116"/>
                    </a:lnTo>
                    <a:lnTo>
                      <a:pt x="66" y="120"/>
                    </a:lnTo>
                    <a:lnTo>
                      <a:pt x="60" y="108"/>
                    </a:lnTo>
                    <a:lnTo>
                      <a:pt x="50" y="100"/>
                    </a:lnTo>
                    <a:lnTo>
                      <a:pt x="44" y="94"/>
                    </a:lnTo>
                    <a:lnTo>
                      <a:pt x="38" y="90"/>
                    </a:lnTo>
                    <a:lnTo>
                      <a:pt x="26" y="90"/>
                    </a:lnTo>
                    <a:lnTo>
                      <a:pt x="20" y="82"/>
                    </a:lnTo>
                    <a:lnTo>
                      <a:pt x="22" y="68"/>
                    </a:lnTo>
                    <a:lnTo>
                      <a:pt x="58" y="64"/>
                    </a:lnTo>
                    <a:lnTo>
                      <a:pt x="70" y="54"/>
                    </a:lnTo>
                    <a:lnTo>
                      <a:pt x="74" y="42"/>
                    </a:lnTo>
                    <a:lnTo>
                      <a:pt x="88" y="28"/>
                    </a:lnTo>
                    <a:lnTo>
                      <a:pt x="104" y="28"/>
                    </a:lnTo>
                    <a:lnTo>
                      <a:pt x="120" y="20"/>
                    </a:lnTo>
                    <a:lnTo>
                      <a:pt x="128" y="20"/>
                    </a:lnTo>
                    <a:lnTo>
                      <a:pt x="132" y="12"/>
                    </a:lnTo>
                    <a:lnTo>
                      <a:pt x="158" y="10"/>
                    </a:lnTo>
                    <a:lnTo>
                      <a:pt x="176" y="0"/>
                    </a:lnTo>
                    <a:lnTo>
                      <a:pt x="190" y="2"/>
                    </a:lnTo>
                    <a:lnTo>
                      <a:pt x="186" y="8"/>
                    </a:lnTo>
                    <a:lnTo>
                      <a:pt x="190" y="14"/>
                    </a:lnTo>
                    <a:lnTo>
                      <a:pt x="204" y="8"/>
                    </a:lnTo>
                    <a:lnTo>
                      <a:pt x="212" y="12"/>
                    </a:lnTo>
                    <a:lnTo>
                      <a:pt x="244" y="16"/>
                    </a:lnTo>
                    <a:lnTo>
                      <a:pt x="244" y="22"/>
                    </a:lnTo>
                    <a:lnTo>
                      <a:pt x="268" y="24"/>
                    </a:lnTo>
                    <a:lnTo>
                      <a:pt x="296" y="24"/>
                    </a:lnTo>
                    <a:lnTo>
                      <a:pt x="318" y="30"/>
                    </a:lnTo>
                    <a:lnTo>
                      <a:pt x="344" y="36"/>
                    </a:lnTo>
                    <a:lnTo>
                      <a:pt x="364" y="40"/>
                    </a:lnTo>
                    <a:lnTo>
                      <a:pt x="394" y="36"/>
                    </a:lnTo>
                    <a:lnTo>
                      <a:pt x="400" y="40"/>
                    </a:lnTo>
                    <a:lnTo>
                      <a:pt x="420" y="48"/>
                    </a:lnTo>
                    <a:lnTo>
                      <a:pt x="420" y="288"/>
                    </a:lnTo>
                    <a:lnTo>
                      <a:pt x="430" y="292"/>
                    </a:lnTo>
                    <a:lnTo>
                      <a:pt x="438" y="288"/>
                    </a:lnTo>
                    <a:lnTo>
                      <a:pt x="446" y="286"/>
                    </a:lnTo>
                    <a:lnTo>
                      <a:pt x="454" y="296"/>
                    </a:lnTo>
                    <a:lnTo>
                      <a:pt x="470" y="308"/>
                    </a:lnTo>
                    <a:lnTo>
                      <a:pt x="478" y="316"/>
                    </a:lnTo>
                    <a:lnTo>
                      <a:pt x="488" y="314"/>
                    </a:lnTo>
                    <a:lnTo>
                      <a:pt x="490" y="308"/>
                    </a:lnTo>
                    <a:lnTo>
                      <a:pt x="498" y="304"/>
                    </a:lnTo>
                    <a:lnTo>
                      <a:pt x="508" y="300"/>
                    </a:lnTo>
                    <a:lnTo>
                      <a:pt x="520" y="312"/>
                    </a:lnTo>
                    <a:lnTo>
                      <a:pt x="530" y="322"/>
                    </a:lnTo>
                    <a:lnTo>
                      <a:pt x="546" y="338"/>
                    </a:lnTo>
                    <a:lnTo>
                      <a:pt x="556" y="358"/>
                    </a:lnTo>
                    <a:lnTo>
                      <a:pt x="566" y="370"/>
                    </a:lnTo>
                    <a:lnTo>
                      <a:pt x="578" y="378"/>
                    </a:lnTo>
                    <a:lnTo>
                      <a:pt x="592" y="386"/>
                    </a:lnTo>
                    <a:lnTo>
                      <a:pt x="594" y="394"/>
                    </a:lnTo>
                    <a:lnTo>
                      <a:pt x="590" y="410"/>
                    </a:lnTo>
                    <a:lnTo>
                      <a:pt x="576" y="414"/>
                    </a:lnTo>
                    <a:lnTo>
                      <a:pt x="580" y="404"/>
                    </a:lnTo>
                    <a:lnTo>
                      <a:pt x="582" y="394"/>
                    </a:lnTo>
                    <a:lnTo>
                      <a:pt x="576" y="392"/>
                    </a:lnTo>
                    <a:lnTo>
                      <a:pt x="570" y="386"/>
                    </a:lnTo>
                    <a:lnTo>
                      <a:pt x="568" y="38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41"/>
              <p:cNvSpPr>
                <a:spLocks/>
              </p:cNvSpPr>
              <p:nvPr/>
            </p:nvSpPr>
            <p:spPr bwMode="auto">
              <a:xfrm>
                <a:off x="250" y="1527"/>
                <a:ext cx="38" cy="26"/>
              </a:xfrm>
              <a:custGeom>
                <a:avLst/>
                <a:gdLst>
                  <a:gd name="T0" fmla="*/ 28 w 38"/>
                  <a:gd name="T1" fmla="*/ 2 h 26"/>
                  <a:gd name="T2" fmla="*/ 20 w 38"/>
                  <a:gd name="T3" fmla="*/ 4 h 26"/>
                  <a:gd name="T4" fmla="*/ 14 w 38"/>
                  <a:gd name="T5" fmla="*/ 6 h 26"/>
                  <a:gd name="T6" fmla="*/ 14 w 38"/>
                  <a:gd name="T7" fmla="*/ 14 h 26"/>
                  <a:gd name="T8" fmla="*/ 8 w 38"/>
                  <a:gd name="T9" fmla="*/ 12 h 26"/>
                  <a:gd name="T10" fmla="*/ 4 w 38"/>
                  <a:gd name="T11" fmla="*/ 8 h 26"/>
                  <a:gd name="T12" fmla="*/ 0 w 38"/>
                  <a:gd name="T13" fmla="*/ 12 h 26"/>
                  <a:gd name="T14" fmla="*/ 2 w 38"/>
                  <a:gd name="T15" fmla="*/ 20 h 26"/>
                  <a:gd name="T16" fmla="*/ 8 w 38"/>
                  <a:gd name="T17" fmla="*/ 26 h 26"/>
                  <a:gd name="T18" fmla="*/ 26 w 38"/>
                  <a:gd name="T19" fmla="*/ 24 h 26"/>
                  <a:gd name="T20" fmla="*/ 32 w 38"/>
                  <a:gd name="T21" fmla="*/ 16 h 26"/>
                  <a:gd name="T22" fmla="*/ 38 w 38"/>
                  <a:gd name="T23" fmla="*/ 10 h 26"/>
                  <a:gd name="T24" fmla="*/ 34 w 38"/>
                  <a:gd name="T25" fmla="*/ 0 h 26"/>
                  <a:gd name="T26" fmla="*/ 28 w 38"/>
                  <a:gd name="T2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6">
                    <a:moveTo>
                      <a:pt x="28" y="2"/>
                    </a:moveTo>
                    <a:lnTo>
                      <a:pt x="20" y="4"/>
                    </a:lnTo>
                    <a:lnTo>
                      <a:pt x="14" y="6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0" y="12"/>
                    </a:lnTo>
                    <a:lnTo>
                      <a:pt x="2" y="20"/>
                    </a:lnTo>
                    <a:lnTo>
                      <a:pt x="8" y="26"/>
                    </a:lnTo>
                    <a:lnTo>
                      <a:pt x="26" y="24"/>
                    </a:lnTo>
                    <a:lnTo>
                      <a:pt x="32" y="16"/>
                    </a:lnTo>
                    <a:lnTo>
                      <a:pt x="38" y="10"/>
                    </a:lnTo>
                    <a:lnTo>
                      <a:pt x="34" y="0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42"/>
              <p:cNvSpPr>
                <a:spLocks/>
              </p:cNvSpPr>
              <p:nvPr/>
            </p:nvSpPr>
            <p:spPr bwMode="auto">
              <a:xfrm>
                <a:off x="50" y="1473"/>
                <a:ext cx="26" cy="16"/>
              </a:xfrm>
              <a:custGeom>
                <a:avLst/>
                <a:gdLst>
                  <a:gd name="T0" fmla="*/ 22 w 26"/>
                  <a:gd name="T1" fmla="*/ 0 h 16"/>
                  <a:gd name="T2" fmla="*/ 26 w 26"/>
                  <a:gd name="T3" fmla="*/ 4 h 16"/>
                  <a:gd name="T4" fmla="*/ 26 w 26"/>
                  <a:gd name="T5" fmla="*/ 8 h 16"/>
                  <a:gd name="T6" fmla="*/ 22 w 26"/>
                  <a:gd name="T7" fmla="*/ 16 h 16"/>
                  <a:gd name="T8" fmla="*/ 14 w 26"/>
                  <a:gd name="T9" fmla="*/ 14 h 16"/>
                  <a:gd name="T10" fmla="*/ 10 w 26"/>
                  <a:gd name="T11" fmla="*/ 16 h 16"/>
                  <a:gd name="T12" fmla="*/ 4 w 26"/>
                  <a:gd name="T13" fmla="*/ 10 h 16"/>
                  <a:gd name="T14" fmla="*/ 0 w 26"/>
                  <a:gd name="T15" fmla="*/ 6 h 16"/>
                  <a:gd name="T16" fmla="*/ 2 w 26"/>
                  <a:gd name="T17" fmla="*/ 0 h 16"/>
                  <a:gd name="T18" fmla="*/ 8 w 26"/>
                  <a:gd name="T19" fmla="*/ 0 h 16"/>
                  <a:gd name="T20" fmla="*/ 22 w 2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6">
                    <a:moveTo>
                      <a:pt x="22" y="0"/>
                    </a:moveTo>
                    <a:lnTo>
                      <a:pt x="26" y="4"/>
                    </a:lnTo>
                    <a:lnTo>
                      <a:pt x="26" y="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10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43"/>
              <p:cNvSpPr>
                <a:spLocks/>
              </p:cNvSpPr>
              <p:nvPr/>
            </p:nvSpPr>
            <p:spPr bwMode="auto">
              <a:xfrm>
                <a:off x="540" y="1525"/>
                <a:ext cx="24" cy="40"/>
              </a:xfrm>
              <a:custGeom>
                <a:avLst/>
                <a:gdLst>
                  <a:gd name="T0" fmla="*/ 0 w 24"/>
                  <a:gd name="T1" fmla="*/ 0 h 40"/>
                  <a:gd name="T2" fmla="*/ 10 w 24"/>
                  <a:gd name="T3" fmla="*/ 2 h 40"/>
                  <a:gd name="T4" fmla="*/ 16 w 24"/>
                  <a:gd name="T5" fmla="*/ 6 h 40"/>
                  <a:gd name="T6" fmla="*/ 18 w 24"/>
                  <a:gd name="T7" fmla="*/ 20 h 40"/>
                  <a:gd name="T8" fmla="*/ 24 w 24"/>
                  <a:gd name="T9" fmla="*/ 30 h 40"/>
                  <a:gd name="T10" fmla="*/ 24 w 24"/>
                  <a:gd name="T11" fmla="*/ 40 h 40"/>
                  <a:gd name="T12" fmla="*/ 16 w 24"/>
                  <a:gd name="T13" fmla="*/ 32 h 40"/>
                  <a:gd name="T14" fmla="*/ 8 w 24"/>
                  <a:gd name="T15" fmla="*/ 22 h 40"/>
                  <a:gd name="T16" fmla="*/ 4 w 24"/>
                  <a:gd name="T17" fmla="*/ 16 h 40"/>
                  <a:gd name="T18" fmla="*/ 0 w 24"/>
                  <a:gd name="T19" fmla="*/ 8 h 40"/>
                  <a:gd name="T20" fmla="*/ 0 w 24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40">
                    <a:moveTo>
                      <a:pt x="0" y="0"/>
                    </a:moveTo>
                    <a:lnTo>
                      <a:pt x="10" y="2"/>
                    </a:lnTo>
                    <a:lnTo>
                      <a:pt x="16" y="6"/>
                    </a:lnTo>
                    <a:lnTo>
                      <a:pt x="18" y="20"/>
                    </a:lnTo>
                    <a:lnTo>
                      <a:pt x="24" y="30"/>
                    </a:lnTo>
                    <a:lnTo>
                      <a:pt x="24" y="40"/>
                    </a:lnTo>
                    <a:lnTo>
                      <a:pt x="16" y="32"/>
                    </a:lnTo>
                    <a:lnTo>
                      <a:pt x="8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44"/>
              <p:cNvSpPr>
                <a:spLocks/>
              </p:cNvSpPr>
              <p:nvPr/>
            </p:nvSpPr>
            <p:spPr bwMode="auto">
              <a:xfrm>
                <a:off x="584" y="1565"/>
                <a:ext cx="22" cy="38"/>
              </a:xfrm>
              <a:custGeom>
                <a:avLst/>
                <a:gdLst>
                  <a:gd name="T0" fmla="*/ 0 w 22"/>
                  <a:gd name="T1" fmla="*/ 8 h 38"/>
                  <a:gd name="T2" fmla="*/ 0 w 22"/>
                  <a:gd name="T3" fmla="*/ 0 h 38"/>
                  <a:gd name="T4" fmla="*/ 8 w 22"/>
                  <a:gd name="T5" fmla="*/ 2 h 38"/>
                  <a:gd name="T6" fmla="*/ 14 w 22"/>
                  <a:gd name="T7" fmla="*/ 14 h 38"/>
                  <a:gd name="T8" fmla="*/ 22 w 22"/>
                  <a:gd name="T9" fmla="*/ 24 h 38"/>
                  <a:gd name="T10" fmla="*/ 22 w 22"/>
                  <a:gd name="T11" fmla="*/ 32 h 38"/>
                  <a:gd name="T12" fmla="*/ 18 w 22"/>
                  <a:gd name="T13" fmla="*/ 38 h 38"/>
                  <a:gd name="T14" fmla="*/ 12 w 22"/>
                  <a:gd name="T15" fmla="*/ 30 h 38"/>
                  <a:gd name="T16" fmla="*/ 6 w 22"/>
                  <a:gd name="T17" fmla="*/ 24 h 38"/>
                  <a:gd name="T18" fmla="*/ 4 w 22"/>
                  <a:gd name="T19" fmla="*/ 16 h 38"/>
                  <a:gd name="T20" fmla="*/ 0 w 22"/>
                  <a:gd name="T2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0" y="8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14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30"/>
                    </a:lnTo>
                    <a:lnTo>
                      <a:pt x="6" y="24"/>
                    </a:lnTo>
                    <a:lnTo>
                      <a:pt x="4" y="1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45"/>
              <p:cNvSpPr>
                <a:spLocks/>
              </p:cNvSpPr>
              <p:nvPr/>
            </p:nvSpPr>
            <p:spPr bwMode="auto">
              <a:xfrm>
                <a:off x="588" y="1615"/>
                <a:ext cx="26" cy="34"/>
              </a:xfrm>
              <a:custGeom>
                <a:avLst/>
                <a:gdLst>
                  <a:gd name="T0" fmla="*/ 0 w 26"/>
                  <a:gd name="T1" fmla="*/ 0 h 34"/>
                  <a:gd name="T2" fmla="*/ 10 w 26"/>
                  <a:gd name="T3" fmla="*/ 4 h 34"/>
                  <a:gd name="T4" fmla="*/ 18 w 26"/>
                  <a:gd name="T5" fmla="*/ 4 h 34"/>
                  <a:gd name="T6" fmla="*/ 20 w 26"/>
                  <a:gd name="T7" fmla="*/ 8 h 34"/>
                  <a:gd name="T8" fmla="*/ 18 w 26"/>
                  <a:gd name="T9" fmla="*/ 16 h 34"/>
                  <a:gd name="T10" fmla="*/ 22 w 26"/>
                  <a:gd name="T11" fmla="*/ 22 h 34"/>
                  <a:gd name="T12" fmla="*/ 26 w 26"/>
                  <a:gd name="T13" fmla="*/ 34 h 34"/>
                  <a:gd name="T14" fmla="*/ 18 w 26"/>
                  <a:gd name="T15" fmla="*/ 32 h 34"/>
                  <a:gd name="T16" fmla="*/ 8 w 26"/>
                  <a:gd name="T17" fmla="*/ 20 h 34"/>
                  <a:gd name="T18" fmla="*/ 2 w 26"/>
                  <a:gd name="T19" fmla="*/ 12 h 34"/>
                  <a:gd name="T20" fmla="*/ 0 w 26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34">
                    <a:moveTo>
                      <a:pt x="0" y="0"/>
                    </a:moveTo>
                    <a:lnTo>
                      <a:pt x="10" y="4"/>
                    </a:lnTo>
                    <a:lnTo>
                      <a:pt x="18" y="4"/>
                    </a:lnTo>
                    <a:lnTo>
                      <a:pt x="20" y="8"/>
                    </a:lnTo>
                    <a:lnTo>
                      <a:pt x="18" y="16"/>
                    </a:lnTo>
                    <a:lnTo>
                      <a:pt x="22" y="22"/>
                    </a:lnTo>
                    <a:lnTo>
                      <a:pt x="26" y="34"/>
                    </a:lnTo>
                    <a:lnTo>
                      <a:pt x="18" y="32"/>
                    </a:lnTo>
                    <a:lnTo>
                      <a:pt x="8" y="20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46"/>
              <p:cNvSpPr>
                <a:spLocks/>
              </p:cNvSpPr>
              <p:nvPr/>
            </p:nvSpPr>
            <p:spPr bwMode="auto">
              <a:xfrm>
                <a:off x="84" y="1591"/>
                <a:ext cx="32" cy="20"/>
              </a:xfrm>
              <a:custGeom>
                <a:avLst/>
                <a:gdLst>
                  <a:gd name="T0" fmla="*/ 32 w 32"/>
                  <a:gd name="T1" fmla="*/ 4 h 20"/>
                  <a:gd name="T2" fmla="*/ 28 w 32"/>
                  <a:gd name="T3" fmla="*/ 10 h 20"/>
                  <a:gd name="T4" fmla="*/ 22 w 32"/>
                  <a:gd name="T5" fmla="*/ 12 h 20"/>
                  <a:gd name="T6" fmla="*/ 12 w 32"/>
                  <a:gd name="T7" fmla="*/ 14 h 20"/>
                  <a:gd name="T8" fmla="*/ 6 w 32"/>
                  <a:gd name="T9" fmla="*/ 20 h 20"/>
                  <a:gd name="T10" fmla="*/ 0 w 32"/>
                  <a:gd name="T11" fmla="*/ 18 h 20"/>
                  <a:gd name="T12" fmla="*/ 6 w 32"/>
                  <a:gd name="T13" fmla="*/ 8 h 20"/>
                  <a:gd name="T14" fmla="*/ 14 w 32"/>
                  <a:gd name="T15" fmla="*/ 4 h 20"/>
                  <a:gd name="T16" fmla="*/ 26 w 32"/>
                  <a:gd name="T17" fmla="*/ 0 h 20"/>
                  <a:gd name="T18" fmla="*/ 32 w 32"/>
                  <a:gd name="T1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0">
                    <a:moveTo>
                      <a:pt x="32" y="4"/>
                    </a:moveTo>
                    <a:lnTo>
                      <a:pt x="28" y="10"/>
                    </a:lnTo>
                    <a:lnTo>
                      <a:pt x="22" y="12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0" y="18"/>
                    </a:lnTo>
                    <a:lnTo>
                      <a:pt x="6" y="8"/>
                    </a:lnTo>
                    <a:lnTo>
                      <a:pt x="14" y="4"/>
                    </a:lnTo>
                    <a:lnTo>
                      <a:pt x="26" y="0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47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48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49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50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51"/>
              <p:cNvSpPr>
                <a:spLocks/>
              </p:cNvSpPr>
              <p:nvPr/>
            </p:nvSpPr>
            <p:spPr bwMode="auto">
              <a:xfrm>
                <a:off x="576" y="1551"/>
                <a:ext cx="14" cy="14"/>
              </a:xfrm>
              <a:custGeom>
                <a:avLst/>
                <a:gdLst>
                  <a:gd name="T0" fmla="*/ 4 w 14"/>
                  <a:gd name="T1" fmla="*/ 0 h 14"/>
                  <a:gd name="T2" fmla="*/ 8 w 14"/>
                  <a:gd name="T3" fmla="*/ 0 h 14"/>
                  <a:gd name="T4" fmla="*/ 14 w 14"/>
                  <a:gd name="T5" fmla="*/ 6 h 14"/>
                  <a:gd name="T6" fmla="*/ 8 w 14"/>
                  <a:gd name="T7" fmla="*/ 10 h 14"/>
                  <a:gd name="T8" fmla="*/ 2 w 14"/>
                  <a:gd name="T9" fmla="*/ 14 h 14"/>
                  <a:gd name="T10" fmla="*/ 0 w 14"/>
                  <a:gd name="T11" fmla="*/ 6 h 14"/>
                  <a:gd name="T12" fmla="*/ 4 w 1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lnTo>
                      <a:pt x="8" y="0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70" name="Freeform 52"/>
            <p:cNvSpPr>
              <a:spLocks/>
            </p:cNvSpPr>
            <p:nvPr/>
          </p:nvSpPr>
          <p:spPr bwMode="auto">
            <a:xfrm>
              <a:off x="1106667" y="2708275"/>
              <a:ext cx="1447800" cy="711200"/>
            </a:xfrm>
            <a:custGeom>
              <a:avLst/>
              <a:gdLst>
                <a:gd name="T0" fmla="*/ 24 w 912"/>
                <a:gd name="T1" fmla="*/ 30 h 448"/>
                <a:gd name="T2" fmla="*/ 30 w 912"/>
                <a:gd name="T3" fmla="*/ 20 h 448"/>
                <a:gd name="T4" fmla="*/ 472 w 912"/>
                <a:gd name="T5" fmla="*/ 8 h 448"/>
                <a:gd name="T6" fmla="*/ 550 w 912"/>
                <a:gd name="T7" fmla="*/ 28 h 448"/>
                <a:gd name="T8" fmla="*/ 516 w 912"/>
                <a:gd name="T9" fmla="*/ 52 h 448"/>
                <a:gd name="T10" fmla="*/ 562 w 912"/>
                <a:gd name="T11" fmla="*/ 48 h 448"/>
                <a:gd name="T12" fmla="*/ 604 w 912"/>
                <a:gd name="T13" fmla="*/ 56 h 448"/>
                <a:gd name="T14" fmla="*/ 636 w 912"/>
                <a:gd name="T15" fmla="*/ 68 h 448"/>
                <a:gd name="T16" fmla="*/ 600 w 912"/>
                <a:gd name="T17" fmla="*/ 68 h 448"/>
                <a:gd name="T18" fmla="*/ 588 w 912"/>
                <a:gd name="T19" fmla="*/ 94 h 448"/>
                <a:gd name="T20" fmla="*/ 584 w 912"/>
                <a:gd name="T21" fmla="*/ 154 h 448"/>
                <a:gd name="T22" fmla="*/ 608 w 912"/>
                <a:gd name="T23" fmla="*/ 112 h 448"/>
                <a:gd name="T24" fmla="*/ 620 w 912"/>
                <a:gd name="T25" fmla="*/ 84 h 448"/>
                <a:gd name="T26" fmla="*/ 654 w 912"/>
                <a:gd name="T27" fmla="*/ 90 h 448"/>
                <a:gd name="T28" fmla="*/ 652 w 912"/>
                <a:gd name="T29" fmla="*/ 112 h 448"/>
                <a:gd name="T30" fmla="*/ 662 w 912"/>
                <a:gd name="T31" fmla="*/ 134 h 448"/>
                <a:gd name="T32" fmla="*/ 690 w 912"/>
                <a:gd name="T33" fmla="*/ 148 h 448"/>
                <a:gd name="T34" fmla="*/ 720 w 912"/>
                <a:gd name="T35" fmla="*/ 124 h 448"/>
                <a:gd name="T36" fmla="*/ 766 w 912"/>
                <a:gd name="T37" fmla="*/ 100 h 448"/>
                <a:gd name="T38" fmla="*/ 858 w 912"/>
                <a:gd name="T39" fmla="*/ 74 h 448"/>
                <a:gd name="T40" fmla="*/ 900 w 912"/>
                <a:gd name="T41" fmla="*/ 44 h 448"/>
                <a:gd name="T42" fmla="*/ 912 w 912"/>
                <a:gd name="T43" fmla="*/ 90 h 448"/>
                <a:gd name="T44" fmla="*/ 864 w 912"/>
                <a:gd name="T45" fmla="*/ 110 h 448"/>
                <a:gd name="T46" fmla="*/ 862 w 912"/>
                <a:gd name="T47" fmla="*/ 148 h 448"/>
                <a:gd name="T48" fmla="*/ 804 w 912"/>
                <a:gd name="T49" fmla="*/ 166 h 448"/>
                <a:gd name="T50" fmla="*/ 782 w 912"/>
                <a:gd name="T51" fmla="*/ 198 h 448"/>
                <a:gd name="T52" fmla="*/ 770 w 912"/>
                <a:gd name="T53" fmla="*/ 220 h 448"/>
                <a:gd name="T54" fmla="*/ 760 w 912"/>
                <a:gd name="T55" fmla="*/ 214 h 448"/>
                <a:gd name="T56" fmla="*/ 762 w 912"/>
                <a:gd name="T57" fmla="*/ 234 h 448"/>
                <a:gd name="T58" fmla="*/ 762 w 912"/>
                <a:gd name="T59" fmla="*/ 270 h 448"/>
                <a:gd name="T60" fmla="*/ 724 w 912"/>
                <a:gd name="T61" fmla="*/ 298 h 448"/>
                <a:gd name="T62" fmla="*/ 682 w 912"/>
                <a:gd name="T63" fmla="*/ 350 h 448"/>
                <a:gd name="T64" fmla="*/ 704 w 912"/>
                <a:gd name="T65" fmla="*/ 424 h 448"/>
                <a:gd name="T66" fmla="*/ 680 w 912"/>
                <a:gd name="T67" fmla="*/ 428 h 448"/>
                <a:gd name="T68" fmla="*/ 664 w 912"/>
                <a:gd name="T69" fmla="*/ 382 h 448"/>
                <a:gd name="T70" fmla="*/ 626 w 912"/>
                <a:gd name="T71" fmla="*/ 372 h 448"/>
                <a:gd name="T72" fmla="*/ 566 w 912"/>
                <a:gd name="T73" fmla="*/ 354 h 448"/>
                <a:gd name="T74" fmla="*/ 560 w 912"/>
                <a:gd name="T75" fmla="*/ 374 h 448"/>
                <a:gd name="T76" fmla="*/ 516 w 912"/>
                <a:gd name="T77" fmla="*/ 368 h 448"/>
                <a:gd name="T78" fmla="*/ 484 w 912"/>
                <a:gd name="T79" fmla="*/ 372 h 448"/>
                <a:gd name="T80" fmla="*/ 454 w 912"/>
                <a:gd name="T81" fmla="*/ 388 h 448"/>
                <a:gd name="T82" fmla="*/ 430 w 912"/>
                <a:gd name="T83" fmla="*/ 420 h 448"/>
                <a:gd name="T84" fmla="*/ 390 w 912"/>
                <a:gd name="T85" fmla="*/ 400 h 448"/>
                <a:gd name="T86" fmla="*/ 344 w 912"/>
                <a:gd name="T87" fmla="*/ 368 h 448"/>
                <a:gd name="T88" fmla="*/ 302 w 912"/>
                <a:gd name="T89" fmla="*/ 346 h 448"/>
                <a:gd name="T90" fmla="*/ 192 w 912"/>
                <a:gd name="T91" fmla="*/ 334 h 448"/>
                <a:gd name="T92" fmla="*/ 104 w 912"/>
                <a:gd name="T93" fmla="*/ 298 h 448"/>
                <a:gd name="T94" fmla="*/ 58 w 912"/>
                <a:gd name="T95" fmla="*/ 272 h 448"/>
                <a:gd name="T96" fmla="*/ 32 w 912"/>
                <a:gd name="T97" fmla="*/ 228 h 448"/>
                <a:gd name="T98" fmla="*/ 10 w 912"/>
                <a:gd name="T99" fmla="*/ 186 h 448"/>
                <a:gd name="T100" fmla="*/ 6 w 912"/>
                <a:gd name="T101" fmla="*/ 112 h 448"/>
                <a:gd name="T102" fmla="*/ 8 w 912"/>
                <a:gd name="T103" fmla="*/ 4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2" h="448">
                  <a:moveTo>
                    <a:pt x="4" y="38"/>
                  </a:moveTo>
                  <a:lnTo>
                    <a:pt x="0" y="28"/>
                  </a:lnTo>
                  <a:lnTo>
                    <a:pt x="8" y="24"/>
                  </a:lnTo>
                  <a:lnTo>
                    <a:pt x="18" y="28"/>
                  </a:lnTo>
                  <a:lnTo>
                    <a:pt x="24" y="30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4" y="38"/>
                  </a:lnTo>
                  <a:lnTo>
                    <a:pt x="36" y="28"/>
                  </a:lnTo>
                  <a:lnTo>
                    <a:pt x="30" y="20"/>
                  </a:lnTo>
                  <a:lnTo>
                    <a:pt x="30" y="8"/>
                  </a:lnTo>
                  <a:lnTo>
                    <a:pt x="460" y="8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2" y="8"/>
                  </a:lnTo>
                  <a:lnTo>
                    <a:pt x="476" y="12"/>
                  </a:lnTo>
                  <a:lnTo>
                    <a:pt x="488" y="16"/>
                  </a:lnTo>
                  <a:lnTo>
                    <a:pt x="512" y="20"/>
                  </a:lnTo>
                  <a:lnTo>
                    <a:pt x="526" y="24"/>
                  </a:lnTo>
                  <a:lnTo>
                    <a:pt x="550" y="28"/>
                  </a:lnTo>
                  <a:lnTo>
                    <a:pt x="548" y="32"/>
                  </a:lnTo>
                  <a:lnTo>
                    <a:pt x="536" y="36"/>
                  </a:lnTo>
                  <a:lnTo>
                    <a:pt x="528" y="40"/>
                  </a:lnTo>
                  <a:lnTo>
                    <a:pt x="520" y="48"/>
                  </a:lnTo>
                  <a:lnTo>
                    <a:pt x="516" y="52"/>
                  </a:lnTo>
                  <a:lnTo>
                    <a:pt x="526" y="56"/>
                  </a:lnTo>
                  <a:lnTo>
                    <a:pt x="540" y="56"/>
                  </a:lnTo>
                  <a:lnTo>
                    <a:pt x="552" y="56"/>
                  </a:lnTo>
                  <a:lnTo>
                    <a:pt x="558" y="52"/>
                  </a:lnTo>
                  <a:lnTo>
                    <a:pt x="562" y="48"/>
                  </a:lnTo>
                  <a:lnTo>
                    <a:pt x="570" y="42"/>
                  </a:lnTo>
                  <a:lnTo>
                    <a:pt x="574" y="48"/>
                  </a:lnTo>
                  <a:lnTo>
                    <a:pt x="584" y="54"/>
                  </a:lnTo>
                  <a:lnTo>
                    <a:pt x="594" y="58"/>
                  </a:lnTo>
                  <a:lnTo>
                    <a:pt x="604" y="56"/>
                  </a:lnTo>
                  <a:lnTo>
                    <a:pt x="612" y="56"/>
                  </a:lnTo>
                  <a:lnTo>
                    <a:pt x="622" y="54"/>
                  </a:lnTo>
                  <a:lnTo>
                    <a:pt x="628" y="58"/>
                  </a:lnTo>
                  <a:lnTo>
                    <a:pt x="636" y="64"/>
                  </a:lnTo>
                  <a:lnTo>
                    <a:pt x="636" y="68"/>
                  </a:lnTo>
                  <a:lnTo>
                    <a:pt x="628" y="64"/>
                  </a:lnTo>
                  <a:lnTo>
                    <a:pt x="618" y="64"/>
                  </a:lnTo>
                  <a:lnTo>
                    <a:pt x="610" y="70"/>
                  </a:lnTo>
                  <a:lnTo>
                    <a:pt x="604" y="72"/>
                  </a:lnTo>
                  <a:lnTo>
                    <a:pt x="600" y="68"/>
                  </a:lnTo>
                  <a:lnTo>
                    <a:pt x="596" y="72"/>
                  </a:lnTo>
                  <a:lnTo>
                    <a:pt x="588" y="80"/>
                  </a:lnTo>
                  <a:lnTo>
                    <a:pt x="578" y="88"/>
                  </a:lnTo>
                  <a:lnTo>
                    <a:pt x="580" y="96"/>
                  </a:lnTo>
                  <a:lnTo>
                    <a:pt x="588" y="94"/>
                  </a:lnTo>
                  <a:lnTo>
                    <a:pt x="592" y="86"/>
                  </a:lnTo>
                  <a:lnTo>
                    <a:pt x="584" y="104"/>
                  </a:lnTo>
                  <a:lnTo>
                    <a:pt x="580" y="128"/>
                  </a:lnTo>
                  <a:lnTo>
                    <a:pt x="580" y="140"/>
                  </a:lnTo>
                  <a:lnTo>
                    <a:pt x="584" y="154"/>
                  </a:lnTo>
                  <a:lnTo>
                    <a:pt x="594" y="152"/>
                  </a:lnTo>
                  <a:lnTo>
                    <a:pt x="604" y="144"/>
                  </a:lnTo>
                  <a:lnTo>
                    <a:pt x="608" y="134"/>
                  </a:lnTo>
                  <a:lnTo>
                    <a:pt x="608" y="122"/>
                  </a:lnTo>
                  <a:lnTo>
                    <a:pt x="608" y="112"/>
                  </a:lnTo>
                  <a:lnTo>
                    <a:pt x="608" y="100"/>
                  </a:lnTo>
                  <a:lnTo>
                    <a:pt x="608" y="92"/>
                  </a:lnTo>
                  <a:lnTo>
                    <a:pt x="610" y="88"/>
                  </a:lnTo>
                  <a:lnTo>
                    <a:pt x="616" y="88"/>
                  </a:lnTo>
                  <a:lnTo>
                    <a:pt x="620" y="84"/>
                  </a:lnTo>
                  <a:lnTo>
                    <a:pt x="624" y="78"/>
                  </a:lnTo>
                  <a:lnTo>
                    <a:pt x="632" y="76"/>
                  </a:lnTo>
                  <a:lnTo>
                    <a:pt x="640" y="80"/>
                  </a:lnTo>
                  <a:lnTo>
                    <a:pt x="650" y="82"/>
                  </a:lnTo>
                  <a:lnTo>
                    <a:pt x="654" y="90"/>
                  </a:lnTo>
                  <a:lnTo>
                    <a:pt x="652" y="100"/>
                  </a:lnTo>
                  <a:lnTo>
                    <a:pt x="648" y="108"/>
                  </a:lnTo>
                  <a:lnTo>
                    <a:pt x="644" y="112"/>
                  </a:lnTo>
                  <a:lnTo>
                    <a:pt x="646" y="116"/>
                  </a:lnTo>
                  <a:lnTo>
                    <a:pt x="652" y="112"/>
                  </a:lnTo>
                  <a:lnTo>
                    <a:pt x="658" y="108"/>
                  </a:lnTo>
                  <a:lnTo>
                    <a:pt x="664" y="110"/>
                  </a:lnTo>
                  <a:lnTo>
                    <a:pt x="664" y="120"/>
                  </a:lnTo>
                  <a:lnTo>
                    <a:pt x="662" y="126"/>
                  </a:lnTo>
                  <a:lnTo>
                    <a:pt x="662" y="134"/>
                  </a:lnTo>
                  <a:lnTo>
                    <a:pt x="656" y="140"/>
                  </a:lnTo>
                  <a:lnTo>
                    <a:pt x="652" y="148"/>
                  </a:lnTo>
                  <a:lnTo>
                    <a:pt x="660" y="154"/>
                  </a:lnTo>
                  <a:lnTo>
                    <a:pt x="678" y="154"/>
                  </a:lnTo>
                  <a:lnTo>
                    <a:pt x="690" y="148"/>
                  </a:lnTo>
                  <a:lnTo>
                    <a:pt x="702" y="144"/>
                  </a:lnTo>
                  <a:lnTo>
                    <a:pt x="714" y="138"/>
                  </a:lnTo>
                  <a:lnTo>
                    <a:pt x="720" y="136"/>
                  </a:lnTo>
                  <a:lnTo>
                    <a:pt x="722" y="130"/>
                  </a:lnTo>
                  <a:lnTo>
                    <a:pt x="720" y="124"/>
                  </a:lnTo>
                  <a:lnTo>
                    <a:pt x="722" y="120"/>
                  </a:lnTo>
                  <a:lnTo>
                    <a:pt x="744" y="122"/>
                  </a:lnTo>
                  <a:lnTo>
                    <a:pt x="756" y="120"/>
                  </a:lnTo>
                  <a:lnTo>
                    <a:pt x="766" y="112"/>
                  </a:lnTo>
                  <a:lnTo>
                    <a:pt x="766" y="100"/>
                  </a:lnTo>
                  <a:lnTo>
                    <a:pt x="774" y="94"/>
                  </a:lnTo>
                  <a:lnTo>
                    <a:pt x="782" y="88"/>
                  </a:lnTo>
                  <a:lnTo>
                    <a:pt x="840" y="88"/>
                  </a:lnTo>
                  <a:lnTo>
                    <a:pt x="852" y="82"/>
                  </a:lnTo>
                  <a:lnTo>
                    <a:pt x="858" y="74"/>
                  </a:lnTo>
                  <a:lnTo>
                    <a:pt x="862" y="58"/>
                  </a:lnTo>
                  <a:lnTo>
                    <a:pt x="870" y="44"/>
                  </a:lnTo>
                  <a:lnTo>
                    <a:pt x="878" y="36"/>
                  </a:lnTo>
                  <a:lnTo>
                    <a:pt x="886" y="40"/>
                  </a:lnTo>
                  <a:lnTo>
                    <a:pt x="900" y="44"/>
                  </a:lnTo>
                  <a:lnTo>
                    <a:pt x="902" y="52"/>
                  </a:lnTo>
                  <a:lnTo>
                    <a:pt x="900" y="68"/>
                  </a:lnTo>
                  <a:lnTo>
                    <a:pt x="902" y="76"/>
                  </a:lnTo>
                  <a:lnTo>
                    <a:pt x="908" y="82"/>
                  </a:lnTo>
                  <a:lnTo>
                    <a:pt x="912" y="90"/>
                  </a:lnTo>
                  <a:lnTo>
                    <a:pt x="908" y="96"/>
                  </a:lnTo>
                  <a:lnTo>
                    <a:pt x="896" y="96"/>
                  </a:lnTo>
                  <a:lnTo>
                    <a:pt x="884" y="98"/>
                  </a:lnTo>
                  <a:lnTo>
                    <a:pt x="874" y="104"/>
                  </a:lnTo>
                  <a:lnTo>
                    <a:pt x="864" y="110"/>
                  </a:lnTo>
                  <a:lnTo>
                    <a:pt x="858" y="124"/>
                  </a:lnTo>
                  <a:lnTo>
                    <a:pt x="850" y="134"/>
                  </a:lnTo>
                  <a:lnTo>
                    <a:pt x="850" y="142"/>
                  </a:lnTo>
                  <a:lnTo>
                    <a:pt x="854" y="146"/>
                  </a:lnTo>
                  <a:lnTo>
                    <a:pt x="862" y="148"/>
                  </a:lnTo>
                  <a:lnTo>
                    <a:pt x="854" y="154"/>
                  </a:lnTo>
                  <a:lnTo>
                    <a:pt x="848" y="154"/>
                  </a:lnTo>
                  <a:lnTo>
                    <a:pt x="838" y="158"/>
                  </a:lnTo>
                  <a:lnTo>
                    <a:pt x="822" y="162"/>
                  </a:lnTo>
                  <a:lnTo>
                    <a:pt x="804" y="166"/>
                  </a:lnTo>
                  <a:lnTo>
                    <a:pt x="800" y="170"/>
                  </a:lnTo>
                  <a:lnTo>
                    <a:pt x="802" y="182"/>
                  </a:lnTo>
                  <a:lnTo>
                    <a:pt x="796" y="190"/>
                  </a:lnTo>
                  <a:lnTo>
                    <a:pt x="790" y="200"/>
                  </a:lnTo>
                  <a:lnTo>
                    <a:pt x="782" y="198"/>
                  </a:lnTo>
                  <a:lnTo>
                    <a:pt x="786" y="210"/>
                  </a:lnTo>
                  <a:lnTo>
                    <a:pt x="782" y="218"/>
                  </a:lnTo>
                  <a:lnTo>
                    <a:pt x="774" y="228"/>
                  </a:lnTo>
                  <a:lnTo>
                    <a:pt x="770" y="234"/>
                  </a:lnTo>
                  <a:lnTo>
                    <a:pt x="770" y="220"/>
                  </a:lnTo>
                  <a:lnTo>
                    <a:pt x="766" y="208"/>
                  </a:lnTo>
                  <a:lnTo>
                    <a:pt x="768" y="198"/>
                  </a:lnTo>
                  <a:lnTo>
                    <a:pt x="764" y="194"/>
                  </a:lnTo>
                  <a:lnTo>
                    <a:pt x="762" y="202"/>
                  </a:lnTo>
                  <a:lnTo>
                    <a:pt x="760" y="214"/>
                  </a:lnTo>
                  <a:lnTo>
                    <a:pt x="754" y="212"/>
                  </a:lnTo>
                  <a:lnTo>
                    <a:pt x="750" y="214"/>
                  </a:lnTo>
                  <a:lnTo>
                    <a:pt x="758" y="222"/>
                  </a:lnTo>
                  <a:lnTo>
                    <a:pt x="764" y="228"/>
                  </a:lnTo>
                  <a:lnTo>
                    <a:pt x="762" y="234"/>
                  </a:lnTo>
                  <a:lnTo>
                    <a:pt x="764" y="244"/>
                  </a:lnTo>
                  <a:lnTo>
                    <a:pt x="770" y="246"/>
                  </a:lnTo>
                  <a:lnTo>
                    <a:pt x="774" y="256"/>
                  </a:lnTo>
                  <a:lnTo>
                    <a:pt x="770" y="264"/>
                  </a:lnTo>
                  <a:lnTo>
                    <a:pt x="762" y="270"/>
                  </a:lnTo>
                  <a:lnTo>
                    <a:pt x="762" y="278"/>
                  </a:lnTo>
                  <a:lnTo>
                    <a:pt x="752" y="280"/>
                  </a:lnTo>
                  <a:lnTo>
                    <a:pt x="738" y="292"/>
                  </a:lnTo>
                  <a:lnTo>
                    <a:pt x="734" y="296"/>
                  </a:lnTo>
                  <a:lnTo>
                    <a:pt x="724" y="298"/>
                  </a:lnTo>
                  <a:lnTo>
                    <a:pt x="714" y="314"/>
                  </a:lnTo>
                  <a:lnTo>
                    <a:pt x="702" y="318"/>
                  </a:lnTo>
                  <a:lnTo>
                    <a:pt x="696" y="326"/>
                  </a:lnTo>
                  <a:lnTo>
                    <a:pt x="686" y="338"/>
                  </a:lnTo>
                  <a:lnTo>
                    <a:pt x="682" y="350"/>
                  </a:lnTo>
                  <a:lnTo>
                    <a:pt x="686" y="364"/>
                  </a:lnTo>
                  <a:lnTo>
                    <a:pt x="692" y="378"/>
                  </a:lnTo>
                  <a:lnTo>
                    <a:pt x="696" y="392"/>
                  </a:lnTo>
                  <a:lnTo>
                    <a:pt x="702" y="406"/>
                  </a:lnTo>
                  <a:lnTo>
                    <a:pt x="704" y="424"/>
                  </a:lnTo>
                  <a:lnTo>
                    <a:pt x="704" y="440"/>
                  </a:lnTo>
                  <a:lnTo>
                    <a:pt x="702" y="448"/>
                  </a:lnTo>
                  <a:lnTo>
                    <a:pt x="694" y="448"/>
                  </a:lnTo>
                  <a:lnTo>
                    <a:pt x="686" y="440"/>
                  </a:lnTo>
                  <a:lnTo>
                    <a:pt x="680" y="428"/>
                  </a:lnTo>
                  <a:lnTo>
                    <a:pt x="672" y="422"/>
                  </a:lnTo>
                  <a:lnTo>
                    <a:pt x="664" y="416"/>
                  </a:lnTo>
                  <a:lnTo>
                    <a:pt x="662" y="404"/>
                  </a:lnTo>
                  <a:lnTo>
                    <a:pt x="662" y="392"/>
                  </a:lnTo>
                  <a:lnTo>
                    <a:pt x="664" y="382"/>
                  </a:lnTo>
                  <a:lnTo>
                    <a:pt x="656" y="374"/>
                  </a:lnTo>
                  <a:lnTo>
                    <a:pt x="650" y="366"/>
                  </a:lnTo>
                  <a:lnTo>
                    <a:pt x="640" y="362"/>
                  </a:lnTo>
                  <a:lnTo>
                    <a:pt x="634" y="364"/>
                  </a:lnTo>
                  <a:lnTo>
                    <a:pt x="626" y="372"/>
                  </a:lnTo>
                  <a:lnTo>
                    <a:pt x="618" y="362"/>
                  </a:lnTo>
                  <a:lnTo>
                    <a:pt x="606" y="360"/>
                  </a:lnTo>
                  <a:lnTo>
                    <a:pt x="592" y="358"/>
                  </a:lnTo>
                  <a:lnTo>
                    <a:pt x="582" y="354"/>
                  </a:lnTo>
                  <a:lnTo>
                    <a:pt x="566" y="354"/>
                  </a:lnTo>
                  <a:lnTo>
                    <a:pt x="552" y="356"/>
                  </a:lnTo>
                  <a:lnTo>
                    <a:pt x="542" y="358"/>
                  </a:lnTo>
                  <a:lnTo>
                    <a:pt x="548" y="364"/>
                  </a:lnTo>
                  <a:lnTo>
                    <a:pt x="554" y="368"/>
                  </a:lnTo>
                  <a:lnTo>
                    <a:pt x="560" y="374"/>
                  </a:lnTo>
                  <a:lnTo>
                    <a:pt x="552" y="376"/>
                  </a:lnTo>
                  <a:lnTo>
                    <a:pt x="544" y="376"/>
                  </a:lnTo>
                  <a:lnTo>
                    <a:pt x="534" y="378"/>
                  </a:lnTo>
                  <a:lnTo>
                    <a:pt x="526" y="372"/>
                  </a:lnTo>
                  <a:lnTo>
                    <a:pt x="516" y="368"/>
                  </a:lnTo>
                  <a:lnTo>
                    <a:pt x="512" y="370"/>
                  </a:lnTo>
                  <a:lnTo>
                    <a:pt x="508" y="372"/>
                  </a:lnTo>
                  <a:lnTo>
                    <a:pt x="498" y="366"/>
                  </a:lnTo>
                  <a:lnTo>
                    <a:pt x="488" y="366"/>
                  </a:lnTo>
                  <a:lnTo>
                    <a:pt x="484" y="372"/>
                  </a:lnTo>
                  <a:lnTo>
                    <a:pt x="476" y="374"/>
                  </a:lnTo>
                  <a:lnTo>
                    <a:pt x="470" y="370"/>
                  </a:lnTo>
                  <a:lnTo>
                    <a:pt x="466" y="378"/>
                  </a:lnTo>
                  <a:lnTo>
                    <a:pt x="460" y="384"/>
                  </a:lnTo>
                  <a:lnTo>
                    <a:pt x="454" y="388"/>
                  </a:lnTo>
                  <a:lnTo>
                    <a:pt x="442" y="388"/>
                  </a:lnTo>
                  <a:lnTo>
                    <a:pt x="438" y="394"/>
                  </a:lnTo>
                  <a:lnTo>
                    <a:pt x="432" y="400"/>
                  </a:lnTo>
                  <a:lnTo>
                    <a:pt x="428" y="408"/>
                  </a:lnTo>
                  <a:lnTo>
                    <a:pt x="430" y="420"/>
                  </a:lnTo>
                  <a:lnTo>
                    <a:pt x="434" y="432"/>
                  </a:lnTo>
                  <a:lnTo>
                    <a:pt x="422" y="430"/>
                  </a:lnTo>
                  <a:lnTo>
                    <a:pt x="406" y="424"/>
                  </a:lnTo>
                  <a:lnTo>
                    <a:pt x="398" y="412"/>
                  </a:lnTo>
                  <a:lnTo>
                    <a:pt x="390" y="400"/>
                  </a:lnTo>
                  <a:lnTo>
                    <a:pt x="380" y="388"/>
                  </a:lnTo>
                  <a:lnTo>
                    <a:pt x="374" y="374"/>
                  </a:lnTo>
                  <a:lnTo>
                    <a:pt x="360" y="368"/>
                  </a:lnTo>
                  <a:lnTo>
                    <a:pt x="352" y="364"/>
                  </a:lnTo>
                  <a:lnTo>
                    <a:pt x="344" y="368"/>
                  </a:lnTo>
                  <a:lnTo>
                    <a:pt x="342" y="378"/>
                  </a:lnTo>
                  <a:lnTo>
                    <a:pt x="330" y="380"/>
                  </a:lnTo>
                  <a:lnTo>
                    <a:pt x="314" y="370"/>
                  </a:lnTo>
                  <a:lnTo>
                    <a:pt x="312" y="354"/>
                  </a:lnTo>
                  <a:lnTo>
                    <a:pt x="302" y="346"/>
                  </a:lnTo>
                  <a:lnTo>
                    <a:pt x="282" y="330"/>
                  </a:lnTo>
                  <a:lnTo>
                    <a:pt x="262" y="334"/>
                  </a:lnTo>
                  <a:lnTo>
                    <a:pt x="254" y="340"/>
                  </a:lnTo>
                  <a:lnTo>
                    <a:pt x="208" y="340"/>
                  </a:lnTo>
                  <a:lnTo>
                    <a:pt x="192" y="334"/>
                  </a:lnTo>
                  <a:lnTo>
                    <a:pt x="166" y="322"/>
                  </a:lnTo>
                  <a:lnTo>
                    <a:pt x="148" y="316"/>
                  </a:lnTo>
                  <a:lnTo>
                    <a:pt x="116" y="318"/>
                  </a:lnTo>
                  <a:lnTo>
                    <a:pt x="112" y="306"/>
                  </a:lnTo>
                  <a:lnTo>
                    <a:pt x="104" y="298"/>
                  </a:lnTo>
                  <a:lnTo>
                    <a:pt x="98" y="294"/>
                  </a:lnTo>
                  <a:lnTo>
                    <a:pt x="84" y="290"/>
                  </a:lnTo>
                  <a:lnTo>
                    <a:pt x="74" y="282"/>
                  </a:lnTo>
                  <a:lnTo>
                    <a:pt x="60" y="286"/>
                  </a:lnTo>
                  <a:lnTo>
                    <a:pt x="58" y="272"/>
                  </a:lnTo>
                  <a:lnTo>
                    <a:pt x="48" y="258"/>
                  </a:lnTo>
                  <a:lnTo>
                    <a:pt x="38" y="248"/>
                  </a:lnTo>
                  <a:lnTo>
                    <a:pt x="42" y="242"/>
                  </a:lnTo>
                  <a:lnTo>
                    <a:pt x="36" y="238"/>
                  </a:lnTo>
                  <a:lnTo>
                    <a:pt x="32" y="228"/>
                  </a:lnTo>
                  <a:lnTo>
                    <a:pt x="38" y="218"/>
                  </a:lnTo>
                  <a:lnTo>
                    <a:pt x="26" y="218"/>
                  </a:lnTo>
                  <a:lnTo>
                    <a:pt x="18" y="210"/>
                  </a:lnTo>
                  <a:lnTo>
                    <a:pt x="10" y="198"/>
                  </a:lnTo>
                  <a:lnTo>
                    <a:pt x="10" y="186"/>
                  </a:lnTo>
                  <a:lnTo>
                    <a:pt x="2" y="178"/>
                  </a:lnTo>
                  <a:lnTo>
                    <a:pt x="2" y="170"/>
                  </a:lnTo>
                  <a:lnTo>
                    <a:pt x="6" y="148"/>
                  </a:lnTo>
                  <a:lnTo>
                    <a:pt x="2" y="122"/>
                  </a:lnTo>
                  <a:lnTo>
                    <a:pt x="6" y="112"/>
                  </a:lnTo>
                  <a:lnTo>
                    <a:pt x="10" y="64"/>
                  </a:lnTo>
                  <a:lnTo>
                    <a:pt x="16" y="64"/>
                  </a:lnTo>
                  <a:lnTo>
                    <a:pt x="10" y="54"/>
                  </a:lnTo>
                  <a:lnTo>
                    <a:pt x="6" y="48"/>
                  </a:lnTo>
                  <a:lnTo>
                    <a:pt x="8" y="42"/>
                  </a:lnTo>
                  <a:lnTo>
                    <a:pt x="4" y="38"/>
                  </a:lnTo>
                  <a:close/>
                </a:path>
              </a:pathLst>
            </a:custGeom>
            <a:solidFill>
              <a:srgbClr val="E74F7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1" name="Freeform 54"/>
            <p:cNvSpPr>
              <a:spLocks/>
            </p:cNvSpPr>
            <p:nvPr/>
          </p:nvSpPr>
          <p:spPr bwMode="auto">
            <a:xfrm>
              <a:off x="297042" y="3527425"/>
              <a:ext cx="19050" cy="15875"/>
            </a:xfrm>
            <a:custGeom>
              <a:avLst/>
              <a:gdLst>
                <a:gd name="T0" fmla="*/ 12 w 12"/>
                <a:gd name="T1" fmla="*/ 6 h 10"/>
                <a:gd name="T2" fmla="*/ 10 w 12"/>
                <a:gd name="T3" fmla="*/ 2 h 10"/>
                <a:gd name="T4" fmla="*/ 4 w 12"/>
                <a:gd name="T5" fmla="*/ 0 h 10"/>
                <a:gd name="T6" fmla="*/ 0 w 12"/>
                <a:gd name="T7" fmla="*/ 4 h 10"/>
                <a:gd name="T8" fmla="*/ 4 w 12"/>
                <a:gd name="T9" fmla="*/ 6 h 10"/>
                <a:gd name="T10" fmla="*/ 10 w 12"/>
                <a:gd name="T11" fmla="*/ 10 h 10"/>
                <a:gd name="T12" fmla="*/ 12 w 12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12" y="6"/>
                  </a:moveTo>
                  <a:lnTo>
                    <a:pt x="10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6"/>
                  </a:lnTo>
                  <a:lnTo>
                    <a:pt x="10" y="10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4A25E7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2" name="Freeform 55"/>
            <p:cNvSpPr>
              <a:spLocks/>
            </p:cNvSpPr>
            <p:nvPr/>
          </p:nvSpPr>
          <p:spPr bwMode="auto">
            <a:xfrm>
              <a:off x="322442" y="3549650"/>
              <a:ext cx="25400" cy="31750"/>
            </a:xfrm>
            <a:custGeom>
              <a:avLst/>
              <a:gdLst>
                <a:gd name="T0" fmla="*/ 16 w 16"/>
                <a:gd name="T1" fmla="*/ 14 h 20"/>
                <a:gd name="T2" fmla="*/ 8 w 16"/>
                <a:gd name="T3" fmla="*/ 16 h 20"/>
                <a:gd name="T4" fmla="*/ 4 w 16"/>
                <a:gd name="T5" fmla="*/ 20 h 20"/>
                <a:gd name="T6" fmla="*/ 0 w 16"/>
                <a:gd name="T7" fmla="*/ 12 h 20"/>
                <a:gd name="T8" fmla="*/ 0 w 16"/>
                <a:gd name="T9" fmla="*/ 6 h 20"/>
                <a:gd name="T10" fmla="*/ 4 w 16"/>
                <a:gd name="T11" fmla="*/ 0 h 20"/>
                <a:gd name="T12" fmla="*/ 8 w 16"/>
                <a:gd name="T13" fmla="*/ 2 h 20"/>
                <a:gd name="T14" fmla="*/ 14 w 16"/>
                <a:gd name="T15" fmla="*/ 6 h 20"/>
                <a:gd name="T16" fmla="*/ 16 w 16"/>
                <a:gd name="T1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0">
                  <a:moveTo>
                    <a:pt x="16" y="14"/>
                  </a:moveTo>
                  <a:lnTo>
                    <a:pt x="8" y="16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0" y="6"/>
                  </a:lnTo>
                  <a:lnTo>
                    <a:pt x="4" y="0"/>
                  </a:lnTo>
                  <a:lnTo>
                    <a:pt x="8" y="2"/>
                  </a:lnTo>
                  <a:lnTo>
                    <a:pt x="14" y="6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rgbClr val="4A25E7"/>
            </a:solidFill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3" name="Freeform 56"/>
            <p:cNvSpPr>
              <a:spLocks/>
            </p:cNvSpPr>
            <p:nvPr/>
          </p:nvSpPr>
          <p:spPr bwMode="auto">
            <a:xfrm>
              <a:off x="265292" y="3508375"/>
              <a:ext cx="9525" cy="12700"/>
            </a:xfrm>
            <a:custGeom>
              <a:avLst/>
              <a:gdLst>
                <a:gd name="T0" fmla="*/ 6 w 6"/>
                <a:gd name="T1" fmla="*/ 6 h 8"/>
                <a:gd name="T2" fmla="*/ 4 w 6"/>
                <a:gd name="T3" fmla="*/ 0 h 8"/>
                <a:gd name="T4" fmla="*/ 0 w 6"/>
                <a:gd name="T5" fmla="*/ 0 h 8"/>
                <a:gd name="T6" fmla="*/ 0 w 6"/>
                <a:gd name="T7" fmla="*/ 4 h 8"/>
                <a:gd name="T8" fmla="*/ 2 w 6"/>
                <a:gd name="T9" fmla="*/ 8 h 8"/>
                <a:gd name="T10" fmla="*/ 6 w 6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4A25E7"/>
            </a:solidFill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4" name="Freeform 57"/>
            <p:cNvSpPr>
              <a:spLocks/>
            </p:cNvSpPr>
            <p:nvPr/>
          </p:nvSpPr>
          <p:spPr bwMode="auto">
            <a:xfrm>
              <a:off x="265292" y="3508375"/>
              <a:ext cx="9525" cy="12700"/>
            </a:xfrm>
            <a:custGeom>
              <a:avLst/>
              <a:gdLst>
                <a:gd name="T0" fmla="*/ 6 w 6"/>
                <a:gd name="T1" fmla="*/ 6 h 8"/>
                <a:gd name="T2" fmla="*/ 4 w 6"/>
                <a:gd name="T3" fmla="*/ 0 h 8"/>
                <a:gd name="T4" fmla="*/ 0 w 6"/>
                <a:gd name="T5" fmla="*/ 0 h 8"/>
                <a:gd name="T6" fmla="*/ 0 w 6"/>
                <a:gd name="T7" fmla="*/ 4 h 8"/>
                <a:gd name="T8" fmla="*/ 2 w 6"/>
                <a:gd name="T9" fmla="*/ 8 h 8"/>
                <a:gd name="T10" fmla="*/ 6 w 6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4A25E7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5" name="Freeform 58"/>
            <p:cNvSpPr>
              <a:spLocks/>
            </p:cNvSpPr>
            <p:nvPr/>
          </p:nvSpPr>
          <p:spPr bwMode="auto">
            <a:xfrm>
              <a:off x="227192" y="3495675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6" name="Freeform 59"/>
            <p:cNvSpPr>
              <a:spLocks/>
            </p:cNvSpPr>
            <p:nvPr/>
          </p:nvSpPr>
          <p:spPr bwMode="auto">
            <a:xfrm>
              <a:off x="227192" y="3495675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A25E7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7" name="Freeform 5"/>
            <p:cNvSpPr>
              <a:spLocks/>
            </p:cNvSpPr>
            <p:nvPr/>
          </p:nvSpPr>
          <p:spPr bwMode="auto">
            <a:xfrm>
              <a:off x="1290817" y="3209925"/>
              <a:ext cx="765175" cy="485775"/>
            </a:xfrm>
            <a:custGeom>
              <a:avLst/>
              <a:gdLst>
                <a:gd name="T0" fmla="*/ 76 w 482"/>
                <a:gd name="T1" fmla="*/ 18 h 306"/>
                <a:gd name="T2" fmla="*/ 146 w 482"/>
                <a:gd name="T3" fmla="*/ 18 h 306"/>
                <a:gd name="T4" fmla="*/ 196 w 482"/>
                <a:gd name="T5" fmla="*/ 38 h 306"/>
                <a:gd name="T6" fmla="*/ 226 w 482"/>
                <a:gd name="T7" fmla="*/ 62 h 306"/>
                <a:gd name="T8" fmla="*/ 258 w 482"/>
                <a:gd name="T9" fmla="*/ 58 h 306"/>
                <a:gd name="T10" fmla="*/ 282 w 482"/>
                <a:gd name="T11" fmla="*/ 96 h 306"/>
                <a:gd name="T12" fmla="*/ 318 w 482"/>
                <a:gd name="T13" fmla="*/ 116 h 306"/>
                <a:gd name="T14" fmla="*/ 308 w 482"/>
                <a:gd name="T15" fmla="*/ 152 h 306"/>
                <a:gd name="T16" fmla="*/ 312 w 482"/>
                <a:gd name="T17" fmla="*/ 192 h 306"/>
                <a:gd name="T18" fmla="*/ 338 w 482"/>
                <a:gd name="T19" fmla="*/ 234 h 306"/>
                <a:gd name="T20" fmla="*/ 376 w 482"/>
                <a:gd name="T21" fmla="*/ 244 h 306"/>
                <a:gd name="T22" fmla="*/ 424 w 482"/>
                <a:gd name="T23" fmla="*/ 220 h 306"/>
                <a:gd name="T24" fmla="*/ 442 w 482"/>
                <a:gd name="T25" fmla="*/ 192 h 306"/>
                <a:gd name="T26" fmla="*/ 482 w 482"/>
                <a:gd name="T27" fmla="*/ 194 h 306"/>
                <a:gd name="T28" fmla="*/ 470 w 482"/>
                <a:gd name="T29" fmla="*/ 220 h 306"/>
                <a:gd name="T30" fmla="*/ 464 w 482"/>
                <a:gd name="T31" fmla="*/ 246 h 306"/>
                <a:gd name="T32" fmla="*/ 452 w 482"/>
                <a:gd name="T33" fmla="*/ 246 h 306"/>
                <a:gd name="T34" fmla="*/ 416 w 482"/>
                <a:gd name="T35" fmla="*/ 254 h 306"/>
                <a:gd name="T36" fmla="*/ 424 w 482"/>
                <a:gd name="T37" fmla="*/ 272 h 306"/>
                <a:gd name="T38" fmla="*/ 412 w 482"/>
                <a:gd name="T39" fmla="*/ 282 h 306"/>
                <a:gd name="T40" fmla="*/ 402 w 482"/>
                <a:gd name="T41" fmla="*/ 288 h 306"/>
                <a:gd name="T42" fmla="*/ 392 w 482"/>
                <a:gd name="T43" fmla="*/ 300 h 306"/>
                <a:gd name="T44" fmla="*/ 364 w 482"/>
                <a:gd name="T45" fmla="*/ 280 h 306"/>
                <a:gd name="T46" fmla="*/ 338 w 482"/>
                <a:gd name="T47" fmla="*/ 284 h 306"/>
                <a:gd name="T48" fmla="*/ 298 w 482"/>
                <a:gd name="T49" fmla="*/ 276 h 306"/>
                <a:gd name="T50" fmla="*/ 254 w 482"/>
                <a:gd name="T51" fmla="*/ 260 h 306"/>
                <a:gd name="T52" fmla="*/ 218 w 482"/>
                <a:gd name="T53" fmla="*/ 240 h 306"/>
                <a:gd name="T54" fmla="*/ 186 w 482"/>
                <a:gd name="T55" fmla="*/ 212 h 306"/>
                <a:gd name="T56" fmla="*/ 192 w 482"/>
                <a:gd name="T57" fmla="*/ 186 h 306"/>
                <a:gd name="T58" fmla="*/ 156 w 482"/>
                <a:gd name="T59" fmla="*/ 146 h 306"/>
                <a:gd name="T60" fmla="*/ 126 w 482"/>
                <a:gd name="T61" fmla="*/ 120 h 306"/>
                <a:gd name="T62" fmla="*/ 100 w 482"/>
                <a:gd name="T63" fmla="*/ 86 h 306"/>
                <a:gd name="T64" fmla="*/ 72 w 482"/>
                <a:gd name="T65" fmla="*/ 48 h 306"/>
                <a:gd name="T66" fmla="*/ 50 w 482"/>
                <a:gd name="T67" fmla="*/ 20 h 306"/>
                <a:gd name="T68" fmla="*/ 40 w 482"/>
                <a:gd name="T69" fmla="*/ 38 h 306"/>
                <a:gd name="T70" fmla="*/ 64 w 482"/>
                <a:gd name="T71" fmla="*/ 76 h 306"/>
                <a:gd name="T72" fmla="*/ 90 w 482"/>
                <a:gd name="T73" fmla="*/ 108 h 306"/>
                <a:gd name="T74" fmla="*/ 106 w 482"/>
                <a:gd name="T75" fmla="*/ 146 h 306"/>
                <a:gd name="T76" fmla="*/ 120 w 482"/>
                <a:gd name="T77" fmla="*/ 156 h 306"/>
                <a:gd name="T78" fmla="*/ 108 w 482"/>
                <a:gd name="T79" fmla="*/ 158 h 306"/>
                <a:gd name="T80" fmla="*/ 84 w 482"/>
                <a:gd name="T81" fmla="*/ 134 h 306"/>
                <a:gd name="T82" fmla="*/ 72 w 482"/>
                <a:gd name="T83" fmla="*/ 108 h 306"/>
                <a:gd name="T84" fmla="*/ 48 w 482"/>
                <a:gd name="T85" fmla="*/ 98 h 306"/>
                <a:gd name="T86" fmla="*/ 42 w 482"/>
                <a:gd name="T87" fmla="*/ 84 h 306"/>
                <a:gd name="T88" fmla="*/ 46 w 482"/>
                <a:gd name="T89" fmla="*/ 74 h 306"/>
                <a:gd name="T90" fmla="*/ 30 w 482"/>
                <a:gd name="T91" fmla="*/ 56 h 306"/>
                <a:gd name="T92" fmla="*/ 12 w 482"/>
                <a:gd name="T93" fmla="*/ 2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2" h="306">
                  <a:moveTo>
                    <a:pt x="0" y="2"/>
                  </a:moveTo>
                  <a:lnTo>
                    <a:pt x="32" y="0"/>
                  </a:lnTo>
                  <a:lnTo>
                    <a:pt x="76" y="18"/>
                  </a:lnTo>
                  <a:lnTo>
                    <a:pt x="92" y="24"/>
                  </a:lnTo>
                  <a:lnTo>
                    <a:pt x="138" y="24"/>
                  </a:lnTo>
                  <a:lnTo>
                    <a:pt x="146" y="18"/>
                  </a:lnTo>
                  <a:lnTo>
                    <a:pt x="166" y="14"/>
                  </a:lnTo>
                  <a:lnTo>
                    <a:pt x="186" y="30"/>
                  </a:lnTo>
                  <a:lnTo>
                    <a:pt x="196" y="38"/>
                  </a:lnTo>
                  <a:lnTo>
                    <a:pt x="198" y="54"/>
                  </a:lnTo>
                  <a:lnTo>
                    <a:pt x="214" y="64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36" y="48"/>
                  </a:lnTo>
                  <a:lnTo>
                    <a:pt x="258" y="58"/>
                  </a:lnTo>
                  <a:lnTo>
                    <a:pt x="264" y="72"/>
                  </a:lnTo>
                  <a:lnTo>
                    <a:pt x="274" y="84"/>
                  </a:lnTo>
                  <a:lnTo>
                    <a:pt x="282" y="96"/>
                  </a:lnTo>
                  <a:lnTo>
                    <a:pt x="290" y="108"/>
                  </a:lnTo>
                  <a:lnTo>
                    <a:pt x="306" y="114"/>
                  </a:lnTo>
                  <a:lnTo>
                    <a:pt x="318" y="116"/>
                  </a:lnTo>
                  <a:lnTo>
                    <a:pt x="314" y="124"/>
                  </a:lnTo>
                  <a:lnTo>
                    <a:pt x="310" y="136"/>
                  </a:lnTo>
                  <a:lnTo>
                    <a:pt x="308" y="152"/>
                  </a:lnTo>
                  <a:lnTo>
                    <a:pt x="308" y="162"/>
                  </a:lnTo>
                  <a:lnTo>
                    <a:pt x="308" y="174"/>
                  </a:lnTo>
                  <a:lnTo>
                    <a:pt x="312" y="192"/>
                  </a:lnTo>
                  <a:lnTo>
                    <a:pt x="322" y="210"/>
                  </a:lnTo>
                  <a:lnTo>
                    <a:pt x="330" y="222"/>
                  </a:lnTo>
                  <a:lnTo>
                    <a:pt x="338" y="234"/>
                  </a:lnTo>
                  <a:lnTo>
                    <a:pt x="348" y="240"/>
                  </a:lnTo>
                  <a:lnTo>
                    <a:pt x="360" y="244"/>
                  </a:lnTo>
                  <a:lnTo>
                    <a:pt x="376" y="244"/>
                  </a:lnTo>
                  <a:lnTo>
                    <a:pt x="396" y="240"/>
                  </a:lnTo>
                  <a:lnTo>
                    <a:pt x="416" y="236"/>
                  </a:lnTo>
                  <a:lnTo>
                    <a:pt x="424" y="220"/>
                  </a:lnTo>
                  <a:lnTo>
                    <a:pt x="424" y="210"/>
                  </a:lnTo>
                  <a:lnTo>
                    <a:pt x="428" y="200"/>
                  </a:lnTo>
                  <a:lnTo>
                    <a:pt x="442" y="192"/>
                  </a:lnTo>
                  <a:lnTo>
                    <a:pt x="452" y="192"/>
                  </a:lnTo>
                  <a:lnTo>
                    <a:pt x="470" y="192"/>
                  </a:lnTo>
                  <a:lnTo>
                    <a:pt x="482" y="194"/>
                  </a:lnTo>
                  <a:lnTo>
                    <a:pt x="478" y="206"/>
                  </a:lnTo>
                  <a:lnTo>
                    <a:pt x="472" y="214"/>
                  </a:lnTo>
                  <a:lnTo>
                    <a:pt x="470" y="220"/>
                  </a:lnTo>
                  <a:lnTo>
                    <a:pt x="468" y="232"/>
                  </a:lnTo>
                  <a:lnTo>
                    <a:pt x="468" y="244"/>
                  </a:lnTo>
                  <a:lnTo>
                    <a:pt x="464" y="246"/>
                  </a:lnTo>
                  <a:lnTo>
                    <a:pt x="460" y="240"/>
                  </a:lnTo>
                  <a:lnTo>
                    <a:pt x="456" y="242"/>
                  </a:lnTo>
                  <a:lnTo>
                    <a:pt x="452" y="246"/>
                  </a:lnTo>
                  <a:lnTo>
                    <a:pt x="446" y="252"/>
                  </a:lnTo>
                  <a:lnTo>
                    <a:pt x="434" y="252"/>
                  </a:lnTo>
                  <a:lnTo>
                    <a:pt x="416" y="254"/>
                  </a:lnTo>
                  <a:lnTo>
                    <a:pt x="414" y="258"/>
                  </a:lnTo>
                  <a:lnTo>
                    <a:pt x="416" y="266"/>
                  </a:lnTo>
                  <a:lnTo>
                    <a:pt x="424" y="272"/>
                  </a:lnTo>
                  <a:lnTo>
                    <a:pt x="428" y="278"/>
                  </a:lnTo>
                  <a:lnTo>
                    <a:pt x="424" y="280"/>
                  </a:lnTo>
                  <a:lnTo>
                    <a:pt x="412" y="282"/>
                  </a:lnTo>
                  <a:lnTo>
                    <a:pt x="408" y="280"/>
                  </a:lnTo>
                  <a:lnTo>
                    <a:pt x="406" y="284"/>
                  </a:lnTo>
                  <a:lnTo>
                    <a:pt x="402" y="288"/>
                  </a:lnTo>
                  <a:lnTo>
                    <a:pt x="400" y="294"/>
                  </a:lnTo>
                  <a:lnTo>
                    <a:pt x="398" y="306"/>
                  </a:lnTo>
                  <a:lnTo>
                    <a:pt x="392" y="300"/>
                  </a:lnTo>
                  <a:lnTo>
                    <a:pt x="382" y="290"/>
                  </a:lnTo>
                  <a:lnTo>
                    <a:pt x="372" y="284"/>
                  </a:lnTo>
                  <a:lnTo>
                    <a:pt x="364" y="280"/>
                  </a:lnTo>
                  <a:lnTo>
                    <a:pt x="356" y="278"/>
                  </a:lnTo>
                  <a:lnTo>
                    <a:pt x="346" y="280"/>
                  </a:lnTo>
                  <a:lnTo>
                    <a:pt x="338" y="284"/>
                  </a:lnTo>
                  <a:lnTo>
                    <a:pt x="328" y="286"/>
                  </a:lnTo>
                  <a:lnTo>
                    <a:pt x="312" y="282"/>
                  </a:lnTo>
                  <a:lnTo>
                    <a:pt x="298" y="276"/>
                  </a:lnTo>
                  <a:lnTo>
                    <a:pt x="282" y="270"/>
                  </a:lnTo>
                  <a:lnTo>
                    <a:pt x="264" y="264"/>
                  </a:lnTo>
                  <a:lnTo>
                    <a:pt x="254" y="260"/>
                  </a:lnTo>
                  <a:lnTo>
                    <a:pt x="246" y="248"/>
                  </a:lnTo>
                  <a:lnTo>
                    <a:pt x="232" y="248"/>
                  </a:lnTo>
                  <a:lnTo>
                    <a:pt x="218" y="240"/>
                  </a:lnTo>
                  <a:lnTo>
                    <a:pt x="204" y="232"/>
                  </a:lnTo>
                  <a:lnTo>
                    <a:pt x="192" y="222"/>
                  </a:lnTo>
                  <a:lnTo>
                    <a:pt x="186" y="212"/>
                  </a:lnTo>
                  <a:lnTo>
                    <a:pt x="186" y="202"/>
                  </a:lnTo>
                  <a:lnTo>
                    <a:pt x="192" y="196"/>
                  </a:lnTo>
                  <a:lnTo>
                    <a:pt x="192" y="186"/>
                  </a:lnTo>
                  <a:lnTo>
                    <a:pt x="178" y="168"/>
                  </a:lnTo>
                  <a:lnTo>
                    <a:pt x="168" y="156"/>
                  </a:lnTo>
                  <a:lnTo>
                    <a:pt x="156" y="146"/>
                  </a:lnTo>
                  <a:lnTo>
                    <a:pt x="146" y="134"/>
                  </a:lnTo>
                  <a:lnTo>
                    <a:pt x="134" y="126"/>
                  </a:lnTo>
                  <a:lnTo>
                    <a:pt x="126" y="120"/>
                  </a:lnTo>
                  <a:lnTo>
                    <a:pt x="126" y="106"/>
                  </a:lnTo>
                  <a:lnTo>
                    <a:pt x="110" y="96"/>
                  </a:lnTo>
                  <a:lnTo>
                    <a:pt x="100" y="86"/>
                  </a:lnTo>
                  <a:lnTo>
                    <a:pt x="88" y="70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34"/>
                  </a:lnTo>
                  <a:lnTo>
                    <a:pt x="64" y="28"/>
                  </a:lnTo>
                  <a:lnTo>
                    <a:pt x="50" y="20"/>
                  </a:lnTo>
                  <a:lnTo>
                    <a:pt x="38" y="20"/>
                  </a:lnTo>
                  <a:lnTo>
                    <a:pt x="36" y="26"/>
                  </a:lnTo>
                  <a:lnTo>
                    <a:pt x="40" y="38"/>
                  </a:lnTo>
                  <a:lnTo>
                    <a:pt x="46" y="52"/>
                  </a:lnTo>
                  <a:lnTo>
                    <a:pt x="56" y="62"/>
                  </a:lnTo>
                  <a:lnTo>
                    <a:pt x="64" y="76"/>
                  </a:lnTo>
                  <a:lnTo>
                    <a:pt x="72" y="86"/>
                  </a:lnTo>
                  <a:lnTo>
                    <a:pt x="80" y="96"/>
                  </a:lnTo>
                  <a:lnTo>
                    <a:pt x="90" y="108"/>
                  </a:lnTo>
                  <a:lnTo>
                    <a:pt x="98" y="124"/>
                  </a:lnTo>
                  <a:lnTo>
                    <a:pt x="104" y="136"/>
                  </a:lnTo>
                  <a:lnTo>
                    <a:pt x="106" y="146"/>
                  </a:lnTo>
                  <a:lnTo>
                    <a:pt x="114" y="146"/>
                  </a:lnTo>
                  <a:lnTo>
                    <a:pt x="118" y="152"/>
                  </a:lnTo>
                  <a:lnTo>
                    <a:pt x="120" y="156"/>
                  </a:lnTo>
                  <a:lnTo>
                    <a:pt x="122" y="166"/>
                  </a:lnTo>
                  <a:lnTo>
                    <a:pt x="114" y="170"/>
                  </a:lnTo>
                  <a:lnTo>
                    <a:pt x="108" y="158"/>
                  </a:lnTo>
                  <a:lnTo>
                    <a:pt x="100" y="152"/>
                  </a:lnTo>
                  <a:lnTo>
                    <a:pt x="92" y="144"/>
                  </a:lnTo>
                  <a:lnTo>
                    <a:pt x="84" y="134"/>
                  </a:lnTo>
                  <a:lnTo>
                    <a:pt x="82" y="126"/>
                  </a:lnTo>
                  <a:lnTo>
                    <a:pt x="80" y="116"/>
                  </a:lnTo>
                  <a:lnTo>
                    <a:pt x="72" y="108"/>
                  </a:lnTo>
                  <a:lnTo>
                    <a:pt x="66" y="104"/>
                  </a:lnTo>
                  <a:lnTo>
                    <a:pt x="56" y="102"/>
                  </a:lnTo>
                  <a:lnTo>
                    <a:pt x="48" y="98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42" y="84"/>
                  </a:lnTo>
                  <a:lnTo>
                    <a:pt x="46" y="84"/>
                  </a:lnTo>
                  <a:lnTo>
                    <a:pt x="48" y="80"/>
                  </a:lnTo>
                  <a:lnTo>
                    <a:pt x="46" y="74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0" y="56"/>
                  </a:lnTo>
                  <a:lnTo>
                    <a:pt x="22" y="46"/>
                  </a:lnTo>
                  <a:lnTo>
                    <a:pt x="16" y="32"/>
                  </a:lnTo>
                  <a:lnTo>
                    <a:pt x="12" y="24"/>
                  </a:lnTo>
                  <a:lnTo>
                    <a:pt x="8" y="14"/>
                  </a:lnTo>
                  <a:lnTo>
                    <a:pt x="0" y="2"/>
                  </a:lnTo>
                  <a:close/>
                </a:path>
              </a:pathLst>
            </a:custGeom>
            <a:gradFill>
              <a:gsLst>
                <a:gs pos="93744">
                  <a:srgbClr val="633AC8"/>
                </a:gs>
                <a:gs pos="54000">
                  <a:srgbClr val="FFC000"/>
                </a:gs>
                <a:gs pos="100000">
                  <a:srgbClr val="4A25E7"/>
                </a:gs>
                <a:gs pos="100000">
                  <a:schemeClr val="bg1"/>
                </a:gs>
              </a:gsLst>
              <a:lin ang="5400000" scaled="0"/>
            </a:gra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8" name="Freeform 61"/>
            <p:cNvSpPr>
              <a:spLocks/>
            </p:cNvSpPr>
            <p:nvPr/>
          </p:nvSpPr>
          <p:spPr bwMode="auto">
            <a:xfrm>
              <a:off x="1922642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9" name="Freeform 62"/>
            <p:cNvSpPr>
              <a:spLocks/>
            </p:cNvSpPr>
            <p:nvPr/>
          </p:nvSpPr>
          <p:spPr bwMode="auto">
            <a:xfrm>
              <a:off x="1998842" y="3594100"/>
              <a:ext cx="19050" cy="69850"/>
            </a:xfrm>
            <a:custGeom>
              <a:avLst/>
              <a:gdLst>
                <a:gd name="T0" fmla="*/ 10 w 12"/>
                <a:gd name="T1" fmla="*/ 0 h 44"/>
                <a:gd name="T2" fmla="*/ 12 w 12"/>
                <a:gd name="T3" fmla="*/ 6 h 44"/>
                <a:gd name="T4" fmla="*/ 10 w 12"/>
                <a:gd name="T5" fmla="*/ 12 h 44"/>
                <a:gd name="T6" fmla="*/ 10 w 12"/>
                <a:gd name="T7" fmla="*/ 26 h 44"/>
                <a:gd name="T8" fmla="*/ 10 w 12"/>
                <a:gd name="T9" fmla="*/ 34 h 44"/>
                <a:gd name="T10" fmla="*/ 6 w 12"/>
                <a:gd name="T11" fmla="*/ 38 h 44"/>
                <a:gd name="T12" fmla="*/ 0 w 12"/>
                <a:gd name="T13" fmla="*/ 44 h 44"/>
                <a:gd name="T14" fmla="*/ 0 w 12"/>
                <a:gd name="T15" fmla="*/ 10 h 44"/>
                <a:gd name="T16" fmla="*/ 6 w 12"/>
                <a:gd name="T17" fmla="*/ 4 h 44"/>
                <a:gd name="T18" fmla="*/ 10 w 1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4">
                  <a:moveTo>
                    <a:pt x="10" y="0"/>
                  </a:moveTo>
                  <a:lnTo>
                    <a:pt x="12" y="6"/>
                  </a:lnTo>
                  <a:lnTo>
                    <a:pt x="10" y="12"/>
                  </a:lnTo>
                  <a:lnTo>
                    <a:pt x="10" y="26"/>
                  </a:lnTo>
                  <a:lnTo>
                    <a:pt x="10" y="34"/>
                  </a:lnTo>
                  <a:lnTo>
                    <a:pt x="6" y="38"/>
                  </a:lnTo>
                  <a:lnTo>
                    <a:pt x="0" y="44"/>
                  </a:lnTo>
                  <a:lnTo>
                    <a:pt x="0" y="10"/>
                  </a:lnTo>
                  <a:lnTo>
                    <a:pt x="6" y="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0" name="Freeform 63"/>
            <p:cNvSpPr>
              <a:spLocks/>
            </p:cNvSpPr>
            <p:nvPr/>
          </p:nvSpPr>
          <p:spPr bwMode="auto">
            <a:xfrm>
              <a:off x="1976617" y="3695700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1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186A02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2" name="Freeform 65"/>
            <p:cNvSpPr>
              <a:spLocks/>
            </p:cNvSpPr>
            <p:nvPr/>
          </p:nvSpPr>
          <p:spPr bwMode="auto">
            <a:xfrm>
              <a:off x="2043292" y="3686175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3" name="Freeform 66"/>
            <p:cNvSpPr>
              <a:spLocks/>
            </p:cNvSpPr>
            <p:nvPr/>
          </p:nvSpPr>
          <p:spPr bwMode="auto">
            <a:xfrm>
              <a:off x="2081392" y="378142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4" name="Freeform 67"/>
            <p:cNvSpPr>
              <a:spLocks/>
            </p:cNvSpPr>
            <p:nvPr/>
          </p:nvSpPr>
          <p:spPr bwMode="auto">
            <a:xfrm>
              <a:off x="2141717" y="3822700"/>
              <a:ext cx="161925" cy="60325"/>
            </a:xfrm>
            <a:custGeom>
              <a:avLst/>
              <a:gdLst>
                <a:gd name="T0" fmla="*/ 88 w 102"/>
                <a:gd name="T1" fmla="*/ 34 h 38"/>
                <a:gd name="T2" fmla="*/ 82 w 102"/>
                <a:gd name="T3" fmla="*/ 32 h 38"/>
                <a:gd name="T4" fmla="*/ 80 w 102"/>
                <a:gd name="T5" fmla="*/ 28 h 38"/>
                <a:gd name="T6" fmla="*/ 80 w 102"/>
                <a:gd name="T7" fmla="*/ 22 h 38"/>
                <a:gd name="T8" fmla="*/ 80 w 102"/>
                <a:gd name="T9" fmla="*/ 16 h 38"/>
                <a:gd name="T10" fmla="*/ 78 w 102"/>
                <a:gd name="T11" fmla="*/ 12 h 38"/>
                <a:gd name="T12" fmla="*/ 72 w 102"/>
                <a:gd name="T13" fmla="*/ 10 h 38"/>
                <a:gd name="T14" fmla="*/ 66 w 102"/>
                <a:gd name="T15" fmla="*/ 10 h 38"/>
                <a:gd name="T16" fmla="*/ 62 w 102"/>
                <a:gd name="T17" fmla="*/ 12 h 38"/>
                <a:gd name="T18" fmla="*/ 60 w 102"/>
                <a:gd name="T19" fmla="*/ 16 h 38"/>
                <a:gd name="T20" fmla="*/ 52 w 102"/>
                <a:gd name="T21" fmla="*/ 18 h 38"/>
                <a:gd name="T22" fmla="*/ 48 w 102"/>
                <a:gd name="T23" fmla="*/ 22 h 38"/>
                <a:gd name="T24" fmla="*/ 50 w 102"/>
                <a:gd name="T25" fmla="*/ 26 h 38"/>
                <a:gd name="T26" fmla="*/ 52 w 102"/>
                <a:gd name="T27" fmla="*/ 30 h 38"/>
                <a:gd name="T28" fmla="*/ 52 w 102"/>
                <a:gd name="T29" fmla="*/ 36 h 38"/>
                <a:gd name="T30" fmla="*/ 44 w 102"/>
                <a:gd name="T31" fmla="*/ 38 h 38"/>
                <a:gd name="T32" fmla="*/ 38 w 102"/>
                <a:gd name="T33" fmla="*/ 32 h 38"/>
                <a:gd name="T34" fmla="*/ 32 w 102"/>
                <a:gd name="T35" fmla="*/ 26 h 38"/>
                <a:gd name="T36" fmla="*/ 26 w 102"/>
                <a:gd name="T37" fmla="*/ 22 h 38"/>
                <a:gd name="T38" fmla="*/ 18 w 102"/>
                <a:gd name="T39" fmla="*/ 20 h 38"/>
                <a:gd name="T40" fmla="*/ 14 w 102"/>
                <a:gd name="T41" fmla="*/ 18 h 38"/>
                <a:gd name="T42" fmla="*/ 8 w 102"/>
                <a:gd name="T43" fmla="*/ 20 h 38"/>
                <a:gd name="T44" fmla="*/ 0 w 102"/>
                <a:gd name="T45" fmla="*/ 18 h 38"/>
                <a:gd name="T46" fmla="*/ 4 w 102"/>
                <a:gd name="T47" fmla="*/ 14 h 38"/>
                <a:gd name="T48" fmla="*/ 6 w 102"/>
                <a:gd name="T49" fmla="*/ 8 h 38"/>
                <a:gd name="T50" fmla="*/ 12 w 102"/>
                <a:gd name="T51" fmla="*/ 2 h 38"/>
                <a:gd name="T52" fmla="*/ 18 w 102"/>
                <a:gd name="T53" fmla="*/ 4 h 38"/>
                <a:gd name="T54" fmla="*/ 22 w 102"/>
                <a:gd name="T55" fmla="*/ 8 h 38"/>
                <a:gd name="T56" fmla="*/ 30 w 102"/>
                <a:gd name="T57" fmla="*/ 12 h 38"/>
                <a:gd name="T58" fmla="*/ 38 w 102"/>
                <a:gd name="T59" fmla="*/ 12 h 38"/>
                <a:gd name="T60" fmla="*/ 44 w 102"/>
                <a:gd name="T61" fmla="*/ 10 h 38"/>
                <a:gd name="T62" fmla="*/ 52 w 102"/>
                <a:gd name="T63" fmla="*/ 6 h 38"/>
                <a:gd name="T64" fmla="*/ 62 w 102"/>
                <a:gd name="T65" fmla="*/ 2 h 38"/>
                <a:gd name="T66" fmla="*/ 72 w 102"/>
                <a:gd name="T67" fmla="*/ 0 h 38"/>
                <a:gd name="T68" fmla="*/ 82 w 102"/>
                <a:gd name="T69" fmla="*/ 2 h 38"/>
                <a:gd name="T70" fmla="*/ 88 w 102"/>
                <a:gd name="T71" fmla="*/ 6 h 38"/>
                <a:gd name="T72" fmla="*/ 94 w 102"/>
                <a:gd name="T73" fmla="*/ 10 h 38"/>
                <a:gd name="T74" fmla="*/ 98 w 102"/>
                <a:gd name="T75" fmla="*/ 16 h 38"/>
                <a:gd name="T76" fmla="*/ 102 w 102"/>
                <a:gd name="T77" fmla="*/ 20 h 38"/>
                <a:gd name="T78" fmla="*/ 100 w 102"/>
                <a:gd name="T79" fmla="*/ 26 h 38"/>
                <a:gd name="T80" fmla="*/ 94 w 102"/>
                <a:gd name="T81" fmla="*/ 30 h 38"/>
                <a:gd name="T82" fmla="*/ 88 w 102"/>
                <a:gd name="T8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38">
                  <a:moveTo>
                    <a:pt x="88" y="34"/>
                  </a:moveTo>
                  <a:lnTo>
                    <a:pt x="82" y="32"/>
                  </a:lnTo>
                  <a:lnTo>
                    <a:pt x="80" y="28"/>
                  </a:lnTo>
                  <a:lnTo>
                    <a:pt x="80" y="22"/>
                  </a:lnTo>
                  <a:lnTo>
                    <a:pt x="80" y="16"/>
                  </a:lnTo>
                  <a:lnTo>
                    <a:pt x="78" y="12"/>
                  </a:lnTo>
                  <a:lnTo>
                    <a:pt x="72" y="10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60" y="16"/>
                  </a:lnTo>
                  <a:lnTo>
                    <a:pt x="52" y="18"/>
                  </a:lnTo>
                  <a:lnTo>
                    <a:pt x="48" y="22"/>
                  </a:lnTo>
                  <a:lnTo>
                    <a:pt x="50" y="26"/>
                  </a:lnTo>
                  <a:lnTo>
                    <a:pt x="52" y="30"/>
                  </a:lnTo>
                  <a:lnTo>
                    <a:pt x="52" y="36"/>
                  </a:lnTo>
                  <a:lnTo>
                    <a:pt x="44" y="38"/>
                  </a:lnTo>
                  <a:lnTo>
                    <a:pt x="38" y="32"/>
                  </a:lnTo>
                  <a:lnTo>
                    <a:pt x="32" y="26"/>
                  </a:lnTo>
                  <a:lnTo>
                    <a:pt x="26" y="22"/>
                  </a:lnTo>
                  <a:lnTo>
                    <a:pt x="18" y="20"/>
                  </a:lnTo>
                  <a:lnTo>
                    <a:pt x="14" y="18"/>
                  </a:lnTo>
                  <a:lnTo>
                    <a:pt x="8" y="20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8" y="4"/>
                  </a:lnTo>
                  <a:lnTo>
                    <a:pt x="22" y="8"/>
                  </a:lnTo>
                  <a:lnTo>
                    <a:pt x="30" y="12"/>
                  </a:lnTo>
                  <a:lnTo>
                    <a:pt x="38" y="12"/>
                  </a:lnTo>
                  <a:lnTo>
                    <a:pt x="44" y="10"/>
                  </a:lnTo>
                  <a:lnTo>
                    <a:pt x="52" y="6"/>
                  </a:lnTo>
                  <a:lnTo>
                    <a:pt x="62" y="2"/>
                  </a:lnTo>
                  <a:lnTo>
                    <a:pt x="72" y="0"/>
                  </a:lnTo>
                  <a:lnTo>
                    <a:pt x="82" y="2"/>
                  </a:lnTo>
                  <a:lnTo>
                    <a:pt x="88" y="6"/>
                  </a:lnTo>
                  <a:lnTo>
                    <a:pt x="94" y="10"/>
                  </a:lnTo>
                  <a:lnTo>
                    <a:pt x="98" y="16"/>
                  </a:lnTo>
                  <a:lnTo>
                    <a:pt x="102" y="20"/>
                  </a:lnTo>
                  <a:lnTo>
                    <a:pt x="100" y="26"/>
                  </a:lnTo>
                  <a:lnTo>
                    <a:pt x="94" y="30"/>
                  </a:lnTo>
                  <a:lnTo>
                    <a:pt x="88" y="3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5" name="Freeform 68"/>
            <p:cNvSpPr>
              <a:spLocks/>
            </p:cNvSpPr>
            <p:nvPr/>
          </p:nvSpPr>
          <p:spPr bwMode="auto">
            <a:xfrm>
              <a:off x="2106792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6" name="Freeform 69"/>
            <p:cNvSpPr>
              <a:spLocks/>
            </p:cNvSpPr>
            <p:nvPr/>
          </p:nvSpPr>
          <p:spPr bwMode="auto">
            <a:xfrm>
              <a:off x="2370317" y="3552825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7" name="Freeform 70"/>
            <p:cNvSpPr>
              <a:spLocks/>
            </p:cNvSpPr>
            <p:nvPr/>
          </p:nvSpPr>
          <p:spPr bwMode="auto">
            <a:xfrm>
              <a:off x="2271892" y="3587750"/>
              <a:ext cx="50800" cy="28575"/>
            </a:xfrm>
            <a:custGeom>
              <a:avLst/>
              <a:gdLst>
                <a:gd name="T0" fmla="*/ 0 w 32"/>
                <a:gd name="T1" fmla="*/ 6 h 18"/>
                <a:gd name="T2" fmla="*/ 6 w 32"/>
                <a:gd name="T3" fmla="*/ 0 h 18"/>
                <a:gd name="T4" fmla="*/ 14 w 32"/>
                <a:gd name="T5" fmla="*/ 0 h 18"/>
                <a:gd name="T6" fmla="*/ 20 w 32"/>
                <a:gd name="T7" fmla="*/ 2 h 18"/>
                <a:gd name="T8" fmla="*/ 28 w 32"/>
                <a:gd name="T9" fmla="*/ 6 h 18"/>
                <a:gd name="T10" fmla="*/ 32 w 32"/>
                <a:gd name="T11" fmla="*/ 10 h 18"/>
                <a:gd name="T12" fmla="*/ 24 w 32"/>
                <a:gd name="T13" fmla="*/ 14 h 18"/>
                <a:gd name="T14" fmla="*/ 18 w 32"/>
                <a:gd name="T15" fmla="*/ 14 h 18"/>
                <a:gd name="T16" fmla="*/ 14 w 32"/>
                <a:gd name="T17" fmla="*/ 18 h 18"/>
                <a:gd name="T18" fmla="*/ 10 w 32"/>
                <a:gd name="T19" fmla="*/ 12 h 18"/>
                <a:gd name="T20" fmla="*/ 6 w 32"/>
                <a:gd name="T21" fmla="*/ 8 h 18"/>
                <a:gd name="T22" fmla="*/ 0 w 32"/>
                <a:gd name="T2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8">
                  <a:moveTo>
                    <a:pt x="0" y="6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24" y="14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12"/>
                  </a:lnTo>
                  <a:lnTo>
                    <a:pt x="6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8" name="Freeform 71"/>
            <p:cNvSpPr>
              <a:spLocks/>
            </p:cNvSpPr>
            <p:nvPr/>
          </p:nvSpPr>
          <p:spPr bwMode="auto">
            <a:xfrm>
              <a:off x="2427467" y="3559175"/>
              <a:ext cx="92075" cy="57150"/>
            </a:xfrm>
            <a:custGeom>
              <a:avLst/>
              <a:gdLst>
                <a:gd name="T0" fmla="*/ 6 w 58"/>
                <a:gd name="T1" fmla="*/ 0 h 36"/>
                <a:gd name="T2" fmla="*/ 16 w 58"/>
                <a:gd name="T3" fmla="*/ 2 h 36"/>
                <a:gd name="T4" fmla="*/ 24 w 58"/>
                <a:gd name="T5" fmla="*/ 2 h 36"/>
                <a:gd name="T6" fmla="*/ 34 w 58"/>
                <a:gd name="T7" fmla="*/ 4 h 36"/>
                <a:gd name="T8" fmla="*/ 40 w 58"/>
                <a:gd name="T9" fmla="*/ 6 h 36"/>
                <a:gd name="T10" fmla="*/ 46 w 58"/>
                <a:gd name="T11" fmla="*/ 10 h 36"/>
                <a:gd name="T12" fmla="*/ 56 w 58"/>
                <a:gd name="T13" fmla="*/ 16 h 36"/>
                <a:gd name="T14" fmla="*/ 58 w 58"/>
                <a:gd name="T15" fmla="*/ 20 h 36"/>
                <a:gd name="T16" fmla="*/ 54 w 58"/>
                <a:gd name="T17" fmla="*/ 24 h 36"/>
                <a:gd name="T18" fmla="*/ 44 w 58"/>
                <a:gd name="T19" fmla="*/ 22 h 36"/>
                <a:gd name="T20" fmla="*/ 38 w 58"/>
                <a:gd name="T21" fmla="*/ 22 h 36"/>
                <a:gd name="T22" fmla="*/ 30 w 58"/>
                <a:gd name="T23" fmla="*/ 24 h 36"/>
                <a:gd name="T24" fmla="*/ 24 w 58"/>
                <a:gd name="T25" fmla="*/ 24 h 36"/>
                <a:gd name="T26" fmla="*/ 20 w 58"/>
                <a:gd name="T27" fmla="*/ 20 h 36"/>
                <a:gd name="T28" fmla="*/ 14 w 58"/>
                <a:gd name="T29" fmla="*/ 22 h 36"/>
                <a:gd name="T30" fmla="*/ 12 w 58"/>
                <a:gd name="T31" fmla="*/ 28 h 36"/>
                <a:gd name="T32" fmla="*/ 12 w 58"/>
                <a:gd name="T33" fmla="*/ 34 h 36"/>
                <a:gd name="T34" fmla="*/ 8 w 58"/>
                <a:gd name="T35" fmla="*/ 36 h 36"/>
                <a:gd name="T36" fmla="*/ 4 w 58"/>
                <a:gd name="T37" fmla="*/ 30 h 36"/>
                <a:gd name="T38" fmla="*/ 4 w 58"/>
                <a:gd name="T39" fmla="*/ 26 h 36"/>
                <a:gd name="T40" fmla="*/ 4 w 58"/>
                <a:gd name="T41" fmla="*/ 20 h 36"/>
                <a:gd name="T42" fmla="*/ 0 w 58"/>
                <a:gd name="T43" fmla="*/ 16 h 36"/>
                <a:gd name="T44" fmla="*/ 6 w 58"/>
                <a:gd name="T45" fmla="*/ 14 h 36"/>
                <a:gd name="T46" fmla="*/ 8 w 58"/>
                <a:gd name="T47" fmla="*/ 10 h 36"/>
                <a:gd name="T48" fmla="*/ 6 w 58"/>
                <a:gd name="T4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36">
                  <a:moveTo>
                    <a:pt x="6" y="0"/>
                  </a:moveTo>
                  <a:lnTo>
                    <a:pt x="16" y="2"/>
                  </a:lnTo>
                  <a:lnTo>
                    <a:pt x="24" y="2"/>
                  </a:lnTo>
                  <a:lnTo>
                    <a:pt x="34" y="4"/>
                  </a:lnTo>
                  <a:lnTo>
                    <a:pt x="40" y="6"/>
                  </a:lnTo>
                  <a:lnTo>
                    <a:pt x="46" y="10"/>
                  </a:lnTo>
                  <a:lnTo>
                    <a:pt x="56" y="16"/>
                  </a:lnTo>
                  <a:lnTo>
                    <a:pt x="58" y="20"/>
                  </a:lnTo>
                  <a:lnTo>
                    <a:pt x="54" y="24"/>
                  </a:lnTo>
                  <a:lnTo>
                    <a:pt x="44" y="22"/>
                  </a:lnTo>
                  <a:lnTo>
                    <a:pt x="38" y="22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8" y="36"/>
                  </a:lnTo>
                  <a:lnTo>
                    <a:pt x="4" y="30"/>
                  </a:lnTo>
                  <a:lnTo>
                    <a:pt x="4" y="26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6" y="14"/>
                  </a:lnTo>
                  <a:lnTo>
                    <a:pt x="8" y="1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9" name="Freeform 72"/>
            <p:cNvSpPr>
              <a:spLocks/>
            </p:cNvSpPr>
            <p:nvPr/>
          </p:nvSpPr>
          <p:spPr bwMode="auto">
            <a:xfrm>
              <a:off x="2550498" y="3588544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0" name="Freeform 73"/>
            <p:cNvSpPr>
              <a:spLocks/>
            </p:cNvSpPr>
            <p:nvPr/>
          </p:nvSpPr>
          <p:spPr bwMode="auto">
            <a:xfrm>
              <a:off x="2268717" y="3416300"/>
              <a:ext cx="19050" cy="25400"/>
            </a:xfrm>
            <a:custGeom>
              <a:avLst/>
              <a:gdLst>
                <a:gd name="T0" fmla="*/ 8 w 12"/>
                <a:gd name="T1" fmla="*/ 4 h 16"/>
                <a:gd name="T2" fmla="*/ 2 w 12"/>
                <a:gd name="T3" fmla="*/ 0 h 16"/>
                <a:gd name="T4" fmla="*/ 0 w 12"/>
                <a:gd name="T5" fmla="*/ 8 h 16"/>
                <a:gd name="T6" fmla="*/ 6 w 12"/>
                <a:gd name="T7" fmla="*/ 12 h 16"/>
                <a:gd name="T8" fmla="*/ 10 w 12"/>
                <a:gd name="T9" fmla="*/ 16 h 16"/>
                <a:gd name="T10" fmla="*/ 12 w 12"/>
                <a:gd name="T11" fmla="*/ 10 h 16"/>
                <a:gd name="T12" fmla="*/ 8 w 12"/>
                <a:gd name="T1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8" y="4"/>
                  </a:moveTo>
                  <a:lnTo>
                    <a:pt x="2" y="0"/>
                  </a:lnTo>
                  <a:lnTo>
                    <a:pt x="0" y="8"/>
                  </a:lnTo>
                  <a:lnTo>
                    <a:pt x="6" y="12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1" name="Freeform 74"/>
            <p:cNvSpPr>
              <a:spLocks/>
            </p:cNvSpPr>
            <p:nvPr/>
          </p:nvSpPr>
          <p:spPr bwMode="auto">
            <a:xfrm>
              <a:off x="2605267" y="3213100"/>
              <a:ext cx="19050" cy="12700"/>
            </a:xfrm>
            <a:custGeom>
              <a:avLst/>
              <a:gdLst>
                <a:gd name="T0" fmla="*/ 6 w 12"/>
                <a:gd name="T1" fmla="*/ 0 h 8"/>
                <a:gd name="T2" fmla="*/ 2 w 12"/>
                <a:gd name="T3" fmla="*/ 2 h 8"/>
                <a:gd name="T4" fmla="*/ 0 w 12"/>
                <a:gd name="T5" fmla="*/ 8 h 8"/>
                <a:gd name="T6" fmla="*/ 8 w 12"/>
                <a:gd name="T7" fmla="*/ 8 h 8"/>
                <a:gd name="T8" fmla="*/ 12 w 12"/>
                <a:gd name="T9" fmla="*/ 8 h 8"/>
                <a:gd name="T10" fmla="*/ 6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6" y="0"/>
                  </a:moveTo>
                  <a:lnTo>
                    <a:pt x="2" y="2"/>
                  </a:lnTo>
                  <a:lnTo>
                    <a:pt x="0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2" name="Freeform 76"/>
            <p:cNvSpPr>
              <a:spLocks/>
            </p:cNvSpPr>
            <p:nvPr/>
          </p:nvSpPr>
          <p:spPr bwMode="auto">
            <a:xfrm>
              <a:off x="2259192" y="3749675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3" name="Freeform 77"/>
            <p:cNvSpPr>
              <a:spLocks/>
            </p:cNvSpPr>
            <p:nvPr/>
          </p:nvSpPr>
          <p:spPr bwMode="auto">
            <a:xfrm>
              <a:off x="2208392" y="4029075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4" name="Freeform 78"/>
            <p:cNvSpPr>
              <a:spLocks/>
            </p:cNvSpPr>
            <p:nvPr/>
          </p:nvSpPr>
          <p:spPr bwMode="auto">
            <a:xfrm>
              <a:off x="2681467" y="3787775"/>
              <a:ext cx="31750" cy="25400"/>
            </a:xfrm>
            <a:custGeom>
              <a:avLst/>
              <a:gdLst>
                <a:gd name="T0" fmla="*/ 12 w 20"/>
                <a:gd name="T1" fmla="*/ 0 h 16"/>
                <a:gd name="T2" fmla="*/ 20 w 20"/>
                <a:gd name="T3" fmla="*/ 0 h 16"/>
                <a:gd name="T4" fmla="*/ 18 w 20"/>
                <a:gd name="T5" fmla="*/ 10 h 16"/>
                <a:gd name="T6" fmla="*/ 14 w 20"/>
                <a:gd name="T7" fmla="*/ 16 h 16"/>
                <a:gd name="T8" fmla="*/ 0 w 20"/>
                <a:gd name="T9" fmla="*/ 14 h 16"/>
                <a:gd name="T10" fmla="*/ 6 w 20"/>
                <a:gd name="T11" fmla="*/ 6 h 16"/>
                <a:gd name="T12" fmla="*/ 10 w 20"/>
                <a:gd name="T13" fmla="*/ 6 h 16"/>
                <a:gd name="T14" fmla="*/ 12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2" y="0"/>
                  </a:moveTo>
                  <a:lnTo>
                    <a:pt x="20" y="0"/>
                  </a:lnTo>
                  <a:lnTo>
                    <a:pt x="18" y="10"/>
                  </a:lnTo>
                  <a:lnTo>
                    <a:pt x="14" y="16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5" name="Freeform 79"/>
            <p:cNvSpPr>
              <a:spLocks/>
            </p:cNvSpPr>
            <p:nvPr/>
          </p:nvSpPr>
          <p:spPr bwMode="auto">
            <a:xfrm>
              <a:off x="2402067" y="3752850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6" name="Freeform 80"/>
            <p:cNvSpPr>
              <a:spLocks/>
            </p:cNvSpPr>
            <p:nvPr/>
          </p:nvSpPr>
          <p:spPr bwMode="auto">
            <a:xfrm>
              <a:off x="2700517" y="3851275"/>
              <a:ext cx="111125" cy="180975"/>
            </a:xfrm>
            <a:custGeom>
              <a:avLst/>
              <a:gdLst>
                <a:gd name="T0" fmla="*/ 42 w 70"/>
                <a:gd name="T1" fmla="*/ 30 h 114"/>
                <a:gd name="T2" fmla="*/ 50 w 70"/>
                <a:gd name="T3" fmla="*/ 24 h 114"/>
                <a:gd name="T4" fmla="*/ 58 w 70"/>
                <a:gd name="T5" fmla="*/ 30 h 114"/>
                <a:gd name="T6" fmla="*/ 66 w 70"/>
                <a:gd name="T7" fmla="*/ 40 h 114"/>
                <a:gd name="T8" fmla="*/ 64 w 70"/>
                <a:gd name="T9" fmla="*/ 48 h 114"/>
                <a:gd name="T10" fmla="*/ 60 w 70"/>
                <a:gd name="T11" fmla="*/ 54 h 114"/>
                <a:gd name="T12" fmla="*/ 54 w 70"/>
                <a:gd name="T13" fmla="*/ 62 h 114"/>
                <a:gd name="T14" fmla="*/ 52 w 70"/>
                <a:gd name="T15" fmla="*/ 72 h 114"/>
                <a:gd name="T16" fmla="*/ 56 w 70"/>
                <a:gd name="T17" fmla="*/ 76 h 114"/>
                <a:gd name="T18" fmla="*/ 60 w 70"/>
                <a:gd name="T19" fmla="*/ 82 h 114"/>
                <a:gd name="T20" fmla="*/ 64 w 70"/>
                <a:gd name="T21" fmla="*/ 86 h 114"/>
                <a:gd name="T22" fmla="*/ 66 w 70"/>
                <a:gd name="T23" fmla="*/ 90 h 114"/>
                <a:gd name="T24" fmla="*/ 70 w 70"/>
                <a:gd name="T25" fmla="*/ 100 h 114"/>
                <a:gd name="T26" fmla="*/ 66 w 70"/>
                <a:gd name="T27" fmla="*/ 104 h 114"/>
                <a:gd name="T28" fmla="*/ 58 w 70"/>
                <a:gd name="T29" fmla="*/ 108 h 114"/>
                <a:gd name="T30" fmla="*/ 52 w 70"/>
                <a:gd name="T31" fmla="*/ 112 h 114"/>
                <a:gd name="T32" fmla="*/ 42 w 70"/>
                <a:gd name="T33" fmla="*/ 114 h 114"/>
                <a:gd name="T34" fmla="*/ 34 w 70"/>
                <a:gd name="T35" fmla="*/ 114 h 114"/>
                <a:gd name="T36" fmla="*/ 26 w 70"/>
                <a:gd name="T37" fmla="*/ 106 h 114"/>
                <a:gd name="T38" fmla="*/ 20 w 70"/>
                <a:gd name="T39" fmla="*/ 98 h 114"/>
                <a:gd name="T40" fmla="*/ 20 w 70"/>
                <a:gd name="T41" fmla="*/ 90 h 114"/>
                <a:gd name="T42" fmla="*/ 20 w 70"/>
                <a:gd name="T43" fmla="*/ 78 h 114"/>
                <a:gd name="T44" fmla="*/ 26 w 70"/>
                <a:gd name="T45" fmla="*/ 72 h 114"/>
                <a:gd name="T46" fmla="*/ 22 w 70"/>
                <a:gd name="T47" fmla="*/ 62 h 114"/>
                <a:gd name="T48" fmla="*/ 18 w 70"/>
                <a:gd name="T49" fmla="*/ 50 h 114"/>
                <a:gd name="T50" fmla="*/ 6 w 70"/>
                <a:gd name="T51" fmla="*/ 50 h 114"/>
                <a:gd name="T52" fmla="*/ 2 w 70"/>
                <a:gd name="T53" fmla="*/ 42 h 114"/>
                <a:gd name="T54" fmla="*/ 0 w 70"/>
                <a:gd name="T55" fmla="*/ 34 h 114"/>
                <a:gd name="T56" fmla="*/ 4 w 70"/>
                <a:gd name="T57" fmla="*/ 28 h 114"/>
                <a:gd name="T58" fmla="*/ 14 w 70"/>
                <a:gd name="T59" fmla="*/ 22 h 114"/>
                <a:gd name="T60" fmla="*/ 12 w 70"/>
                <a:gd name="T61" fmla="*/ 14 h 114"/>
                <a:gd name="T62" fmla="*/ 16 w 70"/>
                <a:gd name="T63" fmla="*/ 8 h 114"/>
                <a:gd name="T64" fmla="*/ 22 w 70"/>
                <a:gd name="T65" fmla="*/ 0 h 114"/>
                <a:gd name="T66" fmla="*/ 28 w 70"/>
                <a:gd name="T67" fmla="*/ 2 h 114"/>
                <a:gd name="T68" fmla="*/ 34 w 70"/>
                <a:gd name="T69" fmla="*/ 6 h 114"/>
                <a:gd name="T70" fmla="*/ 42 w 70"/>
                <a:gd name="T71" fmla="*/ 12 h 114"/>
                <a:gd name="T72" fmla="*/ 44 w 70"/>
                <a:gd name="T73" fmla="*/ 16 h 114"/>
                <a:gd name="T74" fmla="*/ 44 w 70"/>
                <a:gd name="T75" fmla="*/ 22 h 114"/>
                <a:gd name="T76" fmla="*/ 42 w 70"/>
                <a:gd name="T77" fmla="*/ 3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" h="114">
                  <a:moveTo>
                    <a:pt x="42" y="30"/>
                  </a:moveTo>
                  <a:lnTo>
                    <a:pt x="50" y="24"/>
                  </a:lnTo>
                  <a:lnTo>
                    <a:pt x="58" y="30"/>
                  </a:lnTo>
                  <a:lnTo>
                    <a:pt x="66" y="40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4" y="6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60" y="82"/>
                  </a:lnTo>
                  <a:lnTo>
                    <a:pt x="64" y="86"/>
                  </a:lnTo>
                  <a:lnTo>
                    <a:pt x="66" y="90"/>
                  </a:lnTo>
                  <a:lnTo>
                    <a:pt x="70" y="100"/>
                  </a:lnTo>
                  <a:lnTo>
                    <a:pt x="66" y="104"/>
                  </a:lnTo>
                  <a:lnTo>
                    <a:pt x="58" y="108"/>
                  </a:lnTo>
                  <a:lnTo>
                    <a:pt x="52" y="112"/>
                  </a:lnTo>
                  <a:lnTo>
                    <a:pt x="42" y="114"/>
                  </a:lnTo>
                  <a:lnTo>
                    <a:pt x="34" y="114"/>
                  </a:lnTo>
                  <a:lnTo>
                    <a:pt x="26" y="106"/>
                  </a:lnTo>
                  <a:lnTo>
                    <a:pt x="20" y="98"/>
                  </a:lnTo>
                  <a:lnTo>
                    <a:pt x="20" y="90"/>
                  </a:lnTo>
                  <a:lnTo>
                    <a:pt x="20" y="78"/>
                  </a:lnTo>
                  <a:lnTo>
                    <a:pt x="26" y="72"/>
                  </a:lnTo>
                  <a:lnTo>
                    <a:pt x="22" y="62"/>
                  </a:lnTo>
                  <a:lnTo>
                    <a:pt x="18" y="50"/>
                  </a:lnTo>
                  <a:lnTo>
                    <a:pt x="6" y="50"/>
                  </a:lnTo>
                  <a:lnTo>
                    <a:pt x="2" y="42"/>
                  </a:lnTo>
                  <a:lnTo>
                    <a:pt x="0" y="34"/>
                  </a:lnTo>
                  <a:lnTo>
                    <a:pt x="4" y="28"/>
                  </a:lnTo>
                  <a:lnTo>
                    <a:pt x="14" y="22"/>
                  </a:lnTo>
                  <a:lnTo>
                    <a:pt x="12" y="14"/>
                  </a:lnTo>
                  <a:lnTo>
                    <a:pt x="16" y="8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2" y="12"/>
                  </a:lnTo>
                  <a:lnTo>
                    <a:pt x="44" y="16"/>
                  </a:lnTo>
                  <a:lnTo>
                    <a:pt x="44" y="22"/>
                  </a:lnTo>
                  <a:lnTo>
                    <a:pt x="42" y="3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7" name="Freeform 81"/>
            <p:cNvSpPr>
              <a:spLocks/>
            </p:cNvSpPr>
            <p:nvPr/>
          </p:nvSpPr>
          <p:spPr bwMode="auto">
            <a:xfrm>
              <a:off x="2868792" y="3917950"/>
              <a:ext cx="76200" cy="95250"/>
            </a:xfrm>
            <a:custGeom>
              <a:avLst/>
              <a:gdLst>
                <a:gd name="T0" fmla="*/ 6 w 48"/>
                <a:gd name="T1" fmla="*/ 0 h 60"/>
                <a:gd name="T2" fmla="*/ 16 w 48"/>
                <a:gd name="T3" fmla="*/ 2 h 60"/>
                <a:gd name="T4" fmla="*/ 28 w 48"/>
                <a:gd name="T5" fmla="*/ 6 h 60"/>
                <a:gd name="T6" fmla="*/ 38 w 48"/>
                <a:gd name="T7" fmla="*/ 12 h 60"/>
                <a:gd name="T8" fmla="*/ 44 w 48"/>
                <a:gd name="T9" fmla="*/ 20 h 60"/>
                <a:gd name="T10" fmla="*/ 48 w 48"/>
                <a:gd name="T11" fmla="*/ 26 h 60"/>
                <a:gd name="T12" fmla="*/ 42 w 48"/>
                <a:gd name="T13" fmla="*/ 34 h 60"/>
                <a:gd name="T14" fmla="*/ 36 w 48"/>
                <a:gd name="T15" fmla="*/ 46 h 60"/>
                <a:gd name="T16" fmla="*/ 30 w 48"/>
                <a:gd name="T17" fmla="*/ 60 h 60"/>
                <a:gd name="T18" fmla="*/ 24 w 48"/>
                <a:gd name="T19" fmla="*/ 56 h 60"/>
                <a:gd name="T20" fmla="*/ 14 w 48"/>
                <a:gd name="T21" fmla="*/ 54 h 60"/>
                <a:gd name="T22" fmla="*/ 8 w 48"/>
                <a:gd name="T23" fmla="*/ 58 h 60"/>
                <a:gd name="T24" fmla="*/ 2 w 48"/>
                <a:gd name="T25" fmla="*/ 58 h 60"/>
                <a:gd name="T26" fmla="*/ 2 w 48"/>
                <a:gd name="T27" fmla="*/ 50 h 60"/>
                <a:gd name="T28" fmla="*/ 6 w 48"/>
                <a:gd name="T29" fmla="*/ 36 h 60"/>
                <a:gd name="T30" fmla="*/ 10 w 48"/>
                <a:gd name="T31" fmla="*/ 28 h 60"/>
                <a:gd name="T32" fmla="*/ 4 w 48"/>
                <a:gd name="T33" fmla="*/ 24 h 60"/>
                <a:gd name="T34" fmla="*/ 0 w 48"/>
                <a:gd name="T35" fmla="*/ 18 h 60"/>
                <a:gd name="T36" fmla="*/ 0 w 48"/>
                <a:gd name="T37" fmla="*/ 12 h 60"/>
                <a:gd name="T38" fmla="*/ 2 w 48"/>
                <a:gd name="T39" fmla="*/ 6 h 60"/>
                <a:gd name="T40" fmla="*/ 6 w 48"/>
                <a:gd name="T4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0">
                  <a:moveTo>
                    <a:pt x="6" y="0"/>
                  </a:moveTo>
                  <a:lnTo>
                    <a:pt x="16" y="2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42" y="34"/>
                  </a:lnTo>
                  <a:lnTo>
                    <a:pt x="36" y="46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14" y="54"/>
                  </a:lnTo>
                  <a:lnTo>
                    <a:pt x="8" y="58"/>
                  </a:lnTo>
                  <a:lnTo>
                    <a:pt x="2" y="58"/>
                  </a:lnTo>
                  <a:lnTo>
                    <a:pt x="2" y="50"/>
                  </a:lnTo>
                  <a:lnTo>
                    <a:pt x="6" y="36"/>
                  </a:lnTo>
                  <a:lnTo>
                    <a:pt x="10" y="28"/>
                  </a:lnTo>
                  <a:lnTo>
                    <a:pt x="4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8" name="Freeform 82"/>
            <p:cNvSpPr>
              <a:spLocks/>
            </p:cNvSpPr>
            <p:nvPr/>
          </p:nvSpPr>
          <p:spPr bwMode="auto">
            <a:xfrm>
              <a:off x="2783067" y="3914775"/>
              <a:ext cx="101600" cy="101600"/>
            </a:xfrm>
            <a:custGeom>
              <a:avLst/>
              <a:gdLst>
                <a:gd name="T0" fmla="*/ 14 w 64"/>
                <a:gd name="T1" fmla="*/ 0 h 64"/>
                <a:gd name="T2" fmla="*/ 22 w 64"/>
                <a:gd name="T3" fmla="*/ 0 h 64"/>
                <a:gd name="T4" fmla="*/ 32 w 64"/>
                <a:gd name="T5" fmla="*/ 2 h 64"/>
                <a:gd name="T6" fmla="*/ 36 w 64"/>
                <a:gd name="T7" fmla="*/ 2 h 64"/>
                <a:gd name="T8" fmla="*/ 42 w 64"/>
                <a:gd name="T9" fmla="*/ 2 h 64"/>
                <a:gd name="T10" fmla="*/ 48 w 64"/>
                <a:gd name="T11" fmla="*/ 2 h 64"/>
                <a:gd name="T12" fmla="*/ 54 w 64"/>
                <a:gd name="T13" fmla="*/ 2 h 64"/>
                <a:gd name="T14" fmla="*/ 60 w 64"/>
                <a:gd name="T15" fmla="*/ 2 h 64"/>
                <a:gd name="T16" fmla="*/ 54 w 64"/>
                <a:gd name="T17" fmla="*/ 14 h 64"/>
                <a:gd name="T18" fmla="*/ 54 w 64"/>
                <a:gd name="T19" fmla="*/ 20 h 64"/>
                <a:gd name="T20" fmla="*/ 58 w 64"/>
                <a:gd name="T21" fmla="*/ 26 h 64"/>
                <a:gd name="T22" fmla="*/ 64 w 64"/>
                <a:gd name="T23" fmla="*/ 30 h 64"/>
                <a:gd name="T24" fmla="*/ 56 w 64"/>
                <a:gd name="T25" fmla="*/ 52 h 64"/>
                <a:gd name="T26" fmla="*/ 56 w 64"/>
                <a:gd name="T27" fmla="*/ 60 h 64"/>
                <a:gd name="T28" fmla="*/ 50 w 64"/>
                <a:gd name="T29" fmla="*/ 58 h 64"/>
                <a:gd name="T30" fmla="*/ 42 w 64"/>
                <a:gd name="T31" fmla="*/ 56 h 64"/>
                <a:gd name="T32" fmla="*/ 36 w 64"/>
                <a:gd name="T33" fmla="*/ 54 h 64"/>
                <a:gd name="T34" fmla="*/ 32 w 64"/>
                <a:gd name="T35" fmla="*/ 54 h 64"/>
                <a:gd name="T36" fmla="*/ 32 w 64"/>
                <a:gd name="T37" fmla="*/ 60 h 64"/>
                <a:gd name="T38" fmla="*/ 30 w 64"/>
                <a:gd name="T39" fmla="*/ 64 h 64"/>
                <a:gd name="T40" fmla="*/ 28 w 64"/>
                <a:gd name="T41" fmla="*/ 64 h 64"/>
                <a:gd name="T42" fmla="*/ 22 w 64"/>
                <a:gd name="T43" fmla="*/ 64 h 64"/>
                <a:gd name="T44" fmla="*/ 18 w 64"/>
                <a:gd name="T45" fmla="*/ 60 h 64"/>
                <a:gd name="T46" fmla="*/ 12 w 64"/>
                <a:gd name="T47" fmla="*/ 46 h 64"/>
                <a:gd name="T48" fmla="*/ 0 w 64"/>
                <a:gd name="T49" fmla="*/ 32 h 64"/>
                <a:gd name="T50" fmla="*/ 2 w 64"/>
                <a:gd name="T51" fmla="*/ 22 h 64"/>
                <a:gd name="T52" fmla="*/ 8 w 64"/>
                <a:gd name="T53" fmla="*/ 14 h 64"/>
                <a:gd name="T54" fmla="*/ 12 w 64"/>
                <a:gd name="T55" fmla="*/ 8 h 64"/>
                <a:gd name="T56" fmla="*/ 14 w 64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14" y="0"/>
                  </a:moveTo>
                  <a:lnTo>
                    <a:pt x="22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8" y="26"/>
                  </a:lnTo>
                  <a:lnTo>
                    <a:pt x="64" y="30"/>
                  </a:lnTo>
                  <a:lnTo>
                    <a:pt x="56" y="52"/>
                  </a:lnTo>
                  <a:lnTo>
                    <a:pt x="56" y="60"/>
                  </a:lnTo>
                  <a:lnTo>
                    <a:pt x="50" y="58"/>
                  </a:lnTo>
                  <a:lnTo>
                    <a:pt x="42" y="56"/>
                  </a:lnTo>
                  <a:lnTo>
                    <a:pt x="36" y="54"/>
                  </a:lnTo>
                  <a:lnTo>
                    <a:pt x="32" y="54"/>
                  </a:lnTo>
                  <a:lnTo>
                    <a:pt x="32" y="60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2" y="64"/>
                  </a:lnTo>
                  <a:lnTo>
                    <a:pt x="18" y="60"/>
                  </a:lnTo>
                  <a:lnTo>
                    <a:pt x="12" y="46"/>
                  </a:lnTo>
                  <a:lnTo>
                    <a:pt x="0" y="32"/>
                  </a:lnTo>
                  <a:lnTo>
                    <a:pt x="2" y="22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9" name="Freeform 83"/>
            <p:cNvSpPr>
              <a:spLocks/>
            </p:cNvSpPr>
            <p:nvPr/>
          </p:nvSpPr>
          <p:spPr bwMode="auto">
            <a:xfrm>
              <a:off x="2195692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rgbClr val="0070C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0" name="Freeform 84"/>
            <p:cNvSpPr>
              <a:spLocks/>
            </p:cNvSpPr>
            <p:nvPr/>
          </p:nvSpPr>
          <p:spPr bwMode="auto">
            <a:xfrm>
              <a:off x="2494142" y="4311650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70C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1" name="Freeform 85"/>
            <p:cNvSpPr>
              <a:spLocks/>
            </p:cNvSpPr>
            <p:nvPr/>
          </p:nvSpPr>
          <p:spPr bwMode="auto">
            <a:xfrm>
              <a:off x="2665592" y="4552950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solidFill>
              <a:srgbClr val="7BBE0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2" name="Freeform 86"/>
            <p:cNvSpPr>
              <a:spLocks/>
            </p:cNvSpPr>
            <p:nvPr/>
          </p:nvSpPr>
          <p:spPr bwMode="auto">
            <a:xfrm>
              <a:off x="2773542" y="4838700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5A702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3" name="Freeform 87"/>
            <p:cNvSpPr>
              <a:spLocks/>
            </p:cNvSpPr>
            <p:nvPr/>
          </p:nvSpPr>
          <p:spPr bwMode="auto">
            <a:xfrm>
              <a:off x="2392542" y="4622800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solidFill>
              <a:srgbClr val="5A702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4" name="Freeform 88"/>
            <p:cNvSpPr>
              <a:spLocks/>
            </p:cNvSpPr>
            <p:nvPr/>
          </p:nvSpPr>
          <p:spPr bwMode="auto">
            <a:xfrm>
              <a:off x="2338567" y="4498975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solidFill>
              <a:srgbClr val="0070C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5" name="Freeform 89"/>
            <p:cNvSpPr>
              <a:spLocks/>
            </p:cNvSpPr>
            <p:nvPr/>
          </p:nvSpPr>
          <p:spPr bwMode="auto">
            <a:xfrm>
              <a:off x="2516367" y="5537200"/>
              <a:ext cx="88900" cy="7302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42 h 46"/>
                <a:gd name="T4" fmla="*/ 12 w 56"/>
                <a:gd name="T5" fmla="*/ 42 h 46"/>
                <a:gd name="T6" fmla="*/ 22 w 56"/>
                <a:gd name="T7" fmla="*/ 42 h 46"/>
                <a:gd name="T8" fmla="*/ 36 w 56"/>
                <a:gd name="T9" fmla="*/ 46 h 46"/>
                <a:gd name="T10" fmla="*/ 50 w 56"/>
                <a:gd name="T11" fmla="*/ 44 h 46"/>
                <a:gd name="T12" fmla="*/ 56 w 56"/>
                <a:gd name="T13" fmla="*/ 42 h 46"/>
                <a:gd name="T14" fmla="*/ 48 w 56"/>
                <a:gd name="T15" fmla="*/ 40 h 46"/>
                <a:gd name="T16" fmla="*/ 32 w 56"/>
                <a:gd name="T17" fmla="*/ 36 h 46"/>
                <a:gd name="T18" fmla="*/ 20 w 56"/>
                <a:gd name="T19" fmla="*/ 28 h 46"/>
                <a:gd name="T20" fmla="*/ 8 w 56"/>
                <a:gd name="T21" fmla="*/ 16 h 46"/>
                <a:gd name="T22" fmla="*/ 6 w 56"/>
                <a:gd name="T23" fmla="*/ 8 h 46"/>
                <a:gd name="T24" fmla="*/ 4 w 56"/>
                <a:gd name="T25" fmla="*/ 2 h 46"/>
                <a:gd name="T26" fmla="*/ 0 w 56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6">
                  <a:moveTo>
                    <a:pt x="0" y="0"/>
                  </a:moveTo>
                  <a:lnTo>
                    <a:pt x="0" y="42"/>
                  </a:lnTo>
                  <a:lnTo>
                    <a:pt x="12" y="42"/>
                  </a:lnTo>
                  <a:lnTo>
                    <a:pt x="22" y="42"/>
                  </a:lnTo>
                  <a:lnTo>
                    <a:pt x="36" y="46"/>
                  </a:lnTo>
                  <a:lnTo>
                    <a:pt x="50" y="44"/>
                  </a:lnTo>
                  <a:lnTo>
                    <a:pt x="56" y="42"/>
                  </a:lnTo>
                  <a:lnTo>
                    <a:pt x="48" y="40"/>
                  </a:lnTo>
                  <a:lnTo>
                    <a:pt x="32" y="36"/>
                  </a:lnTo>
                  <a:lnTo>
                    <a:pt x="20" y="28"/>
                  </a:lnTo>
                  <a:lnTo>
                    <a:pt x="8" y="16"/>
                  </a:lnTo>
                  <a:lnTo>
                    <a:pt x="6" y="8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2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6" name="Freeform 90"/>
            <p:cNvSpPr>
              <a:spLocks/>
            </p:cNvSpPr>
            <p:nvPr/>
          </p:nvSpPr>
          <p:spPr bwMode="auto">
            <a:xfrm>
              <a:off x="2449692" y="5527675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solidFill>
              <a:srgbClr val="0070C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7" name="Freeform 91"/>
            <p:cNvSpPr>
              <a:spLocks/>
            </p:cNvSpPr>
            <p:nvPr/>
          </p:nvSpPr>
          <p:spPr bwMode="auto">
            <a:xfrm>
              <a:off x="2716392" y="5483225"/>
              <a:ext cx="28575" cy="28575"/>
            </a:xfrm>
            <a:custGeom>
              <a:avLst/>
              <a:gdLst>
                <a:gd name="T0" fmla="*/ 6 w 18"/>
                <a:gd name="T1" fmla="*/ 4 h 18"/>
                <a:gd name="T2" fmla="*/ 12 w 18"/>
                <a:gd name="T3" fmla="*/ 0 h 18"/>
                <a:gd name="T4" fmla="*/ 18 w 18"/>
                <a:gd name="T5" fmla="*/ 2 h 18"/>
                <a:gd name="T6" fmla="*/ 18 w 18"/>
                <a:gd name="T7" fmla="*/ 6 h 18"/>
                <a:gd name="T8" fmla="*/ 14 w 18"/>
                <a:gd name="T9" fmla="*/ 10 h 18"/>
                <a:gd name="T10" fmla="*/ 8 w 18"/>
                <a:gd name="T11" fmla="*/ 16 h 18"/>
                <a:gd name="T12" fmla="*/ 4 w 18"/>
                <a:gd name="T13" fmla="*/ 18 h 18"/>
                <a:gd name="T14" fmla="*/ 0 w 18"/>
                <a:gd name="T15" fmla="*/ 16 h 18"/>
                <a:gd name="T16" fmla="*/ 0 w 18"/>
                <a:gd name="T17" fmla="*/ 12 h 18"/>
                <a:gd name="T18" fmla="*/ 4 w 18"/>
                <a:gd name="T19" fmla="*/ 8 h 18"/>
                <a:gd name="T20" fmla="*/ 6 w 18"/>
                <a:gd name="T2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6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14" y="10"/>
                  </a:lnTo>
                  <a:lnTo>
                    <a:pt x="8" y="16"/>
                  </a:lnTo>
                  <a:lnTo>
                    <a:pt x="4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8" name="Freeform 92"/>
            <p:cNvSpPr>
              <a:spLocks/>
            </p:cNvSpPr>
            <p:nvPr/>
          </p:nvSpPr>
          <p:spPr bwMode="auto">
            <a:xfrm>
              <a:off x="2741792" y="5486400"/>
              <a:ext cx="44450" cy="31750"/>
            </a:xfrm>
            <a:custGeom>
              <a:avLst/>
              <a:gdLst>
                <a:gd name="T0" fmla="*/ 6 w 28"/>
                <a:gd name="T1" fmla="*/ 8 h 20"/>
                <a:gd name="T2" fmla="*/ 10 w 28"/>
                <a:gd name="T3" fmla="*/ 0 h 20"/>
                <a:gd name="T4" fmla="*/ 16 w 28"/>
                <a:gd name="T5" fmla="*/ 0 h 20"/>
                <a:gd name="T6" fmla="*/ 22 w 28"/>
                <a:gd name="T7" fmla="*/ 0 h 20"/>
                <a:gd name="T8" fmla="*/ 28 w 28"/>
                <a:gd name="T9" fmla="*/ 2 h 20"/>
                <a:gd name="T10" fmla="*/ 28 w 28"/>
                <a:gd name="T11" fmla="*/ 6 h 20"/>
                <a:gd name="T12" fmla="*/ 22 w 28"/>
                <a:gd name="T13" fmla="*/ 8 h 20"/>
                <a:gd name="T14" fmla="*/ 18 w 28"/>
                <a:gd name="T15" fmla="*/ 10 h 20"/>
                <a:gd name="T16" fmla="*/ 16 w 28"/>
                <a:gd name="T17" fmla="*/ 10 h 20"/>
                <a:gd name="T18" fmla="*/ 12 w 28"/>
                <a:gd name="T19" fmla="*/ 14 h 20"/>
                <a:gd name="T20" fmla="*/ 8 w 28"/>
                <a:gd name="T21" fmla="*/ 16 h 20"/>
                <a:gd name="T22" fmla="*/ 6 w 28"/>
                <a:gd name="T23" fmla="*/ 20 h 20"/>
                <a:gd name="T24" fmla="*/ 0 w 28"/>
                <a:gd name="T25" fmla="*/ 18 h 20"/>
                <a:gd name="T26" fmla="*/ 0 w 28"/>
                <a:gd name="T27" fmla="*/ 12 h 20"/>
                <a:gd name="T28" fmla="*/ 2 w 28"/>
                <a:gd name="T29" fmla="*/ 10 h 20"/>
                <a:gd name="T30" fmla="*/ 6 w 28"/>
                <a:gd name="T3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0">
                  <a:moveTo>
                    <a:pt x="6" y="8"/>
                  </a:move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22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6" y="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9" name="Freeform 93"/>
            <p:cNvSpPr>
              <a:spLocks/>
            </p:cNvSpPr>
            <p:nvPr/>
          </p:nvSpPr>
          <p:spPr bwMode="auto">
            <a:xfrm>
              <a:off x="2379842" y="3930650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gradFill>
              <a:gsLst>
                <a:gs pos="0">
                  <a:srgbClr val="FFFF00"/>
                </a:gs>
                <a:gs pos="43000">
                  <a:srgbClr val="FF2F2F"/>
                </a:gs>
                <a:gs pos="90000">
                  <a:srgbClr val="4A25E7"/>
                </a:gs>
              </a:gsLst>
              <a:lin ang="5400000" scaled="0"/>
            </a:gra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0" name="Freeform 119"/>
            <p:cNvSpPr>
              <a:spLocks/>
            </p:cNvSpPr>
            <p:nvPr/>
          </p:nvSpPr>
          <p:spPr bwMode="auto">
            <a:xfrm>
              <a:off x="5185511" y="3082746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3132380" y="0"/>
            <a:ext cx="2880000" cy="1800000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s-ES" dirty="0" smtClean="0"/>
              <a:t>PASTORAL JUVENIL MARISTA (PJM) </a:t>
            </a:r>
            <a:endParaRPr lang="en-AU" dirty="0"/>
          </a:p>
          <a:p>
            <a:pPr lvl="0" algn="ctr"/>
            <a:r>
              <a:rPr lang="es-ES" dirty="0"/>
              <a:t>42.100 Adolescentes y jóvenes en 1.858 grupos animados por 4.803 hermanos y laicos maristas</a:t>
            </a:r>
            <a:endParaRPr lang="en-AU" dirty="0"/>
          </a:p>
        </p:txBody>
      </p:sp>
      <p:sp>
        <p:nvSpPr>
          <p:cNvPr id="4" name="Rectangle 3"/>
          <p:cNvSpPr/>
          <p:nvPr/>
        </p:nvSpPr>
        <p:spPr>
          <a:xfrm>
            <a:off x="6268442" y="0"/>
            <a:ext cx="2880000" cy="1800000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s-ES" dirty="0" smtClean="0"/>
              <a:t>GRUPOS Y MOVIMIENTOS DE LAICOS MARISTAS</a:t>
            </a:r>
            <a:endParaRPr lang="en-AU" dirty="0" smtClean="0"/>
          </a:p>
          <a:p>
            <a:pPr lvl="0" algn="ctr"/>
            <a:endParaRPr lang="es-ES" dirty="0" smtClean="0"/>
          </a:p>
          <a:p>
            <a:pPr lvl="0" algn="ctr"/>
            <a:r>
              <a:rPr lang="es-ES" dirty="0" smtClean="0"/>
              <a:t>4.184 </a:t>
            </a:r>
            <a:r>
              <a:rPr lang="es-ES" dirty="0"/>
              <a:t>laicos maristas en 321 grupos con participación de 363 Hermanos Maristas</a:t>
            </a:r>
            <a:endParaRPr lang="en-AU" dirty="0"/>
          </a:p>
        </p:txBody>
      </p:sp>
      <p:sp>
        <p:nvSpPr>
          <p:cNvPr id="5" name="Rectangle 4"/>
          <p:cNvSpPr/>
          <p:nvPr/>
        </p:nvSpPr>
        <p:spPr>
          <a:xfrm>
            <a:off x="-21253" y="0"/>
            <a:ext cx="2880000" cy="1800000"/>
          </a:xfrm>
          <a:prstGeom prst="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US" dirty="0" smtClean="0">
                <a:solidFill>
                  <a:schemeClr val="bg1"/>
                </a:solidFill>
              </a:rPr>
              <a:t>ESCUELAS y COLEGIOS</a:t>
            </a:r>
          </a:p>
          <a:p>
            <a:pPr algn="ctr"/>
            <a:endParaRPr lang="es-ES" dirty="0" smtClean="0"/>
          </a:p>
          <a:p>
            <a:pPr algn="ctr"/>
            <a:r>
              <a:rPr lang="es-ES" dirty="0" smtClean="0"/>
              <a:t>455.475 </a:t>
            </a:r>
            <a:r>
              <a:rPr lang="es-ES" dirty="0"/>
              <a:t>niños y jóvenes atendidos por 46.130 hermanos y laicos maristas en 503 Colegios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-7065" y="2491108"/>
            <a:ext cx="2880000" cy="1800000"/>
          </a:xfrm>
          <a:prstGeom prst="rect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/>
            <a:r>
              <a:rPr lang="es-ES" dirty="0" smtClean="0"/>
              <a:t>OBRAS SOCIALES</a:t>
            </a:r>
          </a:p>
          <a:p>
            <a:pPr algn="ctr"/>
            <a:endParaRPr lang="es-ES" dirty="0" smtClean="0"/>
          </a:p>
          <a:p>
            <a:pPr algn="ctr"/>
            <a:r>
              <a:rPr lang="es-ES" dirty="0" smtClean="0"/>
              <a:t>74.164 </a:t>
            </a:r>
            <a:r>
              <a:rPr lang="es-ES" dirty="0"/>
              <a:t>niños y jóvenes atendidos por 5.317 hermanos y laicos maristas en 216 Obras Sociales</a:t>
            </a:r>
            <a:endParaRPr lang="en-AU" dirty="0"/>
          </a:p>
        </p:txBody>
      </p:sp>
      <p:sp>
        <p:nvSpPr>
          <p:cNvPr id="7" name="Rectangle 6"/>
          <p:cNvSpPr/>
          <p:nvPr/>
        </p:nvSpPr>
        <p:spPr>
          <a:xfrm>
            <a:off x="-7065" y="5049380"/>
            <a:ext cx="2880000" cy="1800000"/>
          </a:xfrm>
          <a:prstGeom prst="rect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/>
            <a:r>
              <a:rPr lang="es-ES" dirty="0" smtClean="0"/>
              <a:t>INSTITUCIONES DE EDUCACIÓN SUPERIOR </a:t>
            </a:r>
          </a:p>
          <a:p>
            <a:pPr algn="ctr"/>
            <a:r>
              <a:rPr lang="es-ES" dirty="0" smtClean="0"/>
              <a:t>108.277 </a:t>
            </a:r>
            <a:r>
              <a:rPr lang="es-ES" dirty="0"/>
              <a:t>estudiantes atendidos por 13.096 hermanos y laicos maristas en 30 </a:t>
            </a:r>
            <a:r>
              <a:rPr lang="es-ES" dirty="0" smtClean="0"/>
              <a:t>Instituciones</a:t>
            </a:r>
            <a:endParaRPr lang="en-AU" dirty="0"/>
          </a:p>
        </p:txBody>
      </p:sp>
      <p:sp>
        <p:nvSpPr>
          <p:cNvPr id="8" name="Rectangle 7"/>
          <p:cNvSpPr/>
          <p:nvPr/>
        </p:nvSpPr>
        <p:spPr>
          <a:xfrm>
            <a:off x="6264000" y="5058000"/>
            <a:ext cx="2880000" cy="1800000"/>
          </a:xfrm>
          <a:prstGeom prst="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/>
            <a:r>
              <a:rPr lang="es-ES" dirty="0" smtClean="0"/>
              <a:t>HOSPITALES UNIVERSITARIOS MARISTAS</a:t>
            </a:r>
          </a:p>
          <a:p>
            <a:pPr algn="ctr"/>
            <a:r>
              <a:rPr lang="es-ES" dirty="0" smtClean="0"/>
              <a:t>512.911 </a:t>
            </a:r>
            <a:r>
              <a:rPr lang="es-ES" dirty="0"/>
              <a:t>personas atendidas al año por 5.091 profesionales de la salud en los 14 </a:t>
            </a:r>
            <a:r>
              <a:rPr lang="es-ES" dirty="0" smtClean="0"/>
              <a:t>hospitales</a:t>
            </a:r>
            <a:endParaRPr lang="en-AU" dirty="0"/>
          </a:p>
        </p:txBody>
      </p:sp>
      <p:sp>
        <p:nvSpPr>
          <p:cNvPr id="9" name="Rectangle 8"/>
          <p:cNvSpPr/>
          <p:nvPr/>
        </p:nvSpPr>
        <p:spPr>
          <a:xfrm>
            <a:off x="6268442" y="2524690"/>
            <a:ext cx="2880000" cy="1800000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/>
            <a:r>
              <a:rPr lang="es-ES" dirty="0" smtClean="0"/>
              <a:t>EDITORIALES MARISTAS</a:t>
            </a:r>
          </a:p>
          <a:p>
            <a:pPr algn="ctr"/>
            <a:endParaRPr lang="es-ES" dirty="0"/>
          </a:p>
          <a:p>
            <a:pPr algn="ctr"/>
            <a:r>
              <a:rPr lang="es-ES" dirty="0" smtClean="0"/>
              <a:t>Más </a:t>
            </a:r>
            <a:r>
              <a:rPr lang="es-ES" dirty="0"/>
              <a:t>de 53 millones de libros didácticos producidos al año por las 6 Editoriales maristas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128468" y="5049380"/>
            <a:ext cx="2880000" cy="1815882"/>
          </a:xfrm>
          <a:prstGeom prst="rect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r>
              <a:rPr lang="es-ES" sz="1400" i="1" dirty="0"/>
              <a:t>Salgamos deprisa con </a:t>
            </a:r>
            <a:r>
              <a:rPr lang="es-ES" sz="1400" i="1" dirty="0" smtClean="0"/>
              <a:t>María </a:t>
            </a:r>
            <a:r>
              <a:rPr lang="es-ES" sz="1400" i="1" dirty="0"/>
              <a:t>de la Visitación y Marcelino Champagnat al encuentro del joven </a:t>
            </a:r>
            <a:r>
              <a:rPr lang="es-ES" sz="1400" i="1" dirty="0" err="1"/>
              <a:t>Montagne</a:t>
            </a:r>
            <a:r>
              <a:rPr lang="es-ES" sz="1400" i="1" dirty="0"/>
              <a:t>. Llevemos a Jesucristo a los niños y jóvenes, especialmente a los niños más pobres, “en todas las diócesis del mundo”. En sus rostros descubrimos el rostro de Dios </a:t>
            </a:r>
            <a:r>
              <a:rPr lang="es-ES" sz="1100" i="1" dirty="0" smtClean="0"/>
              <a:t>(XXI </a:t>
            </a:r>
            <a:r>
              <a:rPr lang="es-ES" sz="1100" i="1" dirty="0"/>
              <a:t>CG)</a:t>
            </a:r>
            <a:endParaRPr lang="en-AU" sz="1400" dirty="0">
              <a:solidFill>
                <a:schemeClr val="bg1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2276745" y="4005063"/>
            <a:ext cx="4572000" cy="954107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/>
            <a:r>
              <a:rPr lang="es-ES" sz="1400" dirty="0">
                <a:solidFill>
                  <a:schemeClr val="bg1"/>
                </a:solidFill>
              </a:rPr>
              <a:t>24 Provincias 4 Distritos y 1 Sector </a:t>
            </a:r>
            <a:endParaRPr lang="es-ES" sz="1400" dirty="0" smtClean="0">
              <a:solidFill>
                <a:schemeClr val="bg1"/>
              </a:solidFill>
            </a:endParaRPr>
          </a:p>
          <a:p>
            <a:pPr lvl="0" algn="ctr"/>
            <a:r>
              <a:rPr lang="es-ES" sz="1400" dirty="0" smtClean="0">
                <a:solidFill>
                  <a:schemeClr val="bg1"/>
                </a:solidFill>
              </a:rPr>
              <a:t>de </a:t>
            </a:r>
            <a:r>
              <a:rPr lang="es-ES" sz="1400" dirty="0">
                <a:solidFill>
                  <a:schemeClr val="bg1"/>
                </a:solidFill>
              </a:rPr>
              <a:t>Misión Ad Gentes </a:t>
            </a:r>
            <a:r>
              <a:rPr lang="es-ES" sz="1400" dirty="0" smtClean="0">
                <a:solidFill>
                  <a:schemeClr val="bg1"/>
                </a:solidFill>
              </a:rPr>
              <a:t>en 79 </a:t>
            </a:r>
            <a:r>
              <a:rPr lang="es-ES" sz="1400" dirty="0">
                <a:solidFill>
                  <a:schemeClr val="bg1"/>
                </a:solidFill>
              </a:rPr>
              <a:t>países</a:t>
            </a:r>
            <a:endParaRPr lang="en-AU" sz="1400" dirty="0">
              <a:solidFill>
                <a:schemeClr val="bg1"/>
              </a:solidFill>
            </a:endParaRPr>
          </a:p>
          <a:p>
            <a:pPr algn="ctr"/>
            <a:r>
              <a:rPr lang="es-ES" sz="1400" dirty="0">
                <a:solidFill>
                  <a:schemeClr val="bg1"/>
                </a:solidFill>
              </a:rPr>
              <a:t>3.552 hermanos y 72.062 laicos maristas </a:t>
            </a:r>
            <a:endParaRPr lang="es-ES" sz="1400" dirty="0" smtClean="0">
              <a:solidFill>
                <a:schemeClr val="bg1"/>
              </a:solidFill>
            </a:endParaRPr>
          </a:p>
          <a:p>
            <a:pPr algn="ctr"/>
            <a:r>
              <a:rPr lang="es-ES" sz="1400" dirty="0" smtClean="0">
                <a:solidFill>
                  <a:schemeClr val="bg1"/>
                </a:solidFill>
              </a:rPr>
              <a:t>atendiendo </a:t>
            </a:r>
            <a:r>
              <a:rPr lang="es-ES" sz="1400" dirty="0">
                <a:solidFill>
                  <a:schemeClr val="bg1"/>
                </a:solidFill>
              </a:rPr>
              <a:t>a 654.392 niños y </a:t>
            </a:r>
            <a:r>
              <a:rPr lang="es-ES" sz="1400" dirty="0" smtClean="0">
                <a:solidFill>
                  <a:schemeClr val="bg1"/>
                </a:solidFill>
              </a:rPr>
              <a:t>jóvenes.</a:t>
            </a:r>
            <a:endParaRPr lang="en-AU" sz="1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2562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 advClick="0" advTm="56000">
        <p14:vortex dir="r"/>
      </p:transition>
    </mc:Choice>
    <mc:Fallback xmlns="">
      <p:transition spd="slow" advClick="0" advTm="5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0"/>
                            </p:stCondLst>
                            <p:childTnLst>
                              <p:par>
                                <p:cTn id="1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0"/>
                            </p:stCondLst>
                            <p:childTnLst>
                              <p:par>
                                <p:cTn id="1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8000"/>
                            </p:stCondLst>
                            <p:childTnLst>
                              <p:par>
                                <p:cTn id="2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0"/>
                            </p:stCondLst>
                            <p:childTnLst>
                              <p:par>
                                <p:cTn id="2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000"/>
                            </p:stCondLst>
                            <p:childTnLst>
                              <p:par>
                                <p:cTn id="2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4000"/>
                            </p:stCondLst>
                            <p:childTnLst>
                              <p:par>
                                <p:cTn id="3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5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" name="Freeform 68"/>
          <p:cNvSpPr>
            <a:spLocks/>
          </p:cNvSpPr>
          <p:nvPr/>
        </p:nvSpPr>
        <p:spPr bwMode="auto">
          <a:xfrm>
            <a:off x="2108559" y="315922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2" name="Freeform 234"/>
          <p:cNvSpPr>
            <a:spLocks/>
          </p:cNvSpPr>
          <p:nvPr/>
        </p:nvSpPr>
        <p:spPr bwMode="auto">
          <a:xfrm>
            <a:off x="6855107" y="307949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3" name="Freeform 242"/>
          <p:cNvSpPr>
            <a:spLocks/>
          </p:cNvSpPr>
          <p:nvPr/>
        </p:nvSpPr>
        <p:spPr bwMode="auto">
          <a:xfrm>
            <a:off x="6734316" y="314934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94" name="Group 493"/>
          <p:cNvGrpSpPr/>
          <p:nvPr/>
        </p:nvGrpSpPr>
        <p:grpSpPr>
          <a:xfrm>
            <a:off x="4872174" y="3323961"/>
            <a:ext cx="307979" cy="244465"/>
            <a:chOff x="3385960" y="3735401"/>
            <a:chExt cx="307979" cy="244465"/>
          </a:xfrm>
          <a:solidFill>
            <a:schemeClr val="bg2">
              <a:lumMod val="50000"/>
            </a:schemeClr>
          </a:solidFill>
        </p:grpSpPr>
        <p:sp>
          <p:nvSpPr>
            <p:cNvPr id="495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96" name="Freeform 495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2">
                  <a:lumMod val="2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497" name="Freeform 238"/>
          <p:cNvSpPr>
            <a:spLocks/>
          </p:cNvSpPr>
          <p:nvPr/>
        </p:nvSpPr>
        <p:spPr bwMode="auto">
          <a:xfrm>
            <a:off x="6501888" y="298600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8" name="Freeform 250"/>
          <p:cNvSpPr>
            <a:spLocks/>
          </p:cNvSpPr>
          <p:nvPr/>
        </p:nvSpPr>
        <p:spPr bwMode="auto">
          <a:xfrm>
            <a:off x="7395510" y="387659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9" name="Freeform 233"/>
          <p:cNvSpPr>
            <a:spLocks/>
          </p:cNvSpPr>
          <p:nvPr/>
        </p:nvSpPr>
        <p:spPr bwMode="auto">
          <a:xfrm>
            <a:off x="6859869" y="329874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0" name="Freeform 147"/>
          <p:cNvSpPr>
            <a:spLocks/>
          </p:cNvSpPr>
          <p:nvPr/>
        </p:nvSpPr>
        <p:spPr bwMode="auto">
          <a:xfrm>
            <a:off x="4615713" y="307252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1" name="Freeform 64"/>
          <p:cNvSpPr>
            <a:spLocks/>
          </p:cNvSpPr>
          <p:nvPr/>
        </p:nvSpPr>
        <p:spPr bwMode="auto">
          <a:xfrm>
            <a:off x="1995667" y="334972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2" name="Freeform 180"/>
          <p:cNvSpPr>
            <a:spLocks/>
          </p:cNvSpPr>
          <p:nvPr/>
        </p:nvSpPr>
        <p:spPr bwMode="auto">
          <a:xfrm>
            <a:off x="5132669" y="3553361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3" name="Freeform 145"/>
          <p:cNvSpPr>
            <a:spLocks/>
          </p:cNvSpPr>
          <p:nvPr/>
        </p:nvSpPr>
        <p:spPr bwMode="auto">
          <a:xfrm>
            <a:off x="3894278" y="334835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4" name="Freeform 69"/>
          <p:cNvSpPr>
            <a:spLocks/>
          </p:cNvSpPr>
          <p:nvPr/>
        </p:nvSpPr>
        <p:spPr bwMode="auto">
          <a:xfrm>
            <a:off x="2366528" y="324238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5" name="Freeform 172"/>
          <p:cNvSpPr>
            <a:spLocks/>
          </p:cNvSpPr>
          <p:nvPr/>
        </p:nvSpPr>
        <p:spPr bwMode="auto">
          <a:xfrm>
            <a:off x="5019957" y="369562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6" name="Freeform 161"/>
          <p:cNvSpPr>
            <a:spLocks/>
          </p:cNvSpPr>
          <p:nvPr/>
        </p:nvSpPr>
        <p:spPr bwMode="auto">
          <a:xfrm>
            <a:off x="4195903" y="3390205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7" name="Freeform 506"/>
          <p:cNvSpPr/>
          <p:nvPr/>
        </p:nvSpPr>
        <p:spPr bwMode="auto">
          <a:xfrm>
            <a:off x="8686538" y="370187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2">
                <a:lumMod val="2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508" name="Freeform 240"/>
          <p:cNvSpPr>
            <a:spLocks/>
          </p:cNvSpPr>
          <p:nvPr/>
        </p:nvSpPr>
        <p:spPr bwMode="auto">
          <a:xfrm>
            <a:off x="6001685" y="273042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9" name="Freeform 284"/>
          <p:cNvSpPr>
            <a:spLocks/>
          </p:cNvSpPr>
          <p:nvPr/>
        </p:nvSpPr>
        <p:spPr bwMode="auto">
          <a:xfrm>
            <a:off x="7461391" y="265104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0" name="Freeform 65"/>
          <p:cNvSpPr>
            <a:spLocks/>
          </p:cNvSpPr>
          <p:nvPr/>
        </p:nvSpPr>
        <p:spPr bwMode="auto">
          <a:xfrm>
            <a:off x="2043292" y="337494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1" name="Freeform 162"/>
          <p:cNvSpPr>
            <a:spLocks/>
          </p:cNvSpPr>
          <p:nvPr/>
        </p:nvSpPr>
        <p:spPr bwMode="auto">
          <a:xfrm>
            <a:off x="4064281" y="3403699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2" name="Freeform 129"/>
          <p:cNvSpPr>
            <a:spLocks/>
          </p:cNvSpPr>
          <p:nvPr/>
        </p:nvSpPr>
        <p:spPr bwMode="auto">
          <a:xfrm>
            <a:off x="5816741" y="269232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3" name="Freeform 155"/>
          <p:cNvSpPr>
            <a:spLocks/>
          </p:cNvSpPr>
          <p:nvPr/>
        </p:nvSpPr>
        <p:spPr bwMode="auto">
          <a:xfrm>
            <a:off x="4494494" y="3339842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4" name="Freeform 72"/>
          <p:cNvSpPr>
            <a:spLocks/>
          </p:cNvSpPr>
          <p:nvPr/>
        </p:nvSpPr>
        <p:spPr bwMode="auto">
          <a:xfrm>
            <a:off x="2552265" y="327670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5" name="Freeform 149"/>
          <p:cNvSpPr>
            <a:spLocks/>
          </p:cNvSpPr>
          <p:nvPr/>
        </p:nvSpPr>
        <p:spPr bwMode="auto">
          <a:xfrm>
            <a:off x="4646894" y="339399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6" name="Freeform 171"/>
          <p:cNvSpPr>
            <a:spLocks/>
          </p:cNvSpPr>
          <p:nvPr/>
        </p:nvSpPr>
        <p:spPr bwMode="auto">
          <a:xfrm>
            <a:off x="4831838" y="3881400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7" name="Freeform 176"/>
          <p:cNvSpPr>
            <a:spLocks/>
          </p:cNvSpPr>
          <p:nvPr/>
        </p:nvSpPr>
        <p:spPr bwMode="auto">
          <a:xfrm>
            <a:off x="4581013" y="3818652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8" name="Freeform 174"/>
          <p:cNvSpPr>
            <a:spLocks/>
          </p:cNvSpPr>
          <p:nvPr/>
        </p:nvSpPr>
        <p:spPr bwMode="auto">
          <a:xfrm>
            <a:off x="5007909" y="3695620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19" name="Group 518"/>
          <p:cNvGrpSpPr/>
          <p:nvPr/>
        </p:nvGrpSpPr>
        <p:grpSpPr>
          <a:xfrm>
            <a:off x="7540766" y="2444492"/>
            <a:ext cx="406400" cy="419100"/>
            <a:chOff x="7540766" y="2752546"/>
            <a:chExt cx="406400" cy="419100"/>
          </a:xfrm>
          <a:noFill/>
        </p:grpSpPr>
        <p:sp>
          <p:nvSpPr>
            <p:cNvPr id="520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1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2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3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24" name="Freeform 243"/>
          <p:cNvSpPr>
            <a:spLocks/>
          </p:cNvSpPr>
          <p:nvPr/>
        </p:nvSpPr>
        <p:spPr bwMode="auto">
          <a:xfrm>
            <a:off x="6801132" y="350468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5" name="Freeform 244"/>
          <p:cNvSpPr>
            <a:spLocks/>
          </p:cNvSpPr>
          <p:nvPr/>
        </p:nvSpPr>
        <p:spPr bwMode="auto">
          <a:xfrm>
            <a:off x="7042432" y="349833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6" name="Freeform 290"/>
          <p:cNvSpPr>
            <a:spLocks/>
          </p:cNvSpPr>
          <p:nvPr/>
        </p:nvSpPr>
        <p:spPr bwMode="auto">
          <a:xfrm>
            <a:off x="6876539" y="361069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7" name="Freeform 526"/>
          <p:cNvSpPr/>
          <p:nvPr/>
        </p:nvSpPr>
        <p:spPr bwMode="auto">
          <a:xfrm>
            <a:off x="7142452" y="307649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2">
                <a:lumMod val="2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528" name="Group 301"/>
          <p:cNvGrpSpPr>
            <a:grpSpLocks/>
          </p:cNvGrpSpPr>
          <p:nvPr/>
        </p:nvGrpSpPr>
        <p:grpSpPr bwMode="auto">
          <a:xfrm>
            <a:off x="7230410" y="3199705"/>
            <a:ext cx="234950" cy="320675"/>
            <a:chOff x="4561" y="2273"/>
            <a:chExt cx="148" cy="202"/>
          </a:xfrm>
          <a:noFill/>
        </p:grpSpPr>
        <p:sp>
          <p:nvSpPr>
            <p:cNvPr id="529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0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1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2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3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4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5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36" name="Freeform 156"/>
          <p:cNvSpPr>
            <a:spLocks/>
          </p:cNvSpPr>
          <p:nvPr/>
        </p:nvSpPr>
        <p:spPr bwMode="auto">
          <a:xfrm>
            <a:off x="4346856" y="331779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7" name="Freeform 169"/>
          <p:cNvSpPr>
            <a:spLocks/>
          </p:cNvSpPr>
          <p:nvPr/>
        </p:nvSpPr>
        <p:spPr bwMode="auto">
          <a:xfrm>
            <a:off x="5049326" y="393374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8" name="Freeform 201"/>
          <p:cNvSpPr>
            <a:spLocks/>
          </p:cNvSpPr>
          <p:nvPr/>
        </p:nvSpPr>
        <p:spPr bwMode="auto">
          <a:xfrm>
            <a:off x="4037153" y="2534364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39" name="Group 538"/>
          <p:cNvGrpSpPr/>
          <p:nvPr/>
        </p:nvGrpSpPr>
        <p:grpSpPr>
          <a:xfrm>
            <a:off x="7830420" y="3736896"/>
            <a:ext cx="377825" cy="206375"/>
            <a:chOff x="7840663" y="4144963"/>
            <a:chExt cx="377825" cy="206375"/>
          </a:xfrm>
          <a:noFill/>
        </p:grpSpPr>
        <p:sp>
          <p:nvSpPr>
            <p:cNvPr id="540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1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2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43" name="Freeform 170"/>
          <p:cNvSpPr>
            <a:spLocks/>
          </p:cNvSpPr>
          <p:nvPr/>
        </p:nvSpPr>
        <p:spPr bwMode="auto">
          <a:xfrm>
            <a:off x="5102366" y="3914034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4" name="Freeform 166"/>
          <p:cNvSpPr>
            <a:spLocks/>
          </p:cNvSpPr>
          <p:nvPr/>
        </p:nvSpPr>
        <p:spPr bwMode="auto">
          <a:xfrm>
            <a:off x="4915182" y="4070275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5" name="Freeform 206"/>
          <p:cNvSpPr>
            <a:spLocks/>
          </p:cNvSpPr>
          <p:nvPr/>
        </p:nvSpPr>
        <p:spPr bwMode="auto">
          <a:xfrm>
            <a:off x="4361712" y="2176432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46" name="Group 545"/>
          <p:cNvGrpSpPr/>
          <p:nvPr/>
        </p:nvGrpSpPr>
        <p:grpSpPr>
          <a:xfrm>
            <a:off x="8235297" y="3847227"/>
            <a:ext cx="130969" cy="99219"/>
            <a:chOff x="8246269" y="4255294"/>
            <a:chExt cx="130969" cy="99219"/>
          </a:xfrm>
          <a:noFill/>
        </p:grpSpPr>
        <p:sp>
          <p:nvSpPr>
            <p:cNvPr id="547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8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9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50" name="Freeform 549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51" name="Freeform 550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552" name="Freeform 61"/>
          <p:cNvSpPr>
            <a:spLocks/>
          </p:cNvSpPr>
          <p:nvPr/>
        </p:nvSpPr>
        <p:spPr bwMode="auto">
          <a:xfrm>
            <a:off x="1922536" y="329892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3" name="Freeform 63"/>
          <p:cNvSpPr>
            <a:spLocks/>
          </p:cNvSpPr>
          <p:nvPr/>
        </p:nvSpPr>
        <p:spPr bwMode="auto">
          <a:xfrm>
            <a:off x="1982967" y="338565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4" name="Freeform 210"/>
          <p:cNvSpPr>
            <a:spLocks/>
          </p:cNvSpPr>
          <p:nvPr/>
        </p:nvSpPr>
        <p:spPr bwMode="auto">
          <a:xfrm>
            <a:off x="4430994" y="2129552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5" name="Freeform 177"/>
          <p:cNvSpPr>
            <a:spLocks/>
          </p:cNvSpPr>
          <p:nvPr/>
        </p:nvSpPr>
        <p:spPr bwMode="auto">
          <a:xfrm>
            <a:off x="4591191" y="3533737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6" name="Freeform 239"/>
          <p:cNvSpPr>
            <a:spLocks/>
          </p:cNvSpPr>
          <p:nvPr/>
        </p:nvSpPr>
        <p:spPr bwMode="auto">
          <a:xfrm>
            <a:off x="6288229" y="342477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7" name="Freeform 164"/>
          <p:cNvSpPr>
            <a:spLocks/>
          </p:cNvSpPr>
          <p:nvPr/>
        </p:nvSpPr>
        <p:spPr bwMode="auto">
          <a:xfrm>
            <a:off x="5365891" y="3974048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8" name="Freeform 225"/>
          <p:cNvSpPr>
            <a:spLocks/>
          </p:cNvSpPr>
          <p:nvPr/>
        </p:nvSpPr>
        <p:spPr bwMode="auto">
          <a:xfrm>
            <a:off x="4804056" y="234942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9" name="Freeform 215"/>
          <p:cNvSpPr>
            <a:spLocks/>
          </p:cNvSpPr>
          <p:nvPr/>
        </p:nvSpPr>
        <p:spPr bwMode="auto">
          <a:xfrm>
            <a:off x="4691997" y="233971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60" name="Freeform 229"/>
          <p:cNvSpPr>
            <a:spLocks/>
          </p:cNvSpPr>
          <p:nvPr/>
        </p:nvSpPr>
        <p:spPr bwMode="auto">
          <a:xfrm>
            <a:off x="4784866" y="255579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61" name="Group 560"/>
          <p:cNvGrpSpPr/>
          <p:nvPr/>
        </p:nvGrpSpPr>
        <p:grpSpPr>
          <a:xfrm>
            <a:off x="8458081" y="3992093"/>
            <a:ext cx="106193" cy="190500"/>
            <a:chOff x="8469053" y="4400550"/>
            <a:chExt cx="106193" cy="190500"/>
          </a:xfrm>
          <a:noFill/>
        </p:grpSpPr>
        <p:sp>
          <p:nvSpPr>
            <p:cNvPr id="562" name="Freeform 561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63" name="Freeform 562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65" name="Freeform 564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66" name="Freeform 565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67" name="Freeform 566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68" name="Freeform 567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569" name="Freeform 120"/>
          <p:cNvSpPr>
            <a:spLocks/>
          </p:cNvSpPr>
          <p:nvPr/>
        </p:nvSpPr>
        <p:spPr bwMode="auto">
          <a:xfrm>
            <a:off x="5192854" y="269073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0" name="Freeform 5"/>
          <p:cNvSpPr>
            <a:spLocks/>
          </p:cNvSpPr>
          <p:nvPr/>
        </p:nvSpPr>
        <p:spPr bwMode="auto">
          <a:xfrm>
            <a:off x="1290022" y="289839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1" name="Freeform 119"/>
          <p:cNvSpPr>
            <a:spLocks/>
          </p:cNvSpPr>
          <p:nvPr/>
        </p:nvSpPr>
        <p:spPr bwMode="auto">
          <a:xfrm>
            <a:off x="5182534" y="2773283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3175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2" name="Freeform 199"/>
          <p:cNvSpPr>
            <a:spLocks/>
          </p:cNvSpPr>
          <p:nvPr/>
        </p:nvSpPr>
        <p:spPr bwMode="auto">
          <a:xfrm>
            <a:off x="4429851" y="2362121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3" name="Freeform 286"/>
          <p:cNvSpPr>
            <a:spLocks/>
          </p:cNvSpPr>
          <p:nvPr/>
        </p:nvSpPr>
        <p:spPr bwMode="auto">
          <a:xfrm>
            <a:off x="6128794" y="218064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4" name="Freeform 139"/>
          <p:cNvSpPr>
            <a:spLocks/>
          </p:cNvSpPr>
          <p:nvPr/>
        </p:nvSpPr>
        <p:spPr bwMode="auto">
          <a:xfrm>
            <a:off x="4056203" y="2696289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5" name="Freeform 574"/>
          <p:cNvSpPr/>
          <p:nvPr/>
        </p:nvSpPr>
        <p:spPr bwMode="auto">
          <a:xfrm>
            <a:off x="8808882" y="411630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noFill/>
          <a:ln w="1270" cap="flat" cmpd="sng" algn="ctr">
            <a:solidFill>
              <a:schemeClr val="bg2">
                <a:lumMod val="2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576" name="Freeform 575"/>
          <p:cNvSpPr/>
          <p:nvPr/>
        </p:nvSpPr>
        <p:spPr bwMode="auto">
          <a:xfrm>
            <a:off x="8828228" y="408278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noFill/>
          <a:ln w="3175" cap="flat" cmpd="sng" algn="ctr">
            <a:solidFill>
              <a:schemeClr val="bg2">
                <a:lumMod val="2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577" name="Group 576"/>
          <p:cNvGrpSpPr/>
          <p:nvPr/>
        </p:nvGrpSpPr>
        <p:grpSpPr>
          <a:xfrm>
            <a:off x="9048690" y="4005906"/>
            <a:ext cx="51278" cy="38101"/>
            <a:chOff x="9048690" y="4316956"/>
            <a:chExt cx="51278" cy="38101"/>
          </a:xfrm>
          <a:noFill/>
        </p:grpSpPr>
        <p:sp>
          <p:nvSpPr>
            <p:cNvPr id="578" name="Freeform 577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79" name="Freeform 578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580" name="Freeform 204"/>
          <p:cNvSpPr>
            <a:spLocks/>
          </p:cNvSpPr>
          <p:nvPr/>
        </p:nvSpPr>
        <p:spPr bwMode="auto">
          <a:xfrm>
            <a:off x="4490300" y="2576701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81" name="Freeform 221"/>
          <p:cNvSpPr>
            <a:spLocks/>
          </p:cNvSpPr>
          <p:nvPr/>
        </p:nvSpPr>
        <p:spPr bwMode="auto">
          <a:xfrm>
            <a:off x="4599838" y="2665601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82" name="Freeform 222"/>
          <p:cNvSpPr>
            <a:spLocks/>
          </p:cNvSpPr>
          <p:nvPr/>
        </p:nvSpPr>
        <p:spPr bwMode="auto">
          <a:xfrm>
            <a:off x="4452200" y="2389376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83" name="Group 39"/>
          <p:cNvGrpSpPr>
            <a:grpSpLocks/>
          </p:cNvGrpSpPr>
          <p:nvPr/>
        </p:nvGrpSpPr>
        <p:grpSpPr bwMode="auto">
          <a:xfrm>
            <a:off x="26495" y="1554808"/>
            <a:ext cx="942975" cy="736600"/>
            <a:chOff x="44" y="1185"/>
            <a:chExt cx="594" cy="464"/>
          </a:xfrm>
          <a:noFill/>
        </p:grpSpPr>
        <p:sp>
          <p:nvSpPr>
            <p:cNvPr id="584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5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6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7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8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9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0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1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2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3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4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5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96" name="Freeform 52"/>
          <p:cNvSpPr>
            <a:spLocks/>
          </p:cNvSpPr>
          <p:nvPr/>
        </p:nvSpPr>
        <p:spPr bwMode="auto">
          <a:xfrm>
            <a:off x="1105995" y="239618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97" name="Freeform 202"/>
          <p:cNvSpPr>
            <a:spLocks/>
          </p:cNvSpPr>
          <p:nvPr/>
        </p:nvSpPr>
        <p:spPr bwMode="auto">
          <a:xfrm>
            <a:off x="4042715" y="2492770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98" name="Group 597"/>
          <p:cNvGrpSpPr>
            <a:grpSpLocks/>
          </p:cNvGrpSpPr>
          <p:nvPr/>
        </p:nvGrpSpPr>
        <p:grpSpPr bwMode="auto">
          <a:xfrm>
            <a:off x="691790" y="916460"/>
            <a:ext cx="2222500" cy="1711325"/>
            <a:chOff x="464" y="783"/>
            <a:chExt cx="1400" cy="1078"/>
          </a:xfrm>
          <a:noFill/>
        </p:grpSpPr>
        <p:sp>
          <p:nvSpPr>
            <p:cNvPr id="599" name="Freeform 598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0" name="Freeform 599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4" name="Freeform 603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5" name="Freeform 604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6" name="Freeform 605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7" name="Freeform 606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8" name="Freeform 607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9" name="Freeform 608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0" name="Freeform 609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1" name="Freeform 610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2" name="Freeform 611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3" name="Freeform 612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4" name="Freeform 613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5" name="Freeform 614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6" name="Freeform 615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7" name="Freeform 616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8" name="Freeform 617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9" name="Freeform 618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0" name="Freeform 619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1" name="Freeform 620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2" name="Freeform 621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3" name="Freeform 622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4" name="Freeform 623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5" name="Freeform 624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6" name="Freeform 625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7" name="Freeform 626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8" name="Freeform 627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9" name="Freeform 628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630" name="Group 629"/>
          <p:cNvGrpSpPr/>
          <p:nvPr/>
        </p:nvGrpSpPr>
        <p:grpSpPr>
          <a:xfrm>
            <a:off x="8474215" y="4567889"/>
            <a:ext cx="298450" cy="368300"/>
            <a:chOff x="8485188" y="4976813"/>
            <a:chExt cx="298450" cy="368300"/>
          </a:xfrm>
          <a:noFill/>
        </p:grpSpPr>
        <p:sp>
          <p:nvSpPr>
            <p:cNvPr id="631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32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33" name="Freeform 266"/>
          <p:cNvSpPr>
            <a:spLocks/>
          </p:cNvSpPr>
          <p:nvPr/>
        </p:nvSpPr>
        <p:spPr bwMode="auto">
          <a:xfrm>
            <a:off x="8416579" y="418792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4" name="Freeform 269"/>
          <p:cNvSpPr>
            <a:spLocks/>
          </p:cNvSpPr>
          <p:nvPr/>
        </p:nvSpPr>
        <p:spPr bwMode="auto">
          <a:xfrm>
            <a:off x="7922496" y="475203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5" name="Freeform 270"/>
          <p:cNvSpPr>
            <a:spLocks/>
          </p:cNvSpPr>
          <p:nvPr/>
        </p:nvSpPr>
        <p:spPr bwMode="auto">
          <a:xfrm>
            <a:off x="7128746" y="394558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6" name="Freeform 165"/>
          <p:cNvSpPr>
            <a:spLocks/>
          </p:cNvSpPr>
          <p:nvPr/>
        </p:nvSpPr>
        <p:spPr bwMode="auto">
          <a:xfrm>
            <a:off x="4697312" y="4238546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7" name="Freeform 198"/>
          <p:cNvSpPr>
            <a:spLocks/>
          </p:cNvSpPr>
          <p:nvPr/>
        </p:nvSpPr>
        <p:spPr bwMode="auto">
          <a:xfrm>
            <a:off x="4018103" y="2144513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8" name="Freeform 205"/>
          <p:cNvSpPr>
            <a:spLocks/>
          </p:cNvSpPr>
          <p:nvPr/>
        </p:nvSpPr>
        <p:spPr bwMode="auto">
          <a:xfrm>
            <a:off x="4351270" y="2251725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9" name="Freeform 196"/>
          <p:cNvSpPr>
            <a:spLocks/>
          </p:cNvSpPr>
          <p:nvPr/>
        </p:nvSpPr>
        <p:spPr bwMode="auto">
          <a:xfrm>
            <a:off x="4128370" y="1988888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640" name="Freeform 200"/>
          <p:cNvSpPr>
            <a:spLocks/>
          </p:cNvSpPr>
          <p:nvPr/>
        </p:nvSpPr>
        <p:spPr bwMode="auto">
          <a:xfrm>
            <a:off x="4158724" y="2256599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41" name="Freeform 58"/>
          <p:cNvSpPr>
            <a:spLocks/>
          </p:cNvSpPr>
          <p:nvPr/>
        </p:nvSpPr>
        <p:spPr bwMode="auto">
          <a:xfrm>
            <a:off x="9233788" y="313115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42" name="Freeform 59"/>
          <p:cNvSpPr>
            <a:spLocks/>
          </p:cNvSpPr>
          <p:nvPr/>
        </p:nvSpPr>
        <p:spPr bwMode="auto">
          <a:xfrm>
            <a:off x="9233788" y="313115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643" name="Group 298"/>
          <p:cNvGrpSpPr>
            <a:grpSpLocks/>
          </p:cNvGrpSpPr>
          <p:nvPr/>
        </p:nvGrpSpPr>
        <p:grpSpPr bwMode="auto">
          <a:xfrm>
            <a:off x="4969016" y="949246"/>
            <a:ext cx="4095750" cy="1793875"/>
            <a:chOff x="3137" y="855"/>
            <a:chExt cx="2580" cy="1130"/>
          </a:xfrm>
          <a:noFill/>
        </p:grpSpPr>
        <p:sp>
          <p:nvSpPr>
            <p:cNvPr id="644" name="Freeform 643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45" name="Freeform 644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46" name="Freeform 645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47" name="Freeform 646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48" name="Freeform 647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49" name="Freeform 648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0" name="Freeform 649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1" name="Freeform 650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2" name="Freeform 651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3" name="Freeform 652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4" name="Freeform 653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5" name="Freeform 654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6" name="Freeform 655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7" name="Freeform 656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8" name="Freeform 657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9" name="Freeform 658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0" name="Freeform 659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1" name="Freeform 660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2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3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4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5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6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67" name="Freeform 136"/>
          <p:cNvSpPr>
            <a:spLocks/>
          </p:cNvSpPr>
          <p:nvPr/>
        </p:nvSpPr>
        <p:spPr bwMode="auto">
          <a:xfrm>
            <a:off x="4899166" y="2841546"/>
            <a:ext cx="273050" cy="27305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68" name="Freeform 137"/>
          <p:cNvSpPr>
            <a:spLocks/>
          </p:cNvSpPr>
          <p:nvPr/>
        </p:nvSpPr>
        <p:spPr bwMode="auto">
          <a:xfrm>
            <a:off x="4513403" y="2803446"/>
            <a:ext cx="395288" cy="352425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69" name="Freeform 138"/>
          <p:cNvSpPr>
            <a:spLocks/>
          </p:cNvSpPr>
          <p:nvPr/>
        </p:nvSpPr>
        <p:spPr bwMode="auto">
          <a:xfrm>
            <a:off x="4465778" y="2685971"/>
            <a:ext cx="103188" cy="193675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0" name="Freeform 139"/>
          <p:cNvSpPr>
            <a:spLocks/>
          </p:cNvSpPr>
          <p:nvPr/>
        </p:nvSpPr>
        <p:spPr bwMode="auto">
          <a:xfrm>
            <a:off x="4058584" y="2695316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1" name="Freeform 140"/>
          <p:cNvSpPr>
            <a:spLocks/>
          </p:cNvSpPr>
          <p:nvPr/>
        </p:nvSpPr>
        <p:spPr bwMode="auto">
          <a:xfrm>
            <a:off x="3948253" y="2727246"/>
            <a:ext cx="298450" cy="228600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2" name="Freeform 141"/>
          <p:cNvSpPr>
            <a:spLocks/>
          </p:cNvSpPr>
          <p:nvPr/>
        </p:nvSpPr>
        <p:spPr bwMode="auto">
          <a:xfrm>
            <a:off x="3846653" y="2955846"/>
            <a:ext cx="209550" cy="168275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3" name="Freeform 142"/>
          <p:cNvSpPr>
            <a:spLocks/>
          </p:cNvSpPr>
          <p:nvPr/>
        </p:nvSpPr>
        <p:spPr bwMode="auto">
          <a:xfrm>
            <a:off x="3859353" y="3346371"/>
            <a:ext cx="76200" cy="44450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4" name="Freeform 143"/>
          <p:cNvSpPr>
            <a:spLocks/>
          </p:cNvSpPr>
          <p:nvPr/>
        </p:nvSpPr>
        <p:spPr bwMode="auto">
          <a:xfrm>
            <a:off x="3945078" y="3416221"/>
            <a:ext cx="69850" cy="76200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5" name="Freeform 144"/>
          <p:cNvSpPr>
            <a:spLocks/>
          </p:cNvSpPr>
          <p:nvPr/>
        </p:nvSpPr>
        <p:spPr bwMode="auto">
          <a:xfrm>
            <a:off x="3846653" y="2955846"/>
            <a:ext cx="314325" cy="339725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6" name="Freeform 145"/>
          <p:cNvSpPr>
            <a:spLocks/>
          </p:cNvSpPr>
          <p:nvPr/>
        </p:nvSpPr>
        <p:spPr bwMode="auto">
          <a:xfrm>
            <a:off x="3894278" y="334637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677" name="Freeform 146"/>
          <p:cNvSpPr>
            <a:spLocks/>
          </p:cNvSpPr>
          <p:nvPr/>
        </p:nvSpPr>
        <p:spPr bwMode="auto">
          <a:xfrm>
            <a:off x="3983178" y="3454321"/>
            <a:ext cx="104775" cy="104775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8" name="Freeform 147"/>
          <p:cNvSpPr>
            <a:spLocks/>
          </p:cNvSpPr>
          <p:nvPr/>
        </p:nvSpPr>
        <p:spPr bwMode="auto">
          <a:xfrm>
            <a:off x="4613416" y="307014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679" name="Freeform 148"/>
          <p:cNvSpPr>
            <a:spLocks/>
          </p:cNvSpPr>
          <p:nvPr/>
        </p:nvSpPr>
        <p:spPr bwMode="auto">
          <a:xfrm>
            <a:off x="4278453" y="3063796"/>
            <a:ext cx="398463" cy="307975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0" name="Freeform 149"/>
          <p:cNvSpPr>
            <a:spLocks/>
          </p:cNvSpPr>
          <p:nvPr/>
        </p:nvSpPr>
        <p:spPr bwMode="auto">
          <a:xfrm>
            <a:off x="4645166" y="339399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1" name="Freeform 150"/>
          <p:cNvSpPr>
            <a:spLocks/>
          </p:cNvSpPr>
          <p:nvPr/>
        </p:nvSpPr>
        <p:spPr bwMode="auto">
          <a:xfrm>
            <a:off x="4829316" y="3082846"/>
            <a:ext cx="419100" cy="488950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2" name="Freeform 151"/>
          <p:cNvSpPr>
            <a:spLocks/>
          </p:cNvSpPr>
          <p:nvPr/>
        </p:nvSpPr>
        <p:spPr bwMode="auto">
          <a:xfrm>
            <a:off x="5194441" y="3219371"/>
            <a:ext cx="158750" cy="13652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3" name="Freeform 152"/>
          <p:cNvSpPr>
            <a:spLocks/>
          </p:cNvSpPr>
          <p:nvPr/>
        </p:nvSpPr>
        <p:spPr bwMode="auto">
          <a:xfrm>
            <a:off x="5330966" y="3340021"/>
            <a:ext cx="34925" cy="53975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4" name="Freeform 153"/>
          <p:cNvSpPr>
            <a:spLocks/>
          </p:cNvSpPr>
          <p:nvPr/>
        </p:nvSpPr>
        <p:spPr bwMode="auto">
          <a:xfrm>
            <a:off x="5305566" y="3368596"/>
            <a:ext cx="263525" cy="342900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5" name="Freeform 154"/>
          <p:cNvSpPr>
            <a:spLocks/>
          </p:cNvSpPr>
          <p:nvPr/>
        </p:nvSpPr>
        <p:spPr bwMode="auto">
          <a:xfrm>
            <a:off x="5105541" y="3298746"/>
            <a:ext cx="371475" cy="282575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6" name="Freeform 155"/>
          <p:cNvSpPr>
            <a:spLocks/>
          </p:cNvSpPr>
          <p:nvPr/>
        </p:nvSpPr>
        <p:spPr bwMode="auto">
          <a:xfrm>
            <a:off x="4494353" y="3340021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687" name="Freeform 156"/>
          <p:cNvSpPr>
            <a:spLocks/>
          </p:cNvSpPr>
          <p:nvPr/>
        </p:nvSpPr>
        <p:spPr bwMode="auto">
          <a:xfrm>
            <a:off x="4345128" y="331779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8" name="Freeform 157"/>
          <p:cNvSpPr>
            <a:spLocks/>
          </p:cNvSpPr>
          <p:nvPr/>
        </p:nvSpPr>
        <p:spPr bwMode="auto">
          <a:xfrm>
            <a:off x="4294328" y="3355896"/>
            <a:ext cx="85725" cy="152400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9" name="Freeform 158"/>
          <p:cNvSpPr>
            <a:spLocks/>
          </p:cNvSpPr>
          <p:nvPr/>
        </p:nvSpPr>
        <p:spPr bwMode="auto">
          <a:xfrm>
            <a:off x="4265753" y="3387646"/>
            <a:ext cx="47625" cy="127000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0" name="Freeform 159"/>
          <p:cNvSpPr>
            <a:spLocks/>
          </p:cNvSpPr>
          <p:nvPr/>
        </p:nvSpPr>
        <p:spPr bwMode="auto">
          <a:xfrm>
            <a:off x="3970478" y="3032046"/>
            <a:ext cx="409575" cy="374650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1" name="Freeform 160"/>
          <p:cNvSpPr>
            <a:spLocks/>
          </p:cNvSpPr>
          <p:nvPr/>
        </p:nvSpPr>
        <p:spPr bwMode="auto">
          <a:xfrm>
            <a:off x="4135578" y="3289221"/>
            <a:ext cx="190500" cy="13652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2" name="Freeform 161"/>
          <p:cNvSpPr>
            <a:spLocks/>
          </p:cNvSpPr>
          <p:nvPr/>
        </p:nvSpPr>
        <p:spPr bwMode="auto">
          <a:xfrm>
            <a:off x="4195903" y="3387646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693" name="Freeform 162"/>
          <p:cNvSpPr>
            <a:spLocks/>
          </p:cNvSpPr>
          <p:nvPr/>
        </p:nvSpPr>
        <p:spPr bwMode="auto">
          <a:xfrm>
            <a:off x="4062553" y="3403521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694" name="Freeform 163"/>
          <p:cNvSpPr>
            <a:spLocks/>
          </p:cNvSpPr>
          <p:nvPr/>
        </p:nvSpPr>
        <p:spPr bwMode="auto">
          <a:xfrm>
            <a:off x="4516578" y="3609896"/>
            <a:ext cx="46038" cy="38100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5" name="Freeform 164"/>
          <p:cNvSpPr>
            <a:spLocks/>
          </p:cNvSpPr>
          <p:nvPr/>
        </p:nvSpPr>
        <p:spPr bwMode="auto">
          <a:xfrm>
            <a:off x="5365891" y="3971846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6" name="Freeform 165"/>
          <p:cNvSpPr>
            <a:spLocks/>
          </p:cNvSpPr>
          <p:nvPr/>
        </p:nvSpPr>
        <p:spPr bwMode="auto">
          <a:xfrm>
            <a:off x="4695966" y="4235371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7" name="Freeform 166"/>
          <p:cNvSpPr>
            <a:spLocks/>
          </p:cNvSpPr>
          <p:nvPr/>
        </p:nvSpPr>
        <p:spPr bwMode="auto">
          <a:xfrm>
            <a:off x="4915041" y="4070271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8" name="Freeform 167"/>
          <p:cNvSpPr>
            <a:spLocks/>
          </p:cNvSpPr>
          <p:nvPr/>
        </p:nvSpPr>
        <p:spPr bwMode="auto">
          <a:xfrm>
            <a:off x="4781691" y="4127421"/>
            <a:ext cx="228600" cy="231775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9" name="Freeform 168"/>
          <p:cNvSpPr>
            <a:spLocks/>
          </p:cNvSpPr>
          <p:nvPr/>
        </p:nvSpPr>
        <p:spPr bwMode="auto">
          <a:xfrm>
            <a:off x="4581666" y="4111546"/>
            <a:ext cx="225425" cy="304800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0" name="Freeform 169"/>
          <p:cNvSpPr>
            <a:spLocks/>
          </p:cNvSpPr>
          <p:nvPr/>
        </p:nvSpPr>
        <p:spPr bwMode="auto">
          <a:xfrm>
            <a:off x="5045216" y="393374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1" name="Freeform 170"/>
          <p:cNvSpPr>
            <a:spLocks/>
          </p:cNvSpPr>
          <p:nvPr/>
        </p:nvSpPr>
        <p:spPr bwMode="auto">
          <a:xfrm>
            <a:off x="5102366" y="3911521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2" name="Freeform 171"/>
          <p:cNvSpPr>
            <a:spLocks/>
          </p:cNvSpPr>
          <p:nvPr/>
        </p:nvSpPr>
        <p:spPr bwMode="auto">
          <a:xfrm>
            <a:off x="4832491" y="3879771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3" name="Freeform 172"/>
          <p:cNvSpPr>
            <a:spLocks/>
          </p:cNvSpPr>
          <p:nvPr/>
        </p:nvSpPr>
        <p:spPr bwMode="auto">
          <a:xfrm>
            <a:off x="5019816" y="369562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4" name="Freeform 173"/>
          <p:cNvSpPr>
            <a:spLocks/>
          </p:cNvSpPr>
          <p:nvPr/>
        </p:nvSpPr>
        <p:spPr bwMode="auto">
          <a:xfrm>
            <a:off x="5016641" y="3727371"/>
            <a:ext cx="34925" cy="57150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5" name="Freeform 174"/>
          <p:cNvSpPr>
            <a:spLocks/>
          </p:cNvSpPr>
          <p:nvPr/>
        </p:nvSpPr>
        <p:spPr bwMode="auto">
          <a:xfrm>
            <a:off x="5007116" y="3695621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6" name="Freeform 175"/>
          <p:cNvSpPr>
            <a:spLocks/>
          </p:cNvSpPr>
          <p:nvPr/>
        </p:nvSpPr>
        <p:spPr bwMode="auto">
          <a:xfrm>
            <a:off x="5022991" y="3565446"/>
            <a:ext cx="136525" cy="133350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7" name="Freeform 176"/>
          <p:cNvSpPr>
            <a:spLocks/>
          </p:cNvSpPr>
          <p:nvPr/>
        </p:nvSpPr>
        <p:spPr bwMode="auto">
          <a:xfrm>
            <a:off x="4581666" y="3816271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8" name="Freeform 177"/>
          <p:cNvSpPr>
            <a:spLocks/>
          </p:cNvSpPr>
          <p:nvPr/>
        </p:nvSpPr>
        <p:spPr bwMode="auto">
          <a:xfrm>
            <a:off x="4591191" y="3533696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9" name="Freeform 178"/>
          <p:cNvSpPr>
            <a:spLocks/>
          </p:cNvSpPr>
          <p:nvPr/>
        </p:nvSpPr>
        <p:spPr bwMode="auto">
          <a:xfrm>
            <a:off x="4581666" y="3781346"/>
            <a:ext cx="19050" cy="31750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0" name="Freeform 179"/>
          <p:cNvSpPr>
            <a:spLocks/>
          </p:cNvSpPr>
          <p:nvPr/>
        </p:nvSpPr>
        <p:spPr bwMode="auto">
          <a:xfrm>
            <a:off x="4557853" y="3578146"/>
            <a:ext cx="185738" cy="20955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1" name="Freeform 180"/>
          <p:cNvSpPr>
            <a:spLocks/>
          </p:cNvSpPr>
          <p:nvPr/>
        </p:nvSpPr>
        <p:spPr bwMode="auto">
          <a:xfrm>
            <a:off x="5130941" y="3552746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rgbClr val="C00000"/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2" name="Freeform 181"/>
          <p:cNvSpPr>
            <a:spLocks/>
          </p:cNvSpPr>
          <p:nvPr/>
        </p:nvSpPr>
        <p:spPr bwMode="auto">
          <a:xfrm>
            <a:off x="4500703" y="3609896"/>
            <a:ext cx="141288" cy="152400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3" name="Freeform 182"/>
          <p:cNvSpPr>
            <a:spLocks/>
          </p:cNvSpPr>
          <p:nvPr/>
        </p:nvSpPr>
        <p:spPr bwMode="auto">
          <a:xfrm>
            <a:off x="3849828" y="332097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4" name="Freeform 183"/>
          <p:cNvSpPr>
            <a:spLocks/>
          </p:cNvSpPr>
          <p:nvPr/>
        </p:nvSpPr>
        <p:spPr bwMode="auto">
          <a:xfrm>
            <a:off x="3849828" y="332097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5" name="Freeform 184"/>
          <p:cNvSpPr>
            <a:spLocks/>
          </p:cNvSpPr>
          <p:nvPr/>
        </p:nvSpPr>
        <p:spPr bwMode="auto">
          <a:xfrm>
            <a:off x="3843478" y="3247623"/>
            <a:ext cx="146050" cy="111125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6" name="Freeform 185"/>
          <p:cNvSpPr>
            <a:spLocks/>
          </p:cNvSpPr>
          <p:nvPr/>
        </p:nvSpPr>
        <p:spPr bwMode="auto">
          <a:xfrm>
            <a:off x="5040453" y="4325859"/>
            <a:ext cx="60325" cy="57150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/>
          </a:sp3d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7" name="Freeform 186"/>
          <p:cNvSpPr>
            <a:spLocks/>
          </p:cNvSpPr>
          <p:nvPr/>
        </p:nvSpPr>
        <p:spPr bwMode="auto">
          <a:xfrm>
            <a:off x="4957903" y="4383009"/>
            <a:ext cx="50800" cy="69850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/>
          </a:sp3d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8" name="Freeform 117"/>
          <p:cNvSpPr>
            <a:spLocks/>
          </p:cNvSpPr>
          <p:nvPr/>
        </p:nvSpPr>
        <p:spPr bwMode="auto">
          <a:xfrm>
            <a:off x="5096016" y="2736771"/>
            <a:ext cx="47625" cy="25400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9" name="Freeform 118"/>
          <p:cNvSpPr>
            <a:spLocks/>
          </p:cNvSpPr>
          <p:nvPr/>
        </p:nvSpPr>
        <p:spPr bwMode="auto">
          <a:xfrm>
            <a:off x="4940441" y="2543096"/>
            <a:ext cx="463550" cy="177800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0" name="Freeform 122"/>
          <p:cNvSpPr>
            <a:spLocks/>
          </p:cNvSpPr>
          <p:nvPr/>
        </p:nvSpPr>
        <p:spPr bwMode="auto">
          <a:xfrm>
            <a:off x="5261116" y="2679621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1" name="Freeform 123"/>
          <p:cNvSpPr>
            <a:spLocks/>
          </p:cNvSpPr>
          <p:nvPr/>
        </p:nvSpPr>
        <p:spPr bwMode="auto">
          <a:xfrm>
            <a:off x="5454791" y="2885996"/>
            <a:ext cx="44450" cy="44450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2" name="Freeform 124"/>
          <p:cNvSpPr>
            <a:spLocks/>
          </p:cNvSpPr>
          <p:nvPr/>
        </p:nvSpPr>
        <p:spPr bwMode="auto">
          <a:xfrm>
            <a:off x="5565916" y="3003471"/>
            <a:ext cx="133350" cy="88900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3" name="Freeform 125"/>
          <p:cNvSpPr>
            <a:spLocks/>
          </p:cNvSpPr>
          <p:nvPr/>
        </p:nvSpPr>
        <p:spPr bwMode="auto">
          <a:xfrm>
            <a:off x="5588141" y="3041571"/>
            <a:ext cx="196850" cy="206375"/>
          </a:xfrm>
          <a:custGeom>
            <a:avLst/>
            <a:gdLst>
              <a:gd name="T0" fmla="*/ 52 w 124"/>
              <a:gd name="T1" fmla="*/ 30 h 130"/>
              <a:gd name="T2" fmla="*/ 70 w 124"/>
              <a:gd name="T3" fmla="*/ 0 h 130"/>
              <a:gd name="T4" fmla="*/ 82 w 124"/>
              <a:gd name="T5" fmla="*/ 8 h 130"/>
              <a:gd name="T6" fmla="*/ 90 w 124"/>
              <a:gd name="T7" fmla="*/ 14 h 130"/>
              <a:gd name="T8" fmla="*/ 102 w 124"/>
              <a:gd name="T9" fmla="*/ 16 h 130"/>
              <a:gd name="T10" fmla="*/ 124 w 124"/>
              <a:gd name="T11" fmla="*/ 36 h 130"/>
              <a:gd name="T12" fmla="*/ 116 w 124"/>
              <a:gd name="T13" fmla="*/ 50 h 130"/>
              <a:gd name="T14" fmla="*/ 104 w 124"/>
              <a:gd name="T15" fmla="*/ 64 h 130"/>
              <a:gd name="T16" fmla="*/ 98 w 124"/>
              <a:gd name="T17" fmla="*/ 66 h 130"/>
              <a:gd name="T18" fmla="*/ 86 w 124"/>
              <a:gd name="T19" fmla="*/ 70 h 130"/>
              <a:gd name="T20" fmla="*/ 88 w 124"/>
              <a:gd name="T21" fmla="*/ 80 h 130"/>
              <a:gd name="T22" fmla="*/ 90 w 124"/>
              <a:gd name="T23" fmla="*/ 90 h 130"/>
              <a:gd name="T24" fmla="*/ 80 w 124"/>
              <a:gd name="T25" fmla="*/ 92 h 130"/>
              <a:gd name="T26" fmla="*/ 72 w 124"/>
              <a:gd name="T27" fmla="*/ 98 h 130"/>
              <a:gd name="T28" fmla="*/ 68 w 124"/>
              <a:gd name="T29" fmla="*/ 104 h 130"/>
              <a:gd name="T30" fmla="*/ 68 w 124"/>
              <a:gd name="T31" fmla="*/ 110 h 130"/>
              <a:gd name="T32" fmla="*/ 54 w 124"/>
              <a:gd name="T33" fmla="*/ 112 h 130"/>
              <a:gd name="T34" fmla="*/ 52 w 124"/>
              <a:gd name="T35" fmla="*/ 118 h 130"/>
              <a:gd name="T36" fmla="*/ 46 w 124"/>
              <a:gd name="T37" fmla="*/ 128 h 130"/>
              <a:gd name="T38" fmla="*/ 26 w 124"/>
              <a:gd name="T39" fmla="*/ 126 h 130"/>
              <a:gd name="T40" fmla="*/ 16 w 124"/>
              <a:gd name="T41" fmla="*/ 130 h 130"/>
              <a:gd name="T42" fmla="*/ 0 w 124"/>
              <a:gd name="T43" fmla="*/ 94 h 130"/>
              <a:gd name="T44" fmla="*/ 12 w 124"/>
              <a:gd name="T45" fmla="*/ 84 h 130"/>
              <a:gd name="T46" fmla="*/ 48 w 124"/>
              <a:gd name="T47" fmla="*/ 72 h 130"/>
              <a:gd name="T48" fmla="*/ 56 w 124"/>
              <a:gd name="T49" fmla="*/ 54 h 130"/>
              <a:gd name="T50" fmla="*/ 56 w 124"/>
              <a:gd name="T51" fmla="*/ 40 h 130"/>
              <a:gd name="T52" fmla="*/ 52 w 124"/>
              <a:gd name="T53" fmla="*/ 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130">
                <a:moveTo>
                  <a:pt x="52" y="30"/>
                </a:moveTo>
                <a:lnTo>
                  <a:pt x="70" y="0"/>
                </a:lnTo>
                <a:lnTo>
                  <a:pt x="82" y="8"/>
                </a:lnTo>
                <a:lnTo>
                  <a:pt x="90" y="14"/>
                </a:lnTo>
                <a:lnTo>
                  <a:pt x="102" y="16"/>
                </a:lnTo>
                <a:lnTo>
                  <a:pt x="124" y="36"/>
                </a:lnTo>
                <a:lnTo>
                  <a:pt x="116" y="50"/>
                </a:lnTo>
                <a:lnTo>
                  <a:pt x="104" y="64"/>
                </a:lnTo>
                <a:lnTo>
                  <a:pt x="98" y="66"/>
                </a:lnTo>
                <a:lnTo>
                  <a:pt x="86" y="70"/>
                </a:lnTo>
                <a:lnTo>
                  <a:pt x="88" y="80"/>
                </a:lnTo>
                <a:lnTo>
                  <a:pt x="90" y="90"/>
                </a:lnTo>
                <a:lnTo>
                  <a:pt x="80" y="92"/>
                </a:lnTo>
                <a:lnTo>
                  <a:pt x="72" y="98"/>
                </a:lnTo>
                <a:lnTo>
                  <a:pt x="68" y="104"/>
                </a:lnTo>
                <a:lnTo>
                  <a:pt x="68" y="110"/>
                </a:lnTo>
                <a:lnTo>
                  <a:pt x="54" y="112"/>
                </a:lnTo>
                <a:lnTo>
                  <a:pt x="52" y="118"/>
                </a:lnTo>
                <a:lnTo>
                  <a:pt x="46" y="128"/>
                </a:lnTo>
                <a:lnTo>
                  <a:pt x="26" y="126"/>
                </a:lnTo>
                <a:lnTo>
                  <a:pt x="16" y="130"/>
                </a:lnTo>
                <a:lnTo>
                  <a:pt x="0" y="94"/>
                </a:lnTo>
                <a:lnTo>
                  <a:pt x="12" y="84"/>
                </a:lnTo>
                <a:lnTo>
                  <a:pt x="48" y="72"/>
                </a:lnTo>
                <a:lnTo>
                  <a:pt x="56" y="54"/>
                </a:lnTo>
                <a:lnTo>
                  <a:pt x="56" y="40"/>
                </a:lnTo>
                <a:lnTo>
                  <a:pt x="52" y="3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4" name="Freeform 126"/>
          <p:cNvSpPr>
            <a:spLocks/>
          </p:cNvSpPr>
          <p:nvPr/>
        </p:nvSpPr>
        <p:spPr bwMode="auto">
          <a:xfrm>
            <a:off x="5356366" y="3190796"/>
            <a:ext cx="257175" cy="158750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5" name="Freeform 127"/>
          <p:cNvSpPr>
            <a:spLocks/>
          </p:cNvSpPr>
          <p:nvPr/>
        </p:nvSpPr>
        <p:spPr bwMode="auto">
          <a:xfrm>
            <a:off x="5388116" y="2612946"/>
            <a:ext cx="485775" cy="409575"/>
          </a:xfrm>
          <a:custGeom>
            <a:avLst/>
            <a:gdLst>
              <a:gd name="T0" fmla="*/ 80 w 306"/>
              <a:gd name="T1" fmla="*/ 38 h 258"/>
              <a:gd name="T2" fmla="*/ 112 w 306"/>
              <a:gd name="T3" fmla="*/ 56 h 258"/>
              <a:gd name="T4" fmla="*/ 156 w 306"/>
              <a:gd name="T5" fmla="*/ 48 h 258"/>
              <a:gd name="T6" fmla="*/ 204 w 306"/>
              <a:gd name="T7" fmla="*/ 28 h 258"/>
              <a:gd name="T8" fmla="*/ 256 w 306"/>
              <a:gd name="T9" fmla="*/ 52 h 258"/>
              <a:gd name="T10" fmla="*/ 274 w 306"/>
              <a:gd name="T11" fmla="*/ 78 h 258"/>
              <a:gd name="T12" fmla="*/ 262 w 306"/>
              <a:gd name="T13" fmla="*/ 126 h 258"/>
              <a:gd name="T14" fmla="*/ 282 w 306"/>
              <a:gd name="T15" fmla="*/ 150 h 258"/>
              <a:gd name="T16" fmla="*/ 266 w 306"/>
              <a:gd name="T17" fmla="*/ 176 h 258"/>
              <a:gd name="T18" fmla="*/ 286 w 306"/>
              <a:gd name="T19" fmla="*/ 202 h 258"/>
              <a:gd name="T20" fmla="*/ 298 w 306"/>
              <a:gd name="T21" fmla="*/ 224 h 258"/>
              <a:gd name="T22" fmla="*/ 306 w 306"/>
              <a:gd name="T23" fmla="*/ 232 h 258"/>
              <a:gd name="T24" fmla="*/ 278 w 306"/>
              <a:gd name="T25" fmla="*/ 242 h 258"/>
              <a:gd name="T26" fmla="*/ 236 w 306"/>
              <a:gd name="T27" fmla="*/ 254 h 258"/>
              <a:gd name="T28" fmla="*/ 206 w 306"/>
              <a:gd name="T29" fmla="*/ 230 h 258"/>
              <a:gd name="T30" fmla="*/ 188 w 306"/>
              <a:gd name="T31" fmla="*/ 224 h 258"/>
              <a:gd name="T32" fmla="*/ 164 w 306"/>
              <a:gd name="T33" fmla="*/ 234 h 258"/>
              <a:gd name="T34" fmla="*/ 118 w 306"/>
              <a:gd name="T35" fmla="*/ 206 h 258"/>
              <a:gd name="T36" fmla="*/ 98 w 306"/>
              <a:gd name="T37" fmla="*/ 176 h 258"/>
              <a:gd name="T38" fmla="*/ 70 w 306"/>
              <a:gd name="T39" fmla="*/ 176 h 258"/>
              <a:gd name="T40" fmla="*/ 62 w 306"/>
              <a:gd name="T41" fmla="*/ 166 h 258"/>
              <a:gd name="T42" fmla="*/ 60 w 306"/>
              <a:gd name="T43" fmla="*/ 140 h 258"/>
              <a:gd name="T44" fmla="*/ 38 w 306"/>
              <a:gd name="T45" fmla="*/ 126 h 258"/>
              <a:gd name="T46" fmla="*/ 26 w 306"/>
              <a:gd name="T47" fmla="*/ 90 h 258"/>
              <a:gd name="T48" fmla="*/ 30 w 306"/>
              <a:gd name="T49" fmla="*/ 78 h 258"/>
              <a:gd name="T50" fmla="*/ 26 w 306"/>
              <a:gd name="T51" fmla="*/ 70 h 258"/>
              <a:gd name="T52" fmla="*/ 10 w 306"/>
              <a:gd name="T53" fmla="*/ 44 h 258"/>
              <a:gd name="T54" fmla="*/ 4 w 306"/>
              <a:gd name="T55" fmla="*/ 24 h 258"/>
              <a:gd name="T56" fmla="*/ 0 w 306"/>
              <a:gd name="T57" fmla="*/ 8 h 258"/>
              <a:gd name="T58" fmla="*/ 10 w 306"/>
              <a:gd name="T59" fmla="*/ 2 h 258"/>
              <a:gd name="T60" fmla="*/ 32 w 306"/>
              <a:gd name="T61" fmla="*/ 18 h 258"/>
              <a:gd name="T62" fmla="*/ 42 w 306"/>
              <a:gd name="T63" fmla="*/ 14 h 258"/>
              <a:gd name="T64" fmla="*/ 60 w 306"/>
              <a:gd name="T65" fmla="*/ 0 h 258"/>
              <a:gd name="T66" fmla="*/ 64 w 306"/>
              <a:gd name="T67" fmla="*/ 10 h 258"/>
              <a:gd name="T68" fmla="*/ 62 w 306"/>
              <a:gd name="T69" fmla="*/ 18 h 258"/>
              <a:gd name="T70" fmla="*/ 76 w 306"/>
              <a:gd name="T71" fmla="*/ 24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6" h="258">
                <a:moveTo>
                  <a:pt x="76" y="24"/>
                </a:moveTo>
                <a:lnTo>
                  <a:pt x="80" y="38"/>
                </a:lnTo>
                <a:lnTo>
                  <a:pt x="100" y="48"/>
                </a:lnTo>
                <a:lnTo>
                  <a:pt x="112" y="56"/>
                </a:lnTo>
                <a:lnTo>
                  <a:pt x="142" y="56"/>
                </a:lnTo>
                <a:lnTo>
                  <a:pt x="156" y="48"/>
                </a:lnTo>
                <a:lnTo>
                  <a:pt x="178" y="32"/>
                </a:lnTo>
                <a:lnTo>
                  <a:pt x="204" y="28"/>
                </a:lnTo>
                <a:lnTo>
                  <a:pt x="226" y="36"/>
                </a:lnTo>
                <a:lnTo>
                  <a:pt x="256" y="52"/>
                </a:lnTo>
                <a:lnTo>
                  <a:pt x="272" y="56"/>
                </a:lnTo>
                <a:lnTo>
                  <a:pt x="274" y="78"/>
                </a:lnTo>
                <a:lnTo>
                  <a:pt x="264" y="98"/>
                </a:lnTo>
                <a:lnTo>
                  <a:pt x="262" y="126"/>
                </a:lnTo>
                <a:lnTo>
                  <a:pt x="268" y="150"/>
                </a:lnTo>
                <a:lnTo>
                  <a:pt x="282" y="150"/>
                </a:lnTo>
                <a:lnTo>
                  <a:pt x="280" y="162"/>
                </a:lnTo>
                <a:lnTo>
                  <a:pt x="266" y="176"/>
                </a:lnTo>
                <a:lnTo>
                  <a:pt x="272" y="186"/>
                </a:lnTo>
                <a:lnTo>
                  <a:pt x="286" y="202"/>
                </a:lnTo>
                <a:lnTo>
                  <a:pt x="298" y="212"/>
                </a:lnTo>
                <a:lnTo>
                  <a:pt x="298" y="224"/>
                </a:lnTo>
                <a:lnTo>
                  <a:pt x="306" y="224"/>
                </a:lnTo>
                <a:lnTo>
                  <a:pt x="306" y="232"/>
                </a:lnTo>
                <a:lnTo>
                  <a:pt x="292" y="234"/>
                </a:lnTo>
                <a:lnTo>
                  <a:pt x="278" y="242"/>
                </a:lnTo>
                <a:lnTo>
                  <a:pt x="278" y="258"/>
                </a:lnTo>
                <a:lnTo>
                  <a:pt x="236" y="254"/>
                </a:lnTo>
                <a:lnTo>
                  <a:pt x="208" y="246"/>
                </a:lnTo>
                <a:lnTo>
                  <a:pt x="206" y="230"/>
                </a:lnTo>
                <a:lnTo>
                  <a:pt x="196" y="222"/>
                </a:lnTo>
                <a:lnTo>
                  <a:pt x="188" y="224"/>
                </a:lnTo>
                <a:lnTo>
                  <a:pt x="178" y="232"/>
                </a:lnTo>
                <a:lnTo>
                  <a:pt x="164" y="234"/>
                </a:lnTo>
                <a:lnTo>
                  <a:pt x="138" y="224"/>
                </a:lnTo>
                <a:lnTo>
                  <a:pt x="118" y="206"/>
                </a:lnTo>
                <a:lnTo>
                  <a:pt x="104" y="188"/>
                </a:lnTo>
                <a:lnTo>
                  <a:pt x="98" y="176"/>
                </a:lnTo>
                <a:lnTo>
                  <a:pt x="80" y="172"/>
                </a:lnTo>
                <a:lnTo>
                  <a:pt x="70" y="176"/>
                </a:lnTo>
                <a:lnTo>
                  <a:pt x="60" y="172"/>
                </a:lnTo>
                <a:lnTo>
                  <a:pt x="62" y="166"/>
                </a:lnTo>
                <a:lnTo>
                  <a:pt x="56" y="154"/>
                </a:lnTo>
                <a:lnTo>
                  <a:pt x="60" y="140"/>
                </a:lnTo>
                <a:lnTo>
                  <a:pt x="48" y="130"/>
                </a:lnTo>
                <a:lnTo>
                  <a:pt x="38" y="126"/>
                </a:lnTo>
                <a:lnTo>
                  <a:pt x="20" y="104"/>
                </a:lnTo>
                <a:lnTo>
                  <a:pt x="26" y="90"/>
                </a:lnTo>
                <a:lnTo>
                  <a:pt x="32" y="86"/>
                </a:lnTo>
                <a:lnTo>
                  <a:pt x="30" y="78"/>
                </a:lnTo>
                <a:lnTo>
                  <a:pt x="34" y="72"/>
                </a:lnTo>
                <a:lnTo>
                  <a:pt x="26" y="70"/>
                </a:lnTo>
                <a:lnTo>
                  <a:pt x="16" y="54"/>
                </a:lnTo>
                <a:lnTo>
                  <a:pt x="10" y="44"/>
                </a:lnTo>
                <a:lnTo>
                  <a:pt x="6" y="34"/>
                </a:lnTo>
                <a:lnTo>
                  <a:pt x="4" y="24"/>
                </a:lnTo>
                <a:lnTo>
                  <a:pt x="2" y="16"/>
                </a:lnTo>
                <a:lnTo>
                  <a:pt x="0" y="8"/>
                </a:lnTo>
                <a:lnTo>
                  <a:pt x="2" y="4"/>
                </a:lnTo>
                <a:lnTo>
                  <a:pt x="10" y="2"/>
                </a:lnTo>
                <a:lnTo>
                  <a:pt x="24" y="14"/>
                </a:lnTo>
                <a:lnTo>
                  <a:pt x="32" y="18"/>
                </a:lnTo>
                <a:lnTo>
                  <a:pt x="34" y="12"/>
                </a:lnTo>
                <a:lnTo>
                  <a:pt x="42" y="14"/>
                </a:lnTo>
                <a:lnTo>
                  <a:pt x="48" y="10"/>
                </a:lnTo>
                <a:lnTo>
                  <a:pt x="60" y="0"/>
                </a:lnTo>
                <a:lnTo>
                  <a:pt x="64" y="2"/>
                </a:lnTo>
                <a:lnTo>
                  <a:pt x="64" y="10"/>
                </a:lnTo>
                <a:lnTo>
                  <a:pt x="68" y="16"/>
                </a:lnTo>
                <a:lnTo>
                  <a:pt x="62" y="18"/>
                </a:lnTo>
                <a:lnTo>
                  <a:pt x="68" y="24"/>
                </a:lnTo>
                <a:lnTo>
                  <a:pt x="76" y="24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6" name="Freeform 128"/>
          <p:cNvSpPr>
            <a:spLocks/>
          </p:cNvSpPr>
          <p:nvPr/>
        </p:nvSpPr>
        <p:spPr bwMode="auto">
          <a:xfrm>
            <a:off x="5804041" y="264787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7" name="Freeform 129"/>
          <p:cNvSpPr>
            <a:spLocks/>
          </p:cNvSpPr>
          <p:nvPr/>
        </p:nvSpPr>
        <p:spPr bwMode="auto">
          <a:xfrm>
            <a:off x="5816741" y="269232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8" name="Freeform 130"/>
          <p:cNvSpPr>
            <a:spLocks/>
          </p:cNvSpPr>
          <p:nvPr/>
        </p:nvSpPr>
        <p:spPr bwMode="auto">
          <a:xfrm>
            <a:off x="5156341" y="2793921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9" name="Freeform 131"/>
          <p:cNvSpPr>
            <a:spLocks/>
          </p:cNvSpPr>
          <p:nvPr/>
        </p:nvSpPr>
        <p:spPr bwMode="auto">
          <a:xfrm>
            <a:off x="5164499" y="2830641"/>
            <a:ext cx="523875" cy="425450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0" name="Freeform 132"/>
          <p:cNvSpPr>
            <a:spLocks/>
          </p:cNvSpPr>
          <p:nvPr/>
        </p:nvSpPr>
        <p:spPr bwMode="auto">
          <a:xfrm>
            <a:off x="5173803" y="282884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1" name="Freeform 133"/>
          <p:cNvSpPr>
            <a:spLocks/>
          </p:cNvSpPr>
          <p:nvPr/>
        </p:nvSpPr>
        <p:spPr bwMode="auto">
          <a:xfrm>
            <a:off x="5559566" y="3000296"/>
            <a:ext cx="15875" cy="41275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2" name="Freeform 134"/>
          <p:cNvSpPr>
            <a:spLocks/>
          </p:cNvSpPr>
          <p:nvPr/>
        </p:nvSpPr>
        <p:spPr bwMode="auto">
          <a:xfrm>
            <a:off x="5546866" y="2987596"/>
            <a:ext cx="12700" cy="19050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3" name="Freeform 227"/>
          <p:cNvSpPr>
            <a:spLocks/>
          </p:cNvSpPr>
          <p:nvPr/>
        </p:nvSpPr>
        <p:spPr bwMode="auto">
          <a:xfrm>
            <a:off x="4934091" y="2543096"/>
            <a:ext cx="66675" cy="47625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4" name="Freeform 188"/>
          <p:cNvSpPr>
            <a:spLocks/>
          </p:cNvSpPr>
          <p:nvPr/>
        </p:nvSpPr>
        <p:spPr bwMode="auto">
          <a:xfrm>
            <a:off x="4800741" y="1527096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5" name="Freeform 189"/>
          <p:cNvSpPr>
            <a:spLocks/>
          </p:cNvSpPr>
          <p:nvPr/>
        </p:nvSpPr>
        <p:spPr bwMode="auto">
          <a:xfrm>
            <a:off x="4554678" y="1574721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36" name="Group 296"/>
          <p:cNvGrpSpPr>
            <a:grpSpLocks/>
          </p:cNvGrpSpPr>
          <p:nvPr/>
        </p:nvGrpSpPr>
        <p:grpSpPr bwMode="auto">
          <a:xfrm>
            <a:off x="4402278" y="996871"/>
            <a:ext cx="652463" cy="1019175"/>
            <a:chOff x="2780" y="885"/>
            <a:chExt cx="411" cy="642"/>
          </a:xfrm>
          <a:noFill/>
        </p:grpSpPr>
        <p:sp>
          <p:nvSpPr>
            <p:cNvPr id="737" name="Freeform 94"/>
            <p:cNvSpPr>
              <a:spLocks/>
            </p:cNvSpPr>
            <p:nvPr/>
          </p:nvSpPr>
          <p:spPr bwMode="auto">
            <a:xfrm>
              <a:off x="2874" y="903"/>
              <a:ext cx="167" cy="120"/>
            </a:xfrm>
            <a:custGeom>
              <a:avLst/>
              <a:gdLst>
                <a:gd name="T0" fmla="*/ 55 w 167"/>
                <a:gd name="T1" fmla="*/ 84 h 120"/>
                <a:gd name="T2" fmla="*/ 71 w 167"/>
                <a:gd name="T3" fmla="*/ 80 h 120"/>
                <a:gd name="T4" fmla="*/ 43 w 167"/>
                <a:gd name="T5" fmla="*/ 78 h 120"/>
                <a:gd name="T6" fmla="*/ 55 w 167"/>
                <a:gd name="T7" fmla="*/ 64 h 120"/>
                <a:gd name="T8" fmla="*/ 85 w 167"/>
                <a:gd name="T9" fmla="*/ 60 h 120"/>
                <a:gd name="T10" fmla="*/ 89 w 167"/>
                <a:gd name="T11" fmla="*/ 48 h 120"/>
                <a:gd name="T12" fmla="*/ 71 w 167"/>
                <a:gd name="T13" fmla="*/ 52 h 120"/>
                <a:gd name="T14" fmla="*/ 65 w 167"/>
                <a:gd name="T15" fmla="*/ 42 h 120"/>
                <a:gd name="T16" fmla="*/ 55 w 167"/>
                <a:gd name="T17" fmla="*/ 48 h 120"/>
                <a:gd name="T18" fmla="*/ 37 w 167"/>
                <a:gd name="T19" fmla="*/ 64 h 120"/>
                <a:gd name="T20" fmla="*/ 11 w 167"/>
                <a:gd name="T21" fmla="*/ 46 h 120"/>
                <a:gd name="T22" fmla="*/ 19 w 167"/>
                <a:gd name="T23" fmla="*/ 28 h 120"/>
                <a:gd name="T24" fmla="*/ 11 w 167"/>
                <a:gd name="T25" fmla="*/ 24 h 120"/>
                <a:gd name="T26" fmla="*/ 0 w 167"/>
                <a:gd name="T27" fmla="*/ 20 h 120"/>
                <a:gd name="T28" fmla="*/ 19 w 167"/>
                <a:gd name="T29" fmla="*/ 8 h 120"/>
                <a:gd name="T30" fmla="*/ 47 w 167"/>
                <a:gd name="T31" fmla="*/ 10 h 120"/>
                <a:gd name="T32" fmla="*/ 55 w 167"/>
                <a:gd name="T33" fmla="*/ 12 h 120"/>
                <a:gd name="T34" fmla="*/ 73 w 167"/>
                <a:gd name="T35" fmla="*/ 14 h 120"/>
                <a:gd name="T36" fmla="*/ 77 w 167"/>
                <a:gd name="T37" fmla="*/ 28 h 120"/>
                <a:gd name="T38" fmla="*/ 89 w 167"/>
                <a:gd name="T39" fmla="*/ 38 h 120"/>
                <a:gd name="T40" fmla="*/ 83 w 167"/>
                <a:gd name="T41" fmla="*/ 12 h 120"/>
                <a:gd name="T42" fmla="*/ 85 w 167"/>
                <a:gd name="T43" fmla="*/ 0 h 120"/>
                <a:gd name="T44" fmla="*/ 107 w 167"/>
                <a:gd name="T45" fmla="*/ 8 h 120"/>
                <a:gd name="T46" fmla="*/ 111 w 167"/>
                <a:gd name="T47" fmla="*/ 22 h 120"/>
                <a:gd name="T48" fmla="*/ 127 w 167"/>
                <a:gd name="T49" fmla="*/ 22 h 120"/>
                <a:gd name="T50" fmla="*/ 151 w 167"/>
                <a:gd name="T51" fmla="*/ 36 h 120"/>
                <a:gd name="T52" fmla="*/ 159 w 167"/>
                <a:gd name="T53" fmla="*/ 48 h 120"/>
                <a:gd name="T54" fmla="*/ 123 w 167"/>
                <a:gd name="T55" fmla="*/ 60 h 120"/>
                <a:gd name="T56" fmla="*/ 117 w 167"/>
                <a:gd name="T57" fmla="*/ 84 h 120"/>
                <a:gd name="T58" fmla="*/ 101 w 167"/>
                <a:gd name="T59" fmla="*/ 102 h 120"/>
                <a:gd name="T60" fmla="*/ 81 w 167"/>
                <a:gd name="T61" fmla="*/ 114 h 120"/>
                <a:gd name="T62" fmla="*/ 67 w 167"/>
                <a:gd name="T63" fmla="*/ 104 h 120"/>
                <a:gd name="T64" fmla="*/ 45 w 167"/>
                <a:gd name="T65" fmla="*/ 9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0">
                  <a:moveTo>
                    <a:pt x="45" y="92"/>
                  </a:moveTo>
                  <a:lnTo>
                    <a:pt x="55" y="84"/>
                  </a:lnTo>
                  <a:lnTo>
                    <a:pt x="83" y="88"/>
                  </a:lnTo>
                  <a:lnTo>
                    <a:pt x="71" y="80"/>
                  </a:lnTo>
                  <a:lnTo>
                    <a:pt x="59" y="76"/>
                  </a:lnTo>
                  <a:lnTo>
                    <a:pt x="43" y="78"/>
                  </a:lnTo>
                  <a:lnTo>
                    <a:pt x="43" y="68"/>
                  </a:lnTo>
                  <a:lnTo>
                    <a:pt x="55" y="64"/>
                  </a:lnTo>
                  <a:lnTo>
                    <a:pt x="69" y="60"/>
                  </a:lnTo>
                  <a:lnTo>
                    <a:pt x="85" y="60"/>
                  </a:lnTo>
                  <a:lnTo>
                    <a:pt x="97" y="56"/>
                  </a:lnTo>
                  <a:lnTo>
                    <a:pt x="89" y="48"/>
                  </a:lnTo>
                  <a:lnTo>
                    <a:pt x="83" y="52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65" y="42"/>
                  </a:lnTo>
                  <a:lnTo>
                    <a:pt x="61" y="48"/>
                  </a:lnTo>
                  <a:lnTo>
                    <a:pt x="55" y="48"/>
                  </a:lnTo>
                  <a:lnTo>
                    <a:pt x="51" y="56"/>
                  </a:lnTo>
                  <a:lnTo>
                    <a:pt x="37" y="64"/>
                  </a:lnTo>
                  <a:lnTo>
                    <a:pt x="27" y="58"/>
                  </a:lnTo>
                  <a:lnTo>
                    <a:pt x="11" y="46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1" y="24"/>
                  </a:lnTo>
                  <a:lnTo>
                    <a:pt x="2" y="3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19" y="8"/>
                  </a:lnTo>
                  <a:lnTo>
                    <a:pt x="33" y="8"/>
                  </a:lnTo>
                  <a:lnTo>
                    <a:pt x="47" y="10"/>
                  </a:lnTo>
                  <a:lnTo>
                    <a:pt x="51" y="26"/>
                  </a:lnTo>
                  <a:lnTo>
                    <a:pt x="55" y="12"/>
                  </a:lnTo>
                  <a:lnTo>
                    <a:pt x="63" y="10"/>
                  </a:lnTo>
                  <a:lnTo>
                    <a:pt x="73" y="14"/>
                  </a:lnTo>
                  <a:lnTo>
                    <a:pt x="75" y="22"/>
                  </a:lnTo>
                  <a:lnTo>
                    <a:pt x="77" y="28"/>
                  </a:lnTo>
                  <a:lnTo>
                    <a:pt x="83" y="36"/>
                  </a:lnTo>
                  <a:lnTo>
                    <a:pt x="89" y="38"/>
                  </a:lnTo>
                  <a:lnTo>
                    <a:pt x="87" y="24"/>
                  </a:lnTo>
                  <a:lnTo>
                    <a:pt x="83" y="12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95" y="4"/>
                  </a:lnTo>
                  <a:lnTo>
                    <a:pt x="107" y="8"/>
                  </a:lnTo>
                  <a:lnTo>
                    <a:pt x="103" y="20"/>
                  </a:lnTo>
                  <a:lnTo>
                    <a:pt x="111" y="22"/>
                  </a:lnTo>
                  <a:lnTo>
                    <a:pt x="115" y="16"/>
                  </a:lnTo>
                  <a:lnTo>
                    <a:pt x="127" y="22"/>
                  </a:lnTo>
                  <a:lnTo>
                    <a:pt x="127" y="30"/>
                  </a:lnTo>
                  <a:lnTo>
                    <a:pt x="151" y="36"/>
                  </a:lnTo>
                  <a:lnTo>
                    <a:pt x="167" y="44"/>
                  </a:lnTo>
                  <a:lnTo>
                    <a:pt x="159" y="48"/>
                  </a:lnTo>
                  <a:lnTo>
                    <a:pt x="137" y="52"/>
                  </a:lnTo>
                  <a:lnTo>
                    <a:pt x="123" y="60"/>
                  </a:lnTo>
                  <a:lnTo>
                    <a:pt x="119" y="68"/>
                  </a:lnTo>
                  <a:lnTo>
                    <a:pt x="117" y="84"/>
                  </a:lnTo>
                  <a:lnTo>
                    <a:pt x="107" y="88"/>
                  </a:lnTo>
                  <a:lnTo>
                    <a:pt x="101" y="102"/>
                  </a:lnTo>
                  <a:lnTo>
                    <a:pt x="93" y="120"/>
                  </a:lnTo>
                  <a:lnTo>
                    <a:pt x="81" y="114"/>
                  </a:lnTo>
                  <a:lnTo>
                    <a:pt x="81" y="102"/>
                  </a:lnTo>
                  <a:lnTo>
                    <a:pt x="67" y="104"/>
                  </a:lnTo>
                  <a:lnTo>
                    <a:pt x="59" y="98"/>
                  </a:lnTo>
                  <a:lnTo>
                    <a:pt x="45" y="9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8" name="Freeform 95"/>
            <p:cNvSpPr>
              <a:spLocks/>
            </p:cNvSpPr>
            <p:nvPr/>
          </p:nvSpPr>
          <p:spPr bwMode="auto">
            <a:xfrm>
              <a:off x="2991" y="885"/>
              <a:ext cx="144" cy="50"/>
            </a:xfrm>
            <a:custGeom>
              <a:avLst/>
              <a:gdLst>
                <a:gd name="T0" fmla="*/ 62 w 144"/>
                <a:gd name="T1" fmla="*/ 38 h 50"/>
                <a:gd name="T2" fmla="*/ 52 w 144"/>
                <a:gd name="T3" fmla="*/ 38 h 50"/>
                <a:gd name="T4" fmla="*/ 34 w 144"/>
                <a:gd name="T5" fmla="*/ 38 h 50"/>
                <a:gd name="T6" fmla="*/ 36 w 144"/>
                <a:gd name="T7" fmla="*/ 30 h 50"/>
                <a:gd name="T8" fmla="*/ 54 w 144"/>
                <a:gd name="T9" fmla="*/ 28 h 50"/>
                <a:gd name="T10" fmla="*/ 60 w 144"/>
                <a:gd name="T11" fmla="*/ 24 h 50"/>
                <a:gd name="T12" fmla="*/ 50 w 144"/>
                <a:gd name="T13" fmla="*/ 22 h 50"/>
                <a:gd name="T14" fmla="*/ 34 w 144"/>
                <a:gd name="T15" fmla="*/ 22 h 50"/>
                <a:gd name="T16" fmla="*/ 18 w 144"/>
                <a:gd name="T17" fmla="*/ 26 h 50"/>
                <a:gd name="T18" fmla="*/ 2 w 144"/>
                <a:gd name="T19" fmla="*/ 24 h 50"/>
                <a:gd name="T20" fmla="*/ 0 w 144"/>
                <a:gd name="T21" fmla="*/ 18 h 50"/>
                <a:gd name="T22" fmla="*/ 10 w 144"/>
                <a:gd name="T23" fmla="*/ 14 h 50"/>
                <a:gd name="T24" fmla="*/ 22 w 144"/>
                <a:gd name="T25" fmla="*/ 6 h 50"/>
                <a:gd name="T26" fmla="*/ 30 w 144"/>
                <a:gd name="T27" fmla="*/ 6 h 50"/>
                <a:gd name="T28" fmla="*/ 46 w 144"/>
                <a:gd name="T29" fmla="*/ 10 h 50"/>
                <a:gd name="T30" fmla="*/ 56 w 144"/>
                <a:gd name="T31" fmla="*/ 10 h 50"/>
                <a:gd name="T32" fmla="*/ 66 w 144"/>
                <a:gd name="T33" fmla="*/ 12 h 50"/>
                <a:gd name="T34" fmla="*/ 74 w 144"/>
                <a:gd name="T35" fmla="*/ 0 h 50"/>
                <a:gd name="T36" fmla="*/ 82 w 144"/>
                <a:gd name="T37" fmla="*/ 14 h 50"/>
                <a:gd name="T38" fmla="*/ 96 w 144"/>
                <a:gd name="T39" fmla="*/ 8 h 50"/>
                <a:gd name="T40" fmla="*/ 114 w 144"/>
                <a:gd name="T41" fmla="*/ 10 h 50"/>
                <a:gd name="T42" fmla="*/ 132 w 144"/>
                <a:gd name="T43" fmla="*/ 14 h 50"/>
                <a:gd name="T44" fmla="*/ 144 w 144"/>
                <a:gd name="T45" fmla="*/ 16 h 50"/>
                <a:gd name="T46" fmla="*/ 138 w 144"/>
                <a:gd name="T47" fmla="*/ 22 h 50"/>
                <a:gd name="T48" fmla="*/ 122 w 144"/>
                <a:gd name="T49" fmla="*/ 30 h 50"/>
                <a:gd name="T50" fmla="*/ 114 w 144"/>
                <a:gd name="T51" fmla="*/ 38 h 50"/>
                <a:gd name="T52" fmla="*/ 100 w 144"/>
                <a:gd name="T53" fmla="*/ 38 h 50"/>
                <a:gd name="T54" fmla="*/ 92 w 144"/>
                <a:gd name="T55" fmla="*/ 50 h 50"/>
                <a:gd name="T56" fmla="*/ 74 w 144"/>
                <a:gd name="T57" fmla="*/ 46 h 50"/>
                <a:gd name="T58" fmla="*/ 68 w 144"/>
                <a:gd name="T59" fmla="*/ 38 h 50"/>
                <a:gd name="T60" fmla="*/ 62 w 144"/>
                <a:gd name="T6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50">
                  <a:moveTo>
                    <a:pt x="62" y="38"/>
                  </a:moveTo>
                  <a:lnTo>
                    <a:pt x="52" y="38"/>
                  </a:lnTo>
                  <a:lnTo>
                    <a:pt x="34" y="38"/>
                  </a:lnTo>
                  <a:lnTo>
                    <a:pt x="36" y="30"/>
                  </a:lnTo>
                  <a:lnTo>
                    <a:pt x="54" y="28"/>
                  </a:lnTo>
                  <a:lnTo>
                    <a:pt x="60" y="24"/>
                  </a:lnTo>
                  <a:lnTo>
                    <a:pt x="50" y="22"/>
                  </a:lnTo>
                  <a:lnTo>
                    <a:pt x="34" y="22"/>
                  </a:lnTo>
                  <a:lnTo>
                    <a:pt x="18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46" y="10"/>
                  </a:lnTo>
                  <a:lnTo>
                    <a:pt x="56" y="10"/>
                  </a:lnTo>
                  <a:lnTo>
                    <a:pt x="66" y="12"/>
                  </a:lnTo>
                  <a:lnTo>
                    <a:pt x="74" y="0"/>
                  </a:lnTo>
                  <a:lnTo>
                    <a:pt x="82" y="14"/>
                  </a:lnTo>
                  <a:lnTo>
                    <a:pt x="96" y="8"/>
                  </a:lnTo>
                  <a:lnTo>
                    <a:pt x="114" y="10"/>
                  </a:lnTo>
                  <a:lnTo>
                    <a:pt x="132" y="14"/>
                  </a:lnTo>
                  <a:lnTo>
                    <a:pt x="144" y="16"/>
                  </a:lnTo>
                  <a:lnTo>
                    <a:pt x="138" y="22"/>
                  </a:lnTo>
                  <a:lnTo>
                    <a:pt x="122" y="30"/>
                  </a:lnTo>
                  <a:lnTo>
                    <a:pt x="114" y="38"/>
                  </a:lnTo>
                  <a:lnTo>
                    <a:pt x="100" y="38"/>
                  </a:lnTo>
                  <a:lnTo>
                    <a:pt x="92" y="50"/>
                  </a:lnTo>
                  <a:lnTo>
                    <a:pt x="74" y="46"/>
                  </a:lnTo>
                  <a:lnTo>
                    <a:pt x="68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9" name="Freeform 96"/>
            <p:cNvSpPr>
              <a:spLocks/>
            </p:cNvSpPr>
            <p:nvPr/>
          </p:nvSpPr>
          <p:spPr bwMode="auto">
            <a:xfrm>
              <a:off x="3031" y="967"/>
              <a:ext cx="58" cy="32"/>
            </a:xfrm>
            <a:custGeom>
              <a:avLst/>
              <a:gdLst>
                <a:gd name="T0" fmla="*/ 10 w 58"/>
                <a:gd name="T1" fmla="*/ 8 h 32"/>
                <a:gd name="T2" fmla="*/ 14 w 58"/>
                <a:gd name="T3" fmla="*/ 4 h 32"/>
                <a:gd name="T4" fmla="*/ 30 w 58"/>
                <a:gd name="T5" fmla="*/ 0 h 32"/>
                <a:gd name="T6" fmla="*/ 38 w 58"/>
                <a:gd name="T7" fmla="*/ 0 h 32"/>
                <a:gd name="T8" fmla="*/ 42 w 58"/>
                <a:gd name="T9" fmla="*/ 8 h 32"/>
                <a:gd name="T10" fmla="*/ 48 w 58"/>
                <a:gd name="T11" fmla="*/ 12 h 32"/>
                <a:gd name="T12" fmla="*/ 58 w 58"/>
                <a:gd name="T13" fmla="*/ 12 h 32"/>
                <a:gd name="T14" fmla="*/ 52 w 58"/>
                <a:gd name="T15" fmla="*/ 20 h 32"/>
                <a:gd name="T16" fmla="*/ 38 w 58"/>
                <a:gd name="T17" fmla="*/ 28 h 32"/>
                <a:gd name="T18" fmla="*/ 26 w 58"/>
                <a:gd name="T19" fmla="*/ 32 h 32"/>
                <a:gd name="T20" fmla="*/ 26 w 58"/>
                <a:gd name="T21" fmla="*/ 20 h 32"/>
                <a:gd name="T22" fmla="*/ 18 w 58"/>
                <a:gd name="T23" fmla="*/ 20 h 32"/>
                <a:gd name="T24" fmla="*/ 10 w 58"/>
                <a:gd name="T25" fmla="*/ 22 h 32"/>
                <a:gd name="T26" fmla="*/ 4 w 58"/>
                <a:gd name="T27" fmla="*/ 28 h 32"/>
                <a:gd name="T28" fmla="*/ 0 w 58"/>
                <a:gd name="T29" fmla="*/ 20 h 32"/>
                <a:gd name="T30" fmla="*/ 6 w 58"/>
                <a:gd name="T31" fmla="*/ 14 h 32"/>
                <a:gd name="T32" fmla="*/ 10 w 58"/>
                <a:gd name="T3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2">
                  <a:moveTo>
                    <a:pt x="10" y="8"/>
                  </a:moveTo>
                  <a:lnTo>
                    <a:pt x="14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2"/>
                  </a:lnTo>
                  <a:lnTo>
                    <a:pt x="58" y="12"/>
                  </a:lnTo>
                  <a:lnTo>
                    <a:pt x="52" y="20"/>
                  </a:lnTo>
                  <a:lnTo>
                    <a:pt x="38" y="28"/>
                  </a:lnTo>
                  <a:lnTo>
                    <a:pt x="26" y="32"/>
                  </a:lnTo>
                  <a:lnTo>
                    <a:pt x="26" y="20"/>
                  </a:lnTo>
                  <a:lnTo>
                    <a:pt x="18" y="20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6" y="14"/>
                  </a:lnTo>
                  <a:lnTo>
                    <a:pt x="10" y="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40" name="Freeform 190"/>
            <p:cNvSpPr>
              <a:spLocks/>
            </p:cNvSpPr>
            <p:nvPr/>
          </p:nvSpPr>
          <p:spPr bwMode="auto">
            <a:xfrm>
              <a:off x="2780" y="1189"/>
              <a:ext cx="411" cy="338"/>
            </a:xfrm>
            <a:custGeom>
              <a:avLst/>
              <a:gdLst>
                <a:gd name="T0" fmla="*/ 92 w 411"/>
                <a:gd name="T1" fmla="*/ 310 h 338"/>
                <a:gd name="T2" fmla="*/ 82 w 411"/>
                <a:gd name="T3" fmla="*/ 312 h 338"/>
                <a:gd name="T4" fmla="*/ 62 w 411"/>
                <a:gd name="T5" fmla="*/ 328 h 338"/>
                <a:gd name="T6" fmla="*/ 24 w 411"/>
                <a:gd name="T7" fmla="*/ 334 h 338"/>
                <a:gd name="T8" fmla="*/ 10 w 411"/>
                <a:gd name="T9" fmla="*/ 316 h 338"/>
                <a:gd name="T10" fmla="*/ 16 w 411"/>
                <a:gd name="T11" fmla="*/ 302 h 338"/>
                <a:gd name="T12" fmla="*/ 4 w 411"/>
                <a:gd name="T13" fmla="*/ 296 h 338"/>
                <a:gd name="T14" fmla="*/ 8 w 411"/>
                <a:gd name="T15" fmla="*/ 280 h 338"/>
                <a:gd name="T16" fmla="*/ 0 w 411"/>
                <a:gd name="T17" fmla="*/ 250 h 338"/>
                <a:gd name="T18" fmla="*/ 26 w 411"/>
                <a:gd name="T19" fmla="*/ 230 h 338"/>
                <a:gd name="T20" fmla="*/ 56 w 411"/>
                <a:gd name="T21" fmla="*/ 220 h 338"/>
                <a:gd name="T22" fmla="*/ 70 w 411"/>
                <a:gd name="T23" fmla="*/ 208 h 338"/>
                <a:gd name="T24" fmla="*/ 98 w 411"/>
                <a:gd name="T25" fmla="*/ 202 h 338"/>
                <a:gd name="T26" fmla="*/ 84 w 411"/>
                <a:gd name="T27" fmla="*/ 204 h 338"/>
                <a:gd name="T28" fmla="*/ 92 w 411"/>
                <a:gd name="T29" fmla="*/ 184 h 338"/>
                <a:gd name="T30" fmla="*/ 113 w 411"/>
                <a:gd name="T31" fmla="*/ 164 h 338"/>
                <a:gd name="T32" fmla="*/ 137 w 411"/>
                <a:gd name="T33" fmla="*/ 134 h 338"/>
                <a:gd name="T34" fmla="*/ 157 w 411"/>
                <a:gd name="T35" fmla="*/ 106 h 338"/>
                <a:gd name="T36" fmla="*/ 175 w 411"/>
                <a:gd name="T37" fmla="*/ 86 h 338"/>
                <a:gd name="T38" fmla="*/ 185 w 411"/>
                <a:gd name="T39" fmla="*/ 72 h 338"/>
                <a:gd name="T40" fmla="*/ 163 w 411"/>
                <a:gd name="T41" fmla="*/ 78 h 338"/>
                <a:gd name="T42" fmla="*/ 165 w 411"/>
                <a:gd name="T43" fmla="*/ 62 h 338"/>
                <a:gd name="T44" fmla="*/ 183 w 411"/>
                <a:gd name="T45" fmla="*/ 64 h 338"/>
                <a:gd name="T46" fmla="*/ 203 w 411"/>
                <a:gd name="T47" fmla="*/ 60 h 338"/>
                <a:gd name="T48" fmla="*/ 199 w 411"/>
                <a:gd name="T49" fmla="*/ 44 h 338"/>
                <a:gd name="T50" fmla="*/ 225 w 411"/>
                <a:gd name="T51" fmla="*/ 30 h 338"/>
                <a:gd name="T52" fmla="*/ 243 w 411"/>
                <a:gd name="T53" fmla="*/ 40 h 338"/>
                <a:gd name="T54" fmla="*/ 267 w 411"/>
                <a:gd name="T55" fmla="*/ 38 h 338"/>
                <a:gd name="T56" fmla="*/ 285 w 411"/>
                <a:gd name="T57" fmla="*/ 24 h 338"/>
                <a:gd name="T58" fmla="*/ 291 w 411"/>
                <a:gd name="T59" fmla="*/ 36 h 338"/>
                <a:gd name="T60" fmla="*/ 309 w 411"/>
                <a:gd name="T61" fmla="*/ 16 h 338"/>
                <a:gd name="T62" fmla="*/ 337 w 411"/>
                <a:gd name="T63" fmla="*/ 4 h 338"/>
                <a:gd name="T64" fmla="*/ 319 w 411"/>
                <a:gd name="T65" fmla="*/ 32 h 338"/>
                <a:gd name="T66" fmla="*/ 343 w 411"/>
                <a:gd name="T67" fmla="*/ 22 h 338"/>
                <a:gd name="T68" fmla="*/ 373 w 411"/>
                <a:gd name="T69" fmla="*/ 6 h 338"/>
                <a:gd name="T70" fmla="*/ 387 w 411"/>
                <a:gd name="T71" fmla="*/ 10 h 338"/>
                <a:gd name="T72" fmla="*/ 401 w 411"/>
                <a:gd name="T73" fmla="*/ 32 h 338"/>
                <a:gd name="T74" fmla="*/ 397 w 411"/>
                <a:gd name="T75" fmla="*/ 44 h 338"/>
                <a:gd name="T76" fmla="*/ 387 w 411"/>
                <a:gd name="T77" fmla="*/ 52 h 338"/>
                <a:gd name="T78" fmla="*/ 355 w 411"/>
                <a:gd name="T79" fmla="*/ 30 h 338"/>
                <a:gd name="T80" fmla="*/ 333 w 411"/>
                <a:gd name="T81" fmla="*/ 44 h 338"/>
                <a:gd name="T82" fmla="*/ 317 w 411"/>
                <a:gd name="T83" fmla="*/ 72 h 338"/>
                <a:gd name="T84" fmla="*/ 275 w 411"/>
                <a:gd name="T85" fmla="*/ 68 h 338"/>
                <a:gd name="T86" fmla="*/ 261 w 411"/>
                <a:gd name="T87" fmla="*/ 52 h 338"/>
                <a:gd name="T88" fmla="*/ 241 w 411"/>
                <a:gd name="T89" fmla="*/ 62 h 338"/>
                <a:gd name="T90" fmla="*/ 227 w 411"/>
                <a:gd name="T91" fmla="*/ 78 h 338"/>
                <a:gd name="T92" fmla="*/ 213 w 411"/>
                <a:gd name="T93" fmla="*/ 72 h 338"/>
                <a:gd name="T94" fmla="*/ 195 w 411"/>
                <a:gd name="T95" fmla="*/ 86 h 338"/>
                <a:gd name="T96" fmla="*/ 183 w 411"/>
                <a:gd name="T97" fmla="*/ 114 h 338"/>
                <a:gd name="T98" fmla="*/ 169 w 411"/>
                <a:gd name="T99" fmla="*/ 136 h 338"/>
                <a:gd name="T100" fmla="*/ 153 w 411"/>
                <a:gd name="T101" fmla="*/ 154 h 338"/>
                <a:gd name="T102" fmla="*/ 149 w 411"/>
                <a:gd name="T103" fmla="*/ 184 h 338"/>
                <a:gd name="T104" fmla="*/ 113 w 411"/>
                <a:gd name="T105" fmla="*/ 198 h 338"/>
                <a:gd name="T106" fmla="*/ 125 w 411"/>
                <a:gd name="T107" fmla="*/ 254 h 338"/>
                <a:gd name="T108" fmla="*/ 113 w 411"/>
                <a:gd name="T109" fmla="*/ 268 h 338"/>
                <a:gd name="T110" fmla="*/ 121 w 411"/>
                <a:gd name="T111" fmla="*/ 288 h 338"/>
                <a:gd name="T112" fmla="*/ 113 w 411"/>
                <a:gd name="T113" fmla="*/ 31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38">
                  <a:moveTo>
                    <a:pt x="96" y="314"/>
                  </a:moveTo>
                  <a:lnTo>
                    <a:pt x="92" y="310"/>
                  </a:lnTo>
                  <a:lnTo>
                    <a:pt x="88" y="300"/>
                  </a:lnTo>
                  <a:lnTo>
                    <a:pt x="82" y="312"/>
                  </a:lnTo>
                  <a:lnTo>
                    <a:pt x="74" y="316"/>
                  </a:lnTo>
                  <a:lnTo>
                    <a:pt x="62" y="328"/>
                  </a:lnTo>
                  <a:lnTo>
                    <a:pt x="42" y="338"/>
                  </a:lnTo>
                  <a:lnTo>
                    <a:pt x="24" y="334"/>
                  </a:lnTo>
                  <a:lnTo>
                    <a:pt x="12" y="324"/>
                  </a:lnTo>
                  <a:lnTo>
                    <a:pt x="10" y="316"/>
                  </a:lnTo>
                  <a:lnTo>
                    <a:pt x="18" y="306"/>
                  </a:lnTo>
                  <a:lnTo>
                    <a:pt x="16" y="302"/>
                  </a:lnTo>
                  <a:lnTo>
                    <a:pt x="6" y="304"/>
                  </a:lnTo>
                  <a:lnTo>
                    <a:pt x="4" y="296"/>
                  </a:lnTo>
                  <a:lnTo>
                    <a:pt x="18" y="286"/>
                  </a:lnTo>
                  <a:lnTo>
                    <a:pt x="8" y="280"/>
                  </a:lnTo>
                  <a:lnTo>
                    <a:pt x="4" y="272"/>
                  </a:lnTo>
                  <a:lnTo>
                    <a:pt x="0" y="250"/>
                  </a:lnTo>
                  <a:lnTo>
                    <a:pt x="4" y="240"/>
                  </a:lnTo>
                  <a:lnTo>
                    <a:pt x="26" y="230"/>
                  </a:lnTo>
                  <a:lnTo>
                    <a:pt x="42" y="226"/>
                  </a:lnTo>
                  <a:lnTo>
                    <a:pt x="56" y="220"/>
                  </a:lnTo>
                  <a:lnTo>
                    <a:pt x="62" y="208"/>
                  </a:lnTo>
                  <a:lnTo>
                    <a:pt x="70" y="208"/>
                  </a:lnTo>
                  <a:lnTo>
                    <a:pt x="84" y="210"/>
                  </a:lnTo>
                  <a:lnTo>
                    <a:pt x="98" y="202"/>
                  </a:lnTo>
                  <a:lnTo>
                    <a:pt x="94" y="194"/>
                  </a:lnTo>
                  <a:lnTo>
                    <a:pt x="84" y="204"/>
                  </a:lnTo>
                  <a:lnTo>
                    <a:pt x="74" y="202"/>
                  </a:lnTo>
                  <a:lnTo>
                    <a:pt x="92" y="184"/>
                  </a:lnTo>
                  <a:lnTo>
                    <a:pt x="103" y="178"/>
                  </a:lnTo>
                  <a:lnTo>
                    <a:pt x="113" y="164"/>
                  </a:lnTo>
                  <a:lnTo>
                    <a:pt x="127" y="140"/>
                  </a:lnTo>
                  <a:lnTo>
                    <a:pt x="137" y="134"/>
                  </a:lnTo>
                  <a:lnTo>
                    <a:pt x="137" y="122"/>
                  </a:lnTo>
                  <a:lnTo>
                    <a:pt x="157" y="106"/>
                  </a:lnTo>
                  <a:lnTo>
                    <a:pt x="167" y="100"/>
                  </a:lnTo>
                  <a:lnTo>
                    <a:pt x="175" y="86"/>
                  </a:lnTo>
                  <a:lnTo>
                    <a:pt x="183" y="86"/>
                  </a:lnTo>
                  <a:lnTo>
                    <a:pt x="185" y="72"/>
                  </a:lnTo>
                  <a:lnTo>
                    <a:pt x="175" y="78"/>
                  </a:lnTo>
                  <a:lnTo>
                    <a:pt x="163" y="78"/>
                  </a:lnTo>
                  <a:lnTo>
                    <a:pt x="161" y="72"/>
                  </a:lnTo>
                  <a:lnTo>
                    <a:pt x="165" y="62"/>
                  </a:lnTo>
                  <a:lnTo>
                    <a:pt x="175" y="56"/>
                  </a:lnTo>
                  <a:lnTo>
                    <a:pt x="183" y="64"/>
                  </a:lnTo>
                  <a:lnTo>
                    <a:pt x="201" y="68"/>
                  </a:lnTo>
                  <a:lnTo>
                    <a:pt x="203" y="60"/>
                  </a:lnTo>
                  <a:lnTo>
                    <a:pt x="193" y="54"/>
                  </a:lnTo>
                  <a:lnTo>
                    <a:pt x="199" y="44"/>
                  </a:lnTo>
                  <a:lnTo>
                    <a:pt x="217" y="48"/>
                  </a:lnTo>
                  <a:lnTo>
                    <a:pt x="225" y="30"/>
                  </a:lnTo>
                  <a:lnTo>
                    <a:pt x="237" y="30"/>
                  </a:lnTo>
                  <a:lnTo>
                    <a:pt x="243" y="40"/>
                  </a:lnTo>
                  <a:lnTo>
                    <a:pt x="257" y="32"/>
                  </a:lnTo>
                  <a:lnTo>
                    <a:pt x="267" y="38"/>
                  </a:lnTo>
                  <a:lnTo>
                    <a:pt x="273" y="26"/>
                  </a:lnTo>
                  <a:lnTo>
                    <a:pt x="285" y="24"/>
                  </a:lnTo>
                  <a:lnTo>
                    <a:pt x="285" y="34"/>
                  </a:lnTo>
                  <a:lnTo>
                    <a:pt x="291" y="36"/>
                  </a:lnTo>
                  <a:lnTo>
                    <a:pt x="295" y="16"/>
                  </a:lnTo>
                  <a:lnTo>
                    <a:pt x="309" y="16"/>
                  </a:lnTo>
                  <a:lnTo>
                    <a:pt x="329" y="0"/>
                  </a:lnTo>
                  <a:lnTo>
                    <a:pt x="337" y="4"/>
                  </a:lnTo>
                  <a:lnTo>
                    <a:pt x="319" y="22"/>
                  </a:lnTo>
                  <a:lnTo>
                    <a:pt x="319" y="32"/>
                  </a:lnTo>
                  <a:lnTo>
                    <a:pt x="343" y="10"/>
                  </a:lnTo>
                  <a:lnTo>
                    <a:pt x="343" y="22"/>
                  </a:lnTo>
                  <a:lnTo>
                    <a:pt x="359" y="4"/>
                  </a:lnTo>
                  <a:lnTo>
                    <a:pt x="373" y="6"/>
                  </a:lnTo>
                  <a:lnTo>
                    <a:pt x="369" y="20"/>
                  </a:lnTo>
                  <a:lnTo>
                    <a:pt x="387" y="10"/>
                  </a:lnTo>
                  <a:lnTo>
                    <a:pt x="411" y="20"/>
                  </a:lnTo>
                  <a:lnTo>
                    <a:pt x="401" y="32"/>
                  </a:lnTo>
                  <a:lnTo>
                    <a:pt x="381" y="3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87" y="52"/>
                  </a:lnTo>
                  <a:lnTo>
                    <a:pt x="377" y="38"/>
                  </a:lnTo>
                  <a:lnTo>
                    <a:pt x="355" y="30"/>
                  </a:lnTo>
                  <a:lnTo>
                    <a:pt x="335" y="42"/>
                  </a:lnTo>
                  <a:lnTo>
                    <a:pt x="333" y="44"/>
                  </a:lnTo>
                  <a:lnTo>
                    <a:pt x="329" y="60"/>
                  </a:lnTo>
                  <a:lnTo>
                    <a:pt x="317" y="72"/>
                  </a:lnTo>
                  <a:lnTo>
                    <a:pt x="303" y="70"/>
                  </a:lnTo>
                  <a:lnTo>
                    <a:pt x="275" y="68"/>
                  </a:lnTo>
                  <a:lnTo>
                    <a:pt x="267" y="58"/>
                  </a:lnTo>
                  <a:lnTo>
                    <a:pt x="261" y="52"/>
                  </a:lnTo>
                  <a:lnTo>
                    <a:pt x="251" y="60"/>
                  </a:lnTo>
                  <a:lnTo>
                    <a:pt x="241" y="62"/>
                  </a:lnTo>
                  <a:lnTo>
                    <a:pt x="241" y="78"/>
                  </a:lnTo>
                  <a:lnTo>
                    <a:pt x="227" y="78"/>
                  </a:lnTo>
                  <a:lnTo>
                    <a:pt x="227" y="70"/>
                  </a:lnTo>
                  <a:lnTo>
                    <a:pt x="213" y="72"/>
                  </a:lnTo>
                  <a:lnTo>
                    <a:pt x="213" y="84"/>
                  </a:lnTo>
                  <a:lnTo>
                    <a:pt x="195" y="86"/>
                  </a:lnTo>
                  <a:lnTo>
                    <a:pt x="183" y="102"/>
                  </a:lnTo>
                  <a:lnTo>
                    <a:pt x="183" y="114"/>
                  </a:lnTo>
                  <a:lnTo>
                    <a:pt x="171" y="124"/>
                  </a:lnTo>
                  <a:lnTo>
                    <a:pt x="169" y="136"/>
                  </a:lnTo>
                  <a:lnTo>
                    <a:pt x="155" y="140"/>
                  </a:lnTo>
                  <a:lnTo>
                    <a:pt x="153" y="154"/>
                  </a:lnTo>
                  <a:lnTo>
                    <a:pt x="143" y="170"/>
                  </a:lnTo>
                  <a:lnTo>
                    <a:pt x="149" y="184"/>
                  </a:lnTo>
                  <a:lnTo>
                    <a:pt x="145" y="188"/>
                  </a:lnTo>
                  <a:lnTo>
                    <a:pt x="113" y="198"/>
                  </a:lnTo>
                  <a:lnTo>
                    <a:pt x="113" y="248"/>
                  </a:lnTo>
                  <a:lnTo>
                    <a:pt x="125" y="254"/>
                  </a:lnTo>
                  <a:lnTo>
                    <a:pt x="127" y="266"/>
                  </a:lnTo>
                  <a:lnTo>
                    <a:pt x="113" y="268"/>
                  </a:lnTo>
                  <a:lnTo>
                    <a:pt x="125" y="276"/>
                  </a:lnTo>
                  <a:lnTo>
                    <a:pt x="121" y="288"/>
                  </a:lnTo>
                  <a:lnTo>
                    <a:pt x="113" y="296"/>
                  </a:lnTo>
                  <a:lnTo>
                    <a:pt x="113" y="312"/>
                  </a:lnTo>
                  <a:lnTo>
                    <a:pt x="96" y="31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41" name="Freeform 191"/>
          <p:cNvSpPr>
            <a:spLocks/>
          </p:cNvSpPr>
          <p:nvPr/>
        </p:nvSpPr>
        <p:spPr bwMode="auto">
          <a:xfrm>
            <a:off x="4870591" y="1958896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2" name="Freeform 192"/>
          <p:cNvSpPr>
            <a:spLocks/>
          </p:cNvSpPr>
          <p:nvPr/>
        </p:nvSpPr>
        <p:spPr bwMode="auto">
          <a:xfrm>
            <a:off x="4807091" y="2016046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3" name="Freeform 193"/>
          <p:cNvSpPr>
            <a:spLocks/>
          </p:cNvSpPr>
          <p:nvPr/>
        </p:nvSpPr>
        <p:spPr bwMode="auto">
          <a:xfrm>
            <a:off x="4807091" y="2073196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4" name="Freeform 194"/>
          <p:cNvSpPr>
            <a:spLocks/>
          </p:cNvSpPr>
          <p:nvPr/>
        </p:nvSpPr>
        <p:spPr bwMode="auto">
          <a:xfrm>
            <a:off x="4772166" y="2114471"/>
            <a:ext cx="82550" cy="31750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5" name="Freeform 195"/>
          <p:cNvSpPr>
            <a:spLocks/>
          </p:cNvSpPr>
          <p:nvPr/>
        </p:nvSpPr>
        <p:spPr bwMode="auto">
          <a:xfrm>
            <a:off x="4864241" y="2082721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6" name="Freeform 196"/>
          <p:cNvSpPr>
            <a:spLocks/>
          </p:cNvSpPr>
          <p:nvPr/>
        </p:nvSpPr>
        <p:spPr bwMode="auto">
          <a:xfrm>
            <a:off x="4126053" y="1990646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7" name="Freeform 197"/>
          <p:cNvSpPr>
            <a:spLocks/>
          </p:cNvSpPr>
          <p:nvPr/>
        </p:nvSpPr>
        <p:spPr bwMode="auto">
          <a:xfrm>
            <a:off x="4075253" y="2117646"/>
            <a:ext cx="60325" cy="38100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8" name="Freeform 198"/>
          <p:cNvSpPr>
            <a:spLocks/>
          </p:cNvSpPr>
          <p:nvPr/>
        </p:nvSpPr>
        <p:spPr bwMode="auto">
          <a:xfrm>
            <a:off x="4018103" y="2146221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9" name="Freeform 199"/>
          <p:cNvSpPr>
            <a:spLocks/>
          </p:cNvSpPr>
          <p:nvPr/>
        </p:nvSpPr>
        <p:spPr bwMode="auto">
          <a:xfrm>
            <a:off x="4427678" y="2365296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0" name="Freeform 200"/>
          <p:cNvSpPr>
            <a:spLocks/>
          </p:cNvSpPr>
          <p:nvPr/>
        </p:nvSpPr>
        <p:spPr bwMode="auto">
          <a:xfrm>
            <a:off x="4157803" y="2257346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1" name="Freeform 201"/>
          <p:cNvSpPr>
            <a:spLocks/>
          </p:cNvSpPr>
          <p:nvPr/>
        </p:nvSpPr>
        <p:spPr bwMode="auto">
          <a:xfrm>
            <a:off x="4037153" y="2536746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2" name="Freeform 202"/>
          <p:cNvSpPr>
            <a:spLocks/>
          </p:cNvSpPr>
          <p:nvPr/>
        </p:nvSpPr>
        <p:spPr bwMode="auto">
          <a:xfrm>
            <a:off x="4043503" y="2492296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3" name="Freeform 203"/>
          <p:cNvSpPr>
            <a:spLocks/>
          </p:cNvSpPr>
          <p:nvPr/>
        </p:nvSpPr>
        <p:spPr bwMode="auto">
          <a:xfrm>
            <a:off x="4497528" y="2520871"/>
            <a:ext cx="22225" cy="41275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4" name="Freeform 204"/>
          <p:cNvSpPr>
            <a:spLocks/>
          </p:cNvSpPr>
          <p:nvPr/>
        </p:nvSpPr>
        <p:spPr bwMode="auto">
          <a:xfrm>
            <a:off x="4490982" y="2574846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5" name="Freeform 205"/>
          <p:cNvSpPr>
            <a:spLocks/>
          </p:cNvSpPr>
          <p:nvPr/>
        </p:nvSpPr>
        <p:spPr bwMode="auto">
          <a:xfrm>
            <a:off x="4341953" y="2247821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6" name="Freeform 206"/>
          <p:cNvSpPr>
            <a:spLocks/>
          </p:cNvSpPr>
          <p:nvPr/>
        </p:nvSpPr>
        <p:spPr bwMode="auto">
          <a:xfrm>
            <a:off x="4361003" y="2174796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57" name="Group 295"/>
          <p:cNvGrpSpPr>
            <a:grpSpLocks/>
          </p:cNvGrpSpPr>
          <p:nvPr/>
        </p:nvGrpSpPr>
        <p:grpSpPr bwMode="auto">
          <a:xfrm>
            <a:off x="4481653" y="2031921"/>
            <a:ext cx="115888" cy="98425"/>
            <a:chOff x="2830" y="1537"/>
            <a:chExt cx="73" cy="62"/>
          </a:xfrm>
          <a:noFill/>
        </p:grpSpPr>
        <p:sp>
          <p:nvSpPr>
            <p:cNvPr id="758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59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60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61" name="Freeform 210"/>
          <p:cNvSpPr>
            <a:spLocks/>
          </p:cNvSpPr>
          <p:nvPr/>
        </p:nvSpPr>
        <p:spPr bwMode="auto">
          <a:xfrm>
            <a:off x="4433234" y="2127171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2" name="Freeform 211"/>
          <p:cNvSpPr>
            <a:spLocks/>
          </p:cNvSpPr>
          <p:nvPr/>
        </p:nvSpPr>
        <p:spPr bwMode="auto">
          <a:xfrm>
            <a:off x="4581666" y="2257346"/>
            <a:ext cx="174625" cy="79375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3" name="Freeform 212"/>
          <p:cNvSpPr>
            <a:spLocks/>
          </p:cNvSpPr>
          <p:nvPr/>
        </p:nvSpPr>
        <p:spPr bwMode="auto">
          <a:xfrm>
            <a:off x="4702316" y="2304971"/>
            <a:ext cx="142875" cy="6032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4" name="Freeform 213"/>
          <p:cNvSpPr>
            <a:spLocks/>
          </p:cNvSpPr>
          <p:nvPr/>
        </p:nvSpPr>
        <p:spPr bwMode="auto">
          <a:xfrm>
            <a:off x="4516578" y="2324021"/>
            <a:ext cx="201613" cy="82550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5" name="Freeform 214"/>
          <p:cNvSpPr>
            <a:spLocks/>
          </p:cNvSpPr>
          <p:nvPr/>
        </p:nvSpPr>
        <p:spPr bwMode="auto">
          <a:xfrm>
            <a:off x="4643578" y="2133521"/>
            <a:ext cx="244475" cy="190500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6" name="Freeform 215"/>
          <p:cNvSpPr>
            <a:spLocks/>
          </p:cNvSpPr>
          <p:nvPr/>
        </p:nvSpPr>
        <p:spPr bwMode="auto">
          <a:xfrm>
            <a:off x="4689616" y="233989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7" name="Freeform 216"/>
          <p:cNvSpPr>
            <a:spLocks/>
          </p:cNvSpPr>
          <p:nvPr/>
        </p:nvSpPr>
        <p:spPr bwMode="auto">
          <a:xfrm>
            <a:off x="4610241" y="2387521"/>
            <a:ext cx="82550" cy="47625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8" name="Freeform 217"/>
          <p:cNvSpPr>
            <a:spLocks/>
          </p:cNvSpPr>
          <p:nvPr/>
        </p:nvSpPr>
        <p:spPr bwMode="auto">
          <a:xfrm>
            <a:off x="4619766" y="2400221"/>
            <a:ext cx="142875" cy="117475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9" name="Freeform 218"/>
          <p:cNvSpPr>
            <a:spLocks/>
          </p:cNvSpPr>
          <p:nvPr/>
        </p:nvSpPr>
        <p:spPr bwMode="auto">
          <a:xfrm>
            <a:off x="4676916" y="2444671"/>
            <a:ext cx="95250" cy="82550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0" name="Freeform 219"/>
          <p:cNvSpPr>
            <a:spLocks/>
          </p:cNvSpPr>
          <p:nvPr/>
        </p:nvSpPr>
        <p:spPr bwMode="auto">
          <a:xfrm>
            <a:off x="4743591" y="2419271"/>
            <a:ext cx="111125" cy="123825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1" name="Freeform 221"/>
          <p:cNvSpPr>
            <a:spLocks/>
          </p:cNvSpPr>
          <p:nvPr/>
        </p:nvSpPr>
        <p:spPr bwMode="auto">
          <a:xfrm>
            <a:off x="4600520" y="2663746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2" name="Freeform 222"/>
          <p:cNvSpPr>
            <a:spLocks/>
          </p:cNvSpPr>
          <p:nvPr/>
        </p:nvSpPr>
        <p:spPr bwMode="auto">
          <a:xfrm>
            <a:off x="4452882" y="2387521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3" name="Freeform 223"/>
          <p:cNvSpPr>
            <a:spLocks/>
          </p:cNvSpPr>
          <p:nvPr/>
        </p:nvSpPr>
        <p:spPr bwMode="auto">
          <a:xfrm>
            <a:off x="4959491" y="2343071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4" name="Freeform 224"/>
          <p:cNvSpPr>
            <a:spLocks/>
          </p:cNvSpPr>
          <p:nvPr/>
        </p:nvSpPr>
        <p:spPr bwMode="auto">
          <a:xfrm>
            <a:off x="4832491" y="2216071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5" name="Freeform 225"/>
          <p:cNvSpPr>
            <a:spLocks/>
          </p:cNvSpPr>
          <p:nvPr/>
        </p:nvSpPr>
        <p:spPr bwMode="auto">
          <a:xfrm>
            <a:off x="4802328" y="234942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6" name="Freeform 226"/>
          <p:cNvSpPr>
            <a:spLocks/>
          </p:cNvSpPr>
          <p:nvPr/>
        </p:nvSpPr>
        <p:spPr bwMode="auto">
          <a:xfrm>
            <a:off x="4838841" y="2476421"/>
            <a:ext cx="155575" cy="8890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7" name="Freeform 220"/>
          <p:cNvSpPr>
            <a:spLocks/>
          </p:cNvSpPr>
          <p:nvPr/>
        </p:nvSpPr>
        <p:spPr bwMode="auto">
          <a:xfrm>
            <a:off x="4797566" y="2530396"/>
            <a:ext cx="63500" cy="50800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8" name="Freeform 228"/>
          <p:cNvSpPr>
            <a:spLocks/>
          </p:cNvSpPr>
          <p:nvPr/>
        </p:nvSpPr>
        <p:spPr bwMode="auto">
          <a:xfrm>
            <a:off x="4870591" y="2736771"/>
            <a:ext cx="69850" cy="1587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9" name="Freeform 229"/>
          <p:cNvSpPr>
            <a:spLocks/>
          </p:cNvSpPr>
          <p:nvPr/>
        </p:nvSpPr>
        <p:spPr bwMode="auto">
          <a:xfrm>
            <a:off x="4784866" y="255579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0" name="Freeform 230"/>
          <p:cNvSpPr>
            <a:spLocks/>
          </p:cNvSpPr>
          <p:nvPr/>
        </p:nvSpPr>
        <p:spPr bwMode="auto">
          <a:xfrm>
            <a:off x="4765816" y="2527221"/>
            <a:ext cx="41275" cy="8890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1" name="Freeform 231"/>
          <p:cNvSpPr>
            <a:spLocks/>
          </p:cNvSpPr>
          <p:nvPr/>
        </p:nvSpPr>
        <p:spPr bwMode="auto">
          <a:xfrm>
            <a:off x="4626116" y="2722484"/>
            <a:ext cx="22225" cy="19050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/>
          </a:sp3d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2" name="Freeform 286"/>
          <p:cNvSpPr>
            <a:spLocks/>
          </p:cNvSpPr>
          <p:nvPr/>
        </p:nvSpPr>
        <p:spPr bwMode="auto">
          <a:xfrm>
            <a:off x="6131066" y="217479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3" name="Freeform 233"/>
          <p:cNvSpPr>
            <a:spLocks/>
          </p:cNvSpPr>
          <p:nvPr/>
        </p:nvSpPr>
        <p:spPr bwMode="auto">
          <a:xfrm>
            <a:off x="6858141" y="329874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4" name="Freeform 234"/>
          <p:cNvSpPr>
            <a:spLocks/>
          </p:cNvSpPr>
          <p:nvPr/>
        </p:nvSpPr>
        <p:spPr bwMode="auto">
          <a:xfrm>
            <a:off x="6854966" y="307967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5" name="Freeform 235"/>
          <p:cNvSpPr>
            <a:spLocks/>
          </p:cNvSpPr>
          <p:nvPr/>
        </p:nvSpPr>
        <p:spPr bwMode="auto">
          <a:xfrm>
            <a:off x="6242191" y="272089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6" name="Freeform 236"/>
          <p:cNvSpPr>
            <a:spLocks/>
          </p:cNvSpPr>
          <p:nvPr/>
        </p:nvSpPr>
        <p:spPr bwMode="auto">
          <a:xfrm>
            <a:off x="6292991" y="287647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7" name="Freeform 237"/>
          <p:cNvSpPr>
            <a:spLocks/>
          </p:cNvSpPr>
          <p:nvPr/>
        </p:nvSpPr>
        <p:spPr bwMode="auto">
          <a:xfrm>
            <a:off x="6521591" y="293997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8" name="Freeform 238"/>
          <p:cNvSpPr>
            <a:spLocks/>
          </p:cNvSpPr>
          <p:nvPr/>
        </p:nvSpPr>
        <p:spPr bwMode="auto">
          <a:xfrm>
            <a:off x="6499366" y="298759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9" name="Freeform 239"/>
          <p:cNvSpPr>
            <a:spLocks/>
          </p:cNvSpPr>
          <p:nvPr/>
        </p:nvSpPr>
        <p:spPr bwMode="auto">
          <a:xfrm>
            <a:off x="6289816" y="342257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0" name="Freeform 240"/>
          <p:cNvSpPr>
            <a:spLocks/>
          </p:cNvSpPr>
          <p:nvPr/>
        </p:nvSpPr>
        <p:spPr bwMode="auto">
          <a:xfrm>
            <a:off x="6000891" y="273042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1" name="Freeform 241"/>
          <p:cNvSpPr>
            <a:spLocks/>
          </p:cNvSpPr>
          <p:nvPr/>
        </p:nvSpPr>
        <p:spPr bwMode="auto">
          <a:xfrm>
            <a:off x="6600966" y="293362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2" name="Freeform 242"/>
          <p:cNvSpPr>
            <a:spLocks/>
          </p:cNvSpPr>
          <p:nvPr/>
        </p:nvSpPr>
        <p:spPr bwMode="auto">
          <a:xfrm>
            <a:off x="6734316" y="314634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3" name="Freeform 243"/>
          <p:cNvSpPr>
            <a:spLocks/>
          </p:cNvSpPr>
          <p:nvPr/>
        </p:nvSpPr>
        <p:spPr bwMode="auto">
          <a:xfrm>
            <a:off x="6800991" y="350194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4" name="Freeform 244"/>
          <p:cNvSpPr>
            <a:spLocks/>
          </p:cNvSpPr>
          <p:nvPr/>
        </p:nvSpPr>
        <p:spPr bwMode="auto">
          <a:xfrm>
            <a:off x="7042291" y="349559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5" name="Freeform 248"/>
          <p:cNvSpPr>
            <a:spLocks/>
          </p:cNvSpPr>
          <p:nvPr/>
        </p:nvSpPr>
        <p:spPr bwMode="auto">
          <a:xfrm>
            <a:off x="6931166" y="370832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6" name="Freeform 245"/>
          <p:cNvSpPr>
            <a:spLocks/>
          </p:cNvSpPr>
          <p:nvPr/>
        </p:nvSpPr>
        <p:spPr bwMode="auto">
          <a:xfrm>
            <a:off x="7020066" y="355592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7" name="Freeform 246"/>
          <p:cNvSpPr>
            <a:spLocks/>
          </p:cNvSpPr>
          <p:nvPr/>
        </p:nvSpPr>
        <p:spPr bwMode="auto">
          <a:xfrm>
            <a:off x="6673991" y="353369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8" name="Freeform 247"/>
          <p:cNvSpPr>
            <a:spLocks/>
          </p:cNvSpPr>
          <p:nvPr/>
        </p:nvSpPr>
        <p:spPr bwMode="auto">
          <a:xfrm>
            <a:off x="6985141" y="373372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9" name="Freeform 249"/>
          <p:cNvSpPr>
            <a:spLocks/>
          </p:cNvSpPr>
          <p:nvPr/>
        </p:nvSpPr>
        <p:spPr bwMode="auto">
          <a:xfrm>
            <a:off x="6937516" y="382262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0" name="Freeform 250"/>
          <p:cNvSpPr>
            <a:spLocks/>
          </p:cNvSpPr>
          <p:nvPr/>
        </p:nvSpPr>
        <p:spPr bwMode="auto">
          <a:xfrm>
            <a:off x="7394716" y="387659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1" name="Freeform 251"/>
          <p:cNvSpPr>
            <a:spLocks/>
          </p:cNvSpPr>
          <p:nvPr/>
        </p:nvSpPr>
        <p:spPr bwMode="auto">
          <a:xfrm>
            <a:off x="7277241" y="390517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2" name="Freeform 252"/>
          <p:cNvSpPr>
            <a:spLocks/>
          </p:cNvSpPr>
          <p:nvPr/>
        </p:nvSpPr>
        <p:spPr bwMode="auto">
          <a:xfrm>
            <a:off x="7299466" y="387659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3" name="Freeform 253"/>
          <p:cNvSpPr>
            <a:spLocks/>
          </p:cNvSpPr>
          <p:nvPr/>
        </p:nvSpPr>
        <p:spPr bwMode="auto">
          <a:xfrm>
            <a:off x="7251841" y="387659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4" name="Freeform 254"/>
          <p:cNvSpPr>
            <a:spLocks/>
          </p:cNvSpPr>
          <p:nvPr/>
        </p:nvSpPr>
        <p:spPr bwMode="auto">
          <a:xfrm>
            <a:off x="7201041" y="387659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5" name="Freeform 255"/>
          <p:cNvSpPr>
            <a:spLocks/>
          </p:cNvSpPr>
          <p:nvPr/>
        </p:nvSpPr>
        <p:spPr bwMode="auto">
          <a:xfrm>
            <a:off x="7274066" y="362577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6" name="Freeform 256"/>
          <p:cNvSpPr>
            <a:spLocks/>
          </p:cNvSpPr>
          <p:nvPr/>
        </p:nvSpPr>
        <p:spPr bwMode="auto">
          <a:xfrm>
            <a:off x="7572516" y="368292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7" name="Freeform 257"/>
          <p:cNvSpPr>
            <a:spLocks/>
          </p:cNvSpPr>
          <p:nvPr/>
        </p:nvSpPr>
        <p:spPr bwMode="auto">
          <a:xfrm>
            <a:off x="7499491" y="374007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8" name="Freeform 258"/>
          <p:cNvSpPr>
            <a:spLocks/>
          </p:cNvSpPr>
          <p:nvPr/>
        </p:nvSpPr>
        <p:spPr bwMode="auto">
          <a:xfrm>
            <a:off x="7458216" y="374959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9" name="Freeform 259"/>
          <p:cNvSpPr>
            <a:spLocks/>
          </p:cNvSpPr>
          <p:nvPr/>
        </p:nvSpPr>
        <p:spPr bwMode="auto">
          <a:xfrm>
            <a:off x="7489966" y="361942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10" name="Group 809"/>
          <p:cNvGrpSpPr/>
          <p:nvPr/>
        </p:nvGrpSpPr>
        <p:grpSpPr>
          <a:xfrm>
            <a:off x="7829691" y="3736896"/>
            <a:ext cx="377825" cy="206375"/>
            <a:chOff x="7840663" y="4144963"/>
            <a:chExt cx="377825" cy="206375"/>
          </a:xfrm>
          <a:noFill/>
        </p:grpSpPr>
        <p:sp>
          <p:nvSpPr>
            <p:cNvPr id="811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2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3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814" name="Freeform 266"/>
          <p:cNvSpPr>
            <a:spLocks/>
          </p:cNvSpPr>
          <p:nvPr/>
        </p:nvSpPr>
        <p:spPr bwMode="auto">
          <a:xfrm>
            <a:off x="8413891" y="418774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15" name="Group 814"/>
          <p:cNvGrpSpPr/>
          <p:nvPr/>
        </p:nvGrpSpPr>
        <p:grpSpPr>
          <a:xfrm>
            <a:off x="8474216" y="4568746"/>
            <a:ext cx="298450" cy="368300"/>
            <a:chOff x="8485188" y="4976813"/>
            <a:chExt cx="298450" cy="368300"/>
          </a:xfrm>
          <a:noFill/>
        </p:grpSpPr>
        <p:sp>
          <p:nvSpPr>
            <p:cNvPr id="816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7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818" name="Freeform 269"/>
          <p:cNvSpPr>
            <a:spLocks/>
          </p:cNvSpPr>
          <p:nvPr/>
        </p:nvSpPr>
        <p:spPr bwMode="auto">
          <a:xfrm>
            <a:off x="7921766" y="475289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9" name="Freeform 270"/>
          <p:cNvSpPr>
            <a:spLocks/>
          </p:cNvSpPr>
          <p:nvPr/>
        </p:nvSpPr>
        <p:spPr bwMode="auto">
          <a:xfrm>
            <a:off x="7128016" y="394644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20" name="Group 301"/>
          <p:cNvGrpSpPr>
            <a:grpSpLocks/>
          </p:cNvGrpSpPr>
          <p:nvPr/>
        </p:nvGrpSpPr>
        <p:grpSpPr bwMode="auto">
          <a:xfrm>
            <a:off x="7229616" y="3200321"/>
            <a:ext cx="234950" cy="320675"/>
            <a:chOff x="4561" y="2273"/>
            <a:chExt cx="148" cy="202"/>
          </a:xfrm>
          <a:noFill/>
        </p:grpSpPr>
        <p:sp>
          <p:nvSpPr>
            <p:cNvPr id="821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2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3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4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5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6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7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828" name="Freeform 278"/>
          <p:cNvSpPr>
            <a:spLocks/>
          </p:cNvSpPr>
          <p:nvPr/>
        </p:nvSpPr>
        <p:spPr bwMode="auto">
          <a:xfrm>
            <a:off x="7302641" y="302252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29" name="Freeform 279"/>
          <p:cNvSpPr>
            <a:spLocks/>
          </p:cNvSpPr>
          <p:nvPr/>
        </p:nvSpPr>
        <p:spPr bwMode="auto">
          <a:xfrm>
            <a:off x="7013716" y="315904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30" name="Group 829"/>
          <p:cNvGrpSpPr/>
          <p:nvPr/>
        </p:nvGrpSpPr>
        <p:grpSpPr>
          <a:xfrm>
            <a:off x="7540766" y="2441496"/>
            <a:ext cx="406400" cy="419100"/>
            <a:chOff x="7540766" y="2752546"/>
            <a:chExt cx="406400" cy="419100"/>
          </a:xfrm>
          <a:noFill/>
        </p:grpSpPr>
        <p:sp>
          <p:nvSpPr>
            <p:cNvPr id="831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32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33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34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835" name="Freeform 284"/>
          <p:cNvSpPr>
            <a:spLocks/>
          </p:cNvSpPr>
          <p:nvPr/>
        </p:nvSpPr>
        <p:spPr bwMode="auto">
          <a:xfrm>
            <a:off x="7461391" y="265104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36" name="Freeform 285"/>
          <p:cNvSpPr>
            <a:spLocks/>
          </p:cNvSpPr>
          <p:nvPr/>
        </p:nvSpPr>
        <p:spPr bwMode="auto">
          <a:xfrm>
            <a:off x="7413766" y="251769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37" name="Freeform 287"/>
          <p:cNvSpPr>
            <a:spLocks/>
          </p:cNvSpPr>
          <p:nvPr/>
        </p:nvSpPr>
        <p:spPr bwMode="auto">
          <a:xfrm>
            <a:off x="6791466" y="309554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38" name="Freeform 288"/>
          <p:cNvSpPr>
            <a:spLocks/>
          </p:cNvSpPr>
          <p:nvPr/>
        </p:nvSpPr>
        <p:spPr bwMode="auto">
          <a:xfrm>
            <a:off x="6493016" y="222559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39" name="Freeform 289"/>
          <p:cNvSpPr>
            <a:spLocks/>
          </p:cNvSpPr>
          <p:nvPr/>
        </p:nvSpPr>
        <p:spPr bwMode="auto">
          <a:xfrm>
            <a:off x="7134366" y="356385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40" name="Freeform 290"/>
          <p:cNvSpPr>
            <a:spLocks/>
          </p:cNvSpPr>
          <p:nvPr/>
        </p:nvSpPr>
        <p:spPr bwMode="auto">
          <a:xfrm>
            <a:off x="6875604" y="360830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41" name="Group 840"/>
          <p:cNvGrpSpPr/>
          <p:nvPr/>
        </p:nvGrpSpPr>
        <p:grpSpPr>
          <a:xfrm>
            <a:off x="8235297" y="3847227"/>
            <a:ext cx="130969" cy="99219"/>
            <a:chOff x="8246269" y="4255294"/>
            <a:chExt cx="130969" cy="99219"/>
          </a:xfrm>
          <a:noFill/>
        </p:grpSpPr>
        <p:sp>
          <p:nvSpPr>
            <p:cNvPr id="842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3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4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5" name="Freeform 844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46" name="Freeform 845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847" name="Group 846"/>
          <p:cNvGrpSpPr/>
          <p:nvPr/>
        </p:nvGrpSpPr>
        <p:grpSpPr>
          <a:xfrm>
            <a:off x="8458081" y="3992483"/>
            <a:ext cx="106193" cy="190500"/>
            <a:chOff x="8469053" y="4400550"/>
            <a:chExt cx="106193" cy="190500"/>
          </a:xfrm>
          <a:noFill/>
        </p:grpSpPr>
        <p:sp>
          <p:nvSpPr>
            <p:cNvPr id="848" name="Freeform 847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49" name="Freeform 848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50" name="Freeform 849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51" name="Freeform 850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52" name="Freeform 851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53" name="Freeform 852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54" name="Freeform 853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855" name="Freeform 854"/>
          <p:cNvSpPr/>
          <p:nvPr/>
        </p:nvSpPr>
        <p:spPr bwMode="auto">
          <a:xfrm>
            <a:off x="8687665" y="369958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2">
                <a:lumMod val="2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856" name="Freeform 855"/>
          <p:cNvSpPr/>
          <p:nvPr/>
        </p:nvSpPr>
        <p:spPr bwMode="auto">
          <a:xfrm>
            <a:off x="7138828" y="307669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2">
                <a:lumMod val="2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857" name="Group 856"/>
          <p:cNvGrpSpPr/>
          <p:nvPr/>
        </p:nvGrpSpPr>
        <p:grpSpPr>
          <a:xfrm>
            <a:off x="9046160" y="4004388"/>
            <a:ext cx="51278" cy="38101"/>
            <a:chOff x="9046160" y="4315438"/>
            <a:chExt cx="51278" cy="38101"/>
          </a:xfrm>
          <a:noFill/>
        </p:grpSpPr>
        <p:sp>
          <p:nvSpPr>
            <p:cNvPr id="858" name="Freeform 857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59" name="Freeform 858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860" name="Group 859"/>
          <p:cNvGrpSpPr/>
          <p:nvPr/>
        </p:nvGrpSpPr>
        <p:grpSpPr>
          <a:xfrm>
            <a:off x="8811460" y="4082784"/>
            <a:ext cx="36015" cy="76387"/>
            <a:chOff x="8811460" y="4393834"/>
            <a:chExt cx="36015" cy="76387"/>
          </a:xfrm>
          <a:noFill/>
        </p:grpSpPr>
        <p:sp>
          <p:nvSpPr>
            <p:cNvPr id="861" name="Freeform 860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62" name="Freeform 861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grpFill/>
            <a:ln w="3175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863" name="Group 862"/>
          <p:cNvGrpSpPr/>
          <p:nvPr/>
        </p:nvGrpSpPr>
        <p:grpSpPr>
          <a:xfrm>
            <a:off x="4869795" y="3328487"/>
            <a:ext cx="307979" cy="244465"/>
            <a:chOff x="3385960" y="3735401"/>
            <a:chExt cx="307979" cy="244465"/>
          </a:xfrm>
          <a:solidFill>
            <a:schemeClr val="bg2">
              <a:lumMod val="50000"/>
            </a:schemeClr>
          </a:solidFill>
        </p:grpSpPr>
        <p:sp>
          <p:nvSpPr>
            <p:cNvPr id="864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865" name="Freeform 864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2">
                  <a:lumMod val="2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866" name="Freeform 122"/>
          <p:cNvSpPr>
            <a:spLocks/>
          </p:cNvSpPr>
          <p:nvPr/>
        </p:nvSpPr>
        <p:spPr bwMode="auto">
          <a:xfrm>
            <a:off x="5276991" y="2682796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67" name="Freeform 130"/>
          <p:cNvSpPr>
            <a:spLocks/>
          </p:cNvSpPr>
          <p:nvPr/>
        </p:nvSpPr>
        <p:spPr bwMode="auto">
          <a:xfrm>
            <a:off x="5172216" y="2797096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68" name="Freeform 132"/>
          <p:cNvSpPr>
            <a:spLocks/>
          </p:cNvSpPr>
          <p:nvPr/>
        </p:nvSpPr>
        <p:spPr bwMode="auto">
          <a:xfrm>
            <a:off x="5175391" y="282884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69" name="Freeform 188"/>
          <p:cNvSpPr>
            <a:spLocks/>
          </p:cNvSpPr>
          <p:nvPr/>
        </p:nvSpPr>
        <p:spPr bwMode="auto">
          <a:xfrm>
            <a:off x="4810266" y="1523921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0" name="Freeform 189"/>
          <p:cNvSpPr>
            <a:spLocks/>
          </p:cNvSpPr>
          <p:nvPr/>
        </p:nvSpPr>
        <p:spPr bwMode="auto">
          <a:xfrm>
            <a:off x="4564203" y="1571546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1" name="Freeform 191"/>
          <p:cNvSpPr>
            <a:spLocks/>
          </p:cNvSpPr>
          <p:nvPr/>
        </p:nvSpPr>
        <p:spPr bwMode="auto">
          <a:xfrm>
            <a:off x="4880116" y="1955721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2" name="Freeform 192"/>
          <p:cNvSpPr>
            <a:spLocks/>
          </p:cNvSpPr>
          <p:nvPr/>
        </p:nvSpPr>
        <p:spPr bwMode="auto">
          <a:xfrm>
            <a:off x="4816616" y="2012871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3" name="Freeform 193"/>
          <p:cNvSpPr>
            <a:spLocks/>
          </p:cNvSpPr>
          <p:nvPr/>
        </p:nvSpPr>
        <p:spPr bwMode="auto">
          <a:xfrm>
            <a:off x="4816616" y="2070021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4" name="Freeform 195"/>
          <p:cNvSpPr>
            <a:spLocks/>
          </p:cNvSpPr>
          <p:nvPr/>
        </p:nvSpPr>
        <p:spPr bwMode="auto">
          <a:xfrm>
            <a:off x="4873766" y="2079546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5" name="Freeform 223"/>
          <p:cNvSpPr>
            <a:spLocks/>
          </p:cNvSpPr>
          <p:nvPr/>
        </p:nvSpPr>
        <p:spPr bwMode="auto">
          <a:xfrm>
            <a:off x="4969016" y="2339896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6" name="Freeform 120"/>
          <p:cNvSpPr>
            <a:spLocks/>
          </p:cNvSpPr>
          <p:nvPr/>
        </p:nvSpPr>
        <p:spPr bwMode="auto">
          <a:xfrm>
            <a:off x="5192060" y="269073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7" name="Freeform 224"/>
          <p:cNvSpPr>
            <a:spLocks/>
          </p:cNvSpPr>
          <p:nvPr/>
        </p:nvSpPr>
        <p:spPr bwMode="auto">
          <a:xfrm>
            <a:off x="4842016" y="2212896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8" name="Freeform 121"/>
          <p:cNvSpPr>
            <a:spLocks/>
          </p:cNvSpPr>
          <p:nvPr/>
        </p:nvSpPr>
        <p:spPr bwMode="auto">
          <a:xfrm>
            <a:off x="5156342" y="2812971"/>
            <a:ext cx="38100" cy="101600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9" name="Freeform 3"/>
          <p:cNvSpPr>
            <a:spLocks/>
          </p:cNvSpPr>
          <p:nvPr/>
        </p:nvSpPr>
        <p:spPr bwMode="auto">
          <a:xfrm>
            <a:off x="3637142" y="1765400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80" name="Freeform 4"/>
          <p:cNvSpPr>
            <a:spLocks/>
          </p:cNvSpPr>
          <p:nvPr/>
        </p:nvSpPr>
        <p:spPr bwMode="auto">
          <a:xfrm>
            <a:off x="2411592" y="88910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81" name="Group 880"/>
          <p:cNvGrpSpPr>
            <a:grpSpLocks/>
          </p:cNvGrpSpPr>
          <p:nvPr/>
        </p:nvGrpSpPr>
        <p:grpSpPr bwMode="auto">
          <a:xfrm>
            <a:off x="693917" y="917675"/>
            <a:ext cx="2222500" cy="1711325"/>
            <a:chOff x="464" y="783"/>
            <a:chExt cx="1400" cy="1078"/>
          </a:xfrm>
          <a:noFill/>
        </p:grpSpPr>
        <p:sp>
          <p:nvSpPr>
            <p:cNvPr id="882" name="Freeform 881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3" name="Freeform 882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4" name="Freeform 883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5" name="Freeform 884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6" name="Freeform 885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7" name="Freeform 886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8" name="Freeform 887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9" name="Freeform 888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0" name="Freeform 889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1" name="Freeform 890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2" name="Freeform 891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3" name="Freeform 892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4" name="Freeform 893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5" name="Freeform 894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6" name="Freeform 895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7" name="Freeform 896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8" name="Freeform 897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9" name="Freeform 898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0" name="Freeform 899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1" name="Freeform 900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2" name="Freeform 901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3" name="Freeform 902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4" name="Freeform 903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5" name="Freeform 904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6" name="Freeform 905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7" name="Freeform 906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8" name="Freeform 907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9" name="Freeform 908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0" name="Freeform 909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1" name="Freeform 910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2" name="Freeform 911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913" name="Group 39"/>
          <p:cNvGrpSpPr>
            <a:grpSpLocks/>
          </p:cNvGrpSpPr>
          <p:nvPr/>
        </p:nvGrpSpPr>
        <p:grpSpPr bwMode="auto">
          <a:xfrm>
            <a:off x="27167" y="1555850"/>
            <a:ext cx="942975" cy="736600"/>
            <a:chOff x="44" y="1185"/>
            <a:chExt cx="594" cy="464"/>
          </a:xfrm>
          <a:noFill/>
        </p:grpSpPr>
        <p:sp>
          <p:nvSpPr>
            <p:cNvPr id="914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5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6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7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8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9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0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1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2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3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4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5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926" name="Freeform 52"/>
          <p:cNvSpPr>
            <a:spLocks/>
          </p:cNvSpPr>
          <p:nvPr/>
        </p:nvSpPr>
        <p:spPr bwMode="auto">
          <a:xfrm>
            <a:off x="1106667" y="239722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7" name="Freeform 54"/>
          <p:cNvSpPr>
            <a:spLocks/>
          </p:cNvSpPr>
          <p:nvPr/>
        </p:nvSpPr>
        <p:spPr bwMode="auto">
          <a:xfrm>
            <a:off x="297042" y="321637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8" name="Freeform 55"/>
          <p:cNvSpPr>
            <a:spLocks/>
          </p:cNvSpPr>
          <p:nvPr/>
        </p:nvSpPr>
        <p:spPr bwMode="auto">
          <a:xfrm>
            <a:off x="322442" y="323860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9" name="Freeform 56"/>
          <p:cNvSpPr>
            <a:spLocks/>
          </p:cNvSpPr>
          <p:nvPr/>
        </p:nvSpPr>
        <p:spPr bwMode="auto">
          <a:xfrm>
            <a:off x="265292" y="319732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0" name="Freeform 57"/>
          <p:cNvSpPr>
            <a:spLocks/>
          </p:cNvSpPr>
          <p:nvPr/>
        </p:nvSpPr>
        <p:spPr bwMode="auto">
          <a:xfrm>
            <a:off x="265292" y="319732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1" name="Freeform 58"/>
          <p:cNvSpPr>
            <a:spLocks/>
          </p:cNvSpPr>
          <p:nvPr/>
        </p:nvSpPr>
        <p:spPr bwMode="auto">
          <a:xfrm>
            <a:off x="227192" y="318462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2" name="Freeform 59"/>
          <p:cNvSpPr>
            <a:spLocks/>
          </p:cNvSpPr>
          <p:nvPr/>
        </p:nvSpPr>
        <p:spPr bwMode="auto">
          <a:xfrm>
            <a:off x="227192" y="318462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3" name="Freeform 5"/>
          <p:cNvSpPr>
            <a:spLocks/>
          </p:cNvSpPr>
          <p:nvPr/>
        </p:nvSpPr>
        <p:spPr bwMode="auto">
          <a:xfrm>
            <a:off x="1290817" y="289887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4" name="Freeform 61"/>
          <p:cNvSpPr>
            <a:spLocks/>
          </p:cNvSpPr>
          <p:nvPr/>
        </p:nvSpPr>
        <p:spPr bwMode="auto">
          <a:xfrm>
            <a:off x="1922642" y="329892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5" name="Freeform 62"/>
          <p:cNvSpPr>
            <a:spLocks/>
          </p:cNvSpPr>
          <p:nvPr/>
        </p:nvSpPr>
        <p:spPr bwMode="auto">
          <a:xfrm>
            <a:off x="1998842" y="328305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6" name="Freeform 63"/>
          <p:cNvSpPr>
            <a:spLocks/>
          </p:cNvSpPr>
          <p:nvPr/>
        </p:nvSpPr>
        <p:spPr bwMode="auto">
          <a:xfrm>
            <a:off x="1976617" y="338465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7" name="Freeform 64"/>
          <p:cNvSpPr>
            <a:spLocks/>
          </p:cNvSpPr>
          <p:nvPr/>
        </p:nvSpPr>
        <p:spPr bwMode="auto">
          <a:xfrm>
            <a:off x="1995667" y="334972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8" name="Freeform 65"/>
          <p:cNvSpPr>
            <a:spLocks/>
          </p:cNvSpPr>
          <p:nvPr/>
        </p:nvSpPr>
        <p:spPr bwMode="auto">
          <a:xfrm>
            <a:off x="2043292" y="337512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9" name="Freeform 68"/>
          <p:cNvSpPr>
            <a:spLocks/>
          </p:cNvSpPr>
          <p:nvPr/>
        </p:nvSpPr>
        <p:spPr bwMode="auto">
          <a:xfrm>
            <a:off x="2106792" y="315922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0" name="Freeform 69"/>
          <p:cNvSpPr>
            <a:spLocks/>
          </p:cNvSpPr>
          <p:nvPr/>
        </p:nvSpPr>
        <p:spPr bwMode="auto">
          <a:xfrm>
            <a:off x="2370317" y="324177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1" name="Freeform 70"/>
          <p:cNvSpPr>
            <a:spLocks/>
          </p:cNvSpPr>
          <p:nvPr/>
        </p:nvSpPr>
        <p:spPr bwMode="auto">
          <a:xfrm>
            <a:off x="2271892" y="327670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2" name="Freeform 71"/>
          <p:cNvSpPr>
            <a:spLocks/>
          </p:cNvSpPr>
          <p:nvPr/>
        </p:nvSpPr>
        <p:spPr bwMode="auto">
          <a:xfrm>
            <a:off x="2427467" y="324812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3" name="Freeform 72"/>
          <p:cNvSpPr>
            <a:spLocks/>
          </p:cNvSpPr>
          <p:nvPr/>
        </p:nvSpPr>
        <p:spPr bwMode="auto">
          <a:xfrm>
            <a:off x="2550498" y="327749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4" name="Freeform 73"/>
          <p:cNvSpPr>
            <a:spLocks/>
          </p:cNvSpPr>
          <p:nvPr/>
        </p:nvSpPr>
        <p:spPr bwMode="auto">
          <a:xfrm>
            <a:off x="2268717" y="310525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5" name="Freeform 74"/>
          <p:cNvSpPr>
            <a:spLocks/>
          </p:cNvSpPr>
          <p:nvPr/>
        </p:nvSpPr>
        <p:spPr bwMode="auto">
          <a:xfrm>
            <a:off x="2605267" y="290205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946" name="Group 945"/>
          <p:cNvGrpSpPr/>
          <p:nvPr/>
        </p:nvGrpSpPr>
        <p:grpSpPr>
          <a:xfrm>
            <a:off x="2081392" y="3438444"/>
            <a:ext cx="1282700" cy="1880766"/>
            <a:chOff x="2081392" y="3749494"/>
            <a:chExt cx="1282700" cy="1880766"/>
          </a:xfrm>
          <a:noFill/>
        </p:grpSpPr>
        <p:sp>
          <p:nvSpPr>
            <p:cNvPr id="947" name="Freeform 85"/>
            <p:cNvSpPr>
              <a:spLocks/>
            </p:cNvSpPr>
            <p:nvPr/>
          </p:nvSpPr>
          <p:spPr bwMode="auto">
            <a:xfrm>
              <a:off x="2667179" y="4555331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48" name="Freeform 66"/>
            <p:cNvSpPr>
              <a:spLocks/>
            </p:cNvSpPr>
            <p:nvPr/>
          </p:nvSpPr>
          <p:spPr bwMode="auto">
            <a:xfrm>
              <a:off x="2082979" y="378380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49" name="Freeform 77"/>
            <p:cNvSpPr>
              <a:spLocks/>
            </p:cNvSpPr>
            <p:nvPr/>
          </p:nvSpPr>
          <p:spPr bwMode="auto">
            <a:xfrm>
              <a:off x="2208392" y="4031723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0" name="Freeform 84"/>
            <p:cNvSpPr>
              <a:spLocks/>
            </p:cNvSpPr>
            <p:nvPr/>
          </p:nvSpPr>
          <p:spPr bwMode="auto">
            <a:xfrm>
              <a:off x="2494936" y="4312843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1" name="Freeform 86"/>
            <p:cNvSpPr>
              <a:spLocks/>
            </p:cNvSpPr>
            <p:nvPr/>
          </p:nvSpPr>
          <p:spPr bwMode="auto">
            <a:xfrm>
              <a:off x="2773542" y="4840109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2" name="Freeform 79"/>
            <p:cNvSpPr>
              <a:spLocks/>
            </p:cNvSpPr>
            <p:nvPr/>
          </p:nvSpPr>
          <p:spPr bwMode="auto">
            <a:xfrm>
              <a:off x="2402068" y="3752671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3" name="Freeform 90"/>
            <p:cNvSpPr>
              <a:spLocks/>
            </p:cNvSpPr>
            <p:nvPr/>
          </p:nvSpPr>
          <p:spPr bwMode="auto">
            <a:xfrm>
              <a:off x="2449332" y="5528660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4" name="Freeform 88"/>
            <p:cNvSpPr>
              <a:spLocks/>
            </p:cNvSpPr>
            <p:nvPr/>
          </p:nvSpPr>
          <p:spPr bwMode="auto">
            <a:xfrm>
              <a:off x="2338028" y="4498796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5" name="Freeform 83"/>
            <p:cNvSpPr>
              <a:spLocks/>
            </p:cNvSpPr>
            <p:nvPr/>
          </p:nvSpPr>
          <p:spPr bwMode="auto">
            <a:xfrm>
              <a:off x="2195077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6" name="Freeform 87"/>
            <p:cNvSpPr>
              <a:spLocks/>
            </p:cNvSpPr>
            <p:nvPr/>
          </p:nvSpPr>
          <p:spPr bwMode="auto">
            <a:xfrm>
              <a:off x="2393260" y="4622706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7" name="Freeform 93"/>
            <p:cNvSpPr>
              <a:spLocks/>
            </p:cNvSpPr>
            <p:nvPr/>
          </p:nvSpPr>
          <p:spPr bwMode="auto">
            <a:xfrm>
              <a:off x="2376668" y="3931085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8" name="Freeform 76"/>
            <p:cNvSpPr>
              <a:spLocks/>
            </p:cNvSpPr>
            <p:nvPr/>
          </p:nvSpPr>
          <p:spPr bwMode="auto">
            <a:xfrm>
              <a:off x="2260959" y="3749494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9" name="Freeform 66"/>
            <p:cNvSpPr>
              <a:spLocks/>
            </p:cNvSpPr>
            <p:nvPr/>
          </p:nvSpPr>
          <p:spPr bwMode="auto">
            <a:xfrm>
              <a:off x="2081392" y="378142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0" name="Freeform 67"/>
            <p:cNvSpPr>
              <a:spLocks/>
            </p:cNvSpPr>
            <p:nvPr/>
          </p:nvSpPr>
          <p:spPr bwMode="auto">
            <a:xfrm>
              <a:off x="2141717" y="3822700"/>
              <a:ext cx="161925" cy="60325"/>
            </a:xfrm>
            <a:custGeom>
              <a:avLst/>
              <a:gdLst>
                <a:gd name="T0" fmla="*/ 88 w 102"/>
                <a:gd name="T1" fmla="*/ 34 h 38"/>
                <a:gd name="T2" fmla="*/ 82 w 102"/>
                <a:gd name="T3" fmla="*/ 32 h 38"/>
                <a:gd name="T4" fmla="*/ 80 w 102"/>
                <a:gd name="T5" fmla="*/ 28 h 38"/>
                <a:gd name="T6" fmla="*/ 80 w 102"/>
                <a:gd name="T7" fmla="*/ 22 h 38"/>
                <a:gd name="T8" fmla="*/ 80 w 102"/>
                <a:gd name="T9" fmla="*/ 16 h 38"/>
                <a:gd name="T10" fmla="*/ 78 w 102"/>
                <a:gd name="T11" fmla="*/ 12 h 38"/>
                <a:gd name="T12" fmla="*/ 72 w 102"/>
                <a:gd name="T13" fmla="*/ 10 h 38"/>
                <a:gd name="T14" fmla="*/ 66 w 102"/>
                <a:gd name="T15" fmla="*/ 10 h 38"/>
                <a:gd name="T16" fmla="*/ 62 w 102"/>
                <a:gd name="T17" fmla="*/ 12 h 38"/>
                <a:gd name="T18" fmla="*/ 60 w 102"/>
                <a:gd name="T19" fmla="*/ 16 h 38"/>
                <a:gd name="T20" fmla="*/ 52 w 102"/>
                <a:gd name="T21" fmla="*/ 18 h 38"/>
                <a:gd name="T22" fmla="*/ 48 w 102"/>
                <a:gd name="T23" fmla="*/ 22 h 38"/>
                <a:gd name="T24" fmla="*/ 50 w 102"/>
                <a:gd name="T25" fmla="*/ 26 h 38"/>
                <a:gd name="T26" fmla="*/ 52 w 102"/>
                <a:gd name="T27" fmla="*/ 30 h 38"/>
                <a:gd name="T28" fmla="*/ 52 w 102"/>
                <a:gd name="T29" fmla="*/ 36 h 38"/>
                <a:gd name="T30" fmla="*/ 44 w 102"/>
                <a:gd name="T31" fmla="*/ 38 h 38"/>
                <a:gd name="T32" fmla="*/ 38 w 102"/>
                <a:gd name="T33" fmla="*/ 32 h 38"/>
                <a:gd name="T34" fmla="*/ 32 w 102"/>
                <a:gd name="T35" fmla="*/ 26 h 38"/>
                <a:gd name="T36" fmla="*/ 26 w 102"/>
                <a:gd name="T37" fmla="*/ 22 h 38"/>
                <a:gd name="T38" fmla="*/ 18 w 102"/>
                <a:gd name="T39" fmla="*/ 20 h 38"/>
                <a:gd name="T40" fmla="*/ 14 w 102"/>
                <a:gd name="T41" fmla="*/ 18 h 38"/>
                <a:gd name="T42" fmla="*/ 8 w 102"/>
                <a:gd name="T43" fmla="*/ 20 h 38"/>
                <a:gd name="T44" fmla="*/ 0 w 102"/>
                <a:gd name="T45" fmla="*/ 18 h 38"/>
                <a:gd name="T46" fmla="*/ 4 w 102"/>
                <a:gd name="T47" fmla="*/ 14 h 38"/>
                <a:gd name="T48" fmla="*/ 6 w 102"/>
                <a:gd name="T49" fmla="*/ 8 h 38"/>
                <a:gd name="T50" fmla="*/ 12 w 102"/>
                <a:gd name="T51" fmla="*/ 2 h 38"/>
                <a:gd name="T52" fmla="*/ 18 w 102"/>
                <a:gd name="T53" fmla="*/ 4 h 38"/>
                <a:gd name="T54" fmla="*/ 22 w 102"/>
                <a:gd name="T55" fmla="*/ 8 h 38"/>
                <a:gd name="T56" fmla="*/ 30 w 102"/>
                <a:gd name="T57" fmla="*/ 12 h 38"/>
                <a:gd name="T58" fmla="*/ 38 w 102"/>
                <a:gd name="T59" fmla="*/ 12 h 38"/>
                <a:gd name="T60" fmla="*/ 44 w 102"/>
                <a:gd name="T61" fmla="*/ 10 h 38"/>
                <a:gd name="T62" fmla="*/ 52 w 102"/>
                <a:gd name="T63" fmla="*/ 6 h 38"/>
                <a:gd name="T64" fmla="*/ 62 w 102"/>
                <a:gd name="T65" fmla="*/ 2 h 38"/>
                <a:gd name="T66" fmla="*/ 72 w 102"/>
                <a:gd name="T67" fmla="*/ 0 h 38"/>
                <a:gd name="T68" fmla="*/ 82 w 102"/>
                <a:gd name="T69" fmla="*/ 2 h 38"/>
                <a:gd name="T70" fmla="*/ 88 w 102"/>
                <a:gd name="T71" fmla="*/ 6 h 38"/>
                <a:gd name="T72" fmla="*/ 94 w 102"/>
                <a:gd name="T73" fmla="*/ 10 h 38"/>
                <a:gd name="T74" fmla="*/ 98 w 102"/>
                <a:gd name="T75" fmla="*/ 16 h 38"/>
                <a:gd name="T76" fmla="*/ 102 w 102"/>
                <a:gd name="T77" fmla="*/ 20 h 38"/>
                <a:gd name="T78" fmla="*/ 100 w 102"/>
                <a:gd name="T79" fmla="*/ 26 h 38"/>
                <a:gd name="T80" fmla="*/ 94 w 102"/>
                <a:gd name="T81" fmla="*/ 30 h 38"/>
                <a:gd name="T82" fmla="*/ 88 w 102"/>
                <a:gd name="T8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38">
                  <a:moveTo>
                    <a:pt x="88" y="34"/>
                  </a:moveTo>
                  <a:lnTo>
                    <a:pt x="82" y="32"/>
                  </a:lnTo>
                  <a:lnTo>
                    <a:pt x="80" y="28"/>
                  </a:lnTo>
                  <a:lnTo>
                    <a:pt x="80" y="22"/>
                  </a:lnTo>
                  <a:lnTo>
                    <a:pt x="80" y="16"/>
                  </a:lnTo>
                  <a:lnTo>
                    <a:pt x="78" y="12"/>
                  </a:lnTo>
                  <a:lnTo>
                    <a:pt x="72" y="10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60" y="16"/>
                  </a:lnTo>
                  <a:lnTo>
                    <a:pt x="52" y="18"/>
                  </a:lnTo>
                  <a:lnTo>
                    <a:pt x="48" y="22"/>
                  </a:lnTo>
                  <a:lnTo>
                    <a:pt x="50" y="26"/>
                  </a:lnTo>
                  <a:lnTo>
                    <a:pt x="52" y="30"/>
                  </a:lnTo>
                  <a:lnTo>
                    <a:pt x="52" y="36"/>
                  </a:lnTo>
                  <a:lnTo>
                    <a:pt x="44" y="38"/>
                  </a:lnTo>
                  <a:lnTo>
                    <a:pt x="38" y="32"/>
                  </a:lnTo>
                  <a:lnTo>
                    <a:pt x="32" y="26"/>
                  </a:lnTo>
                  <a:lnTo>
                    <a:pt x="26" y="22"/>
                  </a:lnTo>
                  <a:lnTo>
                    <a:pt x="18" y="20"/>
                  </a:lnTo>
                  <a:lnTo>
                    <a:pt x="14" y="18"/>
                  </a:lnTo>
                  <a:lnTo>
                    <a:pt x="8" y="20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8" y="4"/>
                  </a:lnTo>
                  <a:lnTo>
                    <a:pt x="22" y="8"/>
                  </a:lnTo>
                  <a:lnTo>
                    <a:pt x="30" y="12"/>
                  </a:lnTo>
                  <a:lnTo>
                    <a:pt x="38" y="12"/>
                  </a:lnTo>
                  <a:lnTo>
                    <a:pt x="44" y="10"/>
                  </a:lnTo>
                  <a:lnTo>
                    <a:pt x="52" y="6"/>
                  </a:lnTo>
                  <a:lnTo>
                    <a:pt x="62" y="2"/>
                  </a:lnTo>
                  <a:lnTo>
                    <a:pt x="72" y="0"/>
                  </a:lnTo>
                  <a:lnTo>
                    <a:pt x="82" y="2"/>
                  </a:lnTo>
                  <a:lnTo>
                    <a:pt x="88" y="6"/>
                  </a:lnTo>
                  <a:lnTo>
                    <a:pt x="94" y="10"/>
                  </a:lnTo>
                  <a:lnTo>
                    <a:pt x="98" y="16"/>
                  </a:lnTo>
                  <a:lnTo>
                    <a:pt x="102" y="20"/>
                  </a:lnTo>
                  <a:lnTo>
                    <a:pt x="100" y="26"/>
                  </a:lnTo>
                  <a:lnTo>
                    <a:pt x="94" y="30"/>
                  </a:lnTo>
                  <a:lnTo>
                    <a:pt x="88" y="3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1" name="Freeform 76"/>
            <p:cNvSpPr>
              <a:spLocks/>
            </p:cNvSpPr>
            <p:nvPr/>
          </p:nvSpPr>
          <p:spPr bwMode="auto">
            <a:xfrm>
              <a:off x="2259192" y="3749675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2" name="Freeform 77"/>
            <p:cNvSpPr>
              <a:spLocks/>
            </p:cNvSpPr>
            <p:nvPr/>
          </p:nvSpPr>
          <p:spPr bwMode="auto">
            <a:xfrm>
              <a:off x="2208392" y="4029075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3" name="Freeform 78"/>
            <p:cNvSpPr>
              <a:spLocks/>
            </p:cNvSpPr>
            <p:nvPr/>
          </p:nvSpPr>
          <p:spPr bwMode="auto">
            <a:xfrm>
              <a:off x="2681467" y="3787775"/>
              <a:ext cx="31750" cy="25400"/>
            </a:xfrm>
            <a:custGeom>
              <a:avLst/>
              <a:gdLst>
                <a:gd name="T0" fmla="*/ 12 w 20"/>
                <a:gd name="T1" fmla="*/ 0 h 16"/>
                <a:gd name="T2" fmla="*/ 20 w 20"/>
                <a:gd name="T3" fmla="*/ 0 h 16"/>
                <a:gd name="T4" fmla="*/ 18 w 20"/>
                <a:gd name="T5" fmla="*/ 10 h 16"/>
                <a:gd name="T6" fmla="*/ 14 w 20"/>
                <a:gd name="T7" fmla="*/ 16 h 16"/>
                <a:gd name="T8" fmla="*/ 0 w 20"/>
                <a:gd name="T9" fmla="*/ 14 h 16"/>
                <a:gd name="T10" fmla="*/ 6 w 20"/>
                <a:gd name="T11" fmla="*/ 6 h 16"/>
                <a:gd name="T12" fmla="*/ 10 w 20"/>
                <a:gd name="T13" fmla="*/ 6 h 16"/>
                <a:gd name="T14" fmla="*/ 12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2" y="0"/>
                  </a:moveTo>
                  <a:lnTo>
                    <a:pt x="20" y="0"/>
                  </a:lnTo>
                  <a:lnTo>
                    <a:pt x="18" y="10"/>
                  </a:lnTo>
                  <a:lnTo>
                    <a:pt x="14" y="16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4" name="Freeform 79"/>
            <p:cNvSpPr>
              <a:spLocks/>
            </p:cNvSpPr>
            <p:nvPr/>
          </p:nvSpPr>
          <p:spPr bwMode="auto">
            <a:xfrm>
              <a:off x="2402067" y="3752850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5" name="Freeform 80"/>
            <p:cNvSpPr>
              <a:spLocks/>
            </p:cNvSpPr>
            <p:nvPr/>
          </p:nvSpPr>
          <p:spPr bwMode="auto">
            <a:xfrm>
              <a:off x="2700517" y="3851275"/>
              <a:ext cx="111125" cy="180975"/>
            </a:xfrm>
            <a:custGeom>
              <a:avLst/>
              <a:gdLst>
                <a:gd name="T0" fmla="*/ 42 w 70"/>
                <a:gd name="T1" fmla="*/ 30 h 114"/>
                <a:gd name="T2" fmla="*/ 50 w 70"/>
                <a:gd name="T3" fmla="*/ 24 h 114"/>
                <a:gd name="T4" fmla="*/ 58 w 70"/>
                <a:gd name="T5" fmla="*/ 30 h 114"/>
                <a:gd name="T6" fmla="*/ 66 w 70"/>
                <a:gd name="T7" fmla="*/ 40 h 114"/>
                <a:gd name="T8" fmla="*/ 64 w 70"/>
                <a:gd name="T9" fmla="*/ 48 h 114"/>
                <a:gd name="T10" fmla="*/ 60 w 70"/>
                <a:gd name="T11" fmla="*/ 54 h 114"/>
                <a:gd name="T12" fmla="*/ 54 w 70"/>
                <a:gd name="T13" fmla="*/ 62 h 114"/>
                <a:gd name="T14" fmla="*/ 52 w 70"/>
                <a:gd name="T15" fmla="*/ 72 h 114"/>
                <a:gd name="T16" fmla="*/ 56 w 70"/>
                <a:gd name="T17" fmla="*/ 76 h 114"/>
                <a:gd name="T18" fmla="*/ 60 w 70"/>
                <a:gd name="T19" fmla="*/ 82 h 114"/>
                <a:gd name="T20" fmla="*/ 64 w 70"/>
                <a:gd name="T21" fmla="*/ 86 h 114"/>
                <a:gd name="T22" fmla="*/ 66 w 70"/>
                <a:gd name="T23" fmla="*/ 90 h 114"/>
                <a:gd name="T24" fmla="*/ 70 w 70"/>
                <a:gd name="T25" fmla="*/ 100 h 114"/>
                <a:gd name="T26" fmla="*/ 66 w 70"/>
                <a:gd name="T27" fmla="*/ 104 h 114"/>
                <a:gd name="T28" fmla="*/ 58 w 70"/>
                <a:gd name="T29" fmla="*/ 108 h 114"/>
                <a:gd name="T30" fmla="*/ 52 w 70"/>
                <a:gd name="T31" fmla="*/ 112 h 114"/>
                <a:gd name="T32" fmla="*/ 42 w 70"/>
                <a:gd name="T33" fmla="*/ 114 h 114"/>
                <a:gd name="T34" fmla="*/ 34 w 70"/>
                <a:gd name="T35" fmla="*/ 114 h 114"/>
                <a:gd name="T36" fmla="*/ 26 w 70"/>
                <a:gd name="T37" fmla="*/ 106 h 114"/>
                <a:gd name="T38" fmla="*/ 20 w 70"/>
                <a:gd name="T39" fmla="*/ 98 h 114"/>
                <a:gd name="T40" fmla="*/ 20 w 70"/>
                <a:gd name="T41" fmla="*/ 90 h 114"/>
                <a:gd name="T42" fmla="*/ 20 w 70"/>
                <a:gd name="T43" fmla="*/ 78 h 114"/>
                <a:gd name="T44" fmla="*/ 26 w 70"/>
                <a:gd name="T45" fmla="*/ 72 h 114"/>
                <a:gd name="T46" fmla="*/ 22 w 70"/>
                <a:gd name="T47" fmla="*/ 62 h 114"/>
                <a:gd name="T48" fmla="*/ 18 w 70"/>
                <a:gd name="T49" fmla="*/ 50 h 114"/>
                <a:gd name="T50" fmla="*/ 6 w 70"/>
                <a:gd name="T51" fmla="*/ 50 h 114"/>
                <a:gd name="T52" fmla="*/ 2 w 70"/>
                <a:gd name="T53" fmla="*/ 42 h 114"/>
                <a:gd name="T54" fmla="*/ 0 w 70"/>
                <a:gd name="T55" fmla="*/ 34 h 114"/>
                <a:gd name="T56" fmla="*/ 4 w 70"/>
                <a:gd name="T57" fmla="*/ 28 h 114"/>
                <a:gd name="T58" fmla="*/ 14 w 70"/>
                <a:gd name="T59" fmla="*/ 22 h 114"/>
                <a:gd name="T60" fmla="*/ 12 w 70"/>
                <a:gd name="T61" fmla="*/ 14 h 114"/>
                <a:gd name="T62" fmla="*/ 16 w 70"/>
                <a:gd name="T63" fmla="*/ 8 h 114"/>
                <a:gd name="T64" fmla="*/ 22 w 70"/>
                <a:gd name="T65" fmla="*/ 0 h 114"/>
                <a:gd name="T66" fmla="*/ 28 w 70"/>
                <a:gd name="T67" fmla="*/ 2 h 114"/>
                <a:gd name="T68" fmla="*/ 34 w 70"/>
                <a:gd name="T69" fmla="*/ 6 h 114"/>
                <a:gd name="T70" fmla="*/ 42 w 70"/>
                <a:gd name="T71" fmla="*/ 12 h 114"/>
                <a:gd name="T72" fmla="*/ 44 w 70"/>
                <a:gd name="T73" fmla="*/ 16 h 114"/>
                <a:gd name="T74" fmla="*/ 44 w 70"/>
                <a:gd name="T75" fmla="*/ 22 h 114"/>
                <a:gd name="T76" fmla="*/ 42 w 70"/>
                <a:gd name="T77" fmla="*/ 3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" h="114">
                  <a:moveTo>
                    <a:pt x="42" y="30"/>
                  </a:moveTo>
                  <a:lnTo>
                    <a:pt x="50" y="24"/>
                  </a:lnTo>
                  <a:lnTo>
                    <a:pt x="58" y="30"/>
                  </a:lnTo>
                  <a:lnTo>
                    <a:pt x="66" y="40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4" y="6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60" y="82"/>
                  </a:lnTo>
                  <a:lnTo>
                    <a:pt x="64" y="86"/>
                  </a:lnTo>
                  <a:lnTo>
                    <a:pt x="66" y="90"/>
                  </a:lnTo>
                  <a:lnTo>
                    <a:pt x="70" y="100"/>
                  </a:lnTo>
                  <a:lnTo>
                    <a:pt x="66" y="104"/>
                  </a:lnTo>
                  <a:lnTo>
                    <a:pt x="58" y="108"/>
                  </a:lnTo>
                  <a:lnTo>
                    <a:pt x="52" y="112"/>
                  </a:lnTo>
                  <a:lnTo>
                    <a:pt x="42" y="114"/>
                  </a:lnTo>
                  <a:lnTo>
                    <a:pt x="34" y="114"/>
                  </a:lnTo>
                  <a:lnTo>
                    <a:pt x="26" y="106"/>
                  </a:lnTo>
                  <a:lnTo>
                    <a:pt x="20" y="98"/>
                  </a:lnTo>
                  <a:lnTo>
                    <a:pt x="20" y="90"/>
                  </a:lnTo>
                  <a:lnTo>
                    <a:pt x="20" y="78"/>
                  </a:lnTo>
                  <a:lnTo>
                    <a:pt x="26" y="72"/>
                  </a:lnTo>
                  <a:lnTo>
                    <a:pt x="22" y="62"/>
                  </a:lnTo>
                  <a:lnTo>
                    <a:pt x="18" y="50"/>
                  </a:lnTo>
                  <a:lnTo>
                    <a:pt x="6" y="50"/>
                  </a:lnTo>
                  <a:lnTo>
                    <a:pt x="2" y="42"/>
                  </a:lnTo>
                  <a:lnTo>
                    <a:pt x="0" y="34"/>
                  </a:lnTo>
                  <a:lnTo>
                    <a:pt x="4" y="28"/>
                  </a:lnTo>
                  <a:lnTo>
                    <a:pt x="14" y="22"/>
                  </a:lnTo>
                  <a:lnTo>
                    <a:pt x="12" y="14"/>
                  </a:lnTo>
                  <a:lnTo>
                    <a:pt x="16" y="8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2" y="12"/>
                  </a:lnTo>
                  <a:lnTo>
                    <a:pt x="44" y="16"/>
                  </a:lnTo>
                  <a:lnTo>
                    <a:pt x="44" y="22"/>
                  </a:lnTo>
                  <a:lnTo>
                    <a:pt x="42" y="3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6" name="Freeform 81"/>
            <p:cNvSpPr>
              <a:spLocks/>
            </p:cNvSpPr>
            <p:nvPr/>
          </p:nvSpPr>
          <p:spPr bwMode="auto">
            <a:xfrm>
              <a:off x="2868792" y="3917950"/>
              <a:ext cx="76200" cy="95250"/>
            </a:xfrm>
            <a:custGeom>
              <a:avLst/>
              <a:gdLst>
                <a:gd name="T0" fmla="*/ 6 w 48"/>
                <a:gd name="T1" fmla="*/ 0 h 60"/>
                <a:gd name="T2" fmla="*/ 16 w 48"/>
                <a:gd name="T3" fmla="*/ 2 h 60"/>
                <a:gd name="T4" fmla="*/ 28 w 48"/>
                <a:gd name="T5" fmla="*/ 6 h 60"/>
                <a:gd name="T6" fmla="*/ 38 w 48"/>
                <a:gd name="T7" fmla="*/ 12 h 60"/>
                <a:gd name="T8" fmla="*/ 44 w 48"/>
                <a:gd name="T9" fmla="*/ 20 h 60"/>
                <a:gd name="T10" fmla="*/ 48 w 48"/>
                <a:gd name="T11" fmla="*/ 26 h 60"/>
                <a:gd name="T12" fmla="*/ 42 w 48"/>
                <a:gd name="T13" fmla="*/ 34 h 60"/>
                <a:gd name="T14" fmla="*/ 36 w 48"/>
                <a:gd name="T15" fmla="*/ 46 h 60"/>
                <a:gd name="T16" fmla="*/ 30 w 48"/>
                <a:gd name="T17" fmla="*/ 60 h 60"/>
                <a:gd name="T18" fmla="*/ 24 w 48"/>
                <a:gd name="T19" fmla="*/ 56 h 60"/>
                <a:gd name="T20" fmla="*/ 14 w 48"/>
                <a:gd name="T21" fmla="*/ 54 h 60"/>
                <a:gd name="T22" fmla="*/ 8 w 48"/>
                <a:gd name="T23" fmla="*/ 58 h 60"/>
                <a:gd name="T24" fmla="*/ 2 w 48"/>
                <a:gd name="T25" fmla="*/ 58 h 60"/>
                <a:gd name="T26" fmla="*/ 2 w 48"/>
                <a:gd name="T27" fmla="*/ 50 h 60"/>
                <a:gd name="T28" fmla="*/ 6 w 48"/>
                <a:gd name="T29" fmla="*/ 36 h 60"/>
                <a:gd name="T30" fmla="*/ 10 w 48"/>
                <a:gd name="T31" fmla="*/ 28 h 60"/>
                <a:gd name="T32" fmla="*/ 4 w 48"/>
                <a:gd name="T33" fmla="*/ 24 h 60"/>
                <a:gd name="T34" fmla="*/ 0 w 48"/>
                <a:gd name="T35" fmla="*/ 18 h 60"/>
                <a:gd name="T36" fmla="*/ 0 w 48"/>
                <a:gd name="T37" fmla="*/ 12 h 60"/>
                <a:gd name="T38" fmla="*/ 2 w 48"/>
                <a:gd name="T39" fmla="*/ 6 h 60"/>
                <a:gd name="T40" fmla="*/ 6 w 48"/>
                <a:gd name="T4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0">
                  <a:moveTo>
                    <a:pt x="6" y="0"/>
                  </a:moveTo>
                  <a:lnTo>
                    <a:pt x="16" y="2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42" y="34"/>
                  </a:lnTo>
                  <a:lnTo>
                    <a:pt x="36" y="46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14" y="54"/>
                  </a:lnTo>
                  <a:lnTo>
                    <a:pt x="8" y="58"/>
                  </a:lnTo>
                  <a:lnTo>
                    <a:pt x="2" y="58"/>
                  </a:lnTo>
                  <a:lnTo>
                    <a:pt x="2" y="50"/>
                  </a:lnTo>
                  <a:lnTo>
                    <a:pt x="6" y="36"/>
                  </a:lnTo>
                  <a:lnTo>
                    <a:pt x="10" y="28"/>
                  </a:lnTo>
                  <a:lnTo>
                    <a:pt x="4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7" name="Freeform 82"/>
            <p:cNvSpPr>
              <a:spLocks/>
            </p:cNvSpPr>
            <p:nvPr/>
          </p:nvSpPr>
          <p:spPr bwMode="auto">
            <a:xfrm>
              <a:off x="2783067" y="3914775"/>
              <a:ext cx="101600" cy="101600"/>
            </a:xfrm>
            <a:custGeom>
              <a:avLst/>
              <a:gdLst>
                <a:gd name="T0" fmla="*/ 14 w 64"/>
                <a:gd name="T1" fmla="*/ 0 h 64"/>
                <a:gd name="T2" fmla="*/ 22 w 64"/>
                <a:gd name="T3" fmla="*/ 0 h 64"/>
                <a:gd name="T4" fmla="*/ 32 w 64"/>
                <a:gd name="T5" fmla="*/ 2 h 64"/>
                <a:gd name="T6" fmla="*/ 36 w 64"/>
                <a:gd name="T7" fmla="*/ 2 h 64"/>
                <a:gd name="T8" fmla="*/ 42 w 64"/>
                <a:gd name="T9" fmla="*/ 2 h 64"/>
                <a:gd name="T10" fmla="*/ 48 w 64"/>
                <a:gd name="T11" fmla="*/ 2 h 64"/>
                <a:gd name="T12" fmla="*/ 54 w 64"/>
                <a:gd name="T13" fmla="*/ 2 h 64"/>
                <a:gd name="T14" fmla="*/ 60 w 64"/>
                <a:gd name="T15" fmla="*/ 2 h 64"/>
                <a:gd name="T16" fmla="*/ 54 w 64"/>
                <a:gd name="T17" fmla="*/ 14 h 64"/>
                <a:gd name="T18" fmla="*/ 54 w 64"/>
                <a:gd name="T19" fmla="*/ 20 h 64"/>
                <a:gd name="T20" fmla="*/ 58 w 64"/>
                <a:gd name="T21" fmla="*/ 26 h 64"/>
                <a:gd name="T22" fmla="*/ 64 w 64"/>
                <a:gd name="T23" fmla="*/ 30 h 64"/>
                <a:gd name="T24" fmla="*/ 56 w 64"/>
                <a:gd name="T25" fmla="*/ 52 h 64"/>
                <a:gd name="T26" fmla="*/ 56 w 64"/>
                <a:gd name="T27" fmla="*/ 60 h 64"/>
                <a:gd name="T28" fmla="*/ 50 w 64"/>
                <a:gd name="T29" fmla="*/ 58 h 64"/>
                <a:gd name="T30" fmla="*/ 42 w 64"/>
                <a:gd name="T31" fmla="*/ 56 h 64"/>
                <a:gd name="T32" fmla="*/ 36 w 64"/>
                <a:gd name="T33" fmla="*/ 54 h 64"/>
                <a:gd name="T34" fmla="*/ 32 w 64"/>
                <a:gd name="T35" fmla="*/ 54 h 64"/>
                <a:gd name="T36" fmla="*/ 32 w 64"/>
                <a:gd name="T37" fmla="*/ 60 h 64"/>
                <a:gd name="T38" fmla="*/ 30 w 64"/>
                <a:gd name="T39" fmla="*/ 64 h 64"/>
                <a:gd name="T40" fmla="*/ 28 w 64"/>
                <a:gd name="T41" fmla="*/ 64 h 64"/>
                <a:gd name="T42" fmla="*/ 22 w 64"/>
                <a:gd name="T43" fmla="*/ 64 h 64"/>
                <a:gd name="T44" fmla="*/ 18 w 64"/>
                <a:gd name="T45" fmla="*/ 60 h 64"/>
                <a:gd name="T46" fmla="*/ 12 w 64"/>
                <a:gd name="T47" fmla="*/ 46 h 64"/>
                <a:gd name="T48" fmla="*/ 0 w 64"/>
                <a:gd name="T49" fmla="*/ 32 h 64"/>
                <a:gd name="T50" fmla="*/ 2 w 64"/>
                <a:gd name="T51" fmla="*/ 22 h 64"/>
                <a:gd name="T52" fmla="*/ 8 w 64"/>
                <a:gd name="T53" fmla="*/ 14 h 64"/>
                <a:gd name="T54" fmla="*/ 12 w 64"/>
                <a:gd name="T55" fmla="*/ 8 h 64"/>
                <a:gd name="T56" fmla="*/ 14 w 64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14" y="0"/>
                  </a:moveTo>
                  <a:lnTo>
                    <a:pt x="22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8" y="26"/>
                  </a:lnTo>
                  <a:lnTo>
                    <a:pt x="64" y="30"/>
                  </a:lnTo>
                  <a:lnTo>
                    <a:pt x="56" y="52"/>
                  </a:lnTo>
                  <a:lnTo>
                    <a:pt x="56" y="60"/>
                  </a:lnTo>
                  <a:lnTo>
                    <a:pt x="50" y="58"/>
                  </a:lnTo>
                  <a:lnTo>
                    <a:pt x="42" y="56"/>
                  </a:lnTo>
                  <a:lnTo>
                    <a:pt x="36" y="54"/>
                  </a:lnTo>
                  <a:lnTo>
                    <a:pt x="32" y="54"/>
                  </a:lnTo>
                  <a:lnTo>
                    <a:pt x="32" y="60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2" y="64"/>
                  </a:lnTo>
                  <a:lnTo>
                    <a:pt x="18" y="60"/>
                  </a:lnTo>
                  <a:lnTo>
                    <a:pt x="12" y="46"/>
                  </a:lnTo>
                  <a:lnTo>
                    <a:pt x="0" y="32"/>
                  </a:lnTo>
                  <a:lnTo>
                    <a:pt x="2" y="22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8" name="Freeform 83"/>
            <p:cNvSpPr>
              <a:spLocks/>
            </p:cNvSpPr>
            <p:nvPr/>
          </p:nvSpPr>
          <p:spPr bwMode="auto">
            <a:xfrm>
              <a:off x="2195692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2494142" y="4311650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0" name="Freeform 85"/>
            <p:cNvSpPr>
              <a:spLocks/>
            </p:cNvSpPr>
            <p:nvPr/>
          </p:nvSpPr>
          <p:spPr bwMode="auto">
            <a:xfrm>
              <a:off x="2665592" y="4552950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1" name="Freeform 86"/>
            <p:cNvSpPr>
              <a:spLocks/>
            </p:cNvSpPr>
            <p:nvPr/>
          </p:nvSpPr>
          <p:spPr bwMode="auto">
            <a:xfrm>
              <a:off x="2773542" y="4838700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2" name="Freeform 87"/>
            <p:cNvSpPr>
              <a:spLocks/>
            </p:cNvSpPr>
            <p:nvPr/>
          </p:nvSpPr>
          <p:spPr bwMode="auto">
            <a:xfrm>
              <a:off x="2392542" y="4622800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3" name="Freeform 88"/>
            <p:cNvSpPr>
              <a:spLocks/>
            </p:cNvSpPr>
            <p:nvPr/>
          </p:nvSpPr>
          <p:spPr bwMode="auto">
            <a:xfrm>
              <a:off x="2338567" y="4498975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4" name="Freeform 89"/>
            <p:cNvSpPr>
              <a:spLocks/>
            </p:cNvSpPr>
            <p:nvPr/>
          </p:nvSpPr>
          <p:spPr bwMode="auto">
            <a:xfrm>
              <a:off x="2516367" y="5537200"/>
              <a:ext cx="88900" cy="7302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42 h 46"/>
                <a:gd name="T4" fmla="*/ 12 w 56"/>
                <a:gd name="T5" fmla="*/ 42 h 46"/>
                <a:gd name="T6" fmla="*/ 22 w 56"/>
                <a:gd name="T7" fmla="*/ 42 h 46"/>
                <a:gd name="T8" fmla="*/ 36 w 56"/>
                <a:gd name="T9" fmla="*/ 46 h 46"/>
                <a:gd name="T10" fmla="*/ 50 w 56"/>
                <a:gd name="T11" fmla="*/ 44 h 46"/>
                <a:gd name="T12" fmla="*/ 56 w 56"/>
                <a:gd name="T13" fmla="*/ 42 h 46"/>
                <a:gd name="T14" fmla="*/ 48 w 56"/>
                <a:gd name="T15" fmla="*/ 40 h 46"/>
                <a:gd name="T16" fmla="*/ 32 w 56"/>
                <a:gd name="T17" fmla="*/ 36 h 46"/>
                <a:gd name="T18" fmla="*/ 20 w 56"/>
                <a:gd name="T19" fmla="*/ 28 h 46"/>
                <a:gd name="T20" fmla="*/ 8 w 56"/>
                <a:gd name="T21" fmla="*/ 16 h 46"/>
                <a:gd name="T22" fmla="*/ 6 w 56"/>
                <a:gd name="T23" fmla="*/ 8 h 46"/>
                <a:gd name="T24" fmla="*/ 4 w 56"/>
                <a:gd name="T25" fmla="*/ 2 h 46"/>
                <a:gd name="T26" fmla="*/ 0 w 56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6">
                  <a:moveTo>
                    <a:pt x="0" y="0"/>
                  </a:moveTo>
                  <a:lnTo>
                    <a:pt x="0" y="42"/>
                  </a:lnTo>
                  <a:lnTo>
                    <a:pt x="12" y="42"/>
                  </a:lnTo>
                  <a:lnTo>
                    <a:pt x="22" y="42"/>
                  </a:lnTo>
                  <a:lnTo>
                    <a:pt x="36" y="46"/>
                  </a:lnTo>
                  <a:lnTo>
                    <a:pt x="50" y="44"/>
                  </a:lnTo>
                  <a:lnTo>
                    <a:pt x="56" y="42"/>
                  </a:lnTo>
                  <a:lnTo>
                    <a:pt x="48" y="40"/>
                  </a:lnTo>
                  <a:lnTo>
                    <a:pt x="32" y="36"/>
                  </a:lnTo>
                  <a:lnTo>
                    <a:pt x="20" y="28"/>
                  </a:lnTo>
                  <a:lnTo>
                    <a:pt x="8" y="16"/>
                  </a:lnTo>
                  <a:lnTo>
                    <a:pt x="6" y="8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5" name="Freeform 90"/>
            <p:cNvSpPr>
              <a:spLocks/>
            </p:cNvSpPr>
            <p:nvPr/>
          </p:nvSpPr>
          <p:spPr bwMode="auto">
            <a:xfrm>
              <a:off x="2449692" y="5527675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6" name="Freeform 91"/>
            <p:cNvSpPr>
              <a:spLocks/>
            </p:cNvSpPr>
            <p:nvPr/>
          </p:nvSpPr>
          <p:spPr bwMode="auto">
            <a:xfrm>
              <a:off x="2716392" y="5483225"/>
              <a:ext cx="28575" cy="28575"/>
            </a:xfrm>
            <a:custGeom>
              <a:avLst/>
              <a:gdLst>
                <a:gd name="T0" fmla="*/ 6 w 18"/>
                <a:gd name="T1" fmla="*/ 4 h 18"/>
                <a:gd name="T2" fmla="*/ 12 w 18"/>
                <a:gd name="T3" fmla="*/ 0 h 18"/>
                <a:gd name="T4" fmla="*/ 18 w 18"/>
                <a:gd name="T5" fmla="*/ 2 h 18"/>
                <a:gd name="T6" fmla="*/ 18 w 18"/>
                <a:gd name="T7" fmla="*/ 6 h 18"/>
                <a:gd name="T8" fmla="*/ 14 w 18"/>
                <a:gd name="T9" fmla="*/ 10 h 18"/>
                <a:gd name="T10" fmla="*/ 8 w 18"/>
                <a:gd name="T11" fmla="*/ 16 h 18"/>
                <a:gd name="T12" fmla="*/ 4 w 18"/>
                <a:gd name="T13" fmla="*/ 18 h 18"/>
                <a:gd name="T14" fmla="*/ 0 w 18"/>
                <a:gd name="T15" fmla="*/ 16 h 18"/>
                <a:gd name="T16" fmla="*/ 0 w 18"/>
                <a:gd name="T17" fmla="*/ 12 h 18"/>
                <a:gd name="T18" fmla="*/ 4 w 18"/>
                <a:gd name="T19" fmla="*/ 8 h 18"/>
                <a:gd name="T20" fmla="*/ 6 w 18"/>
                <a:gd name="T2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6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14" y="10"/>
                  </a:lnTo>
                  <a:lnTo>
                    <a:pt x="8" y="16"/>
                  </a:lnTo>
                  <a:lnTo>
                    <a:pt x="4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7" name="Freeform 92"/>
            <p:cNvSpPr>
              <a:spLocks/>
            </p:cNvSpPr>
            <p:nvPr/>
          </p:nvSpPr>
          <p:spPr bwMode="auto">
            <a:xfrm>
              <a:off x="2741792" y="5486400"/>
              <a:ext cx="44450" cy="31750"/>
            </a:xfrm>
            <a:custGeom>
              <a:avLst/>
              <a:gdLst>
                <a:gd name="T0" fmla="*/ 6 w 28"/>
                <a:gd name="T1" fmla="*/ 8 h 20"/>
                <a:gd name="T2" fmla="*/ 10 w 28"/>
                <a:gd name="T3" fmla="*/ 0 h 20"/>
                <a:gd name="T4" fmla="*/ 16 w 28"/>
                <a:gd name="T5" fmla="*/ 0 h 20"/>
                <a:gd name="T6" fmla="*/ 22 w 28"/>
                <a:gd name="T7" fmla="*/ 0 h 20"/>
                <a:gd name="T8" fmla="*/ 28 w 28"/>
                <a:gd name="T9" fmla="*/ 2 h 20"/>
                <a:gd name="T10" fmla="*/ 28 w 28"/>
                <a:gd name="T11" fmla="*/ 6 h 20"/>
                <a:gd name="T12" fmla="*/ 22 w 28"/>
                <a:gd name="T13" fmla="*/ 8 h 20"/>
                <a:gd name="T14" fmla="*/ 18 w 28"/>
                <a:gd name="T15" fmla="*/ 10 h 20"/>
                <a:gd name="T16" fmla="*/ 16 w 28"/>
                <a:gd name="T17" fmla="*/ 10 h 20"/>
                <a:gd name="T18" fmla="*/ 12 w 28"/>
                <a:gd name="T19" fmla="*/ 14 h 20"/>
                <a:gd name="T20" fmla="*/ 8 w 28"/>
                <a:gd name="T21" fmla="*/ 16 h 20"/>
                <a:gd name="T22" fmla="*/ 6 w 28"/>
                <a:gd name="T23" fmla="*/ 20 h 20"/>
                <a:gd name="T24" fmla="*/ 0 w 28"/>
                <a:gd name="T25" fmla="*/ 18 h 20"/>
                <a:gd name="T26" fmla="*/ 0 w 28"/>
                <a:gd name="T27" fmla="*/ 12 h 20"/>
                <a:gd name="T28" fmla="*/ 2 w 28"/>
                <a:gd name="T29" fmla="*/ 10 h 20"/>
                <a:gd name="T30" fmla="*/ 6 w 28"/>
                <a:gd name="T3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0">
                  <a:moveTo>
                    <a:pt x="6" y="8"/>
                  </a:move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22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6" y="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8" name="Freeform 93"/>
            <p:cNvSpPr>
              <a:spLocks/>
            </p:cNvSpPr>
            <p:nvPr/>
          </p:nvSpPr>
          <p:spPr bwMode="auto">
            <a:xfrm>
              <a:off x="2379842" y="3930650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979" name="Freeform 119"/>
          <p:cNvSpPr>
            <a:spLocks/>
          </p:cNvSpPr>
          <p:nvPr/>
        </p:nvSpPr>
        <p:spPr bwMode="auto">
          <a:xfrm>
            <a:off x="5185511" y="2771696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3175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" name="Freeform 1"/>
          <p:cNvSpPr/>
          <p:nvPr/>
        </p:nvSpPr>
        <p:spPr>
          <a:xfrm>
            <a:off x="4417764" y="2346593"/>
            <a:ext cx="826265" cy="1333041"/>
          </a:xfrm>
          <a:custGeom>
            <a:avLst/>
            <a:gdLst>
              <a:gd name="connsiteX0" fmla="*/ 0 w 826265"/>
              <a:gd name="connsiteY0" fmla="*/ 0 h 1333041"/>
              <a:gd name="connsiteX1" fmla="*/ 716096 w 826265"/>
              <a:gd name="connsiteY1" fmla="*/ 638978 h 1333041"/>
              <a:gd name="connsiteX2" fmla="*/ 826265 w 826265"/>
              <a:gd name="connsiteY2" fmla="*/ 1333041 h 1333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26265" h="1333041">
                <a:moveTo>
                  <a:pt x="0" y="0"/>
                </a:moveTo>
                <a:cubicBezTo>
                  <a:pt x="289192" y="208402"/>
                  <a:pt x="578385" y="416805"/>
                  <a:pt x="716096" y="638978"/>
                </a:cubicBezTo>
                <a:cubicBezTo>
                  <a:pt x="853807" y="861151"/>
                  <a:pt x="806067" y="1219200"/>
                  <a:pt x="826265" y="1333041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4" name="Freeform 3"/>
          <p:cNvSpPr/>
          <p:nvPr/>
        </p:nvSpPr>
        <p:spPr>
          <a:xfrm>
            <a:off x="4241494" y="2599981"/>
            <a:ext cx="1002535" cy="1068636"/>
          </a:xfrm>
          <a:custGeom>
            <a:avLst/>
            <a:gdLst>
              <a:gd name="connsiteX0" fmla="*/ 0 w 1002535"/>
              <a:gd name="connsiteY0" fmla="*/ 0 h 1068636"/>
              <a:gd name="connsiteX1" fmla="*/ 308472 w 1002535"/>
              <a:gd name="connsiteY1" fmla="*/ 661012 h 1068636"/>
              <a:gd name="connsiteX2" fmla="*/ 1002535 w 1002535"/>
              <a:gd name="connsiteY2" fmla="*/ 1068636 h 1068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2535" h="1068636">
                <a:moveTo>
                  <a:pt x="0" y="0"/>
                </a:moveTo>
                <a:cubicBezTo>
                  <a:pt x="70691" y="241453"/>
                  <a:pt x="141383" y="482906"/>
                  <a:pt x="308472" y="661012"/>
                </a:cubicBezTo>
                <a:cubicBezTo>
                  <a:pt x="475561" y="839118"/>
                  <a:pt x="1002535" y="1068636"/>
                  <a:pt x="1002535" y="1068636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5" name="Freeform 4"/>
          <p:cNvSpPr/>
          <p:nvPr/>
        </p:nvSpPr>
        <p:spPr>
          <a:xfrm>
            <a:off x="2467778" y="2324559"/>
            <a:ext cx="2776251" cy="1322024"/>
          </a:xfrm>
          <a:custGeom>
            <a:avLst/>
            <a:gdLst>
              <a:gd name="connsiteX0" fmla="*/ 0 w 2776251"/>
              <a:gd name="connsiteY0" fmla="*/ 0 h 1322024"/>
              <a:gd name="connsiteX1" fmla="*/ 1090670 w 2776251"/>
              <a:gd name="connsiteY1" fmla="*/ 903383 h 1322024"/>
              <a:gd name="connsiteX2" fmla="*/ 2776251 w 2776251"/>
              <a:gd name="connsiteY2" fmla="*/ 1322024 h 1322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76251" h="1322024">
                <a:moveTo>
                  <a:pt x="0" y="0"/>
                </a:moveTo>
                <a:cubicBezTo>
                  <a:pt x="313981" y="341523"/>
                  <a:pt x="627962" y="683046"/>
                  <a:pt x="1090670" y="903383"/>
                </a:cubicBezTo>
                <a:cubicBezTo>
                  <a:pt x="1553379" y="1123720"/>
                  <a:pt x="2776251" y="1322024"/>
                  <a:pt x="2776251" y="1322024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6" name="Freeform 5"/>
          <p:cNvSpPr/>
          <p:nvPr/>
        </p:nvSpPr>
        <p:spPr>
          <a:xfrm>
            <a:off x="2203373" y="2787267"/>
            <a:ext cx="3040656" cy="892367"/>
          </a:xfrm>
          <a:custGeom>
            <a:avLst/>
            <a:gdLst>
              <a:gd name="connsiteX0" fmla="*/ 0 w 3040656"/>
              <a:gd name="connsiteY0" fmla="*/ 0 h 892367"/>
              <a:gd name="connsiteX1" fmla="*/ 1311008 w 3040656"/>
              <a:gd name="connsiteY1" fmla="*/ 738131 h 892367"/>
              <a:gd name="connsiteX2" fmla="*/ 3040656 w 3040656"/>
              <a:gd name="connsiteY2" fmla="*/ 892367 h 892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40656" h="892367">
                <a:moveTo>
                  <a:pt x="0" y="0"/>
                </a:moveTo>
                <a:cubicBezTo>
                  <a:pt x="402116" y="294701"/>
                  <a:pt x="804232" y="589403"/>
                  <a:pt x="1311008" y="738131"/>
                </a:cubicBezTo>
                <a:cubicBezTo>
                  <a:pt x="1817784" y="886859"/>
                  <a:pt x="2750545" y="870333"/>
                  <a:pt x="3040656" y="892367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" name="Freeform 6"/>
          <p:cNvSpPr/>
          <p:nvPr/>
        </p:nvSpPr>
        <p:spPr>
          <a:xfrm>
            <a:off x="1806766" y="3294043"/>
            <a:ext cx="3437263" cy="437425"/>
          </a:xfrm>
          <a:custGeom>
            <a:avLst/>
            <a:gdLst>
              <a:gd name="connsiteX0" fmla="*/ 0 w 3437263"/>
              <a:gd name="connsiteY0" fmla="*/ 0 h 437425"/>
              <a:gd name="connsiteX1" fmla="*/ 1597446 w 3437263"/>
              <a:gd name="connsiteY1" fmla="*/ 407624 h 437425"/>
              <a:gd name="connsiteX2" fmla="*/ 3437263 w 3437263"/>
              <a:gd name="connsiteY2" fmla="*/ 374574 h 437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37263" h="437425">
                <a:moveTo>
                  <a:pt x="0" y="0"/>
                </a:moveTo>
                <a:cubicBezTo>
                  <a:pt x="512284" y="172597"/>
                  <a:pt x="1024569" y="345195"/>
                  <a:pt x="1597446" y="407624"/>
                </a:cubicBezTo>
                <a:cubicBezTo>
                  <a:pt x="2170323" y="470053"/>
                  <a:pt x="2803793" y="422313"/>
                  <a:pt x="3437263" y="374574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" name="Freeform 7"/>
          <p:cNvSpPr/>
          <p:nvPr/>
        </p:nvSpPr>
        <p:spPr>
          <a:xfrm>
            <a:off x="3106757" y="3657600"/>
            <a:ext cx="2148289" cy="462708"/>
          </a:xfrm>
          <a:custGeom>
            <a:avLst/>
            <a:gdLst>
              <a:gd name="connsiteX0" fmla="*/ 0 w 2148289"/>
              <a:gd name="connsiteY0" fmla="*/ 462708 h 462708"/>
              <a:gd name="connsiteX1" fmla="*/ 1476260 w 2148289"/>
              <a:gd name="connsiteY1" fmla="*/ 363557 h 462708"/>
              <a:gd name="connsiteX2" fmla="*/ 2148289 w 2148289"/>
              <a:gd name="connsiteY2" fmla="*/ 0 h 46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48289" h="462708">
                <a:moveTo>
                  <a:pt x="0" y="462708"/>
                </a:moveTo>
                <a:cubicBezTo>
                  <a:pt x="559106" y="451691"/>
                  <a:pt x="1118212" y="440675"/>
                  <a:pt x="1476260" y="363557"/>
                </a:cubicBezTo>
                <a:cubicBezTo>
                  <a:pt x="1834308" y="286439"/>
                  <a:pt x="1991298" y="143219"/>
                  <a:pt x="2148289" y="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9" name="Freeform 8"/>
          <p:cNvSpPr/>
          <p:nvPr/>
        </p:nvSpPr>
        <p:spPr>
          <a:xfrm>
            <a:off x="2588964" y="3657600"/>
            <a:ext cx="2644048" cy="619316"/>
          </a:xfrm>
          <a:custGeom>
            <a:avLst/>
            <a:gdLst>
              <a:gd name="connsiteX0" fmla="*/ 0 w 2644048"/>
              <a:gd name="connsiteY0" fmla="*/ 605928 h 619316"/>
              <a:gd name="connsiteX1" fmla="*/ 2170323 w 2644048"/>
              <a:gd name="connsiteY1" fmla="*/ 539827 h 619316"/>
              <a:gd name="connsiteX2" fmla="*/ 2644048 w 2644048"/>
              <a:gd name="connsiteY2" fmla="*/ 0 h 61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44048" h="619316">
                <a:moveTo>
                  <a:pt x="0" y="605928"/>
                </a:moveTo>
                <a:cubicBezTo>
                  <a:pt x="864824" y="623371"/>
                  <a:pt x="1729648" y="640815"/>
                  <a:pt x="2170323" y="539827"/>
                </a:cubicBezTo>
                <a:cubicBezTo>
                  <a:pt x="2610998" y="438839"/>
                  <a:pt x="2627523" y="219419"/>
                  <a:pt x="2644048" y="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1" name="Freeform 10"/>
          <p:cNvSpPr/>
          <p:nvPr/>
        </p:nvSpPr>
        <p:spPr>
          <a:xfrm>
            <a:off x="2610998" y="3646583"/>
            <a:ext cx="2636060" cy="1189822"/>
          </a:xfrm>
          <a:custGeom>
            <a:avLst/>
            <a:gdLst>
              <a:gd name="connsiteX0" fmla="*/ 0 w 2636060"/>
              <a:gd name="connsiteY0" fmla="*/ 1189822 h 1189822"/>
              <a:gd name="connsiteX1" fmla="*/ 2214390 w 2636060"/>
              <a:gd name="connsiteY1" fmla="*/ 760164 h 1189822"/>
              <a:gd name="connsiteX2" fmla="*/ 2633031 w 2636060"/>
              <a:gd name="connsiteY2" fmla="*/ 0 h 1189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6060" h="1189822">
                <a:moveTo>
                  <a:pt x="0" y="1189822"/>
                </a:moveTo>
                <a:cubicBezTo>
                  <a:pt x="887776" y="1074145"/>
                  <a:pt x="1775552" y="958468"/>
                  <a:pt x="2214390" y="760164"/>
                </a:cubicBezTo>
                <a:cubicBezTo>
                  <a:pt x="2653228" y="561860"/>
                  <a:pt x="2643129" y="280930"/>
                  <a:pt x="2633031" y="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" name="Freeform 12"/>
          <p:cNvSpPr/>
          <p:nvPr/>
        </p:nvSpPr>
        <p:spPr>
          <a:xfrm>
            <a:off x="5233012" y="3384218"/>
            <a:ext cx="1068636" cy="262365"/>
          </a:xfrm>
          <a:custGeom>
            <a:avLst/>
            <a:gdLst>
              <a:gd name="connsiteX0" fmla="*/ 1068636 w 1068636"/>
              <a:gd name="connsiteY0" fmla="*/ 31011 h 262365"/>
              <a:gd name="connsiteX1" fmla="*/ 517793 w 1068636"/>
              <a:gd name="connsiteY1" fmla="*/ 19994 h 262365"/>
              <a:gd name="connsiteX2" fmla="*/ 0 w 1068636"/>
              <a:gd name="connsiteY2" fmla="*/ 262365 h 262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68636" h="262365">
                <a:moveTo>
                  <a:pt x="1068636" y="31011"/>
                </a:moveTo>
                <a:cubicBezTo>
                  <a:pt x="882267" y="6223"/>
                  <a:pt x="695899" y="-18565"/>
                  <a:pt x="517793" y="19994"/>
                </a:cubicBezTo>
                <a:cubicBezTo>
                  <a:pt x="339687" y="58553"/>
                  <a:pt x="89971" y="223806"/>
                  <a:pt x="0" y="262365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4" name="Freeform 13"/>
          <p:cNvSpPr/>
          <p:nvPr/>
        </p:nvSpPr>
        <p:spPr>
          <a:xfrm>
            <a:off x="5266063" y="3305060"/>
            <a:ext cx="1575412" cy="385372"/>
          </a:xfrm>
          <a:custGeom>
            <a:avLst/>
            <a:gdLst>
              <a:gd name="connsiteX0" fmla="*/ 1575412 w 1575412"/>
              <a:gd name="connsiteY0" fmla="*/ 0 h 385372"/>
              <a:gd name="connsiteX1" fmla="*/ 980501 w 1575412"/>
              <a:gd name="connsiteY1" fmla="*/ 363557 h 385372"/>
              <a:gd name="connsiteX2" fmla="*/ 0 w 1575412"/>
              <a:gd name="connsiteY2" fmla="*/ 341523 h 385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5412" h="385372">
                <a:moveTo>
                  <a:pt x="1575412" y="0"/>
                </a:moveTo>
                <a:cubicBezTo>
                  <a:pt x="1409241" y="153318"/>
                  <a:pt x="1243070" y="306637"/>
                  <a:pt x="980501" y="363557"/>
                </a:cubicBezTo>
                <a:cubicBezTo>
                  <a:pt x="717932" y="420477"/>
                  <a:pt x="167089" y="348868"/>
                  <a:pt x="0" y="341523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5" name="Freeform 14"/>
          <p:cNvSpPr/>
          <p:nvPr/>
        </p:nvSpPr>
        <p:spPr>
          <a:xfrm>
            <a:off x="5244029" y="3459296"/>
            <a:ext cx="2170323" cy="370962"/>
          </a:xfrm>
          <a:custGeom>
            <a:avLst/>
            <a:gdLst>
              <a:gd name="connsiteX0" fmla="*/ 2170323 w 2170323"/>
              <a:gd name="connsiteY0" fmla="*/ 0 h 370962"/>
              <a:gd name="connsiteX1" fmla="*/ 1145754 w 2170323"/>
              <a:gd name="connsiteY1" fmla="*/ 363557 h 370962"/>
              <a:gd name="connsiteX2" fmla="*/ 0 w 2170323"/>
              <a:gd name="connsiteY2" fmla="*/ 209321 h 37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70323" h="370962">
                <a:moveTo>
                  <a:pt x="2170323" y="0"/>
                </a:moveTo>
                <a:cubicBezTo>
                  <a:pt x="1838898" y="164335"/>
                  <a:pt x="1507474" y="328670"/>
                  <a:pt x="1145754" y="363557"/>
                </a:cubicBezTo>
                <a:cubicBezTo>
                  <a:pt x="784034" y="398444"/>
                  <a:pt x="392017" y="303882"/>
                  <a:pt x="0" y="209321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6" name="Freeform 15"/>
          <p:cNvSpPr/>
          <p:nvPr/>
        </p:nvSpPr>
        <p:spPr>
          <a:xfrm>
            <a:off x="5255046" y="3679634"/>
            <a:ext cx="2710149" cy="350795"/>
          </a:xfrm>
          <a:custGeom>
            <a:avLst/>
            <a:gdLst>
              <a:gd name="connsiteX0" fmla="*/ 2710149 w 2710149"/>
              <a:gd name="connsiteY0" fmla="*/ 220337 h 350795"/>
              <a:gd name="connsiteX1" fmla="*/ 1167788 w 2710149"/>
              <a:gd name="connsiteY1" fmla="*/ 341523 h 350795"/>
              <a:gd name="connsiteX2" fmla="*/ 0 w 2710149"/>
              <a:gd name="connsiteY2" fmla="*/ 0 h 3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10149" h="350795">
                <a:moveTo>
                  <a:pt x="2710149" y="220337"/>
                </a:moveTo>
                <a:cubicBezTo>
                  <a:pt x="2164814" y="299291"/>
                  <a:pt x="1619479" y="378246"/>
                  <a:pt x="1167788" y="341523"/>
                </a:cubicBezTo>
                <a:cubicBezTo>
                  <a:pt x="716097" y="304800"/>
                  <a:pt x="358048" y="152400"/>
                  <a:pt x="0" y="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8" name="Freeform 17"/>
          <p:cNvSpPr/>
          <p:nvPr/>
        </p:nvSpPr>
        <p:spPr>
          <a:xfrm>
            <a:off x="5244029" y="3657600"/>
            <a:ext cx="2842352" cy="793214"/>
          </a:xfrm>
          <a:custGeom>
            <a:avLst/>
            <a:gdLst>
              <a:gd name="connsiteX0" fmla="*/ 2842352 w 2842352"/>
              <a:gd name="connsiteY0" fmla="*/ 793214 h 793214"/>
              <a:gd name="connsiteX1" fmla="*/ 1288973 w 2842352"/>
              <a:gd name="connsiteY1" fmla="*/ 605928 h 793214"/>
              <a:gd name="connsiteX2" fmla="*/ 0 w 2842352"/>
              <a:gd name="connsiteY2" fmla="*/ 0 h 79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42352" h="793214">
                <a:moveTo>
                  <a:pt x="2842352" y="793214"/>
                </a:moveTo>
                <a:cubicBezTo>
                  <a:pt x="2302525" y="765672"/>
                  <a:pt x="1762698" y="738130"/>
                  <a:pt x="1288973" y="605928"/>
                </a:cubicBezTo>
                <a:cubicBezTo>
                  <a:pt x="815248" y="473726"/>
                  <a:pt x="407624" y="236863"/>
                  <a:pt x="0" y="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9" name="Freeform 18"/>
          <p:cNvSpPr/>
          <p:nvPr/>
        </p:nvSpPr>
        <p:spPr>
          <a:xfrm>
            <a:off x="5233012" y="3657600"/>
            <a:ext cx="3481330" cy="1142708"/>
          </a:xfrm>
          <a:custGeom>
            <a:avLst/>
            <a:gdLst>
              <a:gd name="connsiteX0" fmla="*/ 3481330 w 3481330"/>
              <a:gd name="connsiteY0" fmla="*/ 1057619 h 1142708"/>
              <a:gd name="connsiteX1" fmla="*/ 1421176 w 3481330"/>
              <a:gd name="connsiteY1" fmla="*/ 1035586 h 1142708"/>
              <a:gd name="connsiteX2" fmla="*/ 0 w 3481330"/>
              <a:gd name="connsiteY2" fmla="*/ 0 h 114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1330" h="1142708">
                <a:moveTo>
                  <a:pt x="3481330" y="1057619"/>
                </a:moveTo>
                <a:cubicBezTo>
                  <a:pt x="2741363" y="1134737"/>
                  <a:pt x="2001397" y="1211856"/>
                  <a:pt x="1421176" y="1035586"/>
                </a:cubicBezTo>
                <a:cubicBezTo>
                  <a:pt x="840955" y="859316"/>
                  <a:pt x="420477" y="429658"/>
                  <a:pt x="0" y="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pic>
        <p:nvPicPr>
          <p:cNvPr id="1490" name="Picture 148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1439" y="-49520"/>
            <a:ext cx="3688071" cy="2520000"/>
          </a:xfrm>
          <a:prstGeom prst="rect">
            <a:avLst/>
          </a:prstGeom>
        </p:spPr>
      </p:pic>
      <p:pic>
        <p:nvPicPr>
          <p:cNvPr id="1491" name="Picture 149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308" y="4345810"/>
            <a:ext cx="3688071" cy="2520000"/>
          </a:xfrm>
          <a:prstGeom prst="rect">
            <a:avLst/>
          </a:prstGeom>
        </p:spPr>
      </p:pic>
      <p:sp>
        <p:nvSpPr>
          <p:cNvPr id="26" name="Freeform 25"/>
          <p:cNvSpPr/>
          <p:nvPr/>
        </p:nvSpPr>
        <p:spPr>
          <a:xfrm>
            <a:off x="4169569" y="2952750"/>
            <a:ext cx="1066800" cy="704850"/>
          </a:xfrm>
          <a:custGeom>
            <a:avLst/>
            <a:gdLst>
              <a:gd name="connsiteX0" fmla="*/ 0 w 1066800"/>
              <a:gd name="connsiteY0" fmla="*/ 0 h 704850"/>
              <a:gd name="connsiteX1" fmla="*/ 307181 w 1066800"/>
              <a:gd name="connsiteY1" fmla="*/ 421481 h 704850"/>
              <a:gd name="connsiteX2" fmla="*/ 1066800 w 1066800"/>
              <a:gd name="connsiteY2" fmla="*/ 704850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66800" h="704850">
                <a:moveTo>
                  <a:pt x="0" y="0"/>
                </a:moveTo>
                <a:cubicBezTo>
                  <a:pt x="64690" y="152003"/>
                  <a:pt x="129381" y="304006"/>
                  <a:pt x="307181" y="421481"/>
                </a:cubicBezTo>
                <a:cubicBezTo>
                  <a:pt x="484981" y="538956"/>
                  <a:pt x="941388" y="658019"/>
                  <a:pt x="1066800" y="70485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7" name="Freeform 26"/>
          <p:cNvSpPr/>
          <p:nvPr/>
        </p:nvSpPr>
        <p:spPr>
          <a:xfrm>
            <a:off x="5252936" y="3667328"/>
            <a:ext cx="199417" cy="476655"/>
          </a:xfrm>
          <a:custGeom>
            <a:avLst/>
            <a:gdLst>
              <a:gd name="connsiteX0" fmla="*/ 199417 w 199417"/>
              <a:gd name="connsiteY0" fmla="*/ 476655 h 476655"/>
              <a:gd name="connsiteX1" fmla="*/ 82685 w 199417"/>
              <a:gd name="connsiteY1" fmla="*/ 282102 h 476655"/>
              <a:gd name="connsiteX2" fmla="*/ 0 w 199417"/>
              <a:gd name="connsiteY2" fmla="*/ 0 h 476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9417" h="476655">
                <a:moveTo>
                  <a:pt x="199417" y="476655"/>
                </a:moveTo>
                <a:cubicBezTo>
                  <a:pt x="157669" y="419099"/>
                  <a:pt x="115921" y="361544"/>
                  <a:pt x="82685" y="282102"/>
                </a:cubicBezTo>
                <a:cubicBezTo>
                  <a:pt x="49449" y="202659"/>
                  <a:pt x="12970" y="47828"/>
                  <a:pt x="0" y="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2" name="Rectangle 21"/>
          <p:cNvSpPr/>
          <p:nvPr/>
        </p:nvSpPr>
        <p:spPr>
          <a:xfrm>
            <a:off x="2504819" y="2944415"/>
            <a:ext cx="4387420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AU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NAIROBI  2014</a:t>
            </a:r>
            <a:endParaRPr lang="en-AU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pic>
        <p:nvPicPr>
          <p:cNvPr id="980" name="Imagem 97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164" y="325"/>
            <a:ext cx="3683927" cy="2458634"/>
          </a:xfrm>
          <a:prstGeom prst="rect">
            <a:avLst/>
          </a:prstGeom>
        </p:spPr>
      </p:pic>
      <p:pic>
        <p:nvPicPr>
          <p:cNvPr id="1492" name="Picture 149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9555" y="4326748"/>
            <a:ext cx="3688071" cy="25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0119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" dur="20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4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0"/>
                            </p:stCondLst>
                            <p:childTnLst>
                              <p:par>
                                <p:cTn id="2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6000"/>
                            </p:stCondLst>
                            <p:childTnLst>
                              <p:par>
                                <p:cTn id="2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7000"/>
                            </p:stCondLst>
                            <p:childTnLst>
                              <p:par>
                                <p:cTn id="2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8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9000"/>
                            </p:stCondLst>
                            <p:childTnLst>
                              <p:par>
                                <p:cTn id="3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1000"/>
                            </p:stCondLst>
                            <p:childTnLst>
                              <p:par>
                                <p:cTn id="4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2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3000"/>
                            </p:stCondLst>
                            <p:childTnLst>
                              <p:par>
                                <p:cTn id="5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4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5000"/>
                            </p:stCondLst>
                            <p:childTnLst>
                              <p:par>
                                <p:cTn id="6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60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9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9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7000"/>
                            </p:stCondLst>
                            <p:childTnLst>
                              <p:par>
                                <p:cTn id="8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1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8000"/>
                            </p:stCondLst>
                            <p:childTnLst>
                              <p:par>
                                <p:cTn id="87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1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9000"/>
                            </p:stCondLst>
                            <p:childTnLst>
                              <p:par>
                                <p:cTn id="94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0000"/>
                            </p:stCondLst>
                            <p:childTnLst>
                              <p:par>
                                <p:cTn id="10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3" dur="1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2" grpId="0" animBg="1"/>
      <p:bldP spid="711" grpId="0" animBg="1"/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1" grpId="0" animBg="1"/>
      <p:bldP spid="13" grpId="0" animBg="1"/>
      <p:bldP spid="14" grpId="0" animBg="1"/>
      <p:bldP spid="15" grpId="0" animBg="1"/>
      <p:bldP spid="16" grpId="0" animBg="1"/>
      <p:bldP spid="18" grpId="0" animBg="1"/>
      <p:bldP spid="19" grpId="0" animBg="1"/>
      <p:bldP spid="26" grpId="0" animBg="1"/>
      <p:bldP spid="27" grpId="0" animBg="1"/>
      <p:bldP spid="22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0969" y="2153551"/>
            <a:ext cx="3359936" cy="2722118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3086835" y="2843935"/>
            <a:ext cx="6089247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_tradnl" dirty="0" smtClean="0">
                <a:solidFill>
                  <a:prstClr val="white"/>
                </a:solidFill>
              </a:rPr>
              <a:t>Gobierno </a:t>
            </a:r>
            <a:r>
              <a:rPr lang="es-ES_tradnl" dirty="0">
                <a:solidFill>
                  <a:prstClr val="white"/>
                </a:solidFill>
              </a:rPr>
              <a:t>General del  Instituto de los Hermanos Maristas</a:t>
            </a:r>
            <a:endParaRPr lang="en-AU" dirty="0">
              <a:solidFill>
                <a:prstClr val="white"/>
              </a:solidFill>
            </a:endParaRPr>
          </a:p>
          <a:p>
            <a:r>
              <a:rPr lang="es-ES_tradnl" dirty="0">
                <a:solidFill>
                  <a:prstClr val="white"/>
                </a:solidFill>
              </a:rPr>
              <a:t>Secretariado Hermanos Hoy</a:t>
            </a:r>
            <a:endParaRPr lang="en-AU" dirty="0">
              <a:solidFill>
                <a:prstClr val="white"/>
              </a:solidFill>
            </a:endParaRPr>
          </a:p>
          <a:p>
            <a:r>
              <a:rPr lang="es-ES_tradnl" dirty="0">
                <a:solidFill>
                  <a:prstClr val="white"/>
                </a:solidFill>
              </a:rPr>
              <a:t>Secretariado de Laicos</a:t>
            </a:r>
            <a:endParaRPr lang="en-AU" dirty="0">
              <a:solidFill>
                <a:prstClr val="white"/>
              </a:solidFill>
            </a:endParaRPr>
          </a:p>
          <a:p>
            <a:r>
              <a:rPr lang="es-ES_tradnl" dirty="0">
                <a:solidFill>
                  <a:prstClr val="white"/>
                </a:solidFill>
              </a:rPr>
              <a:t>Secretariado de Misión</a:t>
            </a:r>
            <a:endParaRPr lang="en-AU" dirty="0">
              <a:solidFill>
                <a:prstClr val="white"/>
              </a:solidFill>
            </a:endParaRPr>
          </a:p>
          <a:p>
            <a:r>
              <a:rPr lang="es-ES_tradnl" dirty="0">
                <a:solidFill>
                  <a:prstClr val="white"/>
                </a:solidFill>
              </a:rPr>
              <a:t>Secretariado de Colaboración para la Misión Internacional - </a:t>
            </a:r>
            <a:r>
              <a:rPr lang="en-US" dirty="0" err="1">
                <a:solidFill>
                  <a:prstClr val="white"/>
                </a:solidFill>
                <a:latin typeface="Brush Script MT" pitchFamily="66" charset="0"/>
              </a:rPr>
              <a:t>Cmi</a:t>
            </a:r>
            <a:r>
              <a:rPr lang="en-US" dirty="0">
                <a:solidFill>
                  <a:prstClr val="white"/>
                </a:solidFill>
                <a:latin typeface="Brush Script MT" pitchFamily="66" charset="0"/>
              </a:rPr>
              <a:t> </a:t>
            </a:r>
            <a:endParaRPr lang="en-US" dirty="0" smtClean="0">
              <a:solidFill>
                <a:prstClr val="white"/>
              </a:solidFill>
              <a:latin typeface="Brush Script MT" pitchFamily="66" charset="0"/>
            </a:endParaRPr>
          </a:p>
          <a:p>
            <a:r>
              <a:rPr lang="es-ES_tradnl" dirty="0" smtClean="0">
                <a:solidFill>
                  <a:prstClr val="white"/>
                </a:solidFill>
              </a:rPr>
              <a:t>Fundación </a:t>
            </a:r>
            <a:r>
              <a:rPr lang="es-ES_tradnl" dirty="0">
                <a:solidFill>
                  <a:prstClr val="white"/>
                </a:solidFill>
              </a:rPr>
              <a:t>Marista para Solidaridad Internacional – FMSI</a:t>
            </a:r>
            <a:endParaRPr lang="en-AU" dirty="0">
              <a:solidFill>
                <a:prstClr val="white"/>
              </a:solidFill>
            </a:endParaRPr>
          </a:p>
          <a:p>
            <a:endParaRPr lang="en-A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8983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conveyor dir="l"/>
      </p:transition>
    </mc:Choice>
    <mc:Fallback xmlns="">
      <p:transition spd="slow" advClick="0" advTm="6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48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534" y="503675"/>
            <a:ext cx="8541099" cy="58359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16760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>
        <p14:warp dir="in"/>
      </p:transition>
    </mc:Choice>
    <mc:Fallback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565" y="256832"/>
            <a:ext cx="7830870" cy="63443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360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2000">
        <p14:vortex dir="r"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23" y="305645"/>
            <a:ext cx="4568017" cy="312268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425" y="305645"/>
            <a:ext cx="4568017" cy="312125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23" y="3428327"/>
            <a:ext cx="4568017" cy="312125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425" y="3428327"/>
            <a:ext cx="4568017" cy="312125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-423" y="3158970"/>
            <a:ext cx="9144424" cy="5078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" sz="2700" b="1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Dar a conocer y amar a Jesucristo entre los niños y los jóvenes</a:t>
            </a:r>
            <a:endParaRPr lang="en-AU" sz="27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792035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14:warp dir="in"/>
      </p:transition>
    </mc:Choice>
    <mc:Fallback xmlns="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6" presetClass="entr" presetSubtype="37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1422344" y="427280"/>
            <a:ext cx="3063217" cy="3063217"/>
            <a:chOff x="1749081" y="403241"/>
            <a:chExt cx="3063217" cy="3063217"/>
          </a:xfrm>
          <a:scene3d>
            <a:camera prst="orthographicFront"/>
            <a:lightRig rig="flat" dir="t"/>
          </a:scene3d>
        </p:grpSpPr>
        <p:sp>
          <p:nvSpPr>
            <p:cNvPr id="21" name="Pie 20"/>
            <p:cNvSpPr/>
            <p:nvPr/>
          </p:nvSpPr>
          <p:spPr>
            <a:xfrm>
              <a:off x="1749081" y="403241"/>
              <a:ext cx="3063217" cy="3063217"/>
            </a:xfrm>
            <a:prstGeom prst="pieWedge">
              <a:avLst/>
            </a:prstGeom>
            <a:sp3d prstMaterial="plastic">
              <a:bevelT w="120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5">
                <a:hueOff val="0"/>
                <a:satOff val="0"/>
                <a:lumOff val="0"/>
                <a:alphaOff val="0"/>
              </a:schemeClr>
            </a:fillRef>
            <a:effectRef idx="2">
              <a:schemeClr val="accent5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2" name="Pie 4"/>
            <p:cNvSpPr/>
            <p:nvPr/>
          </p:nvSpPr>
          <p:spPr>
            <a:xfrm>
              <a:off x="2646276" y="1300436"/>
              <a:ext cx="2166022" cy="2166022"/>
            </a:xfrm>
            <a:prstGeom prst="rect">
              <a:avLst/>
            </a:prstGeom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0" tIns="156464" rIns="0" bIns="156464" numCol="1" spcCol="1270" anchor="ctr" anchorCtr="0">
              <a:noAutofit/>
            </a:bodyPr>
            <a:lstStyle/>
            <a:p>
              <a:pPr lvl="0" algn="ctr"/>
              <a:r>
                <a:rPr lang="en-US" sz="2400" b="1" dirty="0" err="1"/>
                <a:t>Educación</a:t>
              </a:r>
              <a:endParaRPr lang="pt-BR" sz="2400" b="1" dirty="0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4627049" y="427280"/>
            <a:ext cx="3063217" cy="3063217"/>
            <a:chOff x="4953786" y="403241"/>
            <a:chExt cx="3063217" cy="3063217"/>
          </a:xfrm>
          <a:scene3d>
            <a:camera prst="orthographicFront"/>
            <a:lightRig rig="flat" dir="t"/>
          </a:scene3d>
        </p:grpSpPr>
        <p:sp>
          <p:nvSpPr>
            <p:cNvPr id="19" name="Pie 18"/>
            <p:cNvSpPr/>
            <p:nvPr/>
          </p:nvSpPr>
          <p:spPr>
            <a:xfrm rot="5400000">
              <a:off x="4953786" y="403241"/>
              <a:ext cx="3063217" cy="3063217"/>
            </a:xfrm>
            <a:prstGeom prst="pieWedge">
              <a:avLst/>
            </a:prstGeom>
            <a:sp3d prstMaterial="plastic">
              <a:bevelT w="120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5">
                <a:hueOff val="-3311292"/>
                <a:satOff val="13270"/>
                <a:lumOff val="2876"/>
                <a:alphaOff val="0"/>
              </a:schemeClr>
            </a:fillRef>
            <a:effectRef idx="2">
              <a:schemeClr val="accent5">
                <a:hueOff val="-3311292"/>
                <a:satOff val="13270"/>
                <a:lumOff val="2876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0" name="Pie 6"/>
            <p:cNvSpPr/>
            <p:nvPr/>
          </p:nvSpPr>
          <p:spPr>
            <a:xfrm>
              <a:off x="4953786" y="1300436"/>
              <a:ext cx="2166022" cy="2166022"/>
            </a:xfrm>
            <a:prstGeom prst="rect">
              <a:avLst/>
            </a:prstGeom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0" tIns="156464" rIns="0" bIns="156464" numCol="1" spcCol="1270" anchor="ctr" anchorCtr="0">
              <a:noAutofit/>
            </a:bodyPr>
            <a:lstStyle/>
            <a:p>
              <a:pPr lvl="0" algn="ctr"/>
              <a:r>
                <a:rPr lang="en-US" sz="2400" b="1" dirty="0" err="1"/>
                <a:t>Evangelización</a:t>
              </a:r>
              <a:endParaRPr lang="pt-BR" sz="2400" dirty="0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627049" y="3631985"/>
            <a:ext cx="3063217" cy="3063217"/>
            <a:chOff x="4953786" y="3607946"/>
            <a:chExt cx="3063217" cy="3063217"/>
          </a:xfrm>
          <a:scene3d>
            <a:camera prst="orthographicFront"/>
            <a:lightRig rig="flat" dir="t"/>
          </a:scene3d>
        </p:grpSpPr>
        <p:sp>
          <p:nvSpPr>
            <p:cNvPr id="17" name="Pie 16"/>
            <p:cNvSpPr/>
            <p:nvPr/>
          </p:nvSpPr>
          <p:spPr>
            <a:xfrm rot="10800000">
              <a:off x="4953786" y="3607946"/>
              <a:ext cx="3063217" cy="3063217"/>
            </a:xfrm>
            <a:prstGeom prst="pieWedge">
              <a:avLst/>
            </a:prstGeom>
            <a:sp3d prstMaterial="plastic">
              <a:bevelT w="120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5">
                <a:hueOff val="-6622584"/>
                <a:satOff val="26541"/>
                <a:lumOff val="5752"/>
                <a:alphaOff val="0"/>
              </a:schemeClr>
            </a:fillRef>
            <a:effectRef idx="2">
              <a:schemeClr val="accent5">
                <a:hueOff val="-6622584"/>
                <a:satOff val="26541"/>
                <a:lumOff val="5752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8" name="Pie 8"/>
            <p:cNvSpPr/>
            <p:nvPr/>
          </p:nvSpPr>
          <p:spPr>
            <a:xfrm rot="21600000">
              <a:off x="4953786" y="3607946"/>
              <a:ext cx="2166022" cy="2166022"/>
            </a:xfrm>
            <a:prstGeom prst="rect">
              <a:avLst/>
            </a:prstGeom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0" tIns="156464" rIns="0" bIns="156464" numCol="1" spcCol="1270" anchor="ctr" anchorCtr="0">
              <a:noAutofit/>
            </a:bodyPr>
            <a:lstStyle/>
            <a:p>
              <a:pPr lvl="0" algn="ctr"/>
              <a:r>
                <a:rPr lang="en-US" sz="2400" b="1" dirty="0" err="1"/>
                <a:t>Solidaridad</a:t>
              </a:r>
              <a:endParaRPr lang="pt-BR" sz="2400" dirty="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422344" y="3631985"/>
            <a:ext cx="3063217" cy="3063217"/>
            <a:chOff x="1749081" y="3607946"/>
            <a:chExt cx="3063217" cy="3063217"/>
          </a:xfrm>
          <a:scene3d>
            <a:camera prst="orthographicFront"/>
            <a:lightRig rig="flat" dir="t"/>
          </a:scene3d>
        </p:grpSpPr>
        <p:sp>
          <p:nvSpPr>
            <p:cNvPr id="15" name="Pie 14"/>
            <p:cNvSpPr/>
            <p:nvPr/>
          </p:nvSpPr>
          <p:spPr>
            <a:xfrm rot="16200000">
              <a:off x="1749081" y="3607946"/>
              <a:ext cx="3063217" cy="3063217"/>
            </a:xfrm>
            <a:prstGeom prst="pieWedge">
              <a:avLst/>
            </a:prstGeom>
            <a:sp3d prstMaterial="plastic">
              <a:bevelT w="120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5">
                <a:hueOff val="-9933876"/>
                <a:satOff val="39811"/>
                <a:lumOff val="8628"/>
                <a:alphaOff val="0"/>
              </a:schemeClr>
            </a:fillRef>
            <a:effectRef idx="2">
              <a:schemeClr val="accent5">
                <a:hueOff val="-9933876"/>
                <a:satOff val="39811"/>
                <a:lumOff val="8628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6" name="Pie 10"/>
            <p:cNvSpPr/>
            <p:nvPr/>
          </p:nvSpPr>
          <p:spPr>
            <a:xfrm rot="21600000">
              <a:off x="2646276" y="3607946"/>
              <a:ext cx="2166022" cy="2166022"/>
            </a:xfrm>
            <a:prstGeom prst="rect">
              <a:avLst/>
            </a:prstGeom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0" tIns="156464" rIns="156464" bIns="156464" numCol="1" spcCol="1270" anchor="ctr" anchorCtr="0">
              <a:noAutofit/>
            </a:bodyPr>
            <a:lstStyle/>
            <a:p>
              <a:pPr lvl="0" algn="ctr"/>
              <a:r>
                <a:rPr lang="pt-BR" sz="2400" b="1" dirty="0"/>
                <a:t>Defensa y promoción de los derechos de los niños y jóvenes</a:t>
              </a:r>
            </a:p>
          </p:txBody>
        </p:sp>
      </p:grpSp>
      <p:sp>
        <p:nvSpPr>
          <p:cNvPr id="8" name="Oval 7"/>
          <p:cNvSpPr/>
          <p:nvPr/>
        </p:nvSpPr>
        <p:spPr>
          <a:xfrm>
            <a:off x="1332000" y="331071"/>
            <a:ext cx="6480000" cy="64800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 smtClean="0"/>
              <a:t>ESPIRITUALIDAD</a:t>
            </a:r>
            <a:endParaRPr lang="en-AU" sz="3600" b="1" dirty="0"/>
          </a:p>
        </p:txBody>
      </p:sp>
    </p:spTree>
    <p:extLst>
      <p:ext uri="{BB962C8B-B14F-4D97-AF65-F5344CB8AC3E}">
        <p14:creationId xmlns:p14="http://schemas.microsoft.com/office/powerpoint/2010/main" val="618619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9000">
        <p14:warp dir="in"/>
      </p:transition>
    </mc:Choice>
    <mc:Fallback xmlns="">
      <p:transition spd="slow" advClick="0" advTm="9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9" presetClass="emph" presetSubtype="0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 rctx="PPT">
                                        <p:cTn id="33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34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396425"/>
            <a:ext cx="12000000" cy="9000000"/>
          </a:xfrm>
          <a:prstGeom prst="rect">
            <a:avLst/>
          </a:prstGeom>
        </p:spPr>
      </p:pic>
      <p:pic>
        <p:nvPicPr>
          <p:cNvPr id="496" name="Picture 49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6883" y="3959045"/>
            <a:ext cx="1333500" cy="1000125"/>
          </a:xfrm>
          <a:prstGeom prst="rect">
            <a:avLst/>
          </a:prstGeom>
        </p:spPr>
      </p:pic>
      <p:sp>
        <p:nvSpPr>
          <p:cNvPr id="497" name="Rectangle 496"/>
          <p:cNvSpPr/>
          <p:nvPr/>
        </p:nvSpPr>
        <p:spPr>
          <a:xfrm>
            <a:off x="611560" y="1268760"/>
            <a:ext cx="493204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" dirty="0"/>
              <a:t>Queremos ver el mundo a través de los ojos de los niños y jóvenes pobres, y así cambiar nuestros corazones y actitudes, como lo hizo </a:t>
            </a:r>
            <a:r>
              <a:rPr lang="es-ES" dirty="0" smtClean="0"/>
              <a:t>María </a:t>
            </a:r>
            <a:r>
              <a:rPr lang="en-US" i="1" dirty="0" smtClean="0"/>
              <a:t>(XXI CG).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1082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0">
        <p14:warp dir="in"/>
      </p:transition>
    </mc:Choice>
    <mc:Fallback xmlns="">
      <p:transition spd="slow" advClick="0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684" t="36104" r="45121" b="28945"/>
          <a:stretch/>
        </p:blipFill>
        <p:spPr>
          <a:xfrm>
            <a:off x="-632430" y="-425183"/>
            <a:ext cx="10408862" cy="8006002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3401870" y="2663915"/>
            <a:ext cx="3330370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s-ES" sz="2000" dirty="0"/>
              <a:t>Afirmamos que la evangelización es el centro y la prioridad de nuestras actividades apostólicas, anunciando a Jesucristo y su mensaje (</a:t>
            </a:r>
            <a:r>
              <a:rPr lang="es-ES" sz="2000" dirty="0" err="1" smtClean="0"/>
              <a:t>Mendes</a:t>
            </a:r>
            <a:r>
              <a:rPr lang="es-ES" sz="2000" dirty="0"/>
              <a:t>)</a:t>
            </a:r>
            <a:r>
              <a:rPr lang="es-ES" sz="2000" dirty="0" smtClean="0"/>
              <a:t>.</a:t>
            </a:r>
            <a:endParaRPr lang="en-AU" sz="2000" i="1" dirty="0"/>
          </a:p>
        </p:txBody>
      </p:sp>
      <p:sp>
        <p:nvSpPr>
          <p:cNvPr id="4" name="Rectangle 3"/>
          <p:cNvSpPr/>
          <p:nvPr/>
        </p:nvSpPr>
        <p:spPr>
          <a:xfrm>
            <a:off x="3446459" y="2848581"/>
            <a:ext cx="329986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ES" dirty="0"/>
              <a:t>Como hermanos y laicos maristas que vivimos en el mundo globalizado de hoy, estamos llamados a cultivar un horizonte internacional en nuestros corazones y en nuestras </a:t>
            </a:r>
            <a:r>
              <a:rPr lang="es-ES" dirty="0" smtClean="0"/>
              <a:t>mentes.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46873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5000">
        <p14:warp dir="in"/>
      </p:transition>
    </mc:Choice>
    <mc:Fallback xmlns="">
      <p:transition spd="slow" advClick="0" advTm="1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42" presetClass="path" presetSubtype="0" accel="50000" decel="50000" fill="hold" grpId="0" nodeType="after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3.33333E-6 3.7037E-7 L -0.3691 -0.29213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55" y="-14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8500"/>
                            </p:stCondLst>
                            <p:childTnLst>
                              <p:par>
                                <p:cTn id="1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  <p:bldP spid="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7" name="Group 1286"/>
          <p:cNvGrpSpPr/>
          <p:nvPr/>
        </p:nvGrpSpPr>
        <p:grpSpPr>
          <a:xfrm>
            <a:off x="6127211" y="4823481"/>
            <a:ext cx="189088" cy="1620854"/>
            <a:chOff x="6127211" y="4823481"/>
            <a:chExt cx="189088" cy="1620854"/>
          </a:xfrm>
        </p:grpSpPr>
        <p:cxnSp>
          <p:nvCxnSpPr>
            <p:cNvPr id="737" name="Straight Connector 736"/>
            <p:cNvCxnSpPr/>
            <p:nvPr/>
          </p:nvCxnSpPr>
          <p:spPr>
            <a:xfrm>
              <a:off x="6127211" y="4824335"/>
              <a:ext cx="0" cy="16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738" name="AutoShape 321"/>
            <p:cNvSpPr>
              <a:spLocks noChangeArrowheads="1"/>
            </p:cNvSpPr>
            <p:nvPr/>
          </p:nvSpPr>
          <p:spPr bwMode="auto">
            <a:xfrm rot="5400000">
              <a:off x="6136299" y="482348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DED8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607" name="Group 606"/>
          <p:cNvGrpSpPr/>
          <p:nvPr/>
        </p:nvGrpSpPr>
        <p:grpSpPr>
          <a:xfrm>
            <a:off x="6147175" y="5004335"/>
            <a:ext cx="189088" cy="1440000"/>
            <a:chOff x="6147175" y="5004335"/>
            <a:chExt cx="189088" cy="1440000"/>
          </a:xfrm>
        </p:grpSpPr>
        <p:cxnSp>
          <p:nvCxnSpPr>
            <p:cNvPr id="663" name="Straight Connector 662"/>
            <p:cNvCxnSpPr/>
            <p:nvPr/>
          </p:nvCxnSpPr>
          <p:spPr>
            <a:xfrm>
              <a:off x="6147175" y="5004335"/>
              <a:ext cx="0" cy="14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69" name="AutoShape 321"/>
            <p:cNvSpPr>
              <a:spLocks noChangeArrowheads="1"/>
            </p:cNvSpPr>
            <p:nvPr/>
          </p:nvSpPr>
          <p:spPr bwMode="auto">
            <a:xfrm rot="5400000">
              <a:off x="6156263" y="5004803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DED8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608" name="Group 607"/>
          <p:cNvGrpSpPr/>
          <p:nvPr/>
        </p:nvGrpSpPr>
        <p:grpSpPr>
          <a:xfrm>
            <a:off x="6192180" y="5184335"/>
            <a:ext cx="190812" cy="1260000"/>
            <a:chOff x="6192180" y="5184335"/>
            <a:chExt cx="190812" cy="1260000"/>
          </a:xfrm>
        </p:grpSpPr>
        <p:cxnSp>
          <p:nvCxnSpPr>
            <p:cNvPr id="664" name="Straight Connector 663"/>
            <p:cNvCxnSpPr/>
            <p:nvPr/>
          </p:nvCxnSpPr>
          <p:spPr>
            <a:xfrm>
              <a:off x="6192180" y="5184335"/>
              <a:ext cx="0" cy="12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70" name="AutoShape 3"/>
            <p:cNvSpPr>
              <a:spLocks noChangeArrowheads="1"/>
            </p:cNvSpPr>
            <p:nvPr/>
          </p:nvSpPr>
          <p:spPr bwMode="auto">
            <a:xfrm rot="5400000">
              <a:off x="6202992" y="518687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51" name="Group 550"/>
          <p:cNvGrpSpPr/>
          <p:nvPr/>
        </p:nvGrpSpPr>
        <p:grpSpPr>
          <a:xfrm>
            <a:off x="4446129" y="5539237"/>
            <a:ext cx="190121" cy="905098"/>
            <a:chOff x="4446129" y="5539237"/>
            <a:chExt cx="190121" cy="905098"/>
          </a:xfrm>
        </p:grpSpPr>
        <p:cxnSp>
          <p:nvCxnSpPr>
            <p:cNvPr id="628" name="Straight Connector 627"/>
            <p:cNvCxnSpPr/>
            <p:nvPr/>
          </p:nvCxnSpPr>
          <p:spPr>
            <a:xfrm>
              <a:off x="4446129" y="554433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318" name="AutoShape 313"/>
            <p:cNvSpPr>
              <a:spLocks noChangeArrowheads="1"/>
            </p:cNvSpPr>
            <p:nvPr/>
          </p:nvSpPr>
          <p:spPr bwMode="auto">
            <a:xfrm rot="5400000">
              <a:off x="4456250" y="553923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B0F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48" name="Group 547"/>
          <p:cNvGrpSpPr/>
          <p:nvPr/>
        </p:nvGrpSpPr>
        <p:grpSpPr>
          <a:xfrm>
            <a:off x="4389578" y="5181203"/>
            <a:ext cx="190611" cy="1263132"/>
            <a:chOff x="4389578" y="5181203"/>
            <a:chExt cx="190611" cy="1263132"/>
          </a:xfrm>
        </p:grpSpPr>
        <p:cxnSp>
          <p:nvCxnSpPr>
            <p:cNvPr id="639" name="Straight Connector 638"/>
            <p:cNvCxnSpPr/>
            <p:nvPr/>
          </p:nvCxnSpPr>
          <p:spPr>
            <a:xfrm>
              <a:off x="4389578" y="5184335"/>
              <a:ext cx="0" cy="12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291" name="AutoShape 286"/>
            <p:cNvSpPr>
              <a:spLocks noChangeArrowheads="1"/>
            </p:cNvSpPr>
            <p:nvPr/>
          </p:nvSpPr>
          <p:spPr bwMode="auto">
            <a:xfrm rot="5400000">
              <a:off x="4400189" y="5181203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52" name="Group 551"/>
          <p:cNvGrpSpPr/>
          <p:nvPr/>
        </p:nvGrpSpPr>
        <p:grpSpPr>
          <a:xfrm>
            <a:off x="4481990" y="5904335"/>
            <a:ext cx="189676" cy="540000"/>
            <a:chOff x="4481990" y="5904335"/>
            <a:chExt cx="189676" cy="540000"/>
          </a:xfrm>
        </p:grpSpPr>
        <p:cxnSp>
          <p:nvCxnSpPr>
            <p:cNvPr id="629" name="Straight Connector 628"/>
            <p:cNvCxnSpPr/>
            <p:nvPr/>
          </p:nvCxnSpPr>
          <p:spPr>
            <a:xfrm>
              <a:off x="4481990" y="590433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41" name="AutoShape 3"/>
            <p:cNvSpPr>
              <a:spLocks noChangeArrowheads="1"/>
            </p:cNvSpPr>
            <p:nvPr/>
          </p:nvSpPr>
          <p:spPr bwMode="auto">
            <a:xfrm rot="5400000">
              <a:off x="4491666" y="5905643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49" name="Group 548"/>
          <p:cNvGrpSpPr/>
          <p:nvPr/>
        </p:nvGrpSpPr>
        <p:grpSpPr>
          <a:xfrm>
            <a:off x="4417183" y="5364299"/>
            <a:ext cx="189321" cy="1084839"/>
            <a:chOff x="4417183" y="5364299"/>
            <a:chExt cx="189321" cy="1084839"/>
          </a:xfrm>
        </p:grpSpPr>
        <p:cxnSp>
          <p:nvCxnSpPr>
            <p:cNvPr id="627" name="Straight Connector 626"/>
            <p:cNvCxnSpPr/>
            <p:nvPr/>
          </p:nvCxnSpPr>
          <p:spPr>
            <a:xfrm>
              <a:off x="4417183" y="5369138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721" name="AutoShape 286"/>
            <p:cNvSpPr>
              <a:spLocks noChangeArrowheads="1"/>
            </p:cNvSpPr>
            <p:nvPr/>
          </p:nvSpPr>
          <p:spPr bwMode="auto">
            <a:xfrm rot="5400000">
              <a:off x="4426504" y="5364299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6600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491" name="Freeform 68"/>
          <p:cNvSpPr>
            <a:spLocks/>
          </p:cNvSpPr>
          <p:nvPr/>
        </p:nvSpPr>
        <p:spPr bwMode="auto">
          <a:xfrm>
            <a:off x="2108559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0" name="Freeform 234"/>
          <p:cNvSpPr>
            <a:spLocks/>
          </p:cNvSpPr>
          <p:nvPr/>
        </p:nvSpPr>
        <p:spPr bwMode="auto">
          <a:xfrm>
            <a:off x="6855107" y="339054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9" name="Freeform 242"/>
          <p:cNvSpPr>
            <a:spLocks/>
          </p:cNvSpPr>
          <p:nvPr/>
        </p:nvSpPr>
        <p:spPr bwMode="auto">
          <a:xfrm>
            <a:off x="6734316" y="346039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86" name="Group 485"/>
          <p:cNvGrpSpPr/>
          <p:nvPr/>
        </p:nvGrpSpPr>
        <p:grpSpPr>
          <a:xfrm>
            <a:off x="4872174" y="3635011"/>
            <a:ext cx="307979" cy="244465"/>
            <a:chOff x="3385960" y="3735401"/>
            <a:chExt cx="307979" cy="244465"/>
          </a:xfrm>
          <a:solidFill>
            <a:schemeClr val="bg1">
              <a:lumMod val="50000"/>
            </a:schemeClr>
          </a:solidFill>
        </p:grpSpPr>
        <p:sp>
          <p:nvSpPr>
            <p:cNvPr id="487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88" name="Freeform 487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485" name="Freeform 238"/>
          <p:cNvSpPr>
            <a:spLocks/>
          </p:cNvSpPr>
          <p:nvPr/>
        </p:nvSpPr>
        <p:spPr bwMode="auto">
          <a:xfrm>
            <a:off x="6501888" y="329705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4" name="Freeform 250"/>
          <p:cNvSpPr>
            <a:spLocks/>
          </p:cNvSpPr>
          <p:nvPr/>
        </p:nvSpPr>
        <p:spPr bwMode="auto">
          <a:xfrm>
            <a:off x="7395510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3" name="Freeform 233"/>
          <p:cNvSpPr>
            <a:spLocks/>
          </p:cNvSpPr>
          <p:nvPr/>
        </p:nvSpPr>
        <p:spPr bwMode="auto">
          <a:xfrm>
            <a:off x="6859869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2" name="Freeform 147"/>
          <p:cNvSpPr>
            <a:spLocks/>
          </p:cNvSpPr>
          <p:nvPr/>
        </p:nvSpPr>
        <p:spPr bwMode="auto">
          <a:xfrm>
            <a:off x="4615713" y="338357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0" name="Freeform 180"/>
          <p:cNvSpPr>
            <a:spLocks/>
          </p:cNvSpPr>
          <p:nvPr/>
        </p:nvSpPr>
        <p:spPr bwMode="auto">
          <a:xfrm>
            <a:off x="5132669" y="3864411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9" name="Freeform 145"/>
          <p:cNvSpPr>
            <a:spLocks/>
          </p:cNvSpPr>
          <p:nvPr/>
        </p:nvSpPr>
        <p:spPr bwMode="auto">
          <a:xfrm>
            <a:off x="3894278" y="365940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8" name="Freeform 69"/>
          <p:cNvSpPr>
            <a:spLocks/>
          </p:cNvSpPr>
          <p:nvPr/>
        </p:nvSpPr>
        <p:spPr bwMode="auto">
          <a:xfrm>
            <a:off x="2366528" y="355343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7" name="Freeform 172"/>
          <p:cNvSpPr>
            <a:spLocks/>
          </p:cNvSpPr>
          <p:nvPr/>
        </p:nvSpPr>
        <p:spPr bwMode="auto">
          <a:xfrm>
            <a:off x="5019957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6" name="Freeform 161"/>
          <p:cNvSpPr>
            <a:spLocks/>
          </p:cNvSpPr>
          <p:nvPr/>
        </p:nvSpPr>
        <p:spPr bwMode="auto">
          <a:xfrm>
            <a:off x="4195903" y="3701255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5" name="Freeform 474"/>
          <p:cNvSpPr/>
          <p:nvPr/>
        </p:nvSpPr>
        <p:spPr bwMode="auto">
          <a:xfrm>
            <a:off x="8686538" y="401292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74" name="Freeform 240"/>
          <p:cNvSpPr>
            <a:spLocks/>
          </p:cNvSpPr>
          <p:nvPr/>
        </p:nvSpPr>
        <p:spPr bwMode="auto">
          <a:xfrm>
            <a:off x="6001685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3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2" name="Freeform 65"/>
          <p:cNvSpPr>
            <a:spLocks/>
          </p:cNvSpPr>
          <p:nvPr/>
        </p:nvSpPr>
        <p:spPr bwMode="auto">
          <a:xfrm>
            <a:off x="2043292" y="368599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1" name="Freeform 162"/>
          <p:cNvSpPr>
            <a:spLocks/>
          </p:cNvSpPr>
          <p:nvPr/>
        </p:nvSpPr>
        <p:spPr bwMode="auto">
          <a:xfrm>
            <a:off x="4064281" y="3714749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0" name="Freeform 85"/>
          <p:cNvSpPr>
            <a:spLocks/>
          </p:cNvSpPr>
          <p:nvPr/>
        </p:nvSpPr>
        <p:spPr bwMode="auto">
          <a:xfrm>
            <a:off x="2667179" y="4555331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9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8" name="Freeform 155"/>
          <p:cNvSpPr>
            <a:spLocks/>
          </p:cNvSpPr>
          <p:nvPr/>
        </p:nvSpPr>
        <p:spPr bwMode="auto">
          <a:xfrm>
            <a:off x="4494494" y="3650892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7" name="Freeform 72"/>
          <p:cNvSpPr>
            <a:spLocks/>
          </p:cNvSpPr>
          <p:nvPr/>
        </p:nvSpPr>
        <p:spPr bwMode="auto">
          <a:xfrm>
            <a:off x="2552265" y="358775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6" name="Freeform 66"/>
          <p:cNvSpPr>
            <a:spLocks/>
          </p:cNvSpPr>
          <p:nvPr/>
        </p:nvSpPr>
        <p:spPr bwMode="auto">
          <a:xfrm>
            <a:off x="2082979" y="378380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5" name="Freeform 149"/>
          <p:cNvSpPr>
            <a:spLocks/>
          </p:cNvSpPr>
          <p:nvPr/>
        </p:nvSpPr>
        <p:spPr bwMode="auto">
          <a:xfrm>
            <a:off x="4646894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4" name="Freeform 77"/>
          <p:cNvSpPr>
            <a:spLocks/>
          </p:cNvSpPr>
          <p:nvPr/>
        </p:nvSpPr>
        <p:spPr bwMode="auto">
          <a:xfrm>
            <a:off x="2208392" y="4031723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3" name="Freeform 84"/>
          <p:cNvSpPr>
            <a:spLocks/>
          </p:cNvSpPr>
          <p:nvPr/>
        </p:nvSpPr>
        <p:spPr bwMode="auto">
          <a:xfrm>
            <a:off x="2494936" y="4312843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2" name="Freeform 171"/>
          <p:cNvSpPr>
            <a:spLocks/>
          </p:cNvSpPr>
          <p:nvPr/>
        </p:nvSpPr>
        <p:spPr bwMode="auto">
          <a:xfrm>
            <a:off x="4831838" y="4192450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1" name="Freeform 176"/>
          <p:cNvSpPr>
            <a:spLocks/>
          </p:cNvSpPr>
          <p:nvPr/>
        </p:nvSpPr>
        <p:spPr bwMode="auto">
          <a:xfrm>
            <a:off x="4581013" y="4129702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0" name="Freeform 174"/>
          <p:cNvSpPr>
            <a:spLocks/>
          </p:cNvSpPr>
          <p:nvPr/>
        </p:nvSpPr>
        <p:spPr bwMode="auto">
          <a:xfrm>
            <a:off x="5007909" y="4006670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55" name="Group 454"/>
          <p:cNvGrpSpPr/>
          <p:nvPr/>
        </p:nvGrpSpPr>
        <p:grpSpPr>
          <a:xfrm>
            <a:off x="7540766" y="2755542"/>
            <a:ext cx="406400" cy="419100"/>
            <a:chOff x="7540766" y="2752546"/>
            <a:chExt cx="406400" cy="419100"/>
          </a:xfrm>
          <a:solidFill>
            <a:schemeClr val="bg1">
              <a:lumMod val="50000"/>
            </a:schemeClr>
          </a:solidFill>
        </p:grpSpPr>
        <p:sp>
          <p:nvSpPr>
            <p:cNvPr id="456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7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8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9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52" name="Freeform 243"/>
          <p:cNvSpPr>
            <a:spLocks/>
          </p:cNvSpPr>
          <p:nvPr/>
        </p:nvSpPr>
        <p:spPr bwMode="auto">
          <a:xfrm>
            <a:off x="6801132" y="381573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3" name="Freeform 244"/>
          <p:cNvSpPr>
            <a:spLocks/>
          </p:cNvSpPr>
          <p:nvPr/>
        </p:nvSpPr>
        <p:spPr bwMode="auto">
          <a:xfrm>
            <a:off x="7042432" y="380938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1" name="Freeform 290"/>
          <p:cNvSpPr>
            <a:spLocks/>
          </p:cNvSpPr>
          <p:nvPr/>
        </p:nvSpPr>
        <p:spPr bwMode="auto">
          <a:xfrm>
            <a:off x="6876539" y="392174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0" name="Freeform 449"/>
          <p:cNvSpPr/>
          <p:nvPr/>
        </p:nvSpPr>
        <p:spPr bwMode="auto">
          <a:xfrm>
            <a:off x="7142452" y="338754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42" name="Group 301"/>
          <p:cNvGrpSpPr>
            <a:grpSpLocks/>
          </p:cNvGrpSpPr>
          <p:nvPr/>
        </p:nvGrpSpPr>
        <p:grpSpPr bwMode="auto">
          <a:xfrm>
            <a:off x="7230410" y="3510755"/>
            <a:ext cx="234950" cy="320675"/>
            <a:chOff x="4561" y="2273"/>
            <a:chExt cx="148" cy="202"/>
          </a:xfrm>
          <a:solidFill>
            <a:schemeClr val="bg1">
              <a:lumMod val="50000"/>
            </a:schemeClr>
          </a:solidFill>
        </p:grpSpPr>
        <p:sp>
          <p:nvSpPr>
            <p:cNvPr id="443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4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5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6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7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8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9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41" name="Freeform 156"/>
          <p:cNvSpPr>
            <a:spLocks/>
          </p:cNvSpPr>
          <p:nvPr/>
        </p:nvSpPr>
        <p:spPr bwMode="auto">
          <a:xfrm>
            <a:off x="4346856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0" name="Freeform 169"/>
          <p:cNvSpPr>
            <a:spLocks/>
          </p:cNvSpPr>
          <p:nvPr/>
        </p:nvSpPr>
        <p:spPr bwMode="auto">
          <a:xfrm>
            <a:off x="504932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9" name="Freeform 201"/>
          <p:cNvSpPr>
            <a:spLocks/>
          </p:cNvSpPr>
          <p:nvPr/>
        </p:nvSpPr>
        <p:spPr bwMode="auto">
          <a:xfrm>
            <a:off x="4037153" y="2845414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35" name="Group 434"/>
          <p:cNvGrpSpPr/>
          <p:nvPr/>
        </p:nvGrpSpPr>
        <p:grpSpPr>
          <a:xfrm>
            <a:off x="7830420" y="4047946"/>
            <a:ext cx="377825" cy="206375"/>
            <a:chOff x="7840663" y="4144963"/>
            <a:chExt cx="377825" cy="206375"/>
          </a:xfrm>
          <a:solidFill>
            <a:schemeClr val="bg1">
              <a:lumMod val="50000"/>
            </a:schemeClr>
          </a:solidFill>
        </p:grpSpPr>
        <p:sp>
          <p:nvSpPr>
            <p:cNvPr id="43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34" name="Freeform 170"/>
          <p:cNvSpPr>
            <a:spLocks/>
          </p:cNvSpPr>
          <p:nvPr/>
        </p:nvSpPr>
        <p:spPr bwMode="auto">
          <a:xfrm>
            <a:off x="5102366" y="4225084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3" name="Freeform 166"/>
          <p:cNvSpPr>
            <a:spLocks/>
          </p:cNvSpPr>
          <p:nvPr/>
        </p:nvSpPr>
        <p:spPr bwMode="auto">
          <a:xfrm>
            <a:off x="4915182" y="4381325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2" name="Freeform 206"/>
          <p:cNvSpPr>
            <a:spLocks/>
          </p:cNvSpPr>
          <p:nvPr/>
        </p:nvSpPr>
        <p:spPr bwMode="auto">
          <a:xfrm>
            <a:off x="4361712" y="2487482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26" name="Group 425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solidFill>
            <a:schemeClr val="bg1">
              <a:lumMod val="50000"/>
            </a:schemeClr>
          </a:solidFill>
        </p:grpSpPr>
        <p:sp>
          <p:nvSpPr>
            <p:cNvPr id="427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8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9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0" name="Freeform 429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31" name="Freeform 430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425" name="Freeform 86"/>
          <p:cNvSpPr>
            <a:spLocks/>
          </p:cNvSpPr>
          <p:nvPr/>
        </p:nvSpPr>
        <p:spPr bwMode="auto">
          <a:xfrm>
            <a:off x="2773542" y="4840109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4" name="Freeform 61"/>
          <p:cNvSpPr>
            <a:spLocks/>
          </p:cNvSpPr>
          <p:nvPr/>
        </p:nvSpPr>
        <p:spPr bwMode="auto">
          <a:xfrm>
            <a:off x="1922536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3" name="Freeform 79"/>
          <p:cNvSpPr>
            <a:spLocks/>
          </p:cNvSpPr>
          <p:nvPr/>
        </p:nvSpPr>
        <p:spPr bwMode="auto">
          <a:xfrm>
            <a:off x="2402068" y="3752671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2" name="Freeform 63"/>
          <p:cNvSpPr>
            <a:spLocks/>
          </p:cNvSpPr>
          <p:nvPr/>
        </p:nvSpPr>
        <p:spPr bwMode="auto">
          <a:xfrm>
            <a:off x="1982967" y="369670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1" name="Freeform 210"/>
          <p:cNvSpPr>
            <a:spLocks/>
          </p:cNvSpPr>
          <p:nvPr/>
        </p:nvSpPr>
        <p:spPr bwMode="auto">
          <a:xfrm>
            <a:off x="4430994" y="2440602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0" name="Freeform 177"/>
          <p:cNvSpPr>
            <a:spLocks/>
          </p:cNvSpPr>
          <p:nvPr/>
        </p:nvSpPr>
        <p:spPr bwMode="auto">
          <a:xfrm>
            <a:off x="4591191" y="3844787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9" name="Freeform 239"/>
          <p:cNvSpPr>
            <a:spLocks/>
          </p:cNvSpPr>
          <p:nvPr/>
        </p:nvSpPr>
        <p:spPr bwMode="auto">
          <a:xfrm>
            <a:off x="6288229" y="373582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8" name="Freeform 164"/>
          <p:cNvSpPr>
            <a:spLocks/>
          </p:cNvSpPr>
          <p:nvPr/>
        </p:nvSpPr>
        <p:spPr bwMode="auto">
          <a:xfrm>
            <a:off x="5365891" y="4285098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7" name="Freeform 90"/>
          <p:cNvSpPr>
            <a:spLocks/>
          </p:cNvSpPr>
          <p:nvPr/>
        </p:nvSpPr>
        <p:spPr bwMode="auto">
          <a:xfrm>
            <a:off x="2449332" y="5528660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6" name="Freeform 88"/>
          <p:cNvSpPr>
            <a:spLocks/>
          </p:cNvSpPr>
          <p:nvPr/>
        </p:nvSpPr>
        <p:spPr bwMode="auto">
          <a:xfrm>
            <a:off x="2338028" y="4498796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5" name="Freeform 225"/>
          <p:cNvSpPr>
            <a:spLocks/>
          </p:cNvSpPr>
          <p:nvPr/>
        </p:nvSpPr>
        <p:spPr bwMode="auto">
          <a:xfrm>
            <a:off x="4804056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4" name="Freeform 83"/>
          <p:cNvSpPr>
            <a:spLocks/>
          </p:cNvSpPr>
          <p:nvPr/>
        </p:nvSpPr>
        <p:spPr bwMode="auto">
          <a:xfrm>
            <a:off x="2195077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3" name="Freeform 215"/>
          <p:cNvSpPr>
            <a:spLocks/>
          </p:cNvSpPr>
          <p:nvPr/>
        </p:nvSpPr>
        <p:spPr bwMode="auto">
          <a:xfrm>
            <a:off x="4691997" y="265076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2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04" name="Group 403"/>
          <p:cNvGrpSpPr/>
          <p:nvPr/>
        </p:nvGrpSpPr>
        <p:grpSpPr>
          <a:xfrm>
            <a:off x="8458081" y="4303143"/>
            <a:ext cx="106193" cy="190500"/>
            <a:chOff x="8469053" y="4400550"/>
            <a:chExt cx="106193" cy="190500"/>
          </a:xfrm>
          <a:solidFill>
            <a:schemeClr val="bg1">
              <a:lumMod val="50000"/>
            </a:schemeClr>
          </a:solidFill>
        </p:grpSpPr>
        <p:sp>
          <p:nvSpPr>
            <p:cNvPr id="405" name="Freeform 404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6" name="Freeform 405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8" name="Freeform 407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9" name="Freeform 408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10" name="Freeform 409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11" name="Freeform 410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402" name="Freeform 120"/>
          <p:cNvSpPr>
            <a:spLocks/>
          </p:cNvSpPr>
          <p:nvPr/>
        </p:nvSpPr>
        <p:spPr bwMode="auto">
          <a:xfrm>
            <a:off x="5192854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01" name="Freeform 87"/>
          <p:cNvSpPr>
            <a:spLocks/>
          </p:cNvSpPr>
          <p:nvPr/>
        </p:nvSpPr>
        <p:spPr bwMode="auto">
          <a:xfrm>
            <a:off x="2393260" y="4622706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00" name="Freeform 5"/>
          <p:cNvSpPr>
            <a:spLocks/>
          </p:cNvSpPr>
          <p:nvPr/>
        </p:nvSpPr>
        <p:spPr bwMode="auto">
          <a:xfrm>
            <a:off x="1290022" y="320944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9" name="Freeform 93"/>
          <p:cNvSpPr>
            <a:spLocks/>
          </p:cNvSpPr>
          <p:nvPr/>
        </p:nvSpPr>
        <p:spPr bwMode="auto">
          <a:xfrm>
            <a:off x="2376668" y="3931085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8" name="Freeform 119"/>
          <p:cNvSpPr>
            <a:spLocks/>
          </p:cNvSpPr>
          <p:nvPr/>
        </p:nvSpPr>
        <p:spPr bwMode="auto">
          <a:xfrm>
            <a:off x="5182534" y="3084333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7" name="Freeform 199"/>
          <p:cNvSpPr>
            <a:spLocks/>
          </p:cNvSpPr>
          <p:nvPr/>
        </p:nvSpPr>
        <p:spPr bwMode="auto">
          <a:xfrm>
            <a:off x="4429851" y="2673171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6" name="Freeform 286"/>
          <p:cNvSpPr>
            <a:spLocks/>
          </p:cNvSpPr>
          <p:nvPr/>
        </p:nvSpPr>
        <p:spPr bwMode="auto">
          <a:xfrm>
            <a:off x="6128794" y="249169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5" name="Freeform 139"/>
          <p:cNvSpPr>
            <a:spLocks/>
          </p:cNvSpPr>
          <p:nvPr/>
        </p:nvSpPr>
        <p:spPr bwMode="auto">
          <a:xfrm>
            <a:off x="4056203" y="3007339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4" name="Freeform 76"/>
          <p:cNvSpPr>
            <a:spLocks/>
          </p:cNvSpPr>
          <p:nvPr/>
        </p:nvSpPr>
        <p:spPr bwMode="auto">
          <a:xfrm>
            <a:off x="2260959" y="3749494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2" name="Freeform 391"/>
          <p:cNvSpPr/>
          <p:nvPr/>
        </p:nvSpPr>
        <p:spPr bwMode="auto">
          <a:xfrm>
            <a:off x="8808882" y="442735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393" name="Freeform 392"/>
          <p:cNvSpPr/>
          <p:nvPr/>
        </p:nvSpPr>
        <p:spPr bwMode="auto">
          <a:xfrm>
            <a:off x="8828228" y="439383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82" name="Group 1281"/>
          <p:cNvGrpSpPr/>
          <p:nvPr/>
        </p:nvGrpSpPr>
        <p:grpSpPr>
          <a:xfrm>
            <a:off x="9048690" y="4316956"/>
            <a:ext cx="51278" cy="38101"/>
            <a:chOff x="9048690" y="4316956"/>
            <a:chExt cx="51278" cy="38101"/>
          </a:xfrm>
        </p:grpSpPr>
        <p:sp>
          <p:nvSpPr>
            <p:cNvPr id="390" name="Freeform 389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1" name="Freeform 390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87" name="Freeform 204"/>
          <p:cNvSpPr>
            <a:spLocks/>
          </p:cNvSpPr>
          <p:nvPr/>
        </p:nvSpPr>
        <p:spPr bwMode="auto">
          <a:xfrm>
            <a:off x="4490300" y="2887751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8" name="Freeform 221"/>
          <p:cNvSpPr>
            <a:spLocks/>
          </p:cNvSpPr>
          <p:nvPr/>
        </p:nvSpPr>
        <p:spPr bwMode="auto">
          <a:xfrm>
            <a:off x="4599838" y="2976651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9" name="Freeform 222"/>
          <p:cNvSpPr>
            <a:spLocks/>
          </p:cNvSpPr>
          <p:nvPr/>
        </p:nvSpPr>
        <p:spPr bwMode="auto">
          <a:xfrm>
            <a:off x="4452200" y="2700426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73" name="Group 39"/>
          <p:cNvGrpSpPr>
            <a:grpSpLocks/>
          </p:cNvGrpSpPr>
          <p:nvPr/>
        </p:nvGrpSpPr>
        <p:grpSpPr bwMode="auto">
          <a:xfrm>
            <a:off x="26495" y="1865858"/>
            <a:ext cx="942975" cy="736600"/>
            <a:chOff x="44" y="1185"/>
            <a:chExt cx="594" cy="464"/>
          </a:xfrm>
          <a:solidFill>
            <a:schemeClr val="bg1">
              <a:lumMod val="50000"/>
            </a:schemeClr>
          </a:solidFill>
        </p:grpSpPr>
        <p:sp>
          <p:nvSpPr>
            <p:cNvPr id="374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5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6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7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8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9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0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1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2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3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4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5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86" name="Freeform 52"/>
          <p:cNvSpPr>
            <a:spLocks/>
          </p:cNvSpPr>
          <p:nvPr/>
        </p:nvSpPr>
        <p:spPr bwMode="auto">
          <a:xfrm>
            <a:off x="1105995" y="270723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2" name="Freeform 202"/>
          <p:cNvSpPr>
            <a:spLocks/>
          </p:cNvSpPr>
          <p:nvPr/>
        </p:nvSpPr>
        <p:spPr bwMode="auto">
          <a:xfrm>
            <a:off x="4042715" y="2803820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40" name="Group 339"/>
          <p:cNvGrpSpPr>
            <a:grpSpLocks/>
          </p:cNvGrpSpPr>
          <p:nvPr/>
        </p:nvGrpSpPr>
        <p:grpSpPr bwMode="auto">
          <a:xfrm>
            <a:off x="691790" y="1227510"/>
            <a:ext cx="2222500" cy="1711325"/>
            <a:chOff x="464" y="783"/>
            <a:chExt cx="1400" cy="1078"/>
          </a:xfrm>
          <a:solidFill>
            <a:schemeClr val="bg1">
              <a:lumMod val="50000"/>
            </a:schemeClr>
          </a:solidFill>
        </p:grpSpPr>
        <p:sp>
          <p:nvSpPr>
            <p:cNvPr id="341" name="Freeform 340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2" name="Freeform 341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3" name="Freeform 342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4" name="Freeform 343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5" name="Freeform 344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7" name="Freeform 346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8" name="Freeform 347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9" name="Freeform 348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0" name="Freeform 349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1" name="Freeform 350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2" name="Freeform 351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3" name="Freeform 352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7" name="Freeform 356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8" name="Freeform 357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9" name="Freeform 358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0" name="Freeform 359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1" name="Freeform 360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2" name="Freeform 361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6" name="Freeform 365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7" name="Freeform 366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8" name="Freeform 367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9" name="Freeform 368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0" name="Freeform 369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1" name="Freeform 370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337" name="Group 336"/>
          <p:cNvGrpSpPr/>
          <p:nvPr/>
        </p:nvGrpSpPr>
        <p:grpSpPr>
          <a:xfrm>
            <a:off x="8474215" y="4878939"/>
            <a:ext cx="298450" cy="368300"/>
            <a:chOff x="8485188" y="4976813"/>
            <a:chExt cx="298450" cy="368300"/>
          </a:xfrm>
          <a:solidFill>
            <a:schemeClr val="bg1">
              <a:lumMod val="50000"/>
            </a:schemeClr>
          </a:solidFill>
        </p:grpSpPr>
        <p:sp>
          <p:nvSpPr>
            <p:cNvPr id="338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9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36" name="Freeform 266"/>
          <p:cNvSpPr>
            <a:spLocks/>
          </p:cNvSpPr>
          <p:nvPr/>
        </p:nvSpPr>
        <p:spPr bwMode="auto">
          <a:xfrm>
            <a:off x="8416579" y="449897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4" name="Freeform 269"/>
          <p:cNvSpPr>
            <a:spLocks/>
          </p:cNvSpPr>
          <p:nvPr/>
        </p:nvSpPr>
        <p:spPr bwMode="auto">
          <a:xfrm>
            <a:off x="7922496" y="506308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5" name="Freeform 270"/>
          <p:cNvSpPr>
            <a:spLocks/>
          </p:cNvSpPr>
          <p:nvPr/>
        </p:nvSpPr>
        <p:spPr bwMode="auto">
          <a:xfrm>
            <a:off x="7128746" y="425663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3" name="Freeform 165"/>
          <p:cNvSpPr>
            <a:spLocks/>
          </p:cNvSpPr>
          <p:nvPr/>
        </p:nvSpPr>
        <p:spPr bwMode="auto">
          <a:xfrm>
            <a:off x="4697312" y="4549596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2" name="Freeform 198"/>
          <p:cNvSpPr>
            <a:spLocks/>
          </p:cNvSpPr>
          <p:nvPr/>
        </p:nvSpPr>
        <p:spPr bwMode="auto">
          <a:xfrm>
            <a:off x="4018103" y="2455563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1" name="Freeform 205"/>
          <p:cNvSpPr>
            <a:spLocks/>
          </p:cNvSpPr>
          <p:nvPr/>
        </p:nvSpPr>
        <p:spPr bwMode="auto">
          <a:xfrm>
            <a:off x="4351270" y="2562775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0" name="Freeform 196"/>
          <p:cNvSpPr>
            <a:spLocks/>
          </p:cNvSpPr>
          <p:nvPr/>
        </p:nvSpPr>
        <p:spPr bwMode="auto">
          <a:xfrm>
            <a:off x="4128370" y="2299938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329" name="Freeform 200"/>
          <p:cNvSpPr>
            <a:spLocks/>
          </p:cNvSpPr>
          <p:nvPr/>
        </p:nvSpPr>
        <p:spPr bwMode="auto">
          <a:xfrm>
            <a:off x="4158724" y="2567649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" name="Group 298"/>
          <p:cNvGrpSpPr>
            <a:grpSpLocks/>
          </p:cNvGrpSpPr>
          <p:nvPr/>
        </p:nvGrpSpPr>
        <p:grpSpPr bwMode="auto">
          <a:xfrm>
            <a:off x="4969016" y="1260296"/>
            <a:ext cx="4095750" cy="1793875"/>
            <a:chOff x="3137" y="855"/>
            <a:chExt cx="2580" cy="1130"/>
          </a:xfrm>
          <a:solidFill>
            <a:schemeClr val="bg1">
              <a:lumMod val="50000"/>
            </a:schemeClr>
          </a:solidFill>
        </p:grpSpPr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7" name="Freeform 306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8" name="Freeform 307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9" name="Freeform 308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0" name="Freeform 309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1" name="Freeform 310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2" name="Freeform 311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3" name="Freeform 312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8" name="Freeform 317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9" name="Freeform 318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2" name="Freeform 321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3" name="Freeform 322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4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5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6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7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8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8" name="Freeform 136"/>
          <p:cNvSpPr>
            <a:spLocks/>
          </p:cNvSpPr>
          <p:nvPr/>
        </p:nvSpPr>
        <p:spPr bwMode="auto">
          <a:xfrm>
            <a:off x="4899166" y="3152596"/>
            <a:ext cx="273050" cy="27305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" name="Freeform 137"/>
          <p:cNvSpPr>
            <a:spLocks/>
          </p:cNvSpPr>
          <p:nvPr/>
        </p:nvSpPr>
        <p:spPr bwMode="auto">
          <a:xfrm>
            <a:off x="4513403" y="3114496"/>
            <a:ext cx="395288" cy="352425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" name="Freeform 138"/>
          <p:cNvSpPr>
            <a:spLocks/>
          </p:cNvSpPr>
          <p:nvPr/>
        </p:nvSpPr>
        <p:spPr bwMode="auto">
          <a:xfrm>
            <a:off x="4465778" y="2997021"/>
            <a:ext cx="103188" cy="193675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" name="Freeform 139"/>
          <p:cNvSpPr>
            <a:spLocks/>
          </p:cNvSpPr>
          <p:nvPr/>
        </p:nvSpPr>
        <p:spPr bwMode="auto">
          <a:xfrm>
            <a:off x="4058584" y="3006366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" name="Freeform 140"/>
          <p:cNvSpPr>
            <a:spLocks/>
          </p:cNvSpPr>
          <p:nvPr/>
        </p:nvSpPr>
        <p:spPr bwMode="auto">
          <a:xfrm>
            <a:off x="3948253" y="3038296"/>
            <a:ext cx="298450" cy="228600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" name="Freeform 141"/>
          <p:cNvSpPr>
            <a:spLocks/>
          </p:cNvSpPr>
          <p:nvPr/>
        </p:nvSpPr>
        <p:spPr bwMode="auto">
          <a:xfrm>
            <a:off x="3846653" y="3266896"/>
            <a:ext cx="209550" cy="168275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" name="Freeform 142"/>
          <p:cNvSpPr>
            <a:spLocks/>
          </p:cNvSpPr>
          <p:nvPr/>
        </p:nvSpPr>
        <p:spPr bwMode="auto">
          <a:xfrm>
            <a:off x="3859353" y="3657421"/>
            <a:ext cx="76200" cy="44450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" name="Freeform 143"/>
          <p:cNvSpPr>
            <a:spLocks/>
          </p:cNvSpPr>
          <p:nvPr/>
        </p:nvSpPr>
        <p:spPr bwMode="auto">
          <a:xfrm>
            <a:off x="3945078" y="3727271"/>
            <a:ext cx="69850" cy="76200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" name="Freeform 144"/>
          <p:cNvSpPr>
            <a:spLocks/>
          </p:cNvSpPr>
          <p:nvPr/>
        </p:nvSpPr>
        <p:spPr bwMode="auto">
          <a:xfrm>
            <a:off x="3846653" y="3266896"/>
            <a:ext cx="314325" cy="339725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" name="Freeform 145"/>
          <p:cNvSpPr>
            <a:spLocks/>
          </p:cNvSpPr>
          <p:nvPr/>
        </p:nvSpPr>
        <p:spPr bwMode="auto">
          <a:xfrm>
            <a:off x="3894278" y="365742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18" name="Freeform 146"/>
          <p:cNvSpPr>
            <a:spLocks/>
          </p:cNvSpPr>
          <p:nvPr/>
        </p:nvSpPr>
        <p:spPr bwMode="auto">
          <a:xfrm>
            <a:off x="3983178" y="3765371"/>
            <a:ext cx="104775" cy="104775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" name="Freeform 147"/>
          <p:cNvSpPr>
            <a:spLocks/>
          </p:cNvSpPr>
          <p:nvPr/>
        </p:nvSpPr>
        <p:spPr bwMode="auto">
          <a:xfrm>
            <a:off x="4613416" y="338119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0" name="Freeform 148"/>
          <p:cNvSpPr>
            <a:spLocks/>
          </p:cNvSpPr>
          <p:nvPr/>
        </p:nvSpPr>
        <p:spPr bwMode="auto">
          <a:xfrm>
            <a:off x="4278453" y="3374846"/>
            <a:ext cx="398463" cy="307975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" name="Freeform 149"/>
          <p:cNvSpPr>
            <a:spLocks/>
          </p:cNvSpPr>
          <p:nvPr/>
        </p:nvSpPr>
        <p:spPr bwMode="auto">
          <a:xfrm>
            <a:off x="4645166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" name="Freeform 150"/>
          <p:cNvSpPr>
            <a:spLocks/>
          </p:cNvSpPr>
          <p:nvPr/>
        </p:nvSpPr>
        <p:spPr bwMode="auto">
          <a:xfrm>
            <a:off x="4829316" y="3393896"/>
            <a:ext cx="419100" cy="488950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" name="Freeform 151"/>
          <p:cNvSpPr>
            <a:spLocks/>
          </p:cNvSpPr>
          <p:nvPr/>
        </p:nvSpPr>
        <p:spPr bwMode="auto">
          <a:xfrm>
            <a:off x="5194441" y="3530421"/>
            <a:ext cx="158750" cy="13652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152"/>
          <p:cNvSpPr>
            <a:spLocks/>
          </p:cNvSpPr>
          <p:nvPr/>
        </p:nvSpPr>
        <p:spPr bwMode="auto">
          <a:xfrm>
            <a:off x="5330966" y="3651071"/>
            <a:ext cx="34925" cy="53975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153"/>
          <p:cNvSpPr>
            <a:spLocks/>
          </p:cNvSpPr>
          <p:nvPr/>
        </p:nvSpPr>
        <p:spPr bwMode="auto">
          <a:xfrm>
            <a:off x="5305566" y="3679646"/>
            <a:ext cx="263525" cy="342900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" name="Freeform 154"/>
          <p:cNvSpPr>
            <a:spLocks/>
          </p:cNvSpPr>
          <p:nvPr/>
        </p:nvSpPr>
        <p:spPr bwMode="auto">
          <a:xfrm>
            <a:off x="5105541" y="3609796"/>
            <a:ext cx="371475" cy="282575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" name="Freeform 155"/>
          <p:cNvSpPr>
            <a:spLocks/>
          </p:cNvSpPr>
          <p:nvPr/>
        </p:nvSpPr>
        <p:spPr bwMode="auto">
          <a:xfrm>
            <a:off x="4494353" y="3651071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8" name="Freeform 156"/>
          <p:cNvSpPr>
            <a:spLocks/>
          </p:cNvSpPr>
          <p:nvPr/>
        </p:nvSpPr>
        <p:spPr bwMode="auto">
          <a:xfrm>
            <a:off x="4342550" y="3629401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rgbClr val="FF0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" name="Freeform 157"/>
          <p:cNvSpPr>
            <a:spLocks/>
          </p:cNvSpPr>
          <p:nvPr/>
        </p:nvSpPr>
        <p:spPr bwMode="auto">
          <a:xfrm>
            <a:off x="4294328" y="3666946"/>
            <a:ext cx="85725" cy="152400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158"/>
          <p:cNvSpPr>
            <a:spLocks/>
          </p:cNvSpPr>
          <p:nvPr/>
        </p:nvSpPr>
        <p:spPr bwMode="auto">
          <a:xfrm>
            <a:off x="4265753" y="3698696"/>
            <a:ext cx="47625" cy="127000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159"/>
          <p:cNvSpPr>
            <a:spLocks/>
          </p:cNvSpPr>
          <p:nvPr/>
        </p:nvSpPr>
        <p:spPr bwMode="auto">
          <a:xfrm>
            <a:off x="3970478" y="3343096"/>
            <a:ext cx="409575" cy="374650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160"/>
          <p:cNvSpPr>
            <a:spLocks/>
          </p:cNvSpPr>
          <p:nvPr/>
        </p:nvSpPr>
        <p:spPr bwMode="auto">
          <a:xfrm>
            <a:off x="4135578" y="3600271"/>
            <a:ext cx="190500" cy="13652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161"/>
          <p:cNvSpPr>
            <a:spLocks/>
          </p:cNvSpPr>
          <p:nvPr/>
        </p:nvSpPr>
        <p:spPr bwMode="auto">
          <a:xfrm>
            <a:off x="4195903" y="3698696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34" name="Freeform 162"/>
          <p:cNvSpPr>
            <a:spLocks/>
          </p:cNvSpPr>
          <p:nvPr/>
        </p:nvSpPr>
        <p:spPr bwMode="auto">
          <a:xfrm>
            <a:off x="4062553" y="3714571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35" name="Freeform 163"/>
          <p:cNvSpPr>
            <a:spLocks/>
          </p:cNvSpPr>
          <p:nvPr/>
        </p:nvSpPr>
        <p:spPr bwMode="auto">
          <a:xfrm>
            <a:off x="4516578" y="3920946"/>
            <a:ext cx="46038" cy="38100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164"/>
          <p:cNvSpPr>
            <a:spLocks/>
          </p:cNvSpPr>
          <p:nvPr/>
        </p:nvSpPr>
        <p:spPr bwMode="auto">
          <a:xfrm>
            <a:off x="5365891" y="4282896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165"/>
          <p:cNvSpPr>
            <a:spLocks/>
          </p:cNvSpPr>
          <p:nvPr/>
        </p:nvSpPr>
        <p:spPr bwMode="auto">
          <a:xfrm>
            <a:off x="4695966" y="4546421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166"/>
          <p:cNvSpPr>
            <a:spLocks/>
          </p:cNvSpPr>
          <p:nvPr/>
        </p:nvSpPr>
        <p:spPr bwMode="auto">
          <a:xfrm>
            <a:off x="4915041" y="4381321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167"/>
          <p:cNvSpPr>
            <a:spLocks/>
          </p:cNvSpPr>
          <p:nvPr/>
        </p:nvSpPr>
        <p:spPr bwMode="auto">
          <a:xfrm>
            <a:off x="4781691" y="4438471"/>
            <a:ext cx="228600" cy="231775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0" name="Freeform 168"/>
          <p:cNvSpPr>
            <a:spLocks/>
          </p:cNvSpPr>
          <p:nvPr/>
        </p:nvSpPr>
        <p:spPr bwMode="auto">
          <a:xfrm>
            <a:off x="4581666" y="4422596"/>
            <a:ext cx="225425" cy="304800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169"/>
          <p:cNvSpPr>
            <a:spLocks/>
          </p:cNvSpPr>
          <p:nvPr/>
        </p:nvSpPr>
        <p:spPr bwMode="auto">
          <a:xfrm>
            <a:off x="504521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170"/>
          <p:cNvSpPr>
            <a:spLocks/>
          </p:cNvSpPr>
          <p:nvPr/>
        </p:nvSpPr>
        <p:spPr bwMode="auto">
          <a:xfrm>
            <a:off x="5102366" y="4222571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171"/>
          <p:cNvSpPr>
            <a:spLocks/>
          </p:cNvSpPr>
          <p:nvPr/>
        </p:nvSpPr>
        <p:spPr bwMode="auto">
          <a:xfrm>
            <a:off x="4832491" y="4190821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172"/>
          <p:cNvSpPr>
            <a:spLocks/>
          </p:cNvSpPr>
          <p:nvPr/>
        </p:nvSpPr>
        <p:spPr bwMode="auto">
          <a:xfrm>
            <a:off x="5019816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73"/>
          <p:cNvSpPr>
            <a:spLocks/>
          </p:cNvSpPr>
          <p:nvPr/>
        </p:nvSpPr>
        <p:spPr bwMode="auto">
          <a:xfrm>
            <a:off x="5016641" y="4038421"/>
            <a:ext cx="34925" cy="57150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174"/>
          <p:cNvSpPr>
            <a:spLocks/>
          </p:cNvSpPr>
          <p:nvPr/>
        </p:nvSpPr>
        <p:spPr bwMode="auto">
          <a:xfrm>
            <a:off x="5007116" y="4006671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175"/>
          <p:cNvSpPr>
            <a:spLocks/>
          </p:cNvSpPr>
          <p:nvPr/>
        </p:nvSpPr>
        <p:spPr bwMode="auto">
          <a:xfrm>
            <a:off x="5022991" y="3876496"/>
            <a:ext cx="136525" cy="133350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176"/>
          <p:cNvSpPr>
            <a:spLocks/>
          </p:cNvSpPr>
          <p:nvPr/>
        </p:nvSpPr>
        <p:spPr bwMode="auto">
          <a:xfrm>
            <a:off x="4581666" y="4127321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177"/>
          <p:cNvSpPr>
            <a:spLocks/>
          </p:cNvSpPr>
          <p:nvPr/>
        </p:nvSpPr>
        <p:spPr bwMode="auto">
          <a:xfrm>
            <a:off x="4591191" y="3844746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178"/>
          <p:cNvSpPr>
            <a:spLocks/>
          </p:cNvSpPr>
          <p:nvPr/>
        </p:nvSpPr>
        <p:spPr bwMode="auto">
          <a:xfrm>
            <a:off x="4581666" y="4092396"/>
            <a:ext cx="19050" cy="31750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179"/>
          <p:cNvSpPr>
            <a:spLocks/>
          </p:cNvSpPr>
          <p:nvPr/>
        </p:nvSpPr>
        <p:spPr bwMode="auto">
          <a:xfrm>
            <a:off x="4557853" y="3889196"/>
            <a:ext cx="185738" cy="20955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180"/>
          <p:cNvSpPr>
            <a:spLocks/>
          </p:cNvSpPr>
          <p:nvPr/>
        </p:nvSpPr>
        <p:spPr bwMode="auto">
          <a:xfrm>
            <a:off x="5130941" y="3863796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181"/>
          <p:cNvSpPr>
            <a:spLocks/>
          </p:cNvSpPr>
          <p:nvPr/>
        </p:nvSpPr>
        <p:spPr bwMode="auto">
          <a:xfrm>
            <a:off x="4500703" y="3920946"/>
            <a:ext cx="141288" cy="152400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182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" name="Freeform 183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6" name="Freeform 184"/>
          <p:cNvSpPr>
            <a:spLocks/>
          </p:cNvSpPr>
          <p:nvPr/>
        </p:nvSpPr>
        <p:spPr bwMode="auto">
          <a:xfrm>
            <a:off x="3843478" y="3558673"/>
            <a:ext cx="146050" cy="111125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" name="Freeform 185"/>
          <p:cNvSpPr>
            <a:spLocks/>
          </p:cNvSpPr>
          <p:nvPr/>
        </p:nvSpPr>
        <p:spPr bwMode="auto">
          <a:xfrm>
            <a:off x="5040453" y="4636909"/>
            <a:ext cx="60325" cy="57150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8" name="Freeform 186"/>
          <p:cNvSpPr>
            <a:spLocks/>
          </p:cNvSpPr>
          <p:nvPr/>
        </p:nvSpPr>
        <p:spPr bwMode="auto">
          <a:xfrm>
            <a:off x="4957903" y="4694059"/>
            <a:ext cx="50800" cy="69850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9" name="Freeform 117"/>
          <p:cNvSpPr>
            <a:spLocks/>
          </p:cNvSpPr>
          <p:nvPr/>
        </p:nvSpPr>
        <p:spPr bwMode="auto">
          <a:xfrm>
            <a:off x="5096016" y="3047821"/>
            <a:ext cx="47625" cy="25400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0" name="Freeform 118"/>
          <p:cNvSpPr>
            <a:spLocks/>
          </p:cNvSpPr>
          <p:nvPr/>
        </p:nvSpPr>
        <p:spPr bwMode="auto">
          <a:xfrm>
            <a:off x="4940441" y="2854146"/>
            <a:ext cx="463550" cy="177800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122"/>
          <p:cNvSpPr>
            <a:spLocks/>
          </p:cNvSpPr>
          <p:nvPr/>
        </p:nvSpPr>
        <p:spPr bwMode="auto">
          <a:xfrm>
            <a:off x="5261116" y="2990671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123"/>
          <p:cNvSpPr>
            <a:spLocks/>
          </p:cNvSpPr>
          <p:nvPr/>
        </p:nvSpPr>
        <p:spPr bwMode="auto">
          <a:xfrm>
            <a:off x="5454791" y="3197046"/>
            <a:ext cx="44450" cy="44450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4" name="Freeform 124"/>
          <p:cNvSpPr>
            <a:spLocks/>
          </p:cNvSpPr>
          <p:nvPr/>
        </p:nvSpPr>
        <p:spPr bwMode="auto">
          <a:xfrm>
            <a:off x="5565916" y="3314521"/>
            <a:ext cx="133350" cy="88900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5" name="Freeform 125"/>
          <p:cNvSpPr>
            <a:spLocks/>
          </p:cNvSpPr>
          <p:nvPr/>
        </p:nvSpPr>
        <p:spPr bwMode="auto">
          <a:xfrm>
            <a:off x="5588141" y="3352621"/>
            <a:ext cx="196850" cy="206375"/>
          </a:xfrm>
          <a:custGeom>
            <a:avLst/>
            <a:gdLst>
              <a:gd name="T0" fmla="*/ 52 w 124"/>
              <a:gd name="T1" fmla="*/ 30 h 130"/>
              <a:gd name="T2" fmla="*/ 70 w 124"/>
              <a:gd name="T3" fmla="*/ 0 h 130"/>
              <a:gd name="T4" fmla="*/ 82 w 124"/>
              <a:gd name="T5" fmla="*/ 8 h 130"/>
              <a:gd name="T6" fmla="*/ 90 w 124"/>
              <a:gd name="T7" fmla="*/ 14 h 130"/>
              <a:gd name="T8" fmla="*/ 102 w 124"/>
              <a:gd name="T9" fmla="*/ 16 h 130"/>
              <a:gd name="T10" fmla="*/ 124 w 124"/>
              <a:gd name="T11" fmla="*/ 36 h 130"/>
              <a:gd name="T12" fmla="*/ 116 w 124"/>
              <a:gd name="T13" fmla="*/ 50 h 130"/>
              <a:gd name="T14" fmla="*/ 104 w 124"/>
              <a:gd name="T15" fmla="*/ 64 h 130"/>
              <a:gd name="T16" fmla="*/ 98 w 124"/>
              <a:gd name="T17" fmla="*/ 66 h 130"/>
              <a:gd name="T18" fmla="*/ 86 w 124"/>
              <a:gd name="T19" fmla="*/ 70 h 130"/>
              <a:gd name="T20" fmla="*/ 88 w 124"/>
              <a:gd name="T21" fmla="*/ 80 h 130"/>
              <a:gd name="T22" fmla="*/ 90 w 124"/>
              <a:gd name="T23" fmla="*/ 90 h 130"/>
              <a:gd name="T24" fmla="*/ 80 w 124"/>
              <a:gd name="T25" fmla="*/ 92 h 130"/>
              <a:gd name="T26" fmla="*/ 72 w 124"/>
              <a:gd name="T27" fmla="*/ 98 h 130"/>
              <a:gd name="T28" fmla="*/ 68 w 124"/>
              <a:gd name="T29" fmla="*/ 104 h 130"/>
              <a:gd name="T30" fmla="*/ 68 w 124"/>
              <a:gd name="T31" fmla="*/ 110 h 130"/>
              <a:gd name="T32" fmla="*/ 54 w 124"/>
              <a:gd name="T33" fmla="*/ 112 h 130"/>
              <a:gd name="T34" fmla="*/ 52 w 124"/>
              <a:gd name="T35" fmla="*/ 118 h 130"/>
              <a:gd name="T36" fmla="*/ 46 w 124"/>
              <a:gd name="T37" fmla="*/ 128 h 130"/>
              <a:gd name="T38" fmla="*/ 26 w 124"/>
              <a:gd name="T39" fmla="*/ 126 h 130"/>
              <a:gd name="T40" fmla="*/ 16 w 124"/>
              <a:gd name="T41" fmla="*/ 130 h 130"/>
              <a:gd name="T42" fmla="*/ 0 w 124"/>
              <a:gd name="T43" fmla="*/ 94 h 130"/>
              <a:gd name="T44" fmla="*/ 12 w 124"/>
              <a:gd name="T45" fmla="*/ 84 h 130"/>
              <a:gd name="T46" fmla="*/ 48 w 124"/>
              <a:gd name="T47" fmla="*/ 72 h 130"/>
              <a:gd name="T48" fmla="*/ 56 w 124"/>
              <a:gd name="T49" fmla="*/ 54 h 130"/>
              <a:gd name="T50" fmla="*/ 56 w 124"/>
              <a:gd name="T51" fmla="*/ 40 h 130"/>
              <a:gd name="T52" fmla="*/ 52 w 124"/>
              <a:gd name="T53" fmla="*/ 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130">
                <a:moveTo>
                  <a:pt x="52" y="30"/>
                </a:moveTo>
                <a:lnTo>
                  <a:pt x="70" y="0"/>
                </a:lnTo>
                <a:lnTo>
                  <a:pt x="82" y="8"/>
                </a:lnTo>
                <a:lnTo>
                  <a:pt x="90" y="14"/>
                </a:lnTo>
                <a:lnTo>
                  <a:pt x="102" y="16"/>
                </a:lnTo>
                <a:lnTo>
                  <a:pt x="124" y="36"/>
                </a:lnTo>
                <a:lnTo>
                  <a:pt x="116" y="50"/>
                </a:lnTo>
                <a:lnTo>
                  <a:pt x="104" y="64"/>
                </a:lnTo>
                <a:lnTo>
                  <a:pt x="98" y="66"/>
                </a:lnTo>
                <a:lnTo>
                  <a:pt x="86" y="70"/>
                </a:lnTo>
                <a:lnTo>
                  <a:pt x="88" y="80"/>
                </a:lnTo>
                <a:lnTo>
                  <a:pt x="90" y="90"/>
                </a:lnTo>
                <a:lnTo>
                  <a:pt x="80" y="92"/>
                </a:lnTo>
                <a:lnTo>
                  <a:pt x="72" y="98"/>
                </a:lnTo>
                <a:lnTo>
                  <a:pt x="68" y="104"/>
                </a:lnTo>
                <a:lnTo>
                  <a:pt x="68" y="110"/>
                </a:lnTo>
                <a:lnTo>
                  <a:pt x="54" y="112"/>
                </a:lnTo>
                <a:lnTo>
                  <a:pt x="52" y="118"/>
                </a:lnTo>
                <a:lnTo>
                  <a:pt x="46" y="128"/>
                </a:lnTo>
                <a:lnTo>
                  <a:pt x="26" y="126"/>
                </a:lnTo>
                <a:lnTo>
                  <a:pt x="16" y="130"/>
                </a:lnTo>
                <a:lnTo>
                  <a:pt x="0" y="94"/>
                </a:lnTo>
                <a:lnTo>
                  <a:pt x="12" y="84"/>
                </a:lnTo>
                <a:lnTo>
                  <a:pt x="48" y="72"/>
                </a:lnTo>
                <a:lnTo>
                  <a:pt x="56" y="54"/>
                </a:lnTo>
                <a:lnTo>
                  <a:pt x="56" y="40"/>
                </a:lnTo>
                <a:lnTo>
                  <a:pt x="52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6" name="Freeform 126"/>
          <p:cNvSpPr>
            <a:spLocks/>
          </p:cNvSpPr>
          <p:nvPr/>
        </p:nvSpPr>
        <p:spPr bwMode="auto">
          <a:xfrm>
            <a:off x="5356366" y="3501846"/>
            <a:ext cx="257175" cy="158750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" name="Freeform 127"/>
          <p:cNvSpPr>
            <a:spLocks/>
          </p:cNvSpPr>
          <p:nvPr/>
        </p:nvSpPr>
        <p:spPr bwMode="auto">
          <a:xfrm>
            <a:off x="5388116" y="2923996"/>
            <a:ext cx="485775" cy="409575"/>
          </a:xfrm>
          <a:custGeom>
            <a:avLst/>
            <a:gdLst>
              <a:gd name="T0" fmla="*/ 80 w 306"/>
              <a:gd name="T1" fmla="*/ 38 h 258"/>
              <a:gd name="T2" fmla="*/ 112 w 306"/>
              <a:gd name="T3" fmla="*/ 56 h 258"/>
              <a:gd name="T4" fmla="*/ 156 w 306"/>
              <a:gd name="T5" fmla="*/ 48 h 258"/>
              <a:gd name="T6" fmla="*/ 204 w 306"/>
              <a:gd name="T7" fmla="*/ 28 h 258"/>
              <a:gd name="T8" fmla="*/ 256 w 306"/>
              <a:gd name="T9" fmla="*/ 52 h 258"/>
              <a:gd name="T10" fmla="*/ 274 w 306"/>
              <a:gd name="T11" fmla="*/ 78 h 258"/>
              <a:gd name="T12" fmla="*/ 262 w 306"/>
              <a:gd name="T13" fmla="*/ 126 h 258"/>
              <a:gd name="T14" fmla="*/ 282 w 306"/>
              <a:gd name="T15" fmla="*/ 150 h 258"/>
              <a:gd name="T16" fmla="*/ 266 w 306"/>
              <a:gd name="T17" fmla="*/ 176 h 258"/>
              <a:gd name="T18" fmla="*/ 286 w 306"/>
              <a:gd name="T19" fmla="*/ 202 h 258"/>
              <a:gd name="T20" fmla="*/ 298 w 306"/>
              <a:gd name="T21" fmla="*/ 224 h 258"/>
              <a:gd name="T22" fmla="*/ 306 w 306"/>
              <a:gd name="T23" fmla="*/ 232 h 258"/>
              <a:gd name="T24" fmla="*/ 278 w 306"/>
              <a:gd name="T25" fmla="*/ 242 h 258"/>
              <a:gd name="T26" fmla="*/ 236 w 306"/>
              <a:gd name="T27" fmla="*/ 254 h 258"/>
              <a:gd name="T28" fmla="*/ 206 w 306"/>
              <a:gd name="T29" fmla="*/ 230 h 258"/>
              <a:gd name="T30" fmla="*/ 188 w 306"/>
              <a:gd name="T31" fmla="*/ 224 h 258"/>
              <a:gd name="T32" fmla="*/ 164 w 306"/>
              <a:gd name="T33" fmla="*/ 234 h 258"/>
              <a:gd name="T34" fmla="*/ 118 w 306"/>
              <a:gd name="T35" fmla="*/ 206 h 258"/>
              <a:gd name="T36" fmla="*/ 98 w 306"/>
              <a:gd name="T37" fmla="*/ 176 h 258"/>
              <a:gd name="T38" fmla="*/ 70 w 306"/>
              <a:gd name="T39" fmla="*/ 176 h 258"/>
              <a:gd name="T40" fmla="*/ 62 w 306"/>
              <a:gd name="T41" fmla="*/ 166 h 258"/>
              <a:gd name="T42" fmla="*/ 60 w 306"/>
              <a:gd name="T43" fmla="*/ 140 h 258"/>
              <a:gd name="T44" fmla="*/ 38 w 306"/>
              <a:gd name="T45" fmla="*/ 126 h 258"/>
              <a:gd name="T46" fmla="*/ 26 w 306"/>
              <a:gd name="T47" fmla="*/ 90 h 258"/>
              <a:gd name="T48" fmla="*/ 30 w 306"/>
              <a:gd name="T49" fmla="*/ 78 h 258"/>
              <a:gd name="T50" fmla="*/ 26 w 306"/>
              <a:gd name="T51" fmla="*/ 70 h 258"/>
              <a:gd name="T52" fmla="*/ 10 w 306"/>
              <a:gd name="T53" fmla="*/ 44 h 258"/>
              <a:gd name="T54" fmla="*/ 4 w 306"/>
              <a:gd name="T55" fmla="*/ 24 h 258"/>
              <a:gd name="T56" fmla="*/ 0 w 306"/>
              <a:gd name="T57" fmla="*/ 8 h 258"/>
              <a:gd name="T58" fmla="*/ 10 w 306"/>
              <a:gd name="T59" fmla="*/ 2 h 258"/>
              <a:gd name="T60" fmla="*/ 32 w 306"/>
              <a:gd name="T61" fmla="*/ 18 h 258"/>
              <a:gd name="T62" fmla="*/ 42 w 306"/>
              <a:gd name="T63" fmla="*/ 14 h 258"/>
              <a:gd name="T64" fmla="*/ 60 w 306"/>
              <a:gd name="T65" fmla="*/ 0 h 258"/>
              <a:gd name="T66" fmla="*/ 64 w 306"/>
              <a:gd name="T67" fmla="*/ 10 h 258"/>
              <a:gd name="T68" fmla="*/ 62 w 306"/>
              <a:gd name="T69" fmla="*/ 18 h 258"/>
              <a:gd name="T70" fmla="*/ 76 w 306"/>
              <a:gd name="T71" fmla="*/ 24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6" h="258">
                <a:moveTo>
                  <a:pt x="76" y="24"/>
                </a:moveTo>
                <a:lnTo>
                  <a:pt x="80" y="38"/>
                </a:lnTo>
                <a:lnTo>
                  <a:pt x="100" y="48"/>
                </a:lnTo>
                <a:lnTo>
                  <a:pt x="112" y="56"/>
                </a:lnTo>
                <a:lnTo>
                  <a:pt x="142" y="56"/>
                </a:lnTo>
                <a:lnTo>
                  <a:pt x="156" y="48"/>
                </a:lnTo>
                <a:lnTo>
                  <a:pt x="178" y="32"/>
                </a:lnTo>
                <a:lnTo>
                  <a:pt x="204" y="28"/>
                </a:lnTo>
                <a:lnTo>
                  <a:pt x="226" y="36"/>
                </a:lnTo>
                <a:lnTo>
                  <a:pt x="256" y="52"/>
                </a:lnTo>
                <a:lnTo>
                  <a:pt x="272" y="56"/>
                </a:lnTo>
                <a:lnTo>
                  <a:pt x="274" y="78"/>
                </a:lnTo>
                <a:lnTo>
                  <a:pt x="264" y="98"/>
                </a:lnTo>
                <a:lnTo>
                  <a:pt x="262" y="126"/>
                </a:lnTo>
                <a:lnTo>
                  <a:pt x="268" y="150"/>
                </a:lnTo>
                <a:lnTo>
                  <a:pt x="282" y="150"/>
                </a:lnTo>
                <a:lnTo>
                  <a:pt x="280" y="162"/>
                </a:lnTo>
                <a:lnTo>
                  <a:pt x="266" y="176"/>
                </a:lnTo>
                <a:lnTo>
                  <a:pt x="272" y="186"/>
                </a:lnTo>
                <a:lnTo>
                  <a:pt x="286" y="202"/>
                </a:lnTo>
                <a:lnTo>
                  <a:pt x="298" y="212"/>
                </a:lnTo>
                <a:lnTo>
                  <a:pt x="298" y="224"/>
                </a:lnTo>
                <a:lnTo>
                  <a:pt x="306" y="224"/>
                </a:lnTo>
                <a:lnTo>
                  <a:pt x="306" y="232"/>
                </a:lnTo>
                <a:lnTo>
                  <a:pt x="292" y="234"/>
                </a:lnTo>
                <a:lnTo>
                  <a:pt x="278" y="242"/>
                </a:lnTo>
                <a:lnTo>
                  <a:pt x="278" y="258"/>
                </a:lnTo>
                <a:lnTo>
                  <a:pt x="236" y="254"/>
                </a:lnTo>
                <a:lnTo>
                  <a:pt x="208" y="246"/>
                </a:lnTo>
                <a:lnTo>
                  <a:pt x="206" y="230"/>
                </a:lnTo>
                <a:lnTo>
                  <a:pt x="196" y="222"/>
                </a:lnTo>
                <a:lnTo>
                  <a:pt x="188" y="224"/>
                </a:lnTo>
                <a:lnTo>
                  <a:pt x="178" y="232"/>
                </a:lnTo>
                <a:lnTo>
                  <a:pt x="164" y="234"/>
                </a:lnTo>
                <a:lnTo>
                  <a:pt x="138" y="224"/>
                </a:lnTo>
                <a:lnTo>
                  <a:pt x="118" y="206"/>
                </a:lnTo>
                <a:lnTo>
                  <a:pt x="104" y="188"/>
                </a:lnTo>
                <a:lnTo>
                  <a:pt x="98" y="176"/>
                </a:lnTo>
                <a:lnTo>
                  <a:pt x="80" y="172"/>
                </a:lnTo>
                <a:lnTo>
                  <a:pt x="70" y="176"/>
                </a:lnTo>
                <a:lnTo>
                  <a:pt x="60" y="172"/>
                </a:lnTo>
                <a:lnTo>
                  <a:pt x="62" y="166"/>
                </a:lnTo>
                <a:lnTo>
                  <a:pt x="56" y="154"/>
                </a:lnTo>
                <a:lnTo>
                  <a:pt x="60" y="140"/>
                </a:lnTo>
                <a:lnTo>
                  <a:pt x="48" y="130"/>
                </a:lnTo>
                <a:lnTo>
                  <a:pt x="38" y="126"/>
                </a:lnTo>
                <a:lnTo>
                  <a:pt x="20" y="104"/>
                </a:lnTo>
                <a:lnTo>
                  <a:pt x="26" y="90"/>
                </a:lnTo>
                <a:lnTo>
                  <a:pt x="32" y="86"/>
                </a:lnTo>
                <a:lnTo>
                  <a:pt x="30" y="78"/>
                </a:lnTo>
                <a:lnTo>
                  <a:pt x="34" y="72"/>
                </a:lnTo>
                <a:lnTo>
                  <a:pt x="26" y="70"/>
                </a:lnTo>
                <a:lnTo>
                  <a:pt x="16" y="54"/>
                </a:lnTo>
                <a:lnTo>
                  <a:pt x="10" y="44"/>
                </a:lnTo>
                <a:lnTo>
                  <a:pt x="6" y="34"/>
                </a:lnTo>
                <a:lnTo>
                  <a:pt x="4" y="24"/>
                </a:lnTo>
                <a:lnTo>
                  <a:pt x="2" y="16"/>
                </a:lnTo>
                <a:lnTo>
                  <a:pt x="0" y="8"/>
                </a:lnTo>
                <a:lnTo>
                  <a:pt x="2" y="4"/>
                </a:lnTo>
                <a:lnTo>
                  <a:pt x="10" y="2"/>
                </a:lnTo>
                <a:lnTo>
                  <a:pt x="24" y="14"/>
                </a:lnTo>
                <a:lnTo>
                  <a:pt x="32" y="18"/>
                </a:lnTo>
                <a:lnTo>
                  <a:pt x="34" y="12"/>
                </a:lnTo>
                <a:lnTo>
                  <a:pt x="42" y="14"/>
                </a:lnTo>
                <a:lnTo>
                  <a:pt x="48" y="10"/>
                </a:lnTo>
                <a:lnTo>
                  <a:pt x="60" y="0"/>
                </a:lnTo>
                <a:lnTo>
                  <a:pt x="64" y="2"/>
                </a:lnTo>
                <a:lnTo>
                  <a:pt x="64" y="10"/>
                </a:lnTo>
                <a:lnTo>
                  <a:pt x="68" y="16"/>
                </a:lnTo>
                <a:lnTo>
                  <a:pt x="62" y="18"/>
                </a:lnTo>
                <a:lnTo>
                  <a:pt x="68" y="24"/>
                </a:lnTo>
                <a:lnTo>
                  <a:pt x="76" y="2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" name="Freeform 128"/>
          <p:cNvSpPr>
            <a:spLocks/>
          </p:cNvSpPr>
          <p:nvPr/>
        </p:nvSpPr>
        <p:spPr bwMode="auto">
          <a:xfrm>
            <a:off x="5804041" y="295892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rgbClr val="00B0F0"/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" name="Freeform 130"/>
          <p:cNvSpPr>
            <a:spLocks/>
          </p:cNvSpPr>
          <p:nvPr/>
        </p:nvSpPr>
        <p:spPr bwMode="auto">
          <a:xfrm>
            <a:off x="5156341" y="3104971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" name="Freeform 131"/>
          <p:cNvSpPr>
            <a:spLocks/>
          </p:cNvSpPr>
          <p:nvPr/>
        </p:nvSpPr>
        <p:spPr bwMode="auto">
          <a:xfrm>
            <a:off x="5164499" y="3141691"/>
            <a:ext cx="523875" cy="425450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" name="Freeform 132"/>
          <p:cNvSpPr>
            <a:spLocks/>
          </p:cNvSpPr>
          <p:nvPr/>
        </p:nvSpPr>
        <p:spPr bwMode="auto">
          <a:xfrm>
            <a:off x="5173803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" name="Freeform 133"/>
          <p:cNvSpPr>
            <a:spLocks/>
          </p:cNvSpPr>
          <p:nvPr/>
        </p:nvSpPr>
        <p:spPr bwMode="auto">
          <a:xfrm>
            <a:off x="5559566" y="3311346"/>
            <a:ext cx="15875" cy="41275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" name="Freeform 134"/>
          <p:cNvSpPr>
            <a:spLocks/>
          </p:cNvSpPr>
          <p:nvPr/>
        </p:nvSpPr>
        <p:spPr bwMode="auto">
          <a:xfrm>
            <a:off x="5546866" y="3298646"/>
            <a:ext cx="12700" cy="19050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" name="Freeform 227"/>
          <p:cNvSpPr>
            <a:spLocks/>
          </p:cNvSpPr>
          <p:nvPr/>
        </p:nvSpPr>
        <p:spPr bwMode="auto">
          <a:xfrm>
            <a:off x="4934091" y="2854146"/>
            <a:ext cx="66675" cy="47625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" name="Freeform 188"/>
          <p:cNvSpPr>
            <a:spLocks/>
          </p:cNvSpPr>
          <p:nvPr/>
        </p:nvSpPr>
        <p:spPr bwMode="auto">
          <a:xfrm>
            <a:off x="4800741" y="1838146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" name="Freeform 189"/>
          <p:cNvSpPr>
            <a:spLocks/>
          </p:cNvSpPr>
          <p:nvPr/>
        </p:nvSpPr>
        <p:spPr bwMode="auto">
          <a:xfrm>
            <a:off x="4554678" y="1885771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8" name="Group 296"/>
          <p:cNvGrpSpPr>
            <a:grpSpLocks/>
          </p:cNvGrpSpPr>
          <p:nvPr/>
        </p:nvGrpSpPr>
        <p:grpSpPr bwMode="auto">
          <a:xfrm>
            <a:off x="4402278" y="1307921"/>
            <a:ext cx="652463" cy="1019175"/>
            <a:chOff x="2780" y="885"/>
            <a:chExt cx="411" cy="642"/>
          </a:xfrm>
          <a:solidFill>
            <a:schemeClr val="bg1">
              <a:lumMod val="50000"/>
            </a:schemeClr>
          </a:solidFill>
        </p:grpSpPr>
        <p:sp>
          <p:nvSpPr>
            <p:cNvPr id="302" name="Freeform 94"/>
            <p:cNvSpPr>
              <a:spLocks/>
            </p:cNvSpPr>
            <p:nvPr/>
          </p:nvSpPr>
          <p:spPr bwMode="auto">
            <a:xfrm>
              <a:off x="2874" y="903"/>
              <a:ext cx="167" cy="120"/>
            </a:xfrm>
            <a:custGeom>
              <a:avLst/>
              <a:gdLst>
                <a:gd name="T0" fmla="*/ 55 w 167"/>
                <a:gd name="T1" fmla="*/ 84 h 120"/>
                <a:gd name="T2" fmla="*/ 71 w 167"/>
                <a:gd name="T3" fmla="*/ 80 h 120"/>
                <a:gd name="T4" fmla="*/ 43 w 167"/>
                <a:gd name="T5" fmla="*/ 78 h 120"/>
                <a:gd name="T6" fmla="*/ 55 w 167"/>
                <a:gd name="T7" fmla="*/ 64 h 120"/>
                <a:gd name="T8" fmla="*/ 85 w 167"/>
                <a:gd name="T9" fmla="*/ 60 h 120"/>
                <a:gd name="T10" fmla="*/ 89 w 167"/>
                <a:gd name="T11" fmla="*/ 48 h 120"/>
                <a:gd name="T12" fmla="*/ 71 w 167"/>
                <a:gd name="T13" fmla="*/ 52 h 120"/>
                <a:gd name="T14" fmla="*/ 65 w 167"/>
                <a:gd name="T15" fmla="*/ 42 h 120"/>
                <a:gd name="T16" fmla="*/ 55 w 167"/>
                <a:gd name="T17" fmla="*/ 48 h 120"/>
                <a:gd name="T18" fmla="*/ 37 w 167"/>
                <a:gd name="T19" fmla="*/ 64 h 120"/>
                <a:gd name="T20" fmla="*/ 11 w 167"/>
                <a:gd name="T21" fmla="*/ 46 h 120"/>
                <a:gd name="T22" fmla="*/ 19 w 167"/>
                <a:gd name="T23" fmla="*/ 28 h 120"/>
                <a:gd name="T24" fmla="*/ 11 w 167"/>
                <a:gd name="T25" fmla="*/ 24 h 120"/>
                <a:gd name="T26" fmla="*/ 0 w 167"/>
                <a:gd name="T27" fmla="*/ 20 h 120"/>
                <a:gd name="T28" fmla="*/ 19 w 167"/>
                <a:gd name="T29" fmla="*/ 8 h 120"/>
                <a:gd name="T30" fmla="*/ 47 w 167"/>
                <a:gd name="T31" fmla="*/ 10 h 120"/>
                <a:gd name="T32" fmla="*/ 55 w 167"/>
                <a:gd name="T33" fmla="*/ 12 h 120"/>
                <a:gd name="T34" fmla="*/ 73 w 167"/>
                <a:gd name="T35" fmla="*/ 14 h 120"/>
                <a:gd name="T36" fmla="*/ 77 w 167"/>
                <a:gd name="T37" fmla="*/ 28 h 120"/>
                <a:gd name="T38" fmla="*/ 89 w 167"/>
                <a:gd name="T39" fmla="*/ 38 h 120"/>
                <a:gd name="T40" fmla="*/ 83 w 167"/>
                <a:gd name="T41" fmla="*/ 12 h 120"/>
                <a:gd name="T42" fmla="*/ 85 w 167"/>
                <a:gd name="T43" fmla="*/ 0 h 120"/>
                <a:gd name="T44" fmla="*/ 107 w 167"/>
                <a:gd name="T45" fmla="*/ 8 h 120"/>
                <a:gd name="T46" fmla="*/ 111 w 167"/>
                <a:gd name="T47" fmla="*/ 22 h 120"/>
                <a:gd name="T48" fmla="*/ 127 w 167"/>
                <a:gd name="T49" fmla="*/ 22 h 120"/>
                <a:gd name="T50" fmla="*/ 151 w 167"/>
                <a:gd name="T51" fmla="*/ 36 h 120"/>
                <a:gd name="T52" fmla="*/ 159 w 167"/>
                <a:gd name="T53" fmla="*/ 48 h 120"/>
                <a:gd name="T54" fmla="*/ 123 w 167"/>
                <a:gd name="T55" fmla="*/ 60 h 120"/>
                <a:gd name="T56" fmla="*/ 117 w 167"/>
                <a:gd name="T57" fmla="*/ 84 h 120"/>
                <a:gd name="T58" fmla="*/ 101 w 167"/>
                <a:gd name="T59" fmla="*/ 102 h 120"/>
                <a:gd name="T60" fmla="*/ 81 w 167"/>
                <a:gd name="T61" fmla="*/ 114 h 120"/>
                <a:gd name="T62" fmla="*/ 67 w 167"/>
                <a:gd name="T63" fmla="*/ 104 h 120"/>
                <a:gd name="T64" fmla="*/ 45 w 167"/>
                <a:gd name="T65" fmla="*/ 9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0">
                  <a:moveTo>
                    <a:pt x="45" y="92"/>
                  </a:moveTo>
                  <a:lnTo>
                    <a:pt x="55" y="84"/>
                  </a:lnTo>
                  <a:lnTo>
                    <a:pt x="83" y="88"/>
                  </a:lnTo>
                  <a:lnTo>
                    <a:pt x="71" y="80"/>
                  </a:lnTo>
                  <a:lnTo>
                    <a:pt x="59" y="76"/>
                  </a:lnTo>
                  <a:lnTo>
                    <a:pt x="43" y="78"/>
                  </a:lnTo>
                  <a:lnTo>
                    <a:pt x="43" y="68"/>
                  </a:lnTo>
                  <a:lnTo>
                    <a:pt x="55" y="64"/>
                  </a:lnTo>
                  <a:lnTo>
                    <a:pt x="69" y="60"/>
                  </a:lnTo>
                  <a:lnTo>
                    <a:pt x="85" y="60"/>
                  </a:lnTo>
                  <a:lnTo>
                    <a:pt x="97" y="56"/>
                  </a:lnTo>
                  <a:lnTo>
                    <a:pt x="89" y="48"/>
                  </a:lnTo>
                  <a:lnTo>
                    <a:pt x="83" y="52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65" y="42"/>
                  </a:lnTo>
                  <a:lnTo>
                    <a:pt x="61" y="48"/>
                  </a:lnTo>
                  <a:lnTo>
                    <a:pt x="55" y="48"/>
                  </a:lnTo>
                  <a:lnTo>
                    <a:pt x="51" y="56"/>
                  </a:lnTo>
                  <a:lnTo>
                    <a:pt x="37" y="64"/>
                  </a:lnTo>
                  <a:lnTo>
                    <a:pt x="27" y="58"/>
                  </a:lnTo>
                  <a:lnTo>
                    <a:pt x="11" y="46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1" y="24"/>
                  </a:lnTo>
                  <a:lnTo>
                    <a:pt x="2" y="3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19" y="8"/>
                  </a:lnTo>
                  <a:lnTo>
                    <a:pt x="33" y="8"/>
                  </a:lnTo>
                  <a:lnTo>
                    <a:pt x="47" y="10"/>
                  </a:lnTo>
                  <a:lnTo>
                    <a:pt x="51" y="26"/>
                  </a:lnTo>
                  <a:lnTo>
                    <a:pt x="55" y="12"/>
                  </a:lnTo>
                  <a:lnTo>
                    <a:pt x="63" y="10"/>
                  </a:lnTo>
                  <a:lnTo>
                    <a:pt x="73" y="14"/>
                  </a:lnTo>
                  <a:lnTo>
                    <a:pt x="75" y="22"/>
                  </a:lnTo>
                  <a:lnTo>
                    <a:pt x="77" y="28"/>
                  </a:lnTo>
                  <a:lnTo>
                    <a:pt x="83" y="36"/>
                  </a:lnTo>
                  <a:lnTo>
                    <a:pt x="89" y="38"/>
                  </a:lnTo>
                  <a:lnTo>
                    <a:pt x="87" y="24"/>
                  </a:lnTo>
                  <a:lnTo>
                    <a:pt x="83" y="12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95" y="4"/>
                  </a:lnTo>
                  <a:lnTo>
                    <a:pt x="107" y="8"/>
                  </a:lnTo>
                  <a:lnTo>
                    <a:pt x="103" y="20"/>
                  </a:lnTo>
                  <a:lnTo>
                    <a:pt x="111" y="22"/>
                  </a:lnTo>
                  <a:lnTo>
                    <a:pt x="115" y="16"/>
                  </a:lnTo>
                  <a:lnTo>
                    <a:pt x="127" y="22"/>
                  </a:lnTo>
                  <a:lnTo>
                    <a:pt x="127" y="30"/>
                  </a:lnTo>
                  <a:lnTo>
                    <a:pt x="151" y="36"/>
                  </a:lnTo>
                  <a:lnTo>
                    <a:pt x="167" y="44"/>
                  </a:lnTo>
                  <a:lnTo>
                    <a:pt x="159" y="48"/>
                  </a:lnTo>
                  <a:lnTo>
                    <a:pt x="137" y="52"/>
                  </a:lnTo>
                  <a:lnTo>
                    <a:pt x="123" y="60"/>
                  </a:lnTo>
                  <a:lnTo>
                    <a:pt x="119" y="68"/>
                  </a:lnTo>
                  <a:lnTo>
                    <a:pt x="117" y="84"/>
                  </a:lnTo>
                  <a:lnTo>
                    <a:pt x="107" y="88"/>
                  </a:lnTo>
                  <a:lnTo>
                    <a:pt x="101" y="102"/>
                  </a:lnTo>
                  <a:lnTo>
                    <a:pt x="93" y="120"/>
                  </a:lnTo>
                  <a:lnTo>
                    <a:pt x="81" y="114"/>
                  </a:lnTo>
                  <a:lnTo>
                    <a:pt x="81" y="102"/>
                  </a:lnTo>
                  <a:lnTo>
                    <a:pt x="67" y="104"/>
                  </a:lnTo>
                  <a:lnTo>
                    <a:pt x="59" y="98"/>
                  </a:lnTo>
                  <a:lnTo>
                    <a:pt x="45" y="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3" name="Freeform 95"/>
            <p:cNvSpPr>
              <a:spLocks/>
            </p:cNvSpPr>
            <p:nvPr/>
          </p:nvSpPr>
          <p:spPr bwMode="auto">
            <a:xfrm>
              <a:off x="2991" y="885"/>
              <a:ext cx="144" cy="50"/>
            </a:xfrm>
            <a:custGeom>
              <a:avLst/>
              <a:gdLst>
                <a:gd name="T0" fmla="*/ 62 w 144"/>
                <a:gd name="T1" fmla="*/ 38 h 50"/>
                <a:gd name="T2" fmla="*/ 52 w 144"/>
                <a:gd name="T3" fmla="*/ 38 h 50"/>
                <a:gd name="T4" fmla="*/ 34 w 144"/>
                <a:gd name="T5" fmla="*/ 38 h 50"/>
                <a:gd name="T6" fmla="*/ 36 w 144"/>
                <a:gd name="T7" fmla="*/ 30 h 50"/>
                <a:gd name="T8" fmla="*/ 54 w 144"/>
                <a:gd name="T9" fmla="*/ 28 h 50"/>
                <a:gd name="T10" fmla="*/ 60 w 144"/>
                <a:gd name="T11" fmla="*/ 24 h 50"/>
                <a:gd name="T12" fmla="*/ 50 w 144"/>
                <a:gd name="T13" fmla="*/ 22 h 50"/>
                <a:gd name="T14" fmla="*/ 34 w 144"/>
                <a:gd name="T15" fmla="*/ 22 h 50"/>
                <a:gd name="T16" fmla="*/ 18 w 144"/>
                <a:gd name="T17" fmla="*/ 26 h 50"/>
                <a:gd name="T18" fmla="*/ 2 w 144"/>
                <a:gd name="T19" fmla="*/ 24 h 50"/>
                <a:gd name="T20" fmla="*/ 0 w 144"/>
                <a:gd name="T21" fmla="*/ 18 h 50"/>
                <a:gd name="T22" fmla="*/ 10 w 144"/>
                <a:gd name="T23" fmla="*/ 14 h 50"/>
                <a:gd name="T24" fmla="*/ 22 w 144"/>
                <a:gd name="T25" fmla="*/ 6 h 50"/>
                <a:gd name="T26" fmla="*/ 30 w 144"/>
                <a:gd name="T27" fmla="*/ 6 h 50"/>
                <a:gd name="T28" fmla="*/ 46 w 144"/>
                <a:gd name="T29" fmla="*/ 10 h 50"/>
                <a:gd name="T30" fmla="*/ 56 w 144"/>
                <a:gd name="T31" fmla="*/ 10 h 50"/>
                <a:gd name="T32" fmla="*/ 66 w 144"/>
                <a:gd name="T33" fmla="*/ 12 h 50"/>
                <a:gd name="T34" fmla="*/ 74 w 144"/>
                <a:gd name="T35" fmla="*/ 0 h 50"/>
                <a:gd name="T36" fmla="*/ 82 w 144"/>
                <a:gd name="T37" fmla="*/ 14 h 50"/>
                <a:gd name="T38" fmla="*/ 96 w 144"/>
                <a:gd name="T39" fmla="*/ 8 h 50"/>
                <a:gd name="T40" fmla="*/ 114 w 144"/>
                <a:gd name="T41" fmla="*/ 10 h 50"/>
                <a:gd name="T42" fmla="*/ 132 w 144"/>
                <a:gd name="T43" fmla="*/ 14 h 50"/>
                <a:gd name="T44" fmla="*/ 144 w 144"/>
                <a:gd name="T45" fmla="*/ 16 h 50"/>
                <a:gd name="T46" fmla="*/ 138 w 144"/>
                <a:gd name="T47" fmla="*/ 22 h 50"/>
                <a:gd name="T48" fmla="*/ 122 w 144"/>
                <a:gd name="T49" fmla="*/ 30 h 50"/>
                <a:gd name="T50" fmla="*/ 114 w 144"/>
                <a:gd name="T51" fmla="*/ 38 h 50"/>
                <a:gd name="T52" fmla="*/ 100 w 144"/>
                <a:gd name="T53" fmla="*/ 38 h 50"/>
                <a:gd name="T54" fmla="*/ 92 w 144"/>
                <a:gd name="T55" fmla="*/ 50 h 50"/>
                <a:gd name="T56" fmla="*/ 74 w 144"/>
                <a:gd name="T57" fmla="*/ 46 h 50"/>
                <a:gd name="T58" fmla="*/ 68 w 144"/>
                <a:gd name="T59" fmla="*/ 38 h 50"/>
                <a:gd name="T60" fmla="*/ 62 w 144"/>
                <a:gd name="T6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50">
                  <a:moveTo>
                    <a:pt x="62" y="38"/>
                  </a:moveTo>
                  <a:lnTo>
                    <a:pt x="52" y="38"/>
                  </a:lnTo>
                  <a:lnTo>
                    <a:pt x="34" y="38"/>
                  </a:lnTo>
                  <a:lnTo>
                    <a:pt x="36" y="30"/>
                  </a:lnTo>
                  <a:lnTo>
                    <a:pt x="54" y="28"/>
                  </a:lnTo>
                  <a:lnTo>
                    <a:pt x="60" y="24"/>
                  </a:lnTo>
                  <a:lnTo>
                    <a:pt x="50" y="22"/>
                  </a:lnTo>
                  <a:lnTo>
                    <a:pt x="34" y="22"/>
                  </a:lnTo>
                  <a:lnTo>
                    <a:pt x="18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46" y="10"/>
                  </a:lnTo>
                  <a:lnTo>
                    <a:pt x="56" y="10"/>
                  </a:lnTo>
                  <a:lnTo>
                    <a:pt x="66" y="12"/>
                  </a:lnTo>
                  <a:lnTo>
                    <a:pt x="74" y="0"/>
                  </a:lnTo>
                  <a:lnTo>
                    <a:pt x="82" y="14"/>
                  </a:lnTo>
                  <a:lnTo>
                    <a:pt x="96" y="8"/>
                  </a:lnTo>
                  <a:lnTo>
                    <a:pt x="114" y="10"/>
                  </a:lnTo>
                  <a:lnTo>
                    <a:pt x="132" y="14"/>
                  </a:lnTo>
                  <a:lnTo>
                    <a:pt x="144" y="16"/>
                  </a:lnTo>
                  <a:lnTo>
                    <a:pt x="138" y="22"/>
                  </a:lnTo>
                  <a:lnTo>
                    <a:pt x="122" y="30"/>
                  </a:lnTo>
                  <a:lnTo>
                    <a:pt x="114" y="38"/>
                  </a:lnTo>
                  <a:lnTo>
                    <a:pt x="100" y="38"/>
                  </a:lnTo>
                  <a:lnTo>
                    <a:pt x="92" y="50"/>
                  </a:lnTo>
                  <a:lnTo>
                    <a:pt x="74" y="46"/>
                  </a:lnTo>
                  <a:lnTo>
                    <a:pt x="68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4" name="Freeform 96"/>
            <p:cNvSpPr>
              <a:spLocks/>
            </p:cNvSpPr>
            <p:nvPr/>
          </p:nvSpPr>
          <p:spPr bwMode="auto">
            <a:xfrm>
              <a:off x="3031" y="967"/>
              <a:ext cx="58" cy="32"/>
            </a:xfrm>
            <a:custGeom>
              <a:avLst/>
              <a:gdLst>
                <a:gd name="T0" fmla="*/ 10 w 58"/>
                <a:gd name="T1" fmla="*/ 8 h 32"/>
                <a:gd name="T2" fmla="*/ 14 w 58"/>
                <a:gd name="T3" fmla="*/ 4 h 32"/>
                <a:gd name="T4" fmla="*/ 30 w 58"/>
                <a:gd name="T5" fmla="*/ 0 h 32"/>
                <a:gd name="T6" fmla="*/ 38 w 58"/>
                <a:gd name="T7" fmla="*/ 0 h 32"/>
                <a:gd name="T8" fmla="*/ 42 w 58"/>
                <a:gd name="T9" fmla="*/ 8 h 32"/>
                <a:gd name="T10" fmla="*/ 48 w 58"/>
                <a:gd name="T11" fmla="*/ 12 h 32"/>
                <a:gd name="T12" fmla="*/ 58 w 58"/>
                <a:gd name="T13" fmla="*/ 12 h 32"/>
                <a:gd name="T14" fmla="*/ 52 w 58"/>
                <a:gd name="T15" fmla="*/ 20 h 32"/>
                <a:gd name="T16" fmla="*/ 38 w 58"/>
                <a:gd name="T17" fmla="*/ 28 h 32"/>
                <a:gd name="T18" fmla="*/ 26 w 58"/>
                <a:gd name="T19" fmla="*/ 32 h 32"/>
                <a:gd name="T20" fmla="*/ 26 w 58"/>
                <a:gd name="T21" fmla="*/ 20 h 32"/>
                <a:gd name="T22" fmla="*/ 18 w 58"/>
                <a:gd name="T23" fmla="*/ 20 h 32"/>
                <a:gd name="T24" fmla="*/ 10 w 58"/>
                <a:gd name="T25" fmla="*/ 22 h 32"/>
                <a:gd name="T26" fmla="*/ 4 w 58"/>
                <a:gd name="T27" fmla="*/ 28 h 32"/>
                <a:gd name="T28" fmla="*/ 0 w 58"/>
                <a:gd name="T29" fmla="*/ 20 h 32"/>
                <a:gd name="T30" fmla="*/ 6 w 58"/>
                <a:gd name="T31" fmla="*/ 14 h 32"/>
                <a:gd name="T32" fmla="*/ 10 w 58"/>
                <a:gd name="T3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2">
                  <a:moveTo>
                    <a:pt x="10" y="8"/>
                  </a:moveTo>
                  <a:lnTo>
                    <a:pt x="14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2"/>
                  </a:lnTo>
                  <a:lnTo>
                    <a:pt x="58" y="12"/>
                  </a:lnTo>
                  <a:lnTo>
                    <a:pt x="52" y="20"/>
                  </a:lnTo>
                  <a:lnTo>
                    <a:pt x="38" y="28"/>
                  </a:lnTo>
                  <a:lnTo>
                    <a:pt x="26" y="32"/>
                  </a:lnTo>
                  <a:lnTo>
                    <a:pt x="26" y="20"/>
                  </a:lnTo>
                  <a:lnTo>
                    <a:pt x="18" y="20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6" y="14"/>
                  </a:lnTo>
                  <a:lnTo>
                    <a:pt x="10" y="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5" name="Freeform 190"/>
            <p:cNvSpPr>
              <a:spLocks/>
            </p:cNvSpPr>
            <p:nvPr/>
          </p:nvSpPr>
          <p:spPr bwMode="auto">
            <a:xfrm>
              <a:off x="2780" y="1189"/>
              <a:ext cx="411" cy="338"/>
            </a:xfrm>
            <a:custGeom>
              <a:avLst/>
              <a:gdLst>
                <a:gd name="T0" fmla="*/ 92 w 411"/>
                <a:gd name="T1" fmla="*/ 310 h 338"/>
                <a:gd name="T2" fmla="*/ 82 w 411"/>
                <a:gd name="T3" fmla="*/ 312 h 338"/>
                <a:gd name="T4" fmla="*/ 62 w 411"/>
                <a:gd name="T5" fmla="*/ 328 h 338"/>
                <a:gd name="T6" fmla="*/ 24 w 411"/>
                <a:gd name="T7" fmla="*/ 334 h 338"/>
                <a:gd name="T8" fmla="*/ 10 w 411"/>
                <a:gd name="T9" fmla="*/ 316 h 338"/>
                <a:gd name="T10" fmla="*/ 16 w 411"/>
                <a:gd name="T11" fmla="*/ 302 h 338"/>
                <a:gd name="T12" fmla="*/ 4 w 411"/>
                <a:gd name="T13" fmla="*/ 296 h 338"/>
                <a:gd name="T14" fmla="*/ 8 w 411"/>
                <a:gd name="T15" fmla="*/ 280 h 338"/>
                <a:gd name="T16" fmla="*/ 0 w 411"/>
                <a:gd name="T17" fmla="*/ 250 h 338"/>
                <a:gd name="T18" fmla="*/ 26 w 411"/>
                <a:gd name="T19" fmla="*/ 230 h 338"/>
                <a:gd name="T20" fmla="*/ 56 w 411"/>
                <a:gd name="T21" fmla="*/ 220 h 338"/>
                <a:gd name="T22" fmla="*/ 70 w 411"/>
                <a:gd name="T23" fmla="*/ 208 h 338"/>
                <a:gd name="T24" fmla="*/ 98 w 411"/>
                <a:gd name="T25" fmla="*/ 202 h 338"/>
                <a:gd name="T26" fmla="*/ 84 w 411"/>
                <a:gd name="T27" fmla="*/ 204 h 338"/>
                <a:gd name="T28" fmla="*/ 92 w 411"/>
                <a:gd name="T29" fmla="*/ 184 h 338"/>
                <a:gd name="T30" fmla="*/ 113 w 411"/>
                <a:gd name="T31" fmla="*/ 164 h 338"/>
                <a:gd name="T32" fmla="*/ 137 w 411"/>
                <a:gd name="T33" fmla="*/ 134 h 338"/>
                <a:gd name="T34" fmla="*/ 157 w 411"/>
                <a:gd name="T35" fmla="*/ 106 h 338"/>
                <a:gd name="T36" fmla="*/ 175 w 411"/>
                <a:gd name="T37" fmla="*/ 86 h 338"/>
                <a:gd name="T38" fmla="*/ 185 w 411"/>
                <a:gd name="T39" fmla="*/ 72 h 338"/>
                <a:gd name="T40" fmla="*/ 163 w 411"/>
                <a:gd name="T41" fmla="*/ 78 h 338"/>
                <a:gd name="T42" fmla="*/ 165 w 411"/>
                <a:gd name="T43" fmla="*/ 62 h 338"/>
                <a:gd name="T44" fmla="*/ 183 w 411"/>
                <a:gd name="T45" fmla="*/ 64 h 338"/>
                <a:gd name="T46" fmla="*/ 203 w 411"/>
                <a:gd name="T47" fmla="*/ 60 h 338"/>
                <a:gd name="T48" fmla="*/ 199 w 411"/>
                <a:gd name="T49" fmla="*/ 44 h 338"/>
                <a:gd name="T50" fmla="*/ 225 w 411"/>
                <a:gd name="T51" fmla="*/ 30 h 338"/>
                <a:gd name="T52" fmla="*/ 243 w 411"/>
                <a:gd name="T53" fmla="*/ 40 h 338"/>
                <a:gd name="T54" fmla="*/ 267 w 411"/>
                <a:gd name="T55" fmla="*/ 38 h 338"/>
                <a:gd name="T56" fmla="*/ 285 w 411"/>
                <a:gd name="T57" fmla="*/ 24 h 338"/>
                <a:gd name="T58" fmla="*/ 291 w 411"/>
                <a:gd name="T59" fmla="*/ 36 h 338"/>
                <a:gd name="T60" fmla="*/ 309 w 411"/>
                <a:gd name="T61" fmla="*/ 16 h 338"/>
                <a:gd name="T62" fmla="*/ 337 w 411"/>
                <a:gd name="T63" fmla="*/ 4 h 338"/>
                <a:gd name="T64" fmla="*/ 319 w 411"/>
                <a:gd name="T65" fmla="*/ 32 h 338"/>
                <a:gd name="T66" fmla="*/ 343 w 411"/>
                <a:gd name="T67" fmla="*/ 22 h 338"/>
                <a:gd name="T68" fmla="*/ 373 w 411"/>
                <a:gd name="T69" fmla="*/ 6 h 338"/>
                <a:gd name="T70" fmla="*/ 387 w 411"/>
                <a:gd name="T71" fmla="*/ 10 h 338"/>
                <a:gd name="T72" fmla="*/ 401 w 411"/>
                <a:gd name="T73" fmla="*/ 32 h 338"/>
                <a:gd name="T74" fmla="*/ 397 w 411"/>
                <a:gd name="T75" fmla="*/ 44 h 338"/>
                <a:gd name="T76" fmla="*/ 387 w 411"/>
                <a:gd name="T77" fmla="*/ 52 h 338"/>
                <a:gd name="T78" fmla="*/ 355 w 411"/>
                <a:gd name="T79" fmla="*/ 30 h 338"/>
                <a:gd name="T80" fmla="*/ 333 w 411"/>
                <a:gd name="T81" fmla="*/ 44 h 338"/>
                <a:gd name="T82" fmla="*/ 317 w 411"/>
                <a:gd name="T83" fmla="*/ 72 h 338"/>
                <a:gd name="T84" fmla="*/ 275 w 411"/>
                <a:gd name="T85" fmla="*/ 68 h 338"/>
                <a:gd name="T86" fmla="*/ 261 w 411"/>
                <a:gd name="T87" fmla="*/ 52 h 338"/>
                <a:gd name="T88" fmla="*/ 241 w 411"/>
                <a:gd name="T89" fmla="*/ 62 h 338"/>
                <a:gd name="T90" fmla="*/ 227 w 411"/>
                <a:gd name="T91" fmla="*/ 78 h 338"/>
                <a:gd name="T92" fmla="*/ 213 w 411"/>
                <a:gd name="T93" fmla="*/ 72 h 338"/>
                <a:gd name="T94" fmla="*/ 195 w 411"/>
                <a:gd name="T95" fmla="*/ 86 h 338"/>
                <a:gd name="T96" fmla="*/ 183 w 411"/>
                <a:gd name="T97" fmla="*/ 114 h 338"/>
                <a:gd name="T98" fmla="*/ 169 w 411"/>
                <a:gd name="T99" fmla="*/ 136 h 338"/>
                <a:gd name="T100" fmla="*/ 153 w 411"/>
                <a:gd name="T101" fmla="*/ 154 h 338"/>
                <a:gd name="T102" fmla="*/ 149 w 411"/>
                <a:gd name="T103" fmla="*/ 184 h 338"/>
                <a:gd name="T104" fmla="*/ 113 w 411"/>
                <a:gd name="T105" fmla="*/ 198 h 338"/>
                <a:gd name="T106" fmla="*/ 125 w 411"/>
                <a:gd name="T107" fmla="*/ 254 h 338"/>
                <a:gd name="T108" fmla="*/ 113 w 411"/>
                <a:gd name="T109" fmla="*/ 268 h 338"/>
                <a:gd name="T110" fmla="*/ 121 w 411"/>
                <a:gd name="T111" fmla="*/ 288 h 338"/>
                <a:gd name="T112" fmla="*/ 113 w 411"/>
                <a:gd name="T113" fmla="*/ 31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38">
                  <a:moveTo>
                    <a:pt x="96" y="314"/>
                  </a:moveTo>
                  <a:lnTo>
                    <a:pt x="92" y="310"/>
                  </a:lnTo>
                  <a:lnTo>
                    <a:pt x="88" y="300"/>
                  </a:lnTo>
                  <a:lnTo>
                    <a:pt x="82" y="312"/>
                  </a:lnTo>
                  <a:lnTo>
                    <a:pt x="74" y="316"/>
                  </a:lnTo>
                  <a:lnTo>
                    <a:pt x="62" y="328"/>
                  </a:lnTo>
                  <a:lnTo>
                    <a:pt x="42" y="338"/>
                  </a:lnTo>
                  <a:lnTo>
                    <a:pt x="24" y="334"/>
                  </a:lnTo>
                  <a:lnTo>
                    <a:pt x="12" y="324"/>
                  </a:lnTo>
                  <a:lnTo>
                    <a:pt x="10" y="316"/>
                  </a:lnTo>
                  <a:lnTo>
                    <a:pt x="18" y="306"/>
                  </a:lnTo>
                  <a:lnTo>
                    <a:pt x="16" y="302"/>
                  </a:lnTo>
                  <a:lnTo>
                    <a:pt x="6" y="304"/>
                  </a:lnTo>
                  <a:lnTo>
                    <a:pt x="4" y="296"/>
                  </a:lnTo>
                  <a:lnTo>
                    <a:pt x="18" y="286"/>
                  </a:lnTo>
                  <a:lnTo>
                    <a:pt x="8" y="280"/>
                  </a:lnTo>
                  <a:lnTo>
                    <a:pt x="4" y="272"/>
                  </a:lnTo>
                  <a:lnTo>
                    <a:pt x="0" y="250"/>
                  </a:lnTo>
                  <a:lnTo>
                    <a:pt x="4" y="240"/>
                  </a:lnTo>
                  <a:lnTo>
                    <a:pt x="26" y="230"/>
                  </a:lnTo>
                  <a:lnTo>
                    <a:pt x="42" y="226"/>
                  </a:lnTo>
                  <a:lnTo>
                    <a:pt x="56" y="220"/>
                  </a:lnTo>
                  <a:lnTo>
                    <a:pt x="62" y="208"/>
                  </a:lnTo>
                  <a:lnTo>
                    <a:pt x="70" y="208"/>
                  </a:lnTo>
                  <a:lnTo>
                    <a:pt x="84" y="210"/>
                  </a:lnTo>
                  <a:lnTo>
                    <a:pt x="98" y="202"/>
                  </a:lnTo>
                  <a:lnTo>
                    <a:pt x="94" y="194"/>
                  </a:lnTo>
                  <a:lnTo>
                    <a:pt x="84" y="204"/>
                  </a:lnTo>
                  <a:lnTo>
                    <a:pt x="74" y="202"/>
                  </a:lnTo>
                  <a:lnTo>
                    <a:pt x="92" y="184"/>
                  </a:lnTo>
                  <a:lnTo>
                    <a:pt x="103" y="178"/>
                  </a:lnTo>
                  <a:lnTo>
                    <a:pt x="113" y="164"/>
                  </a:lnTo>
                  <a:lnTo>
                    <a:pt x="127" y="140"/>
                  </a:lnTo>
                  <a:lnTo>
                    <a:pt x="137" y="134"/>
                  </a:lnTo>
                  <a:lnTo>
                    <a:pt x="137" y="122"/>
                  </a:lnTo>
                  <a:lnTo>
                    <a:pt x="157" y="106"/>
                  </a:lnTo>
                  <a:lnTo>
                    <a:pt x="167" y="100"/>
                  </a:lnTo>
                  <a:lnTo>
                    <a:pt x="175" y="86"/>
                  </a:lnTo>
                  <a:lnTo>
                    <a:pt x="183" y="86"/>
                  </a:lnTo>
                  <a:lnTo>
                    <a:pt x="185" y="72"/>
                  </a:lnTo>
                  <a:lnTo>
                    <a:pt x="175" y="78"/>
                  </a:lnTo>
                  <a:lnTo>
                    <a:pt x="163" y="78"/>
                  </a:lnTo>
                  <a:lnTo>
                    <a:pt x="161" y="72"/>
                  </a:lnTo>
                  <a:lnTo>
                    <a:pt x="165" y="62"/>
                  </a:lnTo>
                  <a:lnTo>
                    <a:pt x="175" y="56"/>
                  </a:lnTo>
                  <a:lnTo>
                    <a:pt x="183" y="64"/>
                  </a:lnTo>
                  <a:lnTo>
                    <a:pt x="201" y="68"/>
                  </a:lnTo>
                  <a:lnTo>
                    <a:pt x="203" y="60"/>
                  </a:lnTo>
                  <a:lnTo>
                    <a:pt x="193" y="54"/>
                  </a:lnTo>
                  <a:lnTo>
                    <a:pt x="199" y="44"/>
                  </a:lnTo>
                  <a:lnTo>
                    <a:pt x="217" y="48"/>
                  </a:lnTo>
                  <a:lnTo>
                    <a:pt x="225" y="30"/>
                  </a:lnTo>
                  <a:lnTo>
                    <a:pt x="237" y="30"/>
                  </a:lnTo>
                  <a:lnTo>
                    <a:pt x="243" y="40"/>
                  </a:lnTo>
                  <a:lnTo>
                    <a:pt x="257" y="32"/>
                  </a:lnTo>
                  <a:lnTo>
                    <a:pt x="267" y="38"/>
                  </a:lnTo>
                  <a:lnTo>
                    <a:pt x="273" y="26"/>
                  </a:lnTo>
                  <a:lnTo>
                    <a:pt x="285" y="24"/>
                  </a:lnTo>
                  <a:lnTo>
                    <a:pt x="285" y="34"/>
                  </a:lnTo>
                  <a:lnTo>
                    <a:pt x="291" y="36"/>
                  </a:lnTo>
                  <a:lnTo>
                    <a:pt x="295" y="16"/>
                  </a:lnTo>
                  <a:lnTo>
                    <a:pt x="309" y="16"/>
                  </a:lnTo>
                  <a:lnTo>
                    <a:pt x="329" y="0"/>
                  </a:lnTo>
                  <a:lnTo>
                    <a:pt x="337" y="4"/>
                  </a:lnTo>
                  <a:lnTo>
                    <a:pt x="319" y="22"/>
                  </a:lnTo>
                  <a:lnTo>
                    <a:pt x="319" y="32"/>
                  </a:lnTo>
                  <a:lnTo>
                    <a:pt x="343" y="10"/>
                  </a:lnTo>
                  <a:lnTo>
                    <a:pt x="343" y="22"/>
                  </a:lnTo>
                  <a:lnTo>
                    <a:pt x="359" y="4"/>
                  </a:lnTo>
                  <a:lnTo>
                    <a:pt x="373" y="6"/>
                  </a:lnTo>
                  <a:lnTo>
                    <a:pt x="369" y="20"/>
                  </a:lnTo>
                  <a:lnTo>
                    <a:pt x="387" y="10"/>
                  </a:lnTo>
                  <a:lnTo>
                    <a:pt x="411" y="20"/>
                  </a:lnTo>
                  <a:lnTo>
                    <a:pt x="401" y="32"/>
                  </a:lnTo>
                  <a:lnTo>
                    <a:pt x="381" y="3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87" y="52"/>
                  </a:lnTo>
                  <a:lnTo>
                    <a:pt x="377" y="38"/>
                  </a:lnTo>
                  <a:lnTo>
                    <a:pt x="355" y="30"/>
                  </a:lnTo>
                  <a:lnTo>
                    <a:pt x="335" y="42"/>
                  </a:lnTo>
                  <a:lnTo>
                    <a:pt x="333" y="44"/>
                  </a:lnTo>
                  <a:lnTo>
                    <a:pt x="329" y="60"/>
                  </a:lnTo>
                  <a:lnTo>
                    <a:pt x="317" y="72"/>
                  </a:lnTo>
                  <a:lnTo>
                    <a:pt x="303" y="70"/>
                  </a:lnTo>
                  <a:lnTo>
                    <a:pt x="275" y="68"/>
                  </a:lnTo>
                  <a:lnTo>
                    <a:pt x="267" y="58"/>
                  </a:lnTo>
                  <a:lnTo>
                    <a:pt x="261" y="52"/>
                  </a:lnTo>
                  <a:lnTo>
                    <a:pt x="251" y="60"/>
                  </a:lnTo>
                  <a:lnTo>
                    <a:pt x="241" y="62"/>
                  </a:lnTo>
                  <a:lnTo>
                    <a:pt x="241" y="78"/>
                  </a:lnTo>
                  <a:lnTo>
                    <a:pt x="227" y="78"/>
                  </a:lnTo>
                  <a:lnTo>
                    <a:pt x="227" y="70"/>
                  </a:lnTo>
                  <a:lnTo>
                    <a:pt x="213" y="72"/>
                  </a:lnTo>
                  <a:lnTo>
                    <a:pt x="213" y="84"/>
                  </a:lnTo>
                  <a:lnTo>
                    <a:pt x="195" y="86"/>
                  </a:lnTo>
                  <a:lnTo>
                    <a:pt x="183" y="102"/>
                  </a:lnTo>
                  <a:lnTo>
                    <a:pt x="183" y="114"/>
                  </a:lnTo>
                  <a:lnTo>
                    <a:pt x="171" y="124"/>
                  </a:lnTo>
                  <a:lnTo>
                    <a:pt x="169" y="136"/>
                  </a:lnTo>
                  <a:lnTo>
                    <a:pt x="155" y="140"/>
                  </a:lnTo>
                  <a:lnTo>
                    <a:pt x="153" y="154"/>
                  </a:lnTo>
                  <a:lnTo>
                    <a:pt x="143" y="170"/>
                  </a:lnTo>
                  <a:lnTo>
                    <a:pt x="149" y="184"/>
                  </a:lnTo>
                  <a:lnTo>
                    <a:pt x="145" y="188"/>
                  </a:lnTo>
                  <a:lnTo>
                    <a:pt x="113" y="198"/>
                  </a:lnTo>
                  <a:lnTo>
                    <a:pt x="113" y="248"/>
                  </a:lnTo>
                  <a:lnTo>
                    <a:pt x="125" y="254"/>
                  </a:lnTo>
                  <a:lnTo>
                    <a:pt x="127" y="266"/>
                  </a:lnTo>
                  <a:lnTo>
                    <a:pt x="113" y="268"/>
                  </a:lnTo>
                  <a:lnTo>
                    <a:pt x="125" y="276"/>
                  </a:lnTo>
                  <a:lnTo>
                    <a:pt x="121" y="288"/>
                  </a:lnTo>
                  <a:lnTo>
                    <a:pt x="113" y="296"/>
                  </a:lnTo>
                  <a:lnTo>
                    <a:pt x="113" y="312"/>
                  </a:lnTo>
                  <a:lnTo>
                    <a:pt x="96" y="31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9" name="Freeform 191"/>
          <p:cNvSpPr>
            <a:spLocks/>
          </p:cNvSpPr>
          <p:nvPr/>
        </p:nvSpPr>
        <p:spPr bwMode="auto">
          <a:xfrm>
            <a:off x="4870591" y="2269946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" name="Freeform 192"/>
          <p:cNvSpPr>
            <a:spLocks/>
          </p:cNvSpPr>
          <p:nvPr/>
        </p:nvSpPr>
        <p:spPr bwMode="auto">
          <a:xfrm>
            <a:off x="4807091" y="2327096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" name="Freeform 193"/>
          <p:cNvSpPr>
            <a:spLocks/>
          </p:cNvSpPr>
          <p:nvPr/>
        </p:nvSpPr>
        <p:spPr bwMode="auto">
          <a:xfrm>
            <a:off x="4807091" y="2384246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2" name="Freeform 194"/>
          <p:cNvSpPr>
            <a:spLocks/>
          </p:cNvSpPr>
          <p:nvPr/>
        </p:nvSpPr>
        <p:spPr bwMode="auto">
          <a:xfrm>
            <a:off x="4772166" y="2425521"/>
            <a:ext cx="82550" cy="31750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3" name="Freeform 195"/>
          <p:cNvSpPr>
            <a:spLocks/>
          </p:cNvSpPr>
          <p:nvPr/>
        </p:nvSpPr>
        <p:spPr bwMode="auto">
          <a:xfrm>
            <a:off x="4864241" y="2393771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4" name="Freeform 196"/>
          <p:cNvSpPr>
            <a:spLocks/>
          </p:cNvSpPr>
          <p:nvPr/>
        </p:nvSpPr>
        <p:spPr bwMode="auto">
          <a:xfrm>
            <a:off x="4126053" y="2301696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5" name="Freeform 197"/>
          <p:cNvSpPr>
            <a:spLocks/>
          </p:cNvSpPr>
          <p:nvPr/>
        </p:nvSpPr>
        <p:spPr bwMode="auto">
          <a:xfrm>
            <a:off x="4075253" y="2428696"/>
            <a:ext cx="60325" cy="38100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6" name="Freeform 198"/>
          <p:cNvSpPr>
            <a:spLocks/>
          </p:cNvSpPr>
          <p:nvPr/>
        </p:nvSpPr>
        <p:spPr bwMode="auto">
          <a:xfrm>
            <a:off x="4018103" y="2457271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" name="Freeform 199"/>
          <p:cNvSpPr>
            <a:spLocks/>
          </p:cNvSpPr>
          <p:nvPr/>
        </p:nvSpPr>
        <p:spPr bwMode="auto">
          <a:xfrm>
            <a:off x="4427678" y="2676346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8" name="Freeform 200"/>
          <p:cNvSpPr>
            <a:spLocks/>
          </p:cNvSpPr>
          <p:nvPr/>
        </p:nvSpPr>
        <p:spPr bwMode="auto">
          <a:xfrm>
            <a:off x="4157803" y="2568396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9" name="Freeform 201"/>
          <p:cNvSpPr>
            <a:spLocks/>
          </p:cNvSpPr>
          <p:nvPr/>
        </p:nvSpPr>
        <p:spPr bwMode="auto">
          <a:xfrm>
            <a:off x="4037153" y="2847796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0" name="Freeform 202"/>
          <p:cNvSpPr>
            <a:spLocks/>
          </p:cNvSpPr>
          <p:nvPr/>
        </p:nvSpPr>
        <p:spPr bwMode="auto">
          <a:xfrm>
            <a:off x="4043503" y="2803346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gradFill>
            <a:gsLst>
              <a:gs pos="63000">
                <a:srgbClr val="FFC000"/>
              </a:gs>
              <a:gs pos="43000">
                <a:srgbClr val="186A02"/>
              </a:gs>
              <a:gs pos="16000">
                <a:srgbClr val="0070C0"/>
              </a:gs>
              <a:gs pos="77000">
                <a:srgbClr val="7030A0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203"/>
          <p:cNvSpPr>
            <a:spLocks/>
          </p:cNvSpPr>
          <p:nvPr/>
        </p:nvSpPr>
        <p:spPr bwMode="auto">
          <a:xfrm>
            <a:off x="4497528" y="2831921"/>
            <a:ext cx="22225" cy="41275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" name="Freeform 204"/>
          <p:cNvSpPr>
            <a:spLocks/>
          </p:cNvSpPr>
          <p:nvPr/>
        </p:nvSpPr>
        <p:spPr bwMode="auto">
          <a:xfrm>
            <a:off x="4490982" y="2885896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" name="Freeform 205"/>
          <p:cNvSpPr>
            <a:spLocks/>
          </p:cNvSpPr>
          <p:nvPr/>
        </p:nvSpPr>
        <p:spPr bwMode="auto">
          <a:xfrm>
            <a:off x="4341953" y="2558871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" name="Freeform 206"/>
          <p:cNvSpPr>
            <a:spLocks/>
          </p:cNvSpPr>
          <p:nvPr/>
        </p:nvSpPr>
        <p:spPr bwMode="auto">
          <a:xfrm>
            <a:off x="4361003" y="2485846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95" name="Group 295"/>
          <p:cNvGrpSpPr>
            <a:grpSpLocks/>
          </p:cNvGrpSpPr>
          <p:nvPr/>
        </p:nvGrpSpPr>
        <p:grpSpPr bwMode="auto">
          <a:xfrm>
            <a:off x="4481653" y="2342971"/>
            <a:ext cx="115888" cy="98425"/>
            <a:chOff x="2830" y="1537"/>
            <a:chExt cx="73" cy="62"/>
          </a:xfrm>
          <a:solidFill>
            <a:schemeClr val="bg1">
              <a:lumMod val="50000"/>
            </a:schemeClr>
          </a:solidFill>
        </p:grpSpPr>
        <p:sp>
          <p:nvSpPr>
            <p:cNvPr id="299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0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1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96" name="Freeform 210"/>
          <p:cNvSpPr>
            <a:spLocks/>
          </p:cNvSpPr>
          <p:nvPr/>
        </p:nvSpPr>
        <p:spPr bwMode="auto">
          <a:xfrm>
            <a:off x="4433234" y="2438221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7" name="Freeform 211"/>
          <p:cNvSpPr>
            <a:spLocks/>
          </p:cNvSpPr>
          <p:nvPr/>
        </p:nvSpPr>
        <p:spPr bwMode="auto">
          <a:xfrm>
            <a:off x="4581666" y="2568396"/>
            <a:ext cx="174625" cy="79375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8" name="Freeform 212"/>
          <p:cNvSpPr>
            <a:spLocks/>
          </p:cNvSpPr>
          <p:nvPr/>
        </p:nvSpPr>
        <p:spPr bwMode="auto">
          <a:xfrm>
            <a:off x="4702316" y="2616021"/>
            <a:ext cx="142875" cy="6032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Freeform 213"/>
          <p:cNvSpPr>
            <a:spLocks/>
          </p:cNvSpPr>
          <p:nvPr/>
        </p:nvSpPr>
        <p:spPr bwMode="auto">
          <a:xfrm>
            <a:off x="4516578" y="2635071"/>
            <a:ext cx="201613" cy="82550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0" name="Freeform 214"/>
          <p:cNvSpPr>
            <a:spLocks/>
          </p:cNvSpPr>
          <p:nvPr/>
        </p:nvSpPr>
        <p:spPr bwMode="auto">
          <a:xfrm>
            <a:off x="4643578" y="2444571"/>
            <a:ext cx="244475" cy="190500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215"/>
          <p:cNvSpPr>
            <a:spLocks/>
          </p:cNvSpPr>
          <p:nvPr/>
        </p:nvSpPr>
        <p:spPr bwMode="auto">
          <a:xfrm>
            <a:off x="4689616" y="265094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2" name="Freeform 216"/>
          <p:cNvSpPr>
            <a:spLocks/>
          </p:cNvSpPr>
          <p:nvPr/>
        </p:nvSpPr>
        <p:spPr bwMode="auto">
          <a:xfrm>
            <a:off x="4610241" y="2698571"/>
            <a:ext cx="82550" cy="47625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3" name="Freeform 217"/>
          <p:cNvSpPr>
            <a:spLocks/>
          </p:cNvSpPr>
          <p:nvPr/>
        </p:nvSpPr>
        <p:spPr bwMode="auto">
          <a:xfrm>
            <a:off x="4619766" y="2711271"/>
            <a:ext cx="142875" cy="117475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4" name="Freeform 218"/>
          <p:cNvSpPr>
            <a:spLocks/>
          </p:cNvSpPr>
          <p:nvPr/>
        </p:nvSpPr>
        <p:spPr bwMode="auto">
          <a:xfrm>
            <a:off x="4676916" y="2755721"/>
            <a:ext cx="95250" cy="82550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5" name="Freeform 219"/>
          <p:cNvSpPr>
            <a:spLocks/>
          </p:cNvSpPr>
          <p:nvPr/>
        </p:nvSpPr>
        <p:spPr bwMode="auto">
          <a:xfrm>
            <a:off x="4743591" y="2730321"/>
            <a:ext cx="111125" cy="123825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6" name="Freeform 221"/>
          <p:cNvSpPr>
            <a:spLocks/>
          </p:cNvSpPr>
          <p:nvPr/>
        </p:nvSpPr>
        <p:spPr bwMode="auto">
          <a:xfrm>
            <a:off x="4600520" y="2974796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7" name="Freeform 222"/>
          <p:cNvSpPr>
            <a:spLocks/>
          </p:cNvSpPr>
          <p:nvPr/>
        </p:nvSpPr>
        <p:spPr bwMode="auto">
          <a:xfrm>
            <a:off x="4452882" y="2698571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8" name="Freeform 223"/>
          <p:cNvSpPr>
            <a:spLocks/>
          </p:cNvSpPr>
          <p:nvPr/>
        </p:nvSpPr>
        <p:spPr bwMode="auto">
          <a:xfrm>
            <a:off x="4959491" y="2654121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9" name="Freeform 224"/>
          <p:cNvSpPr>
            <a:spLocks/>
          </p:cNvSpPr>
          <p:nvPr/>
        </p:nvSpPr>
        <p:spPr bwMode="auto">
          <a:xfrm>
            <a:off x="4832491" y="2527121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0" name="Freeform 225"/>
          <p:cNvSpPr>
            <a:spLocks/>
          </p:cNvSpPr>
          <p:nvPr/>
        </p:nvSpPr>
        <p:spPr bwMode="auto">
          <a:xfrm>
            <a:off x="4802328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226"/>
          <p:cNvSpPr>
            <a:spLocks/>
          </p:cNvSpPr>
          <p:nvPr/>
        </p:nvSpPr>
        <p:spPr bwMode="auto">
          <a:xfrm>
            <a:off x="4838841" y="2787471"/>
            <a:ext cx="155575" cy="8890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220"/>
          <p:cNvSpPr>
            <a:spLocks/>
          </p:cNvSpPr>
          <p:nvPr/>
        </p:nvSpPr>
        <p:spPr bwMode="auto">
          <a:xfrm>
            <a:off x="4797566" y="2841446"/>
            <a:ext cx="63500" cy="50800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228"/>
          <p:cNvSpPr>
            <a:spLocks/>
          </p:cNvSpPr>
          <p:nvPr/>
        </p:nvSpPr>
        <p:spPr bwMode="auto">
          <a:xfrm>
            <a:off x="4870591" y="3047821"/>
            <a:ext cx="69850" cy="1587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230"/>
          <p:cNvSpPr>
            <a:spLocks/>
          </p:cNvSpPr>
          <p:nvPr/>
        </p:nvSpPr>
        <p:spPr bwMode="auto">
          <a:xfrm>
            <a:off x="4765816" y="2838271"/>
            <a:ext cx="41275" cy="8890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6" name="Freeform 231"/>
          <p:cNvSpPr>
            <a:spLocks/>
          </p:cNvSpPr>
          <p:nvPr/>
        </p:nvSpPr>
        <p:spPr bwMode="auto">
          <a:xfrm>
            <a:off x="4626116" y="3033534"/>
            <a:ext cx="22225" cy="19050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7" name="Freeform 286"/>
          <p:cNvSpPr>
            <a:spLocks/>
          </p:cNvSpPr>
          <p:nvPr/>
        </p:nvSpPr>
        <p:spPr bwMode="auto">
          <a:xfrm>
            <a:off x="6131066" y="248584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8" name="Freeform 233"/>
          <p:cNvSpPr>
            <a:spLocks/>
          </p:cNvSpPr>
          <p:nvPr/>
        </p:nvSpPr>
        <p:spPr bwMode="auto">
          <a:xfrm>
            <a:off x="6858141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gradFill>
            <a:gsLst>
              <a:gs pos="39000">
                <a:srgbClr val="9D498D"/>
              </a:gs>
              <a:gs pos="57000">
                <a:schemeClr val="accent6">
                  <a:lumMod val="75000"/>
                </a:schemeClr>
              </a:gs>
              <a:gs pos="28000">
                <a:srgbClr val="9D498D"/>
              </a:gs>
              <a:gs pos="42000">
                <a:srgbClr val="9D498D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234"/>
          <p:cNvSpPr>
            <a:spLocks/>
          </p:cNvSpPr>
          <p:nvPr/>
        </p:nvSpPr>
        <p:spPr bwMode="auto">
          <a:xfrm>
            <a:off x="6854966" y="339072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0" name="Freeform 235"/>
          <p:cNvSpPr>
            <a:spLocks/>
          </p:cNvSpPr>
          <p:nvPr/>
        </p:nvSpPr>
        <p:spPr bwMode="auto">
          <a:xfrm>
            <a:off x="6242191" y="303194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1" name="Freeform 236"/>
          <p:cNvSpPr>
            <a:spLocks/>
          </p:cNvSpPr>
          <p:nvPr/>
        </p:nvSpPr>
        <p:spPr bwMode="auto">
          <a:xfrm>
            <a:off x="6292991" y="318752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2" name="Freeform 237"/>
          <p:cNvSpPr>
            <a:spLocks/>
          </p:cNvSpPr>
          <p:nvPr/>
        </p:nvSpPr>
        <p:spPr bwMode="auto">
          <a:xfrm>
            <a:off x="6521591" y="325102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3" name="Freeform 238"/>
          <p:cNvSpPr>
            <a:spLocks/>
          </p:cNvSpPr>
          <p:nvPr/>
        </p:nvSpPr>
        <p:spPr bwMode="auto">
          <a:xfrm>
            <a:off x="6499366" y="329864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4" name="Freeform 239"/>
          <p:cNvSpPr>
            <a:spLocks/>
          </p:cNvSpPr>
          <p:nvPr/>
        </p:nvSpPr>
        <p:spPr bwMode="auto">
          <a:xfrm>
            <a:off x="6289816" y="373362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rgbClr val="00B0F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5" name="Freeform 240"/>
          <p:cNvSpPr>
            <a:spLocks/>
          </p:cNvSpPr>
          <p:nvPr/>
        </p:nvSpPr>
        <p:spPr bwMode="auto">
          <a:xfrm>
            <a:off x="6000891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gradFill>
            <a:gsLst>
              <a:gs pos="41000">
                <a:srgbClr val="9D498D"/>
              </a:gs>
              <a:gs pos="100000">
                <a:srgbClr val="00B0F0"/>
              </a:gs>
              <a:gs pos="100000">
                <a:schemeClr val="accent4">
                  <a:lumMod val="60000"/>
                  <a:lumOff val="40000"/>
                </a:schemeClr>
              </a:gs>
              <a:gs pos="100000">
                <a:schemeClr val="bg1"/>
              </a:gs>
            </a:gsLst>
            <a:lin ang="5400000" scaled="0"/>
          </a:gra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6" name="Freeform 241"/>
          <p:cNvSpPr>
            <a:spLocks/>
          </p:cNvSpPr>
          <p:nvPr/>
        </p:nvSpPr>
        <p:spPr bwMode="auto">
          <a:xfrm>
            <a:off x="6600966" y="324467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7" name="Freeform 242"/>
          <p:cNvSpPr>
            <a:spLocks/>
          </p:cNvSpPr>
          <p:nvPr/>
        </p:nvSpPr>
        <p:spPr bwMode="auto">
          <a:xfrm>
            <a:off x="6734316" y="345739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8" name="Freeform 243"/>
          <p:cNvSpPr>
            <a:spLocks/>
          </p:cNvSpPr>
          <p:nvPr/>
        </p:nvSpPr>
        <p:spPr bwMode="auto">
          <a:xfrm>
            <a:off x="6800991" y="381299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9" name="Freeform 244"/>
          <p:cNvSpPr>
            <a:spLocks/>
          </p:cNvSpPr>
          <p:nvPr/>
        </p:nvSpPr>
        <p:spPr bwMode="auto">
          <a:xfrm>
            <a:off x="7042291" y="380664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0" name="Freeform 248"/>
          <p:cNvSpPr>
            <a:spLocks/>
          </p:cNvSpPr>
          <p:nvPr/>
        </p:nvSpPr>
        <p:spPr bwMode="auto">
          <a:xfrm>
            <a:off x="6931166" y="401937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1" name="Freeform 245"/>
          <p:cNvSpPr>
            <a:spLocks/>
          </p:cNvSpPr>
          <p:nvPr/>
        </p:nvSpPr>
        <p:spPr bwMode="auto">
          <a:xfrm>
            <a:off x="7020066" y="386697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2" name="Freeform 246"/>
          <p:cNvSpPr>
            <a:spLocks/>
          </p:cNvSpPr>
          <p:nvPr/>
        </p:nvSpPr>
        <p:spPr bwMode="auto">
          <a:xfrm>
            <a:off x="6673991" y="384474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3" name="Freeform 247"/>
          <p:cNvSpPr>
            <a:spLocks/>
          </p:cNvSpPr>
          <p:nvPr/>
        </p:nvSpPr>
        <p:spPr bwMode="auto">
          <a:xfrm>
            <a:off x="6985141" y="404477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4" name="Freeform 249"/>
          <p:cNvSpPr>
            <a:spLocks/>
          </p:cNvSpPr>
          <p:nvPr/>
        </p:nvSpPr>
        <p:spPr bwMode="auto">
          <a:xfrm>
            <a:off x="6937516" y="413367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5" name="Freeform 250"/>
          <p:cNvSpPr>
            <a:spLocks/>
          </p:cNvSpPr>
          <p:nvPr/>
        </p:nvSpPr>
        <p:spPr bwMode="auto">
          <a:xfrm>
            <a:off x="7394716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6" name="Freeform 251"/>
          <p:cNvSpPr>
            <a:spLocks/>
          </p:cNvSpPr>
          <p:nvPr/>
        </p:nvSpPr>
        <p:spPr bwMode="auto">
          <a:xfrm>
            <a:off x="7277241" y="421622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7" name="Freeform 252"/>
          <p:cNvSpPr>
            <a:spLocks/>
          </p:cNvSpPr>
          <p:nvPr/>
        </p:nvSpPr>
        <p:spPr bwMode="auto">
          <a:xfrm>
            <a:off x="7299466" y="418764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8" name="Freeform 253"/>
          <p:cNvSpPr>
            <a:spLocks/>
          </p:cNvSpPr>
          <p:nvPr/>
        </p:nvSpPr>
        <p:spPr bwMode="auto">
          <a:xfrm>
            <a:off x="7251841" y="418764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9" name="Freeform 254"/>
          <p:cNvSpPr>
            <a:spLocks/>
          </p:cNvSpPr>
          <p:nvPr/>
        </p:nvSpPr>
        <p:spPr bwMode="auto">
          <a:xfrm>
            <a:off x="7201041" y="418764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0" name="Freeform 255"/>
          <p:cNvSpPr>
            <a:spLocks/>
          </p:cNvSpPr>
          <p:nvPr/>
        </p:nvSpPr>
        <p:spPr bwMode="auto">
          <a:xfrm>
            <a:off x="7274066" y="393682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1" name="Freeform 256"/>
          <p:cNvSpPr>
            <a:spLocks/>
          </p:cNvSpPr>
          <p:nvPr/>
        </p:nvSpPr>
        <p:spPr bwMode="auto">
          <a:xfrm>
            <a:off x="7572516" y="399397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2" name="Freeform 257"/>
          <p:cNvSpPr>
            <a:spLocks/>
          </p:cNvSpPr>
          <p:nvPr/>
        </p:nvSpPr>
        <p:spPr bwMode="auto">
          <a:xfrm>
            <a:off x="7499491" y="405112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3" name="Freeform 258"/>
          <p:cNvSpPr>
            <a:spLocks/>
          </p:cNvSpPr>
          <p:nvPr/>
        </p:nvSpPr>
        <p:spPr bwMode="auto">
          <a:xfrm>
            <a:off x="7458216" y="406064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4" name="Freeform 259"/>
          <p:cNvSpPr>
            <a:spLocks/>
          </p:cNvSpPr>
          <p:nvPr/>
        </p:nvSpPr>
        <p:spPr bwMode="auto">
          <a:xfrm>
            <a:off x="7489966" y="393047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5" name="Group 144"/>
          <p:cNvGrpSpPr/>
          <p:nvPr/>
        </p:nvGrpSpPr>
        <p:grpSpPr>
          <a:xfrm>
            <a:off x="7829691" y="4047946"/>
            <a:ext cx="377825" cy="206375"/>
            <a:chOff x="7840663" y="4144963"/>
            <a:chExt cx="377825" cy="206375"/>
          </a:xfrm>
          <a:solidFill>
            <a:srgbClr val="186A02"/>
          </a:solidFill>
        </p:grpSpPr>
        <p:sp>
          <p:nvSpPr>
            <p:cNvPr id="29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6" name="Freeform 266"/>
          <p:cNvSpPr>
            <a:spLocks/>
          </p:cNvSpPr>
          <p:nvPr/>
        </p:nvSpPr>
        <p:spPr bwMode="auto">
          <a:xfrm>
            <a:off x="8413891" y="449879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7" name="Group 146"/>
          <p:cNvGrpSpPr/>
          <p:nvPr/>
        </p:nvGrpSpPr>
        <p:grpSpPr>
          <a:xfrm>
            <a:off x="8474216" y="4879796"/>
            <a:ext cx="298450" cy="368300"/>
            <a:chOff x="8485188" y="4976813"/>
            <a:chExt cx="298450" cy="368300"/>
          </a:xfrm>
          <a:solidFill>
            <a:schemeClr val="accent1">
              <a:lumMod val="75000"/>
            </a:schemeClr>
          </a:solidFill>
        </p:grpSpPr>
        <p:sp>
          <p:nvSpPr>
            <p:cNvPr id="294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5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8" name="Freeform 269"/>
          <p:cNvSpPr>
            <a:spLocks/>
          </p:cNvSpPr>
          <p:nvPr/>
        </p:nvSpPr>
        <p:spPr bwMode="auto">
          <a:xfrm>
            <a:off x="7921766" y="506394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9" name="Freeform 270"/>
          <p:cNvSpPr>
            <a:spLocks/>
          </p:cNvSpPr>
          <p:nvPr/>
        </p:nvSpPr>
        <p:spPr bwMode="auto">
          <a:xfrm>
            <a:off x="7128016" y="425749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50" name="Group 301"/>
          <p:cNvGrpSpPr>
            <a:grpSpLocks/>
          </p:cNvGrpSpPr>
          <p:nvPr/>
        </p:nvGrpSpPr>
        <p:grpSpPr bwMode="auto">
          <a:xfrm>
            <a:off x="7229616" y="3511371"/>
            <a:ext cx="234950" cy="320675"/>
            <a:chOff x="4561" y="2273"/>
            <a:chExt cx="148" cy="202"/>
          </a:xfrm>
          <a:solidFill>
            <a:srgbClr val="0070C0"/>
          </a:solidFill>
        </p:grpSpPr>
        <p:sp>
          <p:nvSpPr>
            <p:cNvPr id="287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8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9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0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1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2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3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51" name="Freeform 278"/>
          <p:cNvSpPr>
            <a:spLocks/>
          </p:cNvSpPr>
          <p:nvPr/>
        </p:nvSpPr>
        <p:spPr bwMode="auto">
          <a:xfrm>
            <a:off x="7302641" y="333357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2" name="Freeform 279"/>
          <p:cNvSpPr>
            <a:spLocks/>
          </p:cNvSpPr>
          <p:nvPr/>
        </p:nvSpPr>
        <p:spPr bwMode="auto">
          <a:xfrm>
            <a:off x="7013716" y="347009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7540766" y="2752546"/>
            <a:ext cx="406400" cy="419100"/>
            <a:chOff x="7540766" y="2752546"/>
            <a:chExt cx="406400" cy="419100"/>
          </a:xfrm>
        </p:grpSpPr>
        <p:sp>
          <p:nvSpPr>
            <p:cNvPr id="153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57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8" name="Freeform 285"/>
          <p:cNvSpPr>
            <a:spLocks/>
          </p:cNvSpPr>
          <p:nvPr/>
        </p:nvSpPr>
        <p:spPr bwMode="auto">
          <a:xfrm>
            <a:off x="7413766" y="282874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9" name="Freeform 287"/>
          <p:cNvSpPr>
            <a:spLocks/>
          </p:cNvSpPr>
          <p:nvPr/>
        </p:nvSpPr>
        <p:spPr bwMode="auto">
          <a:xfrm>
            <a:off x="6791466" y="340659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0" name="Freeform 288"/>
          <p:cNvSpPr>
            <a:spLocks/>
          </p:cNvSpPr>
          <p:nvPr/>
        </p:nvSpPr>
        <p:spPr bwMode="auto">
          <a:xfrm>
            <a:off x="6493016" y="253664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1" name="Freeform 289"/>
          <p:cNvSpPr>
            <a:spLocks/>
          </p:cNvSpPr>
          <p:nvPr/>
        </p:nvSpPr>
        <p:spPr bwMode="auto">
          <a:xfrm>
            <a:off x="7134366" y="387490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2" name="Freeform 290"/>
          <p:cNvSpPr>
            <a:spLocks/>
          </p:cNvSpPr>
          <p:nvPr/>
        </p:nvSpPr>
        <p:spPr bwMode="auto">
          <a:xfrm>
            <a:off x="6875604" y="391935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63" name="Group 162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solidFill>
            <a:srgbClr val="186A02"/>
          </a:solidFill>
        </p:grpSpPr>
        <p:sp>
          <p:nvSpPr>
            <p:cNvPr id="282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3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4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5" name="Freeform 284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86" name="Freeform 285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8458081" y="4303533"/>
            <a:ext cx="106193" cy="190500"/>
            <a:chOff x="8469053" y="4400550"/>
            <a:chExt cx="106193" cy="190500"/>
          </a:xfrm>
          <a:solidFill>
            <a:srgbClr val="186A02"/>
          </a:solidFill>
        </p:grpSpPr>
        <p:sp>
          <p:nvSpPr>
            <p:cNvPr id="275" name="Freeform 274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76" name="Freeform 275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77" name="Freeform 276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78" name="Freeform 277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79" name="Freeform 278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80" name="Freeform 279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81" name="Freeform 280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66" name="Freeform 165"/>
          <p:cNvSpPr/>
          <p:nvPr/>
        </p:nvSpPr>
        <p:spPr bwMode="auto">
          <a:xfrm>
            <a:off x="8687665" y="401063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rgbClr val="30C7FC"/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68" name="Freeform 167"/>
          <p:cNvSpPr/>
          <p:nvPr/>
        </p:nvSpPr>
        <p:spPr bwMode="auto">
          <a:xfrm>
            <a:off x="7138828" y="338774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rgbClr val="4DED8E"/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83" name="Group 1282"/>
          <p:cNvGrpSpPr/>
          <p:nvPr/>
        </p:nvGrpSpPr>
        <p:grpSpPr>
          <a:xfrm>
            <a:off x="9046160" y="4315438"/>
            <a:ext cx="51278" cy="38101"/>
            <a:chOff x="9046160" y="4315438"/>
            <a:chExt cx="51278" cy="38101"/>
          </a:xfrm>
        </p:grpSpPr>
        <p:sp>
          <p:nvSpPr>
            <p:cNvPr id="167" name="Freeform 166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69" name="Freeform 168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1284" name="Group 1283"/>
          <p:cNvGrpSpPr/>
          <p:nvPr/>
        </p:nvGrpSpPr>
        <p:grpSpPr>
          <a:xfrm>
            <a:off x="8811460" y="4393834"/>
            <a:ext cx="36015" cy="76387"/>
            <a:chOff x="8811460" y="4393834"/>
            <a:chExt cx="36015" cy="76387"/>
          </a:xfrm>
        </p:grpSpPr>
        <p:sp>
          <p:nvSpPr>
            <p:cNvPr id="165" name="Freeform 164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70" name="Freeform 169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solidFill>
              <a:srgbClr val="30C7FC"/>
            </a:solidFill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171" name="Group 170"/>
          <p:cNvGrpSpPr/>
          <p:nvPr/>
        </p:nvGrpSpPr>
        <p:grpSpPr>
          <a:xfrm>
            <a:off x="4869795" y="3639537"/>
            <a:ext cx="307979" cy="244465"/>
            <a:chOff x="3385960" y="3735401"/>
            <a:chExt cx="307979" cy="244465"/>
          </a:xfrm>
          <a:solidFill>
            <a:srgbClr val="FFFF00"/>
          </a:solidFill>
        </p:grpSpPr>
        <p:sp>
          <p:nvSpPr>
            <p:cNvPr id="273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274" name="Freeform 273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172" name="Freeform 122"/>
          <p:cNvSpPr>
            <a:spLocks/>
          </p:cNvSpPr>
          <p:nvPr/>
        </p:nvSpPr>
        <p:spPr bwMode="auto">
          <a:xfrm>
            <a:off x="5276991" y="2993846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3" name="Freeform 130"/>
          <p:cNvSpPr>
            <a:spLocks/>
          </p:cNvSpPr>
          <p:nvPr/>
        </p:nvSpPr>
        <p:spPr bwMode="auto">
          <a:xfrm>
            <a:off x="5172216" y="3108146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4" name="Freeform 132"/>
          <p:cNvSpPr>
            <a:spLocks/>
          </p:cNvSpPr>
          <p:nvPr/>
        </p:nvSpPr>
        <p:spPr bwMode="auto">
          <a:xfrm>
            <a:off x="5175391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rgbClr val="FFFFCC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5" name="Freeform 188"/>
          <p:cNvSpPr>
            <a:spLocks/>
          </p:cNvSpPr>
          <p:nvPr/>
        </p:nvSpPr>
        <p:spPr bwMode="auto">
          <a:xfrm>
            <a:off x="4810266" y="1834971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6" name="Freeform 189"/>
          <p:cNvSpPr>
            <a:spLocks/>
          </p:cNvSpPr>
          <p:nvPr/>
        </p:nvSpPr>
        <p:spPr bwMode="auto">
          <a:xfrm>
            <a:off x="4564203" y="1882596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7" name="Freeform 191"/>
          <p:cNvSpPr>
            <a:spLocks/>
          </p:cNvSpPr>
          <p:nvPr/>
        </p:nvSpPr>
        <p:spPr bwMode="auto">
          <a:xfrm>
            <a:off x="4880116" y="2266771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8" name="Freeform 192"/>
          <p:cNvSpPr>
            <a:spLocks/>
          </p:cNvSpPr>
          <p:nvPr/>
        </p:nvSpPr>
        <p:spPr bwMode="auto">
          <a:xfrm>
            <a:off x="4816616" y="2323921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193"/>
          <p:cNvSpPr>
            <a:spLocks/>
          </p:cNvSpPr>
          <p:nvPr/>
        </p:nvSpPr>
        <p:spPr bwMode="auto">
          <a:xfrm>
            <a:off x="4816616" y="2381071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0" name="Freeform 195"/>
          <p:cNvSpPr>
            <a:spLocks/>
          </p:cNvSpPr>
          <p:nvPr/>
        </p:nvSpPr>
        <p:spPr bwMode="auto">
          <a:xfrm>
            <a:off x="4873766" y="2390596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1" name="Freeform 223"/>
          <p:cNvSpPr>
            <a:spLocks/>
          </p:cNvSpPr>
          <p:nvPr/>
        </p:nvSpPr>
        <p:spPr bwMode="auto">
          <a:xfrm>
            <a:off x="4969016" y="2650946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3" name="Freeform 120"/>
          <p:cNvSpPr>
            <a:spLocks/>
          </p:cNvSpPr>
          <p:nvPr/>
        </p:nvSpPr>
        <p:spPr bwMode="auto">
          <a:xfrm>
            <a:off x="5192060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2" name="Freeform 224"/>
          <p:cNvSpPr>
            <a:spLocks/>
          </p:cNvSpPr>
          <p:nvPr/>
        </p:nvSpPr>
        <p:spPr bwMode="auto">
          <a:xfrm>
            <a:off x="4842016" y="2523946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4" name="Freeform 121"/>
          <p:cNvSpPr>
            <a:spLocks/>
          </p:cNvSpPr>
          <p:nvPr/>
        </p:nvSpPr>
        <p:spPr bwMode="auto">
          <a:xfrm>
            <a:off x="5156342" y="3124021"/>
            <a:ext cx="38100" cy="101600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3"/>
          <p:cNvSpPr>
            <a:spLocks/>
          </p:cNvSpPr>
          <p:nvPr/>
        </p:nvSpPr>
        <p:spPr bwMode="auto">
          <a:xfrm>
            <a:off x="3637142" y="2076450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7" name="Freeform 4"/>
          <p:cNvSpPr>
            <a:spLocks/>
          </p:cNvSpPr>
          <p:nvPr/>
        </p:nvSpPr>
        <p:spPr bwMode="auto">
          <a:xfrm>
            <a:off x="2411592" y="120015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88" name="Group 187"/>
          <p:cNvGrpSpPr>
            <a:grpSpLocks/>
          </p:cNvGrpSpPr>
          <p:nvPr/>
        </p:nvGrpSpPr>
        <p:grpSpPr bwMode="auto">
          <a:xfrm>
            <a:off x="693917" y="1228725"/>
            <a:ext cx="2222500" cy="1711325"/>
            <a:chOff x="464" y="783"/>
            <a:chExt cx="1400" cy="1078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242" name="Freeform 241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3" name="Freeform 242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4" name="Freeform 243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5" name="Freeform 244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6" name="Freeform 245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7" name="Freeform 246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8" name="Freeform 247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9" name="Freeform 248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0" name="Freeform 249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1" name="Freeform 250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2" name="Freeform 251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4" name="Freeform 253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5" name="Freeform 254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6" name="Freeform 255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7" name="Freeform 256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8" name="Freeform 257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9" name="Freeform 258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0" name="Freeform 259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1" name="Freeform 260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2" name="Freeform 261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3" name="Freeform 262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4" name="Freeform 263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5" name="Freeform 264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6" name="Freeform 265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7" name="Freeform 266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8" name="Freeform 267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9" name="Freeform 268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0" name="Freeform 269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1" name="Freeform 270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189" name="Group 39"/>
          <p:cNvGrpSpPr>
            <a:grpSpLocks/>
          </p:cNvGrpSpPr>
          <p:nvPr/>
        </p:nvGrpSpPr>
        <p:grpSpPr bwMode="auto">
          <a:xfrm>
            <a:off x="27167" y="1866900"/>
            <a:ext cx="942975" cy="736600"/>
            <a:chOff x="44" y="1185"/>
            <a:chExt cx="594" cy="464"/>
          </a:xfrm>
          <a:solidFill>
            <a:srgbClr val="E74F7E"/>
          </a:solidFill>
        </p:grpSpPr>
        <p:sp>
          <p:nvSpPr>
            <p:cNvPr id="230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1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2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3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4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5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6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7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8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9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0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1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90" name="Freeform 52"/>
          <p:cNvSpPr>
            <a:spLocks/>
          </p:cNvSpPr>
          <p:nvPr/>
        </p:nvSpPr>
        <p:spPr bwMode="auto">
          <a:xfrm>
            <a:off x="1106667" y="270827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rgbClr val="E74F7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1" name="Freeform 54"/>
          <p:cNvSpPr>
            <a:spLocks/>
          </p:cNvSpPr>
          <p:nvPr/>
        </p:nvSpPr>
        <p:spPr bwMode="auto">
          <a:xfrm>
            <a:off x="297042" y="352742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2" name="Freeform 55"/>
          <p:cNvSpPr>
            <a:spLocks/>
          </p:cNvSpPr>
          <p:nvPr/>
        </p:nvSpPr>
        <p:spPr bwMode="auto">
          <a:xfrm>
            <a:off x="322442" y="354965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3" name="Freeform 56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4" name="Freeform 57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5" name="Freeform 58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6" name="Freeform 59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7" name="Freeform 5"/>
          <p:cNvSpPr>
            <a:spLocks/>
          </p:cNvSpPr>
          <p:nvPr/>
        </p:nvSpPr>
        <p:spPr bwMode="auto">
          <a:xfrm>
            <a:off x="1290817" y="320992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gradFill>
            <a:gsLst>
              <a:gs pos="93744">
                <a:srgbClr val="633AC8"/>
              </a:gs>
              <a:gs pos="54000">
                <a:srgbClr val="FFC000"/>
              </a:gs>
              <a:gs pos="100000">
                <a:srgbClr val="4A25E7"/>
              </a:gs>
              <a:gs pos="100000">
                <a:schemeClr val="bg1"/>
              </a:gs>
            </a:gsLst>
            <a:lin ang="5400000" scaled="0"/>
          </a:gra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8" name="Freeform 61"/>
          <p:cNvSpPr>
            <a:spLocks/>
          </p:cNvSpPr>
          <p:nvPr/>
        </p:nvSpPr>
        <p:spPr bwMode="auto">
          <a:xfrm>
            <a:off x="1922642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9" name="Freeform 62"/>
          <p:cNvSpPr>
            <a:spLocks/>
          </p:cNvSpPr>
          <p:nvPr/>
        </p:nvSpPr>
        <p:spPr bwMode="auto">
          <a:xfrm>
            <a:off x="1998842" y="359410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0" name="Freeform 63"/>
          <p:cNvSpPr>
            <a:spLocks/>
          </p:cNvSpPr>
          <p:nvPr/>
        </p:nvSpPr>
        <p:spPr bwMode="auto">
          <a:xfrm>
            <a:off x="1976617" y="369570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rgbClr val="186A02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2" name="Freeform 65"/>
          <p:cNvSpPr>
            <a:spLocks/>
          </p:cNvSpPr>
          <p:nvPr/>
        </p:nvSpPr>
        <p:spPr bwMode="auto">
          <a:xfrm>
            <a:off x="2043292" y="368617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3" name="Freeform 66"/>
          <p:cNvSpPr>
            <a:spLocks/>
          </p:cNvSpPr>
          <p:nvPr/>
        </p:nvSpPr>
        <p:spPr bwMode="auto">
          <a:xfrm>
            <a:off x="2081392" y="378142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4" name="Freeform 67"/>
          <p:cNvSpPr>
            <a:spLocks/>
          </p:cNvSpPr>
          <p:nvPr/>
        </p:nvSpPr>
        <p:spPr bwMode="auto">
          <a:xfrm>
            <a:off x="2141717" y="3822700"/>
            <a:ext cx="161925" cy="60325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5" name="Freeform 68"/>
          <p:cNvSpPr>
            <a:spLocks/>
          </p:cNvSpPr>
          <p:nvPr/>
        </p:nvSpPr>
        <p:spPr bwMode="auto">
          <a:xfrm>
            <a:off x="2106792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6" name="Freeform 69"/>
          <p:cNvSpPr>
            <a:spLocks/>
          </p:cNvSpPr>
          <p:nvPr/>
        </p:nvSpPr>
        <p:spPr bwMode="auto">
          <a:xfrm>
            <a:off x="2370317" y="355282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7" name="Freeform 70"/>
          <p:cNvSpPr>
            <a:spLocks/>
          </p:cNvSpPr>
          <p:nvPr/>
        </p:nvSpPr>
        <p:spPr bwMode="auto">
          <a:xfrm>
            <a:off x="2271892" y="358775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8" name="Freeform 71"/>
          <p:cNvSpPr>
            <a:spLocks/>
          </p:cNvSpPr>
          <p:nvPr/>
        </p:nvSpPr>
        <p:spPr bwMode="auto">
          <a:xfrm>
            <a:off x="2427467" y="355917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9" name="Freeform 72"/>
          <p:cNvSpPr>
            <a:spLocks/>
          </p:cNvSpPr>
          <p:nvPr/>
        </p:nvSpPr>
        <p:spPr bwMode="auto">
          <a:xfrm>
            <a:off x="2550498" y="358854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0" name="Freeform 73"/>
          <p:cNvSpPr>
            <a:spLocks/>
          </p:cNvSpPr>
          <p:nvPr/>
        </p:nvSpPr>
        <p:spPr bwMode="auto">
          <a:xfrm>
            <a:off x="2268717" y="341630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1" name="Freeform 74"/>
          <p:cNvSpPr>
            <a:spLocks/>
          </p:cNvSpPr>
          <p:nvPr/>
        </p:nvSpPr>
        <p:spPr bwMode="auto">
          <a:xfrm>
            <a:off x="2605267" y="321310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2" name="Freeform 76"/>
          <p:cNvSpPr>
            <a:spLocks/>
          </p:cNvSpPr>
          <p:nvPr/>
        </p:nvSpPr>
        <p:spPr bwMode="auto">
          <a:xfrm>
            <a:off x="2259192" y="3749675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3" name="Freeform 77"/>
          <p:cNvSpPr>
            <a:spLocks/>
          </p:cNvSpPr>
          <p:nvPr/>
        </p:nvSpPr>
        <p:spPr bwMode="auto">
          <a:xfrm>
            <a:off x="2208392" y="4029075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4" name="Freeform 78"/>
          <p:cNvSpPr>
            <a:spLocks/>
          </p:cNvSpPr>
          <p:nvPr/>
        </p:nvSpPr>
        <p:spPr bwMode="auto">
          <a:xfrm>
            <a:off x="2681467" y="3787775"/>
            <a:ext cx="31750" cy="25400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5" name="Freeform 79"/>
          <p:cNvSpPr>
            <a:spLocks/>
          </p:cNvSpPr>
          <p:nvPr/>
        </p:nvSpPr>
        <p:spPr bwMode="auto">
          <a:xfrm>
            <a:off x="2402067" y="3752850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6" name="Freeform 80"/>
          <p:cNvSpPr>
            <a:spLocks/>
          </p:cNvSpPr>
          <p:nvPr/>
        </p:nvSpPr>
        <p:spPr bwMode="auto">
          <a:xfrm>
            <a:off x="2700517" y="3851275"/>
            <a:ext cx="111125" cy="180975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7" name="Freeform 81"/>
          <p:cNvSpPr>
            <a:spLocks/>
          </p:cNvSpPr>
          <p:nvPr/>
        </p:nvSpPr>
        <p:spPr bwMode="auto">
          <a:xfrm>
            <a:off x="2868792" y="3917950"/>
            <a:ext cx="76200" cy="95250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8" name="Freeform 82"/>
          <p:cNvSpPr>
            <a:spLocks/>
          </p:cNvSpPr>
          <p:nvPr/>
        </p:nvSpPr>
        <p:spPr bwMode="auto">
          <a:xfrm>
            <a:off x="2783067" y="3914775"/>
            <a:ext cx="101600" cy="101600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9" name="Freeform 83"/>
          <p:cNvSpPr>
            <a:spLocks/>
          </p:cNvSpPr>
          <p:nvPr/>
        </p:nvSpPr>
        <p:spPr bwMode="auto">
          <a:xfrm>
            <a:off x="2195692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0" name="Freeform 84"/>
          <p:cNvSpPr>
            <a:spLocks/>
          </p:cNvSpPr>
          <p:nvPr/>
        </p:nvSpPr>
        <p:spPr bwMode="auto">
          <a:xfrm>
            <a:off x="2494142" y="4311650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1" name="Freeform 85"/>
          <p:cNvSpPr>
            <a:spLocks/>
          </p:cNvSpPr>
          <p:nvPr/>
        </p:nvSpPr>
        <p:spPr bwMode="auto">
          <a:xfrm>
            <a:off x="2665592" y="4552950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rgbClr val="7BBE0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2" name="Freeform 86"/>
          <p:cNvSpPr>
            <a:spLocks/>
          </p:cNvSpPr>
          <p:nvPr/>
        </p:nvSpPr>
        <p:spPr bwMode="auto">
          <a:xfrm>
            <a:off x="2773542" y="4838700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3" name="Freeform 87"/>
          <p:cNvSpPr>
            <a:spLocks/>
          </p:cNvSpPr>
          <p:nvPr/>
        </p:nvSpPr>
        <p:spPr bwMode="auto">
          <a:xfrm>
            <a:off x="2392542" y="4622800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4" name="Freeform 88"/>
          <p:cNvSpPr>
            <a:spLocks/>
          </p:cNvSpPr>
          <p:nvPr/>
        </p:nvSpPr>
        <p:spPr bwMode="auto">
          <a:xfrm>
            <a:off x="2338567" y="4498975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5" name="Freeform 89"/>
          <p:cNvSpPr>
            <a:spLocks/>
          </p:cNvSpPr>
          <p:nvPr/>
        </p:nvSpPr>
        <p:spPr bwMode="auto">
          <a:xfrm>
            <a:off x="2516367" y="5537200"/>
            <a:ext cx="88900" cy="73025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6" name="Freeform 90"/>
          <p:cNvSpPr>
            <a:spLocks/>
          </p:cNvSpPr>
          <p:nvPr/>
        </p:nvSpPr>
        <p:spPr bwMode="auto">
          <a:xfrm>
            <a:off x="2449692" y="5527675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7" name="Freeform 91"/>
          <p:cNvSpPr>
            <a:spLocks/>
          </p:cNvSpPr>
          <p:nvPr/>
        </p:nvSpPr>
        <p:spPr bwMode="auto">
          <a:xfrm>
            <a:off x="2716392" y="5483225"/>
            <a:ext cx="28575" cy="28575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8" name="Freeform 92"/>
          <p:cNvSpPr>
            <a:spLocks/>
          </p:cNvSpPr>
          <p:nvPr/>
        </p:nvSpPr>
        <p:spPr bwMode="auto">
          <a:xfrm>
            <a:off x="2741792" y="5486400"/>
            <a:ext cx="44450" cy="31750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9" name="Freeform 93"/>
          <p:cNvSpPr>
            <a:spLocks/>
          </p:cNvSpPr>
          <p:nvPr/>
        </p:nvSpPr>
        <p:spPr bwMode="auto">
          <a:xfrm>
            <a:off x="2379842" y="3930650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gradFill>
            <a:gsLst>
              <a:gs pos="0">
                <a:srgbClr val="FFFF00"/>
              </a:gs>
              <a:gs pos="43000">
                <a:srgbClr val="FF2F2F"/>
              </a:gs>
              <a:gs pos="90000">
                <a:srgbClr val="4A25E7"/>
              </a:gs>
            </a:gsLst>
            <a:lin ang="5400000" scaled="0"/>
          </a:gra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119"/>
          <p:cNvSpPr>
            <a:spLocks/>
          </p:cNvSpPr>
          <p:nvPr/>
        </p:nvSpPr>
        <p:spPr bwMode="auto">
          <a:xfrm>
            <a:off x="5185511" y="3082746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aphicFrame>
        <p:nvGraphicFramePr>
          <p:cNvPr id="492" name="Table 49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3957276"/>
              </p:ext>
            </p:extLst>
          </p:nvPr>
        </p:nvGraphicFramePr>
        <p:xfrm>
          <a:off x="-10" y="6444335"/>
          <a:ext cx="9144016" cy="216000"/>
        </p:xfrm>
        <a:graphic>
          <a:graphicData uri="http://schemas.openxmlformats.org/drawingml/2006/table">
            <a:tbl>
              <a:tblPr>
                <a:tableStyleId>{775DCB02-9BB8-47FD-8907-85C794F793BA}</a:tableStyleId>
              </a:tblPr>
              <a:tblGrid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13076"/>
              </a:tblGrid>
              <a:tr h="216000"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1810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1820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1830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1840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1850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1860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1870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1880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1890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1900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1910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1920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1930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1940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1950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1960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1970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1980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1990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2000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2010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  <p:grpSp>
        <p:nvGrpSpPr>
          <p:cNvPr id="709" name="Group 708"/>
          <p:cNvGrpSpPr/>
          <p:nvPr/>
        </p:nvGrpSpPr>
        <p:grpSpPr>
          <a:xfrm>
            <a:off x="6625884" y="5181906"/>
            <a:ext cx="193182" cy="1262289"/>
            <a:chOff x="6625884" y="5181906"/>
            <a:chExt cx="193182" cy="1262289"/>
          </a:xfrm>
        </p:grpSpPr>
        <p:cxnSp>
          <p:nvCxnSpPr>
            <p:cNvPr id="675" name="Straight Connector 674"/>
            <p:cNvCxnSpPr/>
            <p:nvPr/>
          </p:nvCxnSpPr>
          <p:spPr>
            <a:xfrm>
              <a:off x="6625884" y="5184195"/>
              <a:ext cx="0" cy="12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564" name="AutoShape 7"/>
            <p:cNvSpPr>
              <a:spLocks noChangeArrowheads="1"/>
            </p:cNvSpPr>
            <p:nvPr/>
          </p:nvSpPr>
          <p:spPr bwMode="auto">
            <a:xfrm rot="5400000">
              <a:off x="6639066" y="5181906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09" name="Group 508"/>
          <p:cNvGrpSpPr/>
          <p:nvPr/>
        </p:nvGrpSpPr>
        <p:grpSpPr>
          <a:xfrm>
            <a:off x="4031940" y="5183647"/>
            <a:ext cx="185646" cy="1260688"/>
            <a:chOff x="4031940" y="5183647"/>
            <a:chExt cx="185646" cy="1260688"/>
          </a:xfrm>
        </p:grpSpPr>
        <p:cxnSp>
          <p:nvCxnSpPr>
            <p:cNvPr id="616" name="Straight Connector 615"/>
            <p:cNvCxnSpPr/>
            <p:nvPr/>
          </p:nvCxnSpPr>
          <p:spPr>
            <a:xfrm>
              <a:off x="4031940" y="5184335"/>
              <a:ext cx="0" cy="12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567" name="AutoShape 10"/>
            <p:cNvSpPr>
              <a:spLocks noChangeArrowheads="1"/>
            </p:cNvSpPr>
            <p:nvPr/>
          </p:nvSpPr>
          <p:spPr bwMode="auto">
            <a:xfrm rot="5400000">
              <a:off x="4037586" y="518364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02" name="Group 501"/>
          <p:cNvGrpSpPr/>
          <p:nvPr/>
        </p:nvGrpSpPr>
        <p:grpSpPr>
          <a:xfrm>
            <a:off x="3507321" y="5002768"/>
            <a:ext cx="189144" cy="1441567"/>
            <a:chOff x="3507321" y="5002768"/>
            <a:chExt cx="189144" cy="1441567"/>
          </a:xfrm>
        </p:grpSpPr>
        <p:cxnSp>
          <p:nvCxnSpPr>
            <p:cNvPr id="893" name="Straight Connector 892"/>
            <p:cNvCxnSpPr/>
            <p:nvPr/>
          </p:nvCxnSpPr>
          <p:spPr>
            <a:xfrm>
              <a:off x="3507321" y="5004335"/>
              <a:ext cx="0" cy="14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572" name="AutoShape 15"/>
            <p:cNvSpPr>
              <a:spLocks noChangeArrowheads="1"/>
            </p:cNvSpPr>
            <p:nvPr/>
          </p:nvSpPr>
          <p:spPr bwMode="auto">
            <a:xfrm rot="5400000">
              <a:off x="3516465" y="500276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53" name="Group 552"/>
          <p:cNvGrpSpPr/>
          <p:nvPr/>
        </p:nvGrpSpPr>
        <p:grpSpPr>
          <a:xfrm>
            <a:off x="4572000" y="6082341"/>
            <a:ext cx="189053" cy="361994"/>
            <a:chOff x="4572000" y="6082341"/>
            <a:chExt cx="189053" cy="361994"/>
          </a:xfrm>
        </p:grpSpPr>
        <p:cxnSp>
          <p:nvCxnSpPr>
            <p:cNvPr id="630" name="Straight Connector 629"/>
            <p:cNvCxnSpPr/>
            <p:nvPr/>
          </p:nvCxnSpPr>
          <p:spPr>
            <a:xfrm>
              <a:off x="4572000" y="6084335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573" name="AutoShape 16"/>
            <p:cNvSpPr>
              <a:spLocks noChangeArrowheads="1"/>
            </p:cNvSpPr>
            <p:nvPr/>
          </p:nvSpPr>
          <p:spPr bwMode="auto">
            <a:xfrm rot="5400000">
              <a:off x="4581053" y="60823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5A702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08" name="Group 507"/>
          <p:cNvGrpSpPr/>
          <p:nvPr/>
        </p:nvGrpSpPr>
        <p:grpSpPr>
          <a:xfrm>
            <a:off x="4000651" y="5002042"/>
            <a:ext cx="188182" cy="1442293"/>
            <a:chOff x="4000651" y="5002042"/>
            <a:chExt cx="188182" cy="1442293"/>
          </a:xfrm>
        </p:grpSpPr>
        <p:cxnSp>
          <p:nvCxnSpPr>
            <p:cNvPr id="615" name="Straight Connector 614"/>
            <p:cNvCxnSpPr/>
            <p:nvPr/>
          </p:nvCxnSpPr>
          <p:spPr>
            <a:xfrm>
              <a:off x="4000651" y="5004335"/>
              <a:ext cx="0" cy="14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574" name="AutoShape 17"/>
            <p:cNvSpPr>
              <a:spLocks noChangeArrowheads="1"/>
            </p:cNvSpPr>
            <p:nvPr/>
          </p:nvSpPr>
          <p:spPr bwMode="auto">
            <a:xfrm rot="5400000">
              <a:off x="4008833" y="5002042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5A702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04" name="Group 503"/>
          <p:cNvGrpSpPr/>
          <p:nvPr/>
        </p:nvGrpSpPr>
        <p:grpSpPr>
          <a:xfrm>
            <a:off x="3626895" y="5357200"/>
            <a:ext cx="192646" cy="1087135"/>
            <a:chOff x="3626895" y="5357200"/>
            <a:chExt cx="192646" cy="1087135"/>
          </a:xfrm>
        </p:grpSpPr>
        <p:cxnSp>
          <p:nvCxnSpPr>
            <p:cNvPr id="611" name="Straight Connector 610"/>
            <p:cNvCxnSpPr/>
            <p:nvPr/>
          </p:nvCxnSpPr>
          <p:spPr>
            <a:xfrm>
              <a:off x="3626895" y="5364335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293" name="AutoShape 288"/>
            <p:cNvSpPr>
              <a:spLocks noChangeArrowheads="1"/>
            </p:cNvSpPr>
            <p:nvPr/>
          </p:nvSpPr>
          <p:spPr bwMode="auto">
            <a:xfrm rot="5400000">
              <a:off x="3639541" y="5357200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609" name="Group 608"/>
          <p:cNvGrpSpPr/>
          <p:nvPr/>
        </p:nvGrpSpPr>
        <p:grpSpPr>
          <a:xfrm>
            <a:off x="6265763" y="5358596"/>
            <a:ext cx="186590" cy="1085739"/>
            <a:chOff x="6265763" y="5358596"/>
            <a:chExt cx="186590" cy="1085739"/>
          </a:xfrm>
        </p:grpSpPr>
        <p:cxnSp>
          <p:nvCxnSpPr>
            <p:cNvPr id="665" name="Straight Connector 664"/>
            <p:cNvCxnSpPr/>
            <p:nvPr/>
          </p:nvCxnSpPr>
          <p:spPr>
            <a:xfrm>
              <a:off x="6265763" y="5364335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310" name="AutoShape 305"/>
            <p:cNvSpPr>
              <a:spLocks noChangeArrowheads="1"/>
            </p:cNvSpPr>
            <p:nvPr/>
          </p:nvSpPr>
          <p:spPr bwMode="auto">
            <a:xfrm rot="5400000">
              <a:off x="6272353" y="5358596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030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28" name="Group 727"/>
          <p:cNvGrpSpPr/>
          <p:nvPr/>
        </p:nvGrpSpPr>
        <p:grpSpPr>
          <a:xfrm>
            <a:off x="8082390" y="6084235"/>
            <a:ext cx="189101" cy="360000"/>
            <a:chOff x="8082390" y="6084235"/>
            <a:chExt cx="189101" cy="360000"/>
          </a:xfrm>
        </p:grpSpPr>
        <p:cxnSp>
          <p:nvCxnSpPr>
            <p:cNvPr id="700" name="Straight Connector 699"/>
            <p:cNvCxnSpPr/>
            <p:nvPr/>
          </p:nvCxnSpPr>
          <p:spPr>
            <a:xfrm>
              <a:off x="8082390" y="6084235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319" name="AutoShape 314"/>
            <p:cNvSpPr>
              <a:spLocks noChangeArrowheads="1"/>
            </p:cNvSpPr>
            <p:nvPr/>
          </p:nvSpPr>
          <p:spPr bwMode="auto">
            <a:xfrm rot="5400000">
              <a:off x="8091491" y="6086956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9D498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03" name="Group 502"/>
          <p:cNvGrpSpPr/>
          <p:nvPr/>
        </p:nvGrpSpPr>
        <p:grpSpPr>
          <a:xfrm>
            <a:off x="3542808" y="5183698"/>
            <a:ext cx="186148" cy="1260637"/>
            <a:chOff x="3542808" y="5183698"/>
            <a:chExt cx="186148" cy="1260637"/>
          </a:xfrm>
        </p:grpSpPr>
        <p:cxnSp>
          <p:nvCxnSpPr>
            <p:cNvPr id="610" name="Straight Connector 609"/>
            <p:cNvCxnSpPr/>
            <p:nvPr/>
          </p:nvCxnSpPr>
          <p:spPr>
            <a:xfrm>
              <a:off x="3542808" y="5184335"/>
              <a:ext cx="0" cy="12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328" name="AutoShape 323"/>
            <p:cNvSpPr>
              <a:spLocks noChangeArrowheads="1"/>
            </p:cNvSpPr>
            <p:nvPr/>
          </p:nvSpPr>
          <p:spPr bwMode="auto">
            <a:xfrm rot="5400000">
              <a:off x="3548956" y="518369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E74F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47534" y="6070603"/>
            <a:ext cx="199280" cy="362594"/>
            <a:chOff x="347534" y="6070603"/>
            <a:chExt cx="199280" cy="362594"/>
          </a:xfrm>
        </p:grpSpPr>
        <p:sp>
          <p:nvSpPr>
            <p:cNvPr id="1290" name="AutoShape 285"/>
            <p:cNvSpPr>
              <a:spLocks noChangeArrowheads="1"/>
            </p:cNvSpPr>
            <p:nvPr/>
          </p:nvSpPr>
          <p:spPr bwMode="auto">
            <a:xfrm rot="5400000">
              <a:off x="366814" y="6070603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895" name="Straight Connector 894"/>
            <p:cNvCxnSpPr/>
            <p:nvPr/>
          </p:nvCxnSpPr>
          <p:spPr>
            <a:xfrm>
              <a:off x="347534" y="6073197"/>
              <a:ext cx="308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281" name="Group 1280"/>
          <p:cNvGrpSpPr/>
          <p:nvPr/>
        </p:nvGrpSpPr>
        <p:grpSpPr>
          <a:xfrm>
            <a:off x="2121079" y="6082341"/>
            <a:ext cx="191535" cy="360000"/>
            <a:chOff x="2121079" y="6073197"/>
            <a:chExt cx="191535" cy="360000"/>
          </a:xfrm>
        </p:grpSpPr>
        <p:sp>
          <p:nvSpPr>
            <p:cNvPr id="1295" name="AutoShape 290"/>
            <p:cNvSpPr>
              <a:spLocks noChangeArrowheads="1"/>
            </p:cNvSpPr>
            <p:nvPr/>
          </p:nvSpPr>
          <p:spPr bwMode="auto">
            <a:xfrm rot="5400000">
              <a:off x="2132614" y="607319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7933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897" name="Straight Connector 896"/>
            <p:cNvCxnSpPr/>
            <p:nvPr/>
          </p:nvCxnSpPr>
          <p:spPr>
            <a:xfrm>
              <a:off x="2121079" y="6073197"/>
              <a:ext cx="308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85" name="Group 184"/>
          <p:cNvGrpSpPr/>
          <p:nvPr/>
        </p:nvGrpSpPr>
        <p:grpSpPr>
          <a:xfrm>
            <a:off x="1806974" y="5724486"/>
            <a:ext cx="194695" cy="720000"/>
            <a:chOff x="1806974" y="5724486"/>
            <a:chExt cx="194695" cy="720000"/>
          </a:xfrm>
        </p:grpSpPr>
        <p:sp>
          <p:nvSpPr>
            <p:cNvPr id="1294" name="AutoShape 289"/>
            <p:cNvSpPr>
              <a:spLocks noChangeArrowheads="1"/>
            </p:cNvSpPr>
            <p:nvPr/>
          </p:nvSpPr>
          <p:spPr bwMode="auto">
            <a:xfrm rot="5400000">
              <a:off x="1821669" y="572595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7933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899" name="Straight Connector 898"/>
            <p:cNvCxnSpPr/>
            <p:nvPr/>
          </p:nvCxnSpPr>
          <p:spPr>
            <a:xfrm>
              <a:off x="1806974" y="5724486"/>
              <a:ext cx="308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280" name="Group 1279"/>
          <p:cNvGrpSpPr/>
          <p:nvPr/>
        </p:nvGrpSpPr>
        <p:grpSpPr>
          <a:xfrm>
            <a:off x="1984602" y="5900541"/>
            <a:ext cx="194198" cy="541800"/>
            <a:chOff x="1984602" y="5891397"/>
            <a:chExt cx="194198" cy="541800"/>
          </a:xfrm>
        </p:grpSpPr>
        <p:sp>
          <p:nvSpPr>
            <p:cNvPr id="1297" name="AutoShape 292"/>
            <p:cNvSpPr>
              <a:spLocks noChangeArrowheads="1"/>
            </p:cNvSpPr>
            <p:nvPr/>
          </p:nvSpPr>
          <p:spPr bwMode="auto">
            <a:xfrm rot="5400000">
              <a:off x="1998800" y="589139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7933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900" name="Straight Connector 899"/>
            <p:cNvCxnSpPr/>
            <p:nvPr/>
          </p:nvCxnSpPr>
          <p:spPr>
            <a:xfrm>
              <a:off x="1984602" y="5893197"/>
              <a:ext cx="308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454" name="Group 453"/>
          <p:cNvGrpSpPr/>
          <p:nvPr/>
        </p:nvGrpSpPr>
        <p:grpSpPr>
          <a:xfrm>
            <a:off x="3274091" y="5184195"/>
            <a:ext cx="189611" cy="1260000"/>
            <a:chOff x="3274091" y="5184195"/>
            <a:chExt cx="189611" cy="1260000"/>
          </a:xfrm>
        </p:grpSpPr>
        <p:sp>
          <p:nvSpPr>
            <p:cNvPr id="561" name="AutoShape 4"/>
            <p:cNvSpPr>
              <a:spLocks noChangeArrowheads="1"/>
            </p:cNvSpPr>
            <p:nvPr/>
          </p:nvSpPr>
          <p:spPr bwMode="auto">
            <a:xfrm rot="5400000">
              <a:off x="3283702" y="518909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93C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80" name="Straight Connector 579"/>
            <p:cNvCxnSpPr/>
            <p:nvPr/>
          </p:nvCxnSpPr>
          <p:spPr>
            <a:xfrm>
              <a:off x="3274091" y="5184195"/>
              <a:ext cx="308" cy="12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497" name="Group 496"/>
          <p:cNvGrpSpPr/>
          <p:nvPr/>
        </p:nvGrpSpPr>
        <p:grpSpPr>
          <a:xfrm>
            <a:off x="2783776" y="5904335"/>
            <a:ext cx="191248" cy="540000"/>
            <a:chOff x="2783776" y="5904335"/>
            <a:chExt cx="191248" cy="540000"/>
          </a:xfrm>
        </p:grpSpPr>
        <p:sp>
          <p:nvSpPr>
            <p:cNvPr id="1337" name="AutoShape 332"/>
            <p:cNvSpPr>
              <a:spLocks noChangeArrowheads="1"/>
            </p:cNvSpPr>
            <p:nvPr/>
          </p:nvSpPr>
          <p:spPr bwMode="auto">
            <a:xfrm rot="5400000">
              <a:off x="2795024" y="5906956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30C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81" name="Straight Connector 580"/>
            <p:cNvCxnSpPr/>
            <p:nvPr/>
          </p:nvCxnSpPr>
          <p:spPr>
            <a:xfrm>
              <a:off x="2783776" y="5904335"/>
              <a:ext cx="308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496" name="Group 495"/>
          <p:cNvGrpSpPr/>
          <p:nvPr/>
        </p:nvGrpSpPr>
        <p:grpSpPr>
          <a:xfrm>
            <a:off x="2932424" y="6084335"/>
            <a:ext cx="192568" cy="360000"/>
            <a:chOff x="2932424" y="6084335"/>
            <a:chExt cx="192568" cy="360000"/>
          </a:xfrm>
        </p:grpSpPr>
        <p:sp>
          <p:nvSpPr>
            <p:cNvPr id="1338" name="AutoShape 333"/>
            <p:cNvSpPr>
              <a:spLocks noChangeArrowheads="1"/>
            </p:cNvSpPr>
            <p:nvPr/>
          </p:nvSpPr>
          <p:spPr bwMode="auto">
            <a:xfrm rot="5400000">
              <a:off x="2944992" y="608992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30C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82" name="Straight Connector 581"/>
            <p:cNvCxnSpPr/>
            <p:nvPr/>
          </p:nvCxnSpPr>
          <p:spPr>
            <a:xfrm>
              <a:off x="2932424" y="6084335"/>
              <a:ext cx="308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285" name="Group 1284"/>
          <p:cNvGrpSpPr/>
          <p:nvPr/>
        </p:nvGrpSpPr>
        <p:grpSpPr>
          <a:xfrm>
            <a:off x="2659645" y="5724335"/>
            <a:ext cx="192174" cy="720000"/>
            <a:chOff x="2659645" y="5724335"/>
            <a:chExt cx="192174" cy="720000"/>
          </a:xfrm>
        </p:grpSpPr>
        <p:sp>
          <p:nvSpPr>
            <p:cNvPr id="1332" name="AutoShape 327"/>
            <p:cNvSpPr>
              <a:spLocks noChangeArrowheads="1"/>
            </p:cNvSpPr>
            <p:nvPr/>
          </p:nvSpPr>
          <p:spPr bwMode="auto">
            <a:xfrm rot="5400000">
              <a:off x="2671819" y="572913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E46C0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83" name="Straight Connector 582"/>
            <p:cNvCxnSpPr/>
            <p:nvPr/>
          </p:nvCxnSpPr>
          <p:spPr>
            <a:xfrm>
              <a:off x="2659645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07" name="Group 706"/>
          <p:cNvGrpSpPr/>
          <p:nvPr/>
        </p:nvGrpSpPr>
        <p:grpSpPr>
          <a:xfrm>
            <a:off x="6431494" y="5900541"/>
            <a:ext cx="186627" cy="543794"/>
            <a:chOff x="6431494" y="5900541"/>
            <a:chExt cx="186627" cy="543794"/>
          </a:xfrm>
        </p:grpSpPr>
        <p:cxnSp>
          <p:nvCxnSpPr>
            <p:cNvPr id="667" name="Straight Connector 666"/>
            <p:cNvCxnSpPr/>
            <p:nvPr/>
          </p:nvCxnSpPr>
          <p:spPr>
            <a:xfrm>
              <a:off x="6431494" y="590433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306" name="AutoShape 301"/>
            <p:cNvSpPr>
              <a:spLocks noChangeArrowheads="1"/>
            </p:cNvSpPr>
            <p:nvPr/>
          </p:nvSpPr>
          <p:spPr bwMode="auto">
            <a:xfrm rot="5400000">
              <a:off x="6438121" y="59005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604A7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00" name="Group 499"/>
          <p:cNvGrpSpPr/>
          <p:nvPr/>
        </p:nvGrpSpPr>
        <p:grpSpPr>
          <a:xfrm>
            <a:off x="3344269" y="5365643"/>
            <a:ext cx="186888" cy="1080000"/>
            <a:chOff x="3344269" y="5365643"/>
            <a:chExt cx="186888" cy="1080000"/>
          </a:xfrm>
        </p:grpSpPr>
        <p:cxnSp>
          <p:nvCxnSpPr>
            <p:cNvPr id="898" name="Straight Connector 897"/>
            <p:cNvCxnSpPr/>
            <p:nvPr/>
          </p:nvCxnSpPr>
          <p:spPr>
            <a:xfrm>
              <a:off x="3344269" y="5365643"/>
              <a:ext cx="308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304" name="AutoShape 299"/>
            <p:cNvSpPr>
              <a:spLocks noChangeArrowheads="1"/>
            </p:cNvSpPr>
            <p:nvPr/>
          </p:nvSpPr>
          <p:spPr bwMode="auto">
            <a:xfrm rot="5400000">
              <a:off x="3351157" y="536687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1343" name="Group 1342"/>
          <p:cNvGrpSpPr/>
          <p:nvPr/>
        </p:nvGrpSpPr>
        <p:grpSpPr>
          <a:xfrm>
            <a:off x="3482736" y="6228335"/>
            <a:ext cx="191220" cy="216000"/>
            <a:chOff x="3660700" y="5904335"/>
            <a:chExt cx="191220" cy="216000"/>
          </a:xfrm>
        </p:grpSpPr>
        <p:sp>
          <p:nvSpPr>
            <p:cNvPr id="568" name="AutoShape 11"/>
            <p:cNvSpPr>
              <a:spLocks noChangeArrowheads="1"/>
            </p:cNvSpPr>
            <p:nvPr/>
          </p:nvSpPr>
          <p:spPr bwMode="auto">
            <a:xfrm rot="5400000">
              <a:off x="3671920" y="5907672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604A7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85" name="Straight Connector 584"/>
            <p:cNvCxnSpPr/>
            <p:nvPr/>
          </p:nvCxnSpPr>
          <p:spPr>
            <a:xfrm>
              <a:off x="3660700" y="5904335"/>
              <a:ext cx="387" cy="216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342" name="Group 1341"/>
          <p:cNvGrpSpPr/>
          <p:nvPr/>
        </p:nvGrpSpPr>
        <p:grpSpPr>
          <a:xfrm>
            <a:off x="3467679" y="6084335"/>
            <a:ext cx="185933" cy="360000"/>
            <a:chOff x="3969099" y="5855233"/>
            <a:chExt cx="185933" cy="360000"/>
          </a:xfrm>
        </p:grpSpPr>
        <p:sp>
          <p:nvSpPr>
            <p:cNvPr id="1339" name="AutoShape 334"/>
            <p:cNvSpPr>
              <a:spLocks noChangeArrowheads="1"/>
            </p:cNvSpPr>
            <p:nvPr/>
          </p:nvSpPr>
          <p:spPr bwMode="auto">
            <a:xfrm rot="5400000">
              <a:off x="3975032" y="5858560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30C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87" name="Straight Connector 586"/>
            <p:cNvCxnSpPr/>
            <p:nvPr/>
          </p:nvCxnSpPr>
          <p:spPr>
            <a:xfrm>
              <a:off x="3969099" y="5855233"/>
              <a:ext cx="387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498" name="Group 497"/>
          <p:cNvGrpSpPr/>
          <p:nvPr/>
        </p:nvGrpSpPr>
        <p:grpSpPr>
          <a:xfrm>
            <a:off x="2510017" y="6084295"/>
            <a:ext cx="194775" cy="360000"/>
            <a:chOff x="2510017" y="6084295"/>
            <a:chExt cx="194775" cy="360000"/>
          </a:xfrm>
        </p:grpSpPr>
        <p:sp>
          <p:nvSpPr>
            <p:cNvPr id="1309" name="AutoShape 304"/>
            <p:cNvSpPr>
              <a:spLocks noChangeArrowheads="1"/>
            </p:cNvSpPr>
            <p:nvPr/>
          </p:nvSpPr>
          <p:spPr bwMode="auto">
            <a:xfrm rot="5400000">
              <a:off x="2524792" y="608886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030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89" name="Straight Connector 588"/>
            <p:cNvCxnSpPr/>
            <p:nvPr/>
          </p:nvCxnSpPr>
          <p:spPr>
            <a:xfrm>
              <a:off x="2510017" y="6084295"/>
              <a:ext cx="387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495" name="Group 494"/>
          <p:cNvGrpSpPr/>
          <p:nvPr/>
        </p:nvGrpSpPr>
        <p:grpSpPr>
          <a:xfrm>
            <a:off x="3382555" y="5724335"/>
            <a:ext cx="190024" cy="720000"/>
            <a:chOff x="3382555" y="5724335"/>
            <a:chExt cx="190024" cy="720000"/>
          </a:xfrm>
        </p:grpSpPr>
        <p:sp>
          <p:nvSpPr>
            <p:cNvPr id="1305" name="AutoShape 300"/>
            <p:cNvSpPr>
              <a:spLocks noChangeArrowheads="1"/>
            </p:cNvSpPr>
            <p:nvPr/>
          </p:nvSpPr>
          <p:spPr bwMode="auto">
            <a:xfrm rot="5400000">
              <a:off x="3392579" y="5726694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604A7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90" name="Straight Connector 589"/>
            <p:cNvCxnSpPr/>
            <p:nvPr/>
          </p:nvCxnSpPr>
          <p:spPr>
            <a:xfrm>
              <a:off x="3382555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494" name="Group 493"/>
          <p:cNvGrpSpPr/>
          <p:nvPr/>
        </p:nvGrpSpPr>
        <p:grpSpPr>
          <a:xfrm>
            <a:off x="3360787" y="5544235"/>
            <a:ext cx="192915" cy="900000"/>
            <a:chOff x="3360787" y="5544235"/>
            <a:chExt cx="192915" cy="900000"/>
          </a:xfrm>
        </p:grpSpPr>
        <p:sp>
          <p:nvSpPr>
            <p:cNvPr id="562" name="AutoShape 5"/>
            <p:cNvSpPr>
              <a:spLocks noChangeArrowheads="1"/>
            </p:cNvSpPr>
            <p:nvPr/>
          </p:nvSpPr>
          <p:spPr bwMode="auto">
            <a:xfrm rot="5400000">
              <a:off x="3373702" y="5548020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E74F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93" name="Straight Connector 592"/>
            <p:cNvCxnSpPr/>
            <p:nvPr/>
          </p:nvCxnSpPr>
          <p:spPr>
            <a:xfrm>
              <a:off x="3360787" y="5544235"/>
              <a:ext cx="387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341" name="Group 1340"/>
          <p:cNvGrpSpPr/>
          <p:nvPr/>
        </p:nvGrpSpPr>
        <p:grpSpPr>
          <a:xfrm>
            <a:off x="3446875" y="5904335"/>
            <a:ext cx="190068" cy="540000"/>
            <a:chOff x="3446875" y="5904335"/>
            <a:chExt cx="190068" cy="540000"/>
          </a:xfrm>
        </p:grpSpPr>
        <p:cxnSp>
          <p:nvCxnSpPr>
            <p:cNvPr id="592" name="Straight Connector 591"/>
            <p:cNvCxnSpPr/>
            <p:nvPr/>
          </p:nvCxnSpPr>
          <p:spPr>
            <a:xfrm>
              <a:off x="3446875" y="5904335"/>
              <a:ext cx="387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594" name="AutoShape 333"/>
            <p:cNvSpPr>
              <a:spLocks noChangeArrowheads="1"/>
            </p:cNvSpPr>
            <p:nvPr/>
          </p:nvSpPr>
          <p:spPr bwMode="auto">
            <a:xfrm rot="5400000">
              <a:off x="3456943" y="590433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30C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99" name="Group 498"/>
          <p:cNvGrpSpPr/>
          <p:nvPr/>
        </p:nvGrpSpPr>
        <p:grpSpPr>
          <a:xfrm>
            <a:off x="2258476" y="6191878"/>
            <a:ext cx="190919" cy="252000"/>
            <a:chOff x="2258476" y="6191878"/>
            <a:chExt cx="190919" cy="252000"/>
          </a:xfrm>
        </p:grpSpPr>
        <p:cxnSp>
          <p:nvCxnSpPr>
            <p:cNvPr id="588" name="Straight Connector 587"/>
            <p:cNvCxnSpPr/>
            <p:nvPr/>
          </p:nvCxnSpPr>
          <p:spPr>
            <a:xfrm>
              <a:off x="2258476" y="6191878"/>
              <a:ext cx="387" cy="252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595" name="AutoShape 292"/>
            <p:cNvSpPr>
              <a:spLocks noChangeArrowheads="1"/>
            </p:cNvSpPr>
            <p:nvPr/>
          </p:nvSpPr>
          <p:spPr bwMode="auto">
            <a:xfrm rot="5400000">
              <a:off x="2269395" y="619195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7933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05" name="Group 504"/>
          <p:cNvGrpSpPr/>
          <p:nvPr/>
        </p:nvGrpSpPr>
        <p:grpSpPr>
          <a:xfrm>
            <a:off x="3706455" y="5544335"/>
            <a:ext cx="188359" cy="900000"/>
            <a:chOff x="3706455" y="5544335"/>
            <a:chExt cx="188359" cy="900000"/>
          </a:xfrm>
        </p:grpSpPr>
        <p:sp>
          <p:nvSpPr>
            <p:cNvPr id="1292" name="AutoShape 287"/>
            <p:cNvSpPr>
              <a:spLocks noChangeArrowheads="1"/>
            </p:cNvSpPr>
            <p:nvPr/>
          </p:nvSpPr>
          <p:spPr bwMode="auto">
            <a:xfrm rot="5400000">
              <a:off x="3714814" y="5548020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12" name="Straight Connector 611"/>
            <p:cNvCxnSpPr/>
            <p:nvPr/>
          </p:nvCxnSpPr>
          <p:spPr>
            <a:xfrm>
              <a:off x="3706455" y="554433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07" name="Group 506"/>
          <p:cNvGrpSpPr/>
          <p:nvPr/>
        </p:nvGrpSpPr>
        <p:grpSpPr>
          <a:xfrm>
            <a:off x="3896925" y="5902341"/>
            <a:ext cx="191028" cy="541994"/>
            <a:chOff x="3896925" y="5902341"/>
            <a:chExt cx="191028" cy="541994"/>
          </a:xfrm>
        </p:grpSpPr>
        <p:sp>
          <p:nvSpPr>
            <p:cNvPr id="578" name="AutoShape 21"/>
            <p:cNvSpPr>
              <a:spLocks noChangeArrowheads="1"/>
            </p:cNvSpPr>
            <p:nvPr/>
          </p:nvSpPr>
          <p:spPr bwMode="auto">
            <a:xfrm rot="5400000">
              <a:off x="3907953" y="59023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A92A8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13" name="Straight Connector 612"/>
            <p:cNvCxnSpPr/>
            <p:nvPr/>
          </p:nvCxnSpPr>
          <p:spPr>
            <a:xfrm>
              <a:off x="3896925" y="590433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06" name="Group 505"/>
          <p:cNvGrpSpPr/>
          <p:nvPr/>
        </p:nvGrpSpPr>
        <p:grpSpPr>
          <a:xfrm>
            <a:off x="3806915" y="5720541"/>
            <a:ext cx="192896" cy="723794"/>
            <a:chOff x="3806915" y="5720541"/>
            <a:chExt cx="192896" cy="723794"/>
          </a:xfrm>
        </p:grpSpPr>
        <p:sp>
          <p:nvSpPr>
            <p:cNvPr id="579" name="AutoShape 22"/>
            <p:cNvSpPr>
              <a:spLocks noChangeArrowheads="1"/>
            </p:cNvSpPr>
            <p:nvPr/>
          </p:nvSpPr>
          <p:spPr bwMode="auto">
            <a:xfrm rot="5400000">
              <a:off x="3819811" y="57205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D00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FFD00B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14" name="Straight Connector 613"/>
            <p:cNvCxnSpPr/>
            <p:nvPr/>
          </p:nvCxnSpPr>
          <p:spPr>
            <a:xfrm>
              <a:off x="3806915" y="5724335"/>
              <a:ext cx="0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10" name="Group 509"/>
          <p:cNvGrpSpPr/>
          <p:nvPr/>
        </p:nvGrpSpPr>
        <p:grpSpPr>
          <a:xfrm>
            <a:off x="4117378" y="5363647"/>
            <a:ext cx="191860" cy="1080568"/>
            <a:chOff x="4117378" y="5363647"/>
            <a:chExt cx="191860" cy="1080568"/>
          </a:xfrm>
        </p:grpSpPr>
        <p:sp>
          <p:nvSpPr>
            <p:cNvPr id="570" name="AutoShape 13"/>
            <p:cNvSpPr>
              <a:spLocks noChangeArrowheads="1"/>
            </p:cNvSpPr>
            <p:nvPr/>
          </p:nvSpPr>
          <p:spPr bwMode="auto">
            <a:xfrm rot="5400000">
              <a:off x="4129238" y="536364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604A7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17" name="Straight Connector 616"/>
            <p:cNvCxnSpPr/>
            <p:nvPr/>
          </p:nvCxnSpPr>
          <p:spPr>
            <a:xfrm>
              <a:off x="4117378" y="5364215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11" name="Group 510"/>
          <p:cNvGrpSpPr/>
          <p:nvPr/>
        </p:nvGrpSpPr>
        <p:grpSpPr>
          <a:xfrm>
            <a:off x="4166955" y="5544335"/>
            <a:ext cx="186935" cy="900000"/>
            <a:chOff x="4166955" y="5544335"/>
            <a:chExt cx="186935" cy="900000"/>
          </a:xfrm>
        </p:grpSpPr>
        <p:sp>
          <p:nvSpPr>
            <p:cNvPr id="1333" name="AutoShape 328"/>
            <p:cNvSpPr>
              <a:spLocks noChangeArrowheads="1"/>
            </p:cNvSpPr>
            <p:nvPr/>
          </p:nvSpPr>
          <p:spPr bwMode="auto">
            <a:xfrm rot="5400000">
              <a:off x="4173890" y="554433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18" name="Straight Connector 617"/>
            <p:cNvCxnSpPr/>
            <p:nvPr/>
          </p:nvCxnSpPr>
          <p:spPr>
            <a:xfrm>
              <a:off x="4166955" y="554433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45" name="Group 544"/>
          <p:cNvGrpSpPr/>
          <p:nvPr/>
        </p:nvGrpSpPr>
        <p:grpSpPr>
          <a:xfrm>
            <a:off x="4301970" y="5903117"/>
            <a:ext cx="190986" cy="541218"/>
            <a:chOff x="4301970" y="5903117"/>
            <a:chExt cx="190986" cy="541218"/>
          </a:xfrm>
        </p:grpSpPr>
        <p:sp>
          <p:nvSpPr>
            <p:cNvPr id="576" name="AutoShape 19"/>
            <p:cNvSpPr>
              <a:spLocks noChangeArrowheads="1"/>
            </p:cNvSpPr>
            <p:nvPr/>
          </p:nvSpPr>
          <p:spPr bwMode="auto">
            <a:xfrm rot="5400000">
              <a:off x="4312956" y="590311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19" name="Straight Connector 618"/>
            <p:cNvCxnSpPr/>
            <p:nvPr/>
          </p:nvCxnSpPr>
          <p:spPr>
            <a:xfrm>
              <a:off x="4301970" y="590433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46" name="Group 545"/>
          <p:cNvGrpSpPr/>
          <p:nvPr/>
        </p:nvGrpSpPr>
        <p:grpSpPr>
          <a:xfrm>
            <a:off x="4329402" y="6084335"/>
            <a:ext cx="189387" cy="360000"/>
            <a:chOff x="4329402" y="6084335"/>
            <a:chExt cx="189387" cy="360000"/>
          </a:xfrm>
        </p:grpSpPr>
        <p:sp>
          <p:nvSpPr>
            <p:cNvPr id="571" name="AutoShape 14"/>
            <p:cNvSpPr>
              <a:spLocks noChangeArrowheads="1"/>
            </p:cNvSpPr>
            <p:nvPr/>
          </p:nvSpPr>
          <p:spPr bwMode="auto">
            <a:xfrm rot="5400000">
              <a:off x="4338789" y="608744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21" name="Straight Connector 620"/>
            <p:cNvCxnSpPr/>
            <p:nvPr/>
          </p:nvCxnSpPr>
          <p:spPr>
            <a:xfrm>
              <a:off x="4329402" y="6084335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44" name="Group 543"/>
          <p:cNvGrpSpPr/>
          <p:nvPr/>
        </p:nvGrpSpPr>
        <p:grpSpPr>
          <a:xfrm>
            <a:off x="4275253" y="5724335"/>
            <a:ext cx="189809" cy="720000"/>
            <a:chOff x="4275253" y="5724335"/>
            <a:chExt cx="189809" cy="720000"/>
          </a:xfrm>
        </p:grpSpPr>
        <p:cxnSp>
          <p:nvCxnSpPr>
            <p:cNvPr id="620" name="Straight Connector 619"/>
            <p:cNvCxnSpPr/>
            <p:nvPr/>
          </p:nvCxnSpPr>
          <p:spPr>
            <a:xfrm>
              <a:off x="4275253" y="5724335"/>
              <a:ext cx="0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22" name="AutoShape 13"/>
            <p:cNvSpPr>
              <a:spLocks noChangeArrowheads="1"/>
            </p:cNvSpPr>
            <p:nvPr/>
          </p:nvSpPr>
          <p:spPr bwMode="auto">
            <a:xfrm rot="5400000">
              <a:off x="4285062" y="5728020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47" name="Group 546"/>
          <p:cNvGrpSpPr/>
          <p:nvPr/>
        </p:nvGrpSpPr>
        <p:grpSpPr>
          <a:xfrm>
            <a:off x="4350117" y="6262341"/>
            <a:ext cx="188501" cy="181994"/>
            <a:chOff x="4350117" y="6262341"/>
            <a:chExt cx="188501" cy="181994"/>
          </a:xfrm>
        </p:grpSpPr>
        <p:sp>
          <p:nvSpPr>
            <p:cNvPr id="560" name="AutoShape 3"/>
            <p:cNvSpPr>
              <a:spLocks noChangeArrowheads="1"/>
            </p:cNvSpPr>
            <p:nvPr/>
          </p:nvSpPr>
          <p:spPr bwMode="auto">
            <a:xfrm rot="5400000">
              <a:off x="4358618" y="62623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24" name="Straight Connector 623"/>
            <p:cNvCxnSpPr/>
            <p:nvPr/>
          </p:nvCxnSpPr>
          <p:spPr>
            <a:xfrm>
              <a:off x="4350117" y="6264335"/>
              <a:ext cx="0" cy="1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30" name="Group 729"/>
          <p:cNvGrpSpPr/>
          <p:nvPr/>
        </p:nvGrpSpPr>
        <p:grpSpPr>
          <a:xfrm>
            <a:off x="8442430" y="5900541"/>
            <a:ext cx="193347" cy="543794"/>
            <a:chOff x="8442430" y="5900541"/>
            <a:chExt cx="193347" cy="543794"/>
          </a:xfrm>
        </p:grpSpPr>
        <p:sp>
          <p:nvSpPr>
            <p:cNvPr id="1320" name="AutoShape 315"/>
            <p:cNvSpPr>
              <a:spLocks noChangeArrowheads="1"/>
            </p:cNvSpPr>
            <p:nvPr/>
          </p:nvSpPr>
          <p:spPr bwMode="auto">
            <a:xfrm rot="5400000">
              <a:off x="8455777" y="59005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9D498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36" name="Straight Connector 635"/>
            <p:cNvCxnSpPr/>
            <p:nvPr/>
          </p:nvCxnSpPr>
          <p:spPr>
            <a:xfrm>
              <a:off x="8442430" y="590433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56" name="Group 555"/>
          <p:cNvGrpSpPr/>
          <p:nvPr/>
        </p:nvGrpSpPr>
        <p:grpSpPr>
          <a:xfrm>
            <a:off x="5022050" y="5902341"/>
            <a:ext cx="188878" cy="541914"/>
            <a:chOff x="5022050" y="5902341"/>
            <a:chExt cx="188878" cy="541914"/>
          </a:xfrm>
        </p:grpSpPr>
        <p:sp>
          <p:nvSpPr>
            <p:cNvPr id="1323" name="AutoShape 318"/>
            <p:cNvSpPr>
              <a:spLocks noChangeArrowheads="1"/>
            </p:cNvSpPr>
            <p:nvPr/>
          </p:nvSpPr>
          <p:spPr bwMode="auto">
            <a:xfrm rot="5400000">
              <a:off x="5030928" y="59023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9D498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44" name="Straight Connector 643"/>
            <p:cNvCxnSpPr/>
            <p:nvPr/>
          </p:nvCxnSpPr>
          <p:spPr>
            <a:xfrm>
              <a:off x="5022050" y="590425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55" name="Group 554"/>
          <p:cNvGrpSpPr/>
          <p:nvPr/>
        </p:nvGrpSpPr>
        <p:grpSpPr>
          <a:xfrm>
            <a:off x="4932040" y="5724255"/>
            <a:ext cx="193651" cy="720000"/>
            <a:chOff x="4932040" y="5724255"/>
            <a:chExt cx="193651" cy="720000"/>
          </a:xfrm>
        </p:grpSpPr>
        <p:sp>
          <p:nvSpPr>
            <p:cNvPr id="558" name="AutoShape 1"/>
            <p:cNvSpPr>
              <a:spLocks noChangeArrowheads="1"/>
            </p:cNvSpPr>
            <p:nvPr/>
          </p:nvSpPr>
          <p:spPr bwMode="auto">
            <a:xfrm rot="5400000">
              <a:off x="4945691" y="5726694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45" name="Straight Connector 644"/>
            <p:cNvCxnSpPr/>
            <p:nvPr/>
          </p:nvCxnSpPr>
          <p:spPr>
            <a:xfrm>
              <a:off x="4932040" y="5724255"/>
              <a:ext cx="0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57" name="Group 556"/>
          <p:cNvGrpSpPr/>
          <p:nvPr/>
        </p:nvGrpSpPr>
        <p:grpSpPr>
          <a:xfrm>
            <a:off x="5306369" y="5366875"/>
            <a:ext cx="187622" cy="1082263"/>
            <a:chOff x="5306369" y="5366875"/>
            <a:chExt cx="187622" cy="1082263"/>
          </a:xfrm>
        </p:grpSpPr>
        <p:sp>
          <p:nvSpPr>
            <p:cNvPr id="566" name="AutoShape 9"/>
            <p:cNvSpPr>
              <a:spLocks noChangeArrowheads="1"/>
            </p:cNvSpPr>
            <p:nvPr/>
          </p:nvSpPr>
          <p:spPr bwMode="auto">
            <a:xfrm rot="5400000">
              <a:off x="5313991" y="536687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47" name="Straight Connector 646"/>
            <p:cNvCxnSpPr/>
            <p:nvPr/>
          </p:nvCxnSpPr>
          <p:spPr>
            <a:xfrm>
              <a:off x="5306369" y="5369138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99" name="Group 598"/>
          <p:cNvGrpSpPr/>
          <p:nvPr/>
        </p:nvGrpSpPr>
        <p:grpSpPr>
          <a:xfrm>
            <a:off x="5637831" y="6089258"/>
            <a:ext cx="189170" cy="360000"/>
            <a:chOff x="5637831" y="6089258"/>
            <a:chExt cx="189170" cy="360000"/>
          </a:xfrm>
        </p:grpSpPr>
        <p:sp>
          <p:nvSpPr>
            <p:cNvPr id="1311" name="AutoShape 306"/>
            <p:cNvSpPr>
              <a:spLocks noChangeArrowheads="1"/>
            </p:cNvSpPr>
            <p:nvPr/>
          </p:nvSpPr>
          <p:spPr bwMode="auto">
            <a:xfrm rot="5400000">
              <a:off x="5647001" y="608992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030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50" name="Straight Connector 649"/>
            <p:cNvCxnSpPr/>
            <p:nvPr/>
          </p:nvCxnSpPr>
          <p:spPr>
            <a:xfrm>
              <a:off x="5637831" y="6089258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97" name="Group 596"/>
          <p:cNvGrpSpPr/>
          <p:nvPr/>
        </p:nvGrpSpPr>
        <p:grpSpPr>
          <a:xfrm>
            <a:off x="5487055" y="5722193"/>
            <a:ext cx="187564" cy="722142"/>
            <a:chOff x="5487055" y="5722193"/>
            <a:chExt cx="187564" cy="722142"/>
          </a:xfrm>
        </p:grpSpPr>
        <p:cxnSp>
          <p:nvCxnSpPr>
            <p:cNvPr id="646" name="Straight Connector 645"/>
            <p:cNvCxnSpPr/>
            <p:nvPr/>
          </p:nvCxnSpPr>
          <p:spPr>
            <a:xfrm>
              <a:off x="5487055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51" name="AutoShape 313"/>
            <p:cNvSpPr>
              <a:spLocks noChangeArrowheads="1"/>
            </p:cNvSpPr>
            <p:nvPr/>
          </p:nvSpPr>
          <p:spPr bwMode="auto">
            <a:xfrm rot="5400000">
              <a:off x="5494619" y="5722193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98" name="Group 597"/>
          <p:cNvGrpSpPr/>
          <p:nvPr/>
        </p:nvGrpSpPr>
        <p:grpSpPr>
          <a:xfrm>
            <a:off x="5561996" y="5909258"/>
            <a:ext cx="190270" cy="540000"/>
            <a:chOff x="5561996" y="5909258"/>
            <a:chExt cx="190270" cy="540000"/>
          </a:xfrm>
        </p:grpSpPr>
        <p:cxnSp>
          <p:nvCxnSpPr>
            <p:cNvPr id="649" name="Straight Connector 648"/>
            <p:cNvCxnSpPr/>
            <p:nvPr/>
          </p:nvCxnSpPr>
          <p:spPr>
            <a:xfrm>
              <a:off x="5561996" y="5909258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52" name="AutoShape 16"/>
            <p:cNvSpPr>
              <a:spLocks noChangeArrowheads="1"/>
            </p:cNvSpPr>
            <p:nvPr/>
          </p:nvSpPr>
          <p:spPr bwMode="auto">
            <a:xfrm rot="5400000">
              <a:off x="5572266" y="591213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5A702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604" name="Group 603"/>
          <p:cNvGrpSpPr/>
          <p:nvPr/>
        </p:nvGrpSpPr>
        <p:grpSpPr>
          <a:xfrm>
            <a:off x="6048930" y="5724335"/>
            <a:ext cx="188638" cy="720000"/>
            <a:chOff x="6048930" y="5724335"/>
            <a:chExt cx="188638" cy="720000"/>
          </a:xfrm>
        </p:grpSpPr>
        <p:sp>
          <p:nvSpPr>
            <p:cNvPr id="563" name="AutoShape 6"/>
            <p:cNvSpPr>
              <a:spLocks noChangeArrowheads="1"/>
            </p:cNvSpPr>
            <p:nvPr/>
          </p:nvSpPr>
          <p:spPr bwMode="auto">
            <a:xfrm rot="5400000">
              <a:off x="6057568" y="572635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53" name="Straight Connector 652"/>
            <p:cNvCxnSpPr/>
            <p:nvPr/>
          </p:nvCxnSpPr>
          <p:spPr>
            <a:xfrm>
              <a:off x="6048930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600" name="Group 599"/>
          <p:cNvGrpSpPr/>
          <p:nvPr/>
        </p:nvGrpSpPr>
        <p:grpSpPr>
          <a:xfrm>
            <a:off x="5917387" y="5005643"/>
            <a:ext cx="186537" cy="1440000"/>
            <a:chOff x="5917387" y="5005643"/>
            <a:chExt cx="186537" cy="1440000"/>
          </a:xfrm>
        </p:grpSpPr>
        <p:sp>
          <p:nvSpPr>
            <p:cNvPr id="1313" name="AutoShape 308"/>
            <p:cNvSpPr>
              <a:spLocks noChangeArrowheads="1"/>
            </p:cNvSpPr>
            <p:nvPr/>
          </p:nvSpPr>
          <p:spPr bwMode="auto">
            <a:xfrm rot="5400000">
              <a:off x="5923924" y="500753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030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54" name="Straight Connector 653"/>
            <p:cNvCxnSpPr/>
            <p:nvPr/>
          </p:nvCxnSpPr>
          <p:spPr>
            <a:xfrm>
              <a:off x="5917387" y="5005643"/>
              <a:ext cx="0" cy="14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602" name="Group 601"/>
          <p:cNvGrpSpPr/>
          <p:nvPr/>
        </p:nvGrpSpPr>
        <p:grpSpPr>
          <a:xfrm>
            <a:off x="5995733" y="5364537"/>
            <a:ext cx="188332" cy="1080986"/>
            <a:chOff x="5995733" y="5364537"/>
            <a:chExt cx="188332" cy="1080986"/>
          </a:xfrm>
        </p:grpSpPr>
        <p:sp>
          <p:nvSpPr>
            <p:cNvPr id="1315" name="AutoShape 310"/>
            <p:cNvSpPr>
              <a:spLocks noChangeArrowheads="1"/>
            </p:cNvSpPr>
            <p:nvPr/>
          </p:nvSpPr>
          <p:spPr bwMode="auto">
            <a:xfrm rot="5400000">
              <a:off x="6004065" y="536453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186A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56" name="Straight Connector 655"/>
            <p:cNvCxnSpPr/>
            <p:nvPr/>
          </p:nvCxnSpPr>
          <p:spPr>
            <a:xfrm>
              <a:off x="5995733" y="5365523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603" name="Group 602"/>
          <p:cNvGrpSpPr/>
          <p:nvPr/>
        </p:nvGrpSpPr>
        <p:grpSpPr>
          <a:xfrm>
            <a:off x="6026449" y="5542572"/>
            <a:ext cx="187067" cy="903071"/>
            <a:chOff x="6026449" y="5542572"/>
            <a:chExt cx="187067" cy="903071"/>
          </a:xfrm>
        </p:grpSpPr>
        <p:sp>
          <p:nvSpPr>
            <p:cNvPr id="1312" name="AutoShape 307"/>
            <p:cNvSpPr>
              <a:spLocks noChangeArrowheads="1"/>
            </p:cNvSpPr>
            <p:nvPr/>
          </p:nvSpPr>
          <p:spPr bwMode="auto">
            <a:xfrm rot="5400000">
              <a:off x="6033516" y="5542572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030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57" name="Straight Connector 656"/>
            <p:cNvCxnSpPr/>
            <p:nvPr/>
          </p:nvCxnSpPr>
          <p:spPr>
            <a:xfrm>
              <a:off x="6026449" y="5545643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605" name="Group 604"/>
          <p:cNvGrpSpPr/>
          <p:nvPr/>
        </p:nvGrpSpPr>
        <p:grpSpPr>
          <a:xfrm>
            <a:off x="6071454" y="5904892"/>
            <a:ext cx="192375" cy="540751"/>
            <a:chOff x="6071454" y="5904892"/>
            <a:chExt cx="192375" cy="540751"/>
          </a:xfrm>
        </p:grpSpPr>
        <p:sp>
          <p:nvSpPr>
            <p:cNvPr id="1326" name="AutoShape 321"/>
            <p:cNvSpPr>
              <a:spLocks noChangeArrowheads="1"/>
            </p:cNvSpPr>
            <p:nvPr/>
          </p:nvSpPr>
          <p:spPr bwMode="auto">
            <a:xfrm rot="5400000">
              <a:off x="6083829" y="5904892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DED8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58" name="Straight Connector 657"/>
            <p:cNvCxnSpPr/>
            <p:nvPr/>
          </p:nvCxnSpPr>
          <p:spPr>
            <a:xfrm>
              <a:off x="6071454" y="5905643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601" name="Group 600"/>
          <p:cNvGrpSpPr/>
          <p:nvPr/>
        </p:nvGrpSpPr>
        <p:grpSpPr>
          <a:xfrm>
            <a:off x="5967155" y="5185643"/>
            <a:ext cx="187664" cy="1260000"/>
            <a:chOff x="5967155" y="5185643"/>
            <a:chExt cx="187664" cy="1260000"/>
          </a:xfrm>
        </p:grpSpPr>
        <p:cxnSp>
          <p:nvCxnSpPr>
            <p:cNvPr id="655" name="Straight Connector 654"/>
            <p:cNvCxnSpPr/>
            <p:nvPr/>
          </p:nvCxnSpPr>
          <p:spPr>
            <a:xfrm>
              <a:off x="5967155" y="5185643"/>
              <a:ext cx="0" cy="12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60" name="AutoShape 3"/>
            <p:cNvSpPr>
              <a:spLocks noChangeArrowheads="1"/>
            </p:cNvSpPr>
            <p:nvPr/>
          </p:nvSpPr>
          <p:spPr bwMode="auto">
            <a:xfrm rot="5400000">
              <a:off x="5974819" y="518687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606" name="Group 605"/>
          <p:cNvGrpSpPr/>
          <p:nvPr/>
        </p:nvGrpSpPr>
        <p:grpSpPr>
          <a:xfrm>
            <a:off x="6089384" y="6085643"/>
            <a:ext cx="189777" cy="360000"/>
            <a:chOff x="6089384" y="6085643"/>
            <a:chExt cx="189777" cy="360000"/>
          </a:xfrm>
        </p:grpSpPr>
        <p:cxnSp>
          <p:nvCxnSpPr>
            <p:cNvPr id="659" name="Straight Connector 658"/>
            <p:cNvCxnSpPr/>
            <p:nvPr/>
          </p:nvCxnSpPr>
          <p:spPr>
            <a:xfrm>
              <a:off x="6089384" y="6085643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61" name="AutoShape 321"/>
            <p:cNvSpPr>
              <a:spLocks noChangeArrowheads="1"/>
            </p:cNvSpPr>
            <p:nvPr/>
          </p:nvSpPr>
          <p:spPr bwMode="auto">
            <a:xfrm rot="5400000">
              <a:off x="6099161" y="6085643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DED8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623" name="Group 622"/>
          <p:cNvGrpSpPr/>
          <p:nvPr/>
        </p:nvGrpSpPr>
        <p:grpSpPr>
          <a:xfrm>
            <a:off x="6298617" y="5544235"/>
            <a:ext cx="189546" cy="900100"/>
            <a:chOff x="6298617" y="5544235"/>
            <a:chExt cx="189546" cy="900100"/>
          </a:xfrm>
        </p:grpSpPr>
        <p:cxnSp>
          <p:nvCxnSpPr>
            <p:cNvPr id="666" name="Straight Connector 665"/>
            <p:cNvCxnSpPr/>
            <p:nvPr/>
          </p:nvCxnSpPr>
          <p:spPr>
            <a:xfrm>
              <a:off x="6298617" y="554433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71" name="AutoShape 305"/>
            <p:cNvSpPr>
              <a:spLocks noChangeArrowheads="1"/>
            </p:cNvSpPr>
            <p:nvPr/>
          </p:nvSpPr>
          <p:spPr bwMode="auto">
            <a:xfrm rot="5400000">
              <a:off x="6308163" y="554423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030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640" name="Group 639"/>
          <p:cNvGrpSpPr/>
          <p:nvPr/>
        </p:nvGrpSpPr>
        <p:grpSpPr>
          <a:xfrm>
            <a:off x="6383864" y="5721942"/>
            <a:ext cx="187551" cy="722393"/>
            <a:chOff x="6383864" y="5721942"/>
            <a:chExt cx="187551" cy="722393"/>
          </a:xfrm>
        </p:grpSpPr>
        <p:cxnSp>
          <p:nvCxnSpPr>
            <p:cNvPr id="662" name="Straight Connector 661"/>
            <p:cNvCxnSpPr/>
            <p:nvPr/>
          </p:nvCxnSpPr>
          <p:spPr>
            <a:xfrm>
              <a:off x="6383864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72" name="AutoShape 15"/>
            <p:cNvSpPr>
              <a:spLocks noChangeArrowheads="1"/>
            </p:cNvSpPr>
            <p:nvPr/>
          </p:nvSpPr>
          <p:spPr bwMode="auto">
            <a:xfrm rot="5400000">
              <a:off x="6391415" y="5721942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08" name="Group 707"/>
          <p:cNvGrpSpPr/>
          <p:nvPr/>
        </p:nvGrpSpPr>
        <p:grpSpPr>
          <a:xfrm>
            <a:off x="6497689" y="6082341"/>
            <a:ext cx="186126" cy="361994"/>
            <a:chOff x="6497689" y="6082341"/>
            <a:chExt cx="186126" cy="361994"/>
          </a:xfrm>
        </p:grpSpPr>
        <p:cxnSp>
          <p:nvCxnSpPr>
            <p:cNvPr id="668" name="Straight Connector 667"/>
            <p:cNvCxnSpPr/>
            <p:nvPr/>
          </p:nvCxnSpPr>
          <p:spPr>
            <a:xfrm>
              <a:off x="6497689" y="6084335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73" name="AutoShape 3"/>
            <p:cNvSpPr>
              <a:spLocks noChangeArrowheads="1"/>
            </p:cNvSpPr>
            <p:nvPr/>
          </p:nvSpPr>
          <p:spPr bwMode="auto">
            <a:xfrm rot="5400000">
              <a:off x="6503815" y="60823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11" name="Group 710"/>
          <p:cNvGrpSpPr/>
          <p:nvPr/>
        </p:nvGrpSpPr>
        <p:grpSpPr>
          <a:xfrm>
            <a:off x="6760899" y="5542412"/>
            <a:ext cx="190615" cy="901783"/>
            <a:chOff x="6760899" y="5542412"/>
            <a:chExt cx="190615" cy="901783"/>
          </a:xfrm>
        </p:grpSpPr>
        <p:sp>
          <p:nvSpPr>
            <p:cNvPr id="575" name="AutoShape 18"/>
            <p:cNvSpPr>
              <a:spLocks noChangeArrowheads="1"/>
            </p:cNvSpPr>
            <p:nvPr/>
          </p:nvSpPr>
          <p:spPr bwMode="auto">
            <a:xfrm rot="5400000">
              <a:off x="6771514" y="5542412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CBD0D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77" name="Straight Connector 676"/>
            <p:cNvCxnSpPr/>
            <p:nvPr/>
          </p:nvCxnSpPr>
          <p:spPr>
            <a:xfrm>
              <a:off x="6760899" y="554419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10" name="Group 709"/>
          <p:cNvGrpSpPr/>
          <p:nvPr/>
        </p:nvGrpSpPr>
        <p:grpSpPr>
          <a:xfrm>
            <a:off x="6672946" y="5363698"/>
            <a:ext cx="190594" cy="1080377"/>
            <a:chOff x="6672946" y="5363698"/>
            <a:chExt cx="190594" cy="1080377"/>
          </a:xfrm>
        </p:grpSpPr>
        <p:cxnSp>
          <p:nvCxnSpPr>
            <p:cNvPr id="676" name="Straight Connector 675"/>
            <p:cNvCxnSpPr/>
            <p:nvPr/>
          </p:nvCxnSpPr>
          <p:spPr>
            <a:xfrm>
              <a:off x="6672946" y="5364075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80" name="AutoShape 7"/>
            <p:cNvSpPr>
              <a:spLocks noChangeArrowheads="1"/>
            </p:cNvSpPr>
            <p:nvPr/>
          </p:nvSpPr>
          <p:spPr bwMode="auto">
            <a:xfrm rot="5400000">
              <a:off x="6683540" y="536369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18" name="Group 717"/>
          <p:cNvGrpSpPr/>
          <p:nvPr/>
        </p:nvGrpSpPr>
        <p:grpSpPr>
          <a:xfrm>
            <a:off x="7182290" y="6084335"/>
            <a:ext cx="189248" cy="360000"/>
            <a:chOff x="7182290" y="6084335"/>
            <a:chExt cx="189248" cy="360000"/>
          </a:xfrm>
          <a:solidFill>
            <a:srgbClr val="5A702E"/>
          </a:solidFill>
        </p:grpSpPr>
        <p:sp>
          <p:nvSpPr>
            <p:cNvPr id="1340" name="AutoShape 335"/>
            <p:cNvSpPr>
              <a:spLocks noChangeArrowheads="1"/>
            </p:cNvSpPr>
            <p:nvPr/>
          </p:nvSpPr>
          <p:spPr bwMode="auto">
            <a:xfrm rot="5400000">
              <a:off x="7191538" y="6085643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B0F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85" name="Straight Connector 684"/>
            <p:cNvCxnSpPr/>
            <p:nvPr/>
          </p:nvCxnSpPr>
          <p:spPr>
            <a:xfrm>
              <a:off x="7182290" y="6084335"/>
              <a:ext cx="0" cy="360000"/>
            </a:xfrm>
            <a:prstGeom prst="line">
              <a:avLst/>
            </a:prstGeom>
            <a:grpFill/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15" name="Group 714"/>
          <p:cNvGrpSpPr/>
          <p:nvPr/>
        </p:nvGrpSpPr>
        <p:grpSpPr>
          <a:xfrm>
            <a:off x="6988316" y="5543215"/>
            <a:ext cx="189934" cy="901120"/>
            <a:chOff x="6988316" y="5543215"/>
            <a:chExt cx="189934" cy="901120"/>
          </a:xfrm>
        </p:grpSpPr>
        <p:cxnSp>
          <p:nvCxnSpPr>
            <p:cNvPr id="683" name="Straight Connector 682"/>
            <p:cNvCxnSpPr/>
            <p:nvPr/>
          </p:nvCxnSpPr>
          <p:spPr>
            <a:xfrm>
              <a:off x="6988316" y="554433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86" name="AutoShape 7"/>
            <p:cNvSpPr>
              <a:spLocks noChangeArrowheads="1"/>
            </p:cNvSpPr>
            <p:nvPr/>
          </p:nvSpPr>
          <p:spPr bwMode="auto">
            <a:xfrm rot="5400000">
              <a:off x="6998250" y="554321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16" name="Group 715"/>
          <p:cNvGrpSpPr/>
          <p:nvPr/>
        </p:nvGrpSpPr>
        <p:grpSpPr>
          <a:xfrm>
            <a:off x="7021166" y="5724335"/>
            <a:ext cx="189252" cy="720000"/>
            <a:chOff x="7021166" y="5724335"/>
            <a:chExt cx="189252" cy="720000"/>
          </a:xfrm>
        </p:grpSpPr>
        <p:cxnSp>
          <p:nvCxnSpPr>
            <p:cNvPr id="682" name="Straight Connector 681"/>
            <p:cNvCxnSpPr/>
            <p:nvPr/>
          </p:nvCxnSpPr>
          <p:spPr>
            <a:xfrm>
              <a:off x="7021166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87" name="AutoShape 321"/>
            <p:cNvSpPr>
              <a:spLocks noChangeArrowheads="1"/>
            </p:cNvSpPr>
            <p:nvPr/>
          </p:nvSpPr>
          <p:spPr bwMode="auto">
            <a:xfrm rot="5400000">
              <a:off x="7030418" y="572702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DED8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17" name="Group 716"/>
          <p:cNvGrpSpPr/>
          <p:nvPr/>
        </p:nvGrpSpPr>
        <p:grpSpPr>
          <a:xfrm>
            <a:off x="7159430" y="5903722"/>
            <a:ext cx="192859" cy="540553"/>
            <a:chOff x="7159430" y="5903722"/>
            <a:chExt cx="192859" cy="540553"/>
          </a:xfrm>
        </p:grpSpPr>
        <p:cxnSp>
          <p:nvCxnSpPr>
            <p:cNvPr id="684" name="Straight Connector 683"/>
            <p:cNvCxnSpPr/>
            <p:nvPr/>
          </p:nvCxnSpPr>
          <p:spPr>
            <a:xfrm>
              <a:off x="7159430" y="590427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88" name="AutoShape 311"/>
            <p:cNvSpPr>
              <a:spLocks noChangeArrowheads="1"/>
            </p:cNvSpPr>
            <p:nvPr/>
          </p:nvSpPr>
          <p:spPr bwMode="auto">
            <a:xfrm rot="5400000">
              <a:off x="7172289" y="5903722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B0F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22" name="Group 721"/>
          <p:cNvGrpSpPr/>
          <p:nvPr/>
        </p:nvGrpSpPr>
        <p:grpSpPr>
          <a:xfrm>
            <a:off x="7632340" y="5724275"/>
            <a:ext cx="192344" cy="720060"/>
            <a:chOff x="7632340" y="5724275"/>
            <a:chExt cx="192344" cy="720060"/>
          </a:xfrm>
        </p:grpSpPr>
        <p:sp>
          <p:nvSpPr>
            <p:cNvPr id="565" name="AutoShape 8"/>
            <p:cNvSpPr>
              <a:spLocks noChangeArrowheads="1"/>
            </p:cNvSpPr>
            <p:nvPr/>
          </p:nvSpPr>
          <p:spPr bwMode="auto">
            <a:xfrm rot="5400000">
              <a:off x="7644684" y="572427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89" name="Straight Connector 688"/>
            <p:cNvCxnSpPr/>
            <p:nvPr/>
          </p:nvCxnSpPr>
          <p:spPr>
            <a:xfrm>
              <a:off x="7632340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19" name="Group 718"/>
          <p:cNvGrpSpPr/>
          <p:nvPr/>
        </p:nvGrpSpPr>
        <p:grpSpPr>
          <a:xfrm>
            <a:off x="7540672" y="5363026"/>
            <a:ext cx="188916" cy="1080000"/>
            <a:chOff x="7540672" y="5363026"/>
            <a:chExt cx="188916" cy="1080000"/>
          </a:xfrm>
        </p:grpSpPr>
        <p:cxnSp>
          <p:nvCxnSpPr>
            <p:cNvPr id="690" name="Straight Connector 689"/>
            <p:cNvCxnSpPr/>
            <p:nvPr/>
          </p:nvCxnSpPr>
          <p:spPr>
            <a:xfrm>
              <a:off x="7540672" y="5363026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94" name="AutoShape 18"/>
            <p:cNvSpPr>
              <a:spLocks noChangeArrowheads="1"/>
            </p:cNvSpPr>
            <p:nvPr/>
          </p:nvSpPr>
          <p:spPr bwMode="auto">
            <a:xfrm rot="5400000">
              <a:off x="7549588" y="536423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CBD0D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20" name="Group 719"/>
          <p:cNvGrpSpPr/>
          <p:nvPr/>
        </p:nvGrpSpPr>
        <p:grpSpPr>
          <a:xfrm>
            <a:off x="7590249" y="5543146"/>
            <a:ext cx="187279" cy="900000"/>
            <a:chOff x="7590249" y="5543146"/>
            <a:chExt cx="187279" cy="900000"/>
          </a:xfrm>
        </p:grpSpPr>
        <p:cxnSp>
          <p:nvCxnSpPr>
            <p:cNvPr id="691" name="Straight Connector 690"/>
            <p:cNvCxnSpPr/>
            <p:nvPr/>
          </p:nvCxnSpPr>
          <p:spPr>
            <a:xfrm>
              <a:off x="7590249" y="5543146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95" name="AutoShape 3"/>
            <p:cNvSpPr>
              <a:spLocks noChangeArrowheads="1"/>
            </p:cNvSpPr>
            <p:nvPr/>
          </p:nvSpPr>
          <p:spPr bwMode="auto">
            <a:xfrm rot="5400000">
              <a:off x="7597528" y="554425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25" name="Group 724"/>
          <p:cNvGrpSpPr/>
          <p:nvPr/>
        </p:nvGrpSpPr>
        <p:grpSpPr>
          <a:xfrm>
            <a:off x="7902370" y="5544235"/>
            <a:ext cx="191373" cy="900000"/>
            <a:chOff x="7902370" y="5544235"/>
            <a:chExt cx="191373" cy="900000"/>
          </a:xfrm>
        </p:grpSpPr>
        <p:cxnSp>
          <p:nvCxnSpPr>
            <p:cNvPr id="698" name="Straight Connector 697"/>
            <p:cNvCxnSpPr/>
            <p:nvPr/>
          </p:nvCxnSpPr>
          <p:spPr>
            <a:xfrm>
              <a:off x="7902370" y="554423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701" name="AutoShape 3"/>
            <p:cNvSpPr>
              <a:spLocks noChangeArrowheads="1"/>
            </p:cNvSpPr>
            <p:nvPr/>
          </p:nvSpPr>
          <p:spPr bwMode="auto">
            <a:xfrm rot="5400000">
              <a:off x="7913743" y="554533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26" name="Group 725"/>
          <p:cNvGrpSpPr/>
          <p:nvPr/>
        </p:nvGrpSpPr>
        <p:grpSpPr>
          <a:xfrm>
            <a:off x="7944461" y="5723595"/>
            <a:ext cx="189757" cy="721829"/>
            <a:chOff x="7944461" y="5723595"/>
            <a:chExt cx="189757" cy="721829"/>
          </a:xfrm>
        </p:grpSpPr>
        <p:cxnSp>
          <p:nvCxnSpPr>
            <p:cNvPr id="697" name="Straight Connector 696"/>
            <p:cNvCxnSpPr/>
            <p:nvPr/>
          </p:nvCxnSpPr>
          <p:spPr>
            <a:xfrm>
              <a:off x="7944461" y="5725424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702" name="AutoShape 310"/>
            <p:cNvSpPr>
              <a:spLocks noChangeArrowheads="1"/>
            </p:cNvSpPr>
            <p:nvPr/>
          </p:nvSpPr>
          <p:spPr bwMode="auto">
            <a:xfrm rot="5400000">
              <a:off x="7954218" y="572359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186A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27" name="Group 726"/>
          <p:cNvGrpSpPr/>
          <p:nvPr/>
        </p:nvGrpSpPr>
        <p:grpSpPr>
          <a:xfrm>
            <a:off x="7992380" y="5904235"/>
            <a:ext cx="192016" cy="540000"/>
            <a:chOff x="7992380" y="5904235"/>
            <a:chExt cx="192016" cy="540000"/>
          </a:xfrm>
        </p:grpSpPr>
        <p:cxnSp>
          <p:nvCxnSpPr>
            <p:cNvPr id="699" name="Straight Connector 698"/>
            <p:cNvCxnSpPr/>
            <p:nvPr/>
          </p:nvCxnSpPr>
          <p:spPr>
            <a:xfrm>
              <a:off x="7992380" y="590423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703" name="AutoShape 18"/>
            <p:cNvSpPr>
              <a:spLocks noChangeArrowheads="1"/>
            </p:cNvSpPr>
            <p:nvPr/>
          </p:nvSpPr>
          <p:spPr bwMode="auto">
            <a:xfrm rot="5400000">
              <a:off x="8004396" y="5910054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CBD0D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29" name="Group 728"/>
          <p:cNvGrpSpPr/>
          <p:nvPr/>
        </p:nvGrpSpPr>
        <p:grpSpPr>
          <a:xfrm>
            <a:off x="8307415" y="5544235"/>
            <a:ext cx="192613" cy="900000"/>
            <a:chOff x="8307415" y="5544235"/>
            <a:chExt cx="192613" cy="900000"/>
          </a:xfrm>
        </p:grpSpPr>
        <p:sp>
          <p:nvSpPr>
            <p:cNvPr id="1331" name="AutoShape 326"/>
            <p:cNvSpPr>
              <a:spLocks noChangeArrowheads="1"/>
            </p:cNvSpPr>
            <p:nvPr/>
          </p:nvSpPr>
          <p:spPr bwMode="auto">
            <a:xfrm rot="5400000">
              <a:off x="8320028" y="5548466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E46C0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704" name="Straight Connector 703"/>
            <p:cNvCxnSpPr/>
            <p:nvPr/>
          </p:nvCxnSpPr>
          <p:spPr>
            <a:xfrm>
              <a:off x="8307415" y="554423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32" name="Group 731"/>
          <p:cNvGrpSpPr/>
          <p:nvPr/>
        </p:nvGrpSpPr>
        <p:grpSpPr>
          <a:xfrm>
            <a:off x="8487435" y="6081835"/>
            <a:ext cx="190656" cy="362440"/>
            <a:chOff x="8487435" y="6081835"/>
            <a:chExt cx="190656" cy="362440"/>
          </a:xfrm>
        </p:grpSpPr>
        <p:sp>
          <p:nvSpPr>
            <p:cNvPr id="1321" name="AutoShape 316"/>
            <p:cNvSpPr>
              <a:spLocks noChangeArrowheads="1"/>
            </p:cNvSpPr>
            <p:nvPr/>
          </p:nvSpPr>
          <p:spPr bwMode="auto">
            <a:xfrm rot="5400000">
              <a:off x="8498091" y="608183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9D498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705" name="Straight Connector 704"/>
            <p:cNvCxnSpPr/>
            <p:nvPr/>
          </p:nvCxnSpPr>
          <p:spPr>
            <a:xfrm>
              <a:off x="8487435" y="6084275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sp>
        <p:nvSpPr>
          <p:cNvPr id="706" name="AutoShape 3"/>
          <p:cNvSpPr>
            <a:spLocks noChangeArrowheads="1"/>
          </p:cNvSpPr>
          <p:nvPr/>
        </p:nvSpPr>
        <p:spPr bwMode="auto">
          <a:xfrm rot="5400000">
            <a:off x="8956160" y="6246335"/>
            <a:ext cx="180000" cy="180000"/>
          </a:xfrm>
          <a:prstGeom prst="triangle">
            <a:avLst>
              <a:gd name="adj" fmla="val 50000"/>
            </a:avLst>
          </a:prstGeom>
          <a:solidFill>
            <a:srgbClr val="FFFF00"/>
          </a:solidFill>
          <a:ln>
            <a:noFill/>
          </a:ln>
          <a:effectLst/>
          <a:extLst/>
        </p:spPr>
        <p:txBody>
          <a:bodyPr vert="horz" wrap="square" lIns="36576" tIns="36576" rIns="36576" bIns="36576" numCol="1" anchor="t" anchorCtr="0" compatLnSpc="1">
            <a:prstTxWarp prst="textNoShape">
              <a:avLst/>
            </a:prstTxWarp>
          </a:bodyPr>
          <a:lstStyle/>
          <a:p>
            <a:endParaRPr lang="en-AU"/>
          </a:p>
        </p:txBody>
      </p:sp>
      <p:grpSp>
        <p:nvGrpSpPr>
          <p:cNvPr id="596" name="Group 595"/>
          <p:cNvGrpSpPr/>
          <p:nvPr/>
        </p:nvGrpSpPr>
        <p:grpSpPr>
          <a:xfrm>
            <a:off x="5384114" y="5549258"/>
            <a:ext cx="186505" cy="900000"/>
            <a:chOff x="5384114" y="5549258"/>
            <a:chExt cx="186505" cy="900000"/>
          </a:xfrm>
        </p:grpSpPr>
        <p:cxnSp>
          <p:nvCxnSpPr>
            <p:cNvPr id="648" name="Straight Connector 647"/>
            <p:cNvCxnSpPr/>
            <p:nvPr/>
          </p:nvCxnSpPr>
          <p:spPr>
            <a:xfrm>
              <a:off x="5384114" y="5549258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731" name="AutoShape 9"/>
            <p:cNvSpPr>
              <a:spLocks noChangeArrowheads="1"/>
            </p:cNvSpPr>
            <p:nvPr/>
          </p:nvSpPr>
          <p:spPr bwMode="auto">
            <a:xfrm rot="5400000">
              <a:off x="5390619" y="554925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5A702E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33" name="Group 732"/>
          <p:cNvGrpSpPr/>
          <p:nvPr/>
        </p:nvGrpSpPr>
        <p:grpSpPr>
          <a:xfrm>
            <a:off x="6102251" y="6262341"/>
            <a:ext cx="188501" cy="181994"/>
            <a:chOff x="4350117" y="6262341"/>
            <a:chExt cx="188501" cy="181994"/>
          </a:xfrm>
        </p:grpSpPr>
        <p:sp>
          <p:nvSpPr>
            <p:cNvPr id="734" name="AutoShape 3"/>
            <p:cNvSpPr>
              <a:spLocks noChangeArrowheads="1"/>
            </p:cNvSpPr>
            <p:nvPr/>
          </p:nvSpPr>
          <p:spPr bwMode="auto">
            <a:xfrm rot="5400000">
              <a:off x="4358618" y="62623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66FF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735" name="Straight Connector 734"/>
            <p:cNvCxnSpPr/>
            <p:nvPr/>
          </p:nvCxnSpPr>
          <p:spPr>
            <a:xfrm>
              <a:off x="4350117" y="6264335"/>
              <a:ext cx="0" cy="1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14" name="Group 713"/>
          <p:cNvGrpSpPr/>
          <p:nvPr/>
        </p:nvGrpSpPr>
        <p:grpSpPr>
          <a:xfrm>
            <a:off x="6957265" y="6084195"/>
            <a:ext cx="191200" cy="360000"/>
            <a:chOff x="6957265" y="6084195"/>
            <a:chExt cx="191200" cy="360000"/>
          </a:xfrm>
        </p:grpSpPr>
        <p:cxnSp>
          <p:nvCxnSpPr>
            <p:cNvPr id="679" name="Straight Connector 678"/>
            <p:cNvCxnSpPr/>
            <p:nvPr/>
          </p:nvCxnSpPr>
          <p:spPr>
            <a:xfrm>
              <a:off x="6957265" y="6084195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81" name="AutoShape 17"/>
            <p:cNvSpPr>
              <a:spLocks noChangeArrowheads="1"/>
            </p:cNvSpPr>
            <p:nvPr/>
          </p:nvSpPr>
          <p:spPr bwMode="auto">
            <a:xfrm rot="5400000">
              <a:off x="6968465" y="6086956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CBD0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13" name="Group 712"/>
          <p:cNvGrpSpPr/>
          <p:nvPr/>
        </p:nvGrpSpPr>
        <p:grpSpPr>
          <a:xfrm>
            <a:off x="6895914" y="5904195"/>
            <a:ext cx="191927" cy="540000"/>
            <a:chOff x="6895914" y="5904195"/>
            <a:chExt cx="191927" cy="540000"/>
          </a:xfrm>
        </p:grpSpPr>
        <p:sp>
          <p:nvSpPr>
            <p:cNvPr id="1301" name="AutoShape 296"/>
            <p:cNvSpPr>
              <a:spLocks noChangeArrowheads="1"/>
            </p:cNvSpPr>
            <p:nvPr/>
          </p:nvSpPr>
          <p:spPr bwMode="auto">
            <a:xfrm rot="5400000">
              <a:off x="6907841" y="590419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BBE0E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78" name="Straight Connector 677"/>
            <p:cNvCxnSpPr/>
            <p:nvPr/>
          </p:nvCxnSpPr>
          <p:spPr>
            <a:xfrm>
              <a:off x="6895914" y="590419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12" name="Group 711"/>
          <p:cNvGrpSpPr/>
          <p:nvPr/>
        </p:nvGrpSpPr>
        <p:grpSpPr>
          <a:xfrm>
            <a:off x="6830499" y="5720541"/>
            <a:ext cx="190667" cy="723794"/>
            <a:chOff x="6830499" y="5720541"/>
            <a:chExt cx="190667" cy="723794"/>
          </a:xfrm>
        </p:grpSpPr>
        <p:sp>
          <p:nvSpPr>
            <p:cNvPr id="1316" name="AutoShape 311"/>
            <p:cNvSpPr>
              <a:spLocks noChangeArrowheads="1"/>
            </p:cNvSpPr>
            <p:nvPr/>
          </p:nvSpPr>
          <p:spPr bwMode="auto">
            <a:xfrm rot="5400000">
              <a:off x="6841166" y="57205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B0F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74" name="Straight Connector 673"/>
            <p:cNvCxnSpPr/>
            <p:nvPr/>
          </p:nvCxnSpPr>
          <p:spPr>
            <a:xfrm>
              <a:off x="6830499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23" name="Group 722"/>
          <p:cNvGrpSpPr/>
          <p:nvPr/>
        </p:nvGrpSpPr>
        <p:grpSpPr>
          <a:xfrm>
            <a:off x="7767355" y="5903146"/>
            <a:ext cx="194496" cy="540000"/>
            <a:chOff x="7767355" y="5903146"/>
            <a:chExt cx="194496" cy="540000"/>
          </a:xfrm>
        </p:grpSpPr>
        <p:sp>
          <p:nvSpPr>
            <p:cNvPr id="1322" name="AutoShape 317"/>
            <p:cNvSpPr>
              <a:spLocks noChangeArrowheads="1"/>
            </p:cNvSpPr>
            <p:nvPr/>
          </p:nvSpPr>
          <p:spPr bwMode="auto">
            <a:xfrm rot="5400000">
              <a:off x="7781851" y="590429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9D498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92" name="Straight Connector 691"/>
            <p:cNvCxnSpPr/>
            <p:nvPr/>
          </p:nvCxnSpPr>
          <p:spPr>
            <a:xfrm>
              <a:off x="7767355" y="5903146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24" name="Group 723"/>
          <p:cNvGrpSpPr/>
          <p:nvPr/>
        </p:nvGrpSpPr>
        <p:grpSpPr>
          <a:xfrm>
            <a:off x="7800930" y="6081490"/>
            <a:ext cx="191083" cy="361656"/>
            <a:chOff x="7800930" y="6081490"/>
            <a:chExt cx="191083" cy="361656"/>
          </a:xfrm>
        </p:grpSpPr>
        <p:cxnSp>
          <p:nvCxnSpPr>
            <p:cNvPr id="693" name="Straight Connector 692"/>
            <p:cNvCxnSpPr/>
            <p:nvPr/>
          </p:nvCxnSpPr>
          <p:spPr>
            <a:xfrm>
              <a:off x="7800930" y="6083146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96" name="AutoShape 18"/>
            <p:cNvSpPr>
              <a:spLocks noChangeArrowheads="1"/>
            </p:cNvSpPr>
            <p:nvPr/>
          </p:nvSpPr>
          <p:spPr bwMode="auto">
            <a:xfrm rot="5400000">
              <a:off x="7812013" y="6081490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CBD0D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1003" name="TextBox 1002"/>
          <p:cNvSpPr txBox="1"/>
          <p:nvPr/>
        </p:nvSpPr>
        <p:spPr>
          <a:xfrm>
            <a:off x="299512" y="3132971"/>
            <a:ext cx="8595955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" sz="3200" b="1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LA MISIÓN MARISTA EN EL MUNDO</a:t>
            </a:r>
            <a:endParaRPr lang="en-AU" sz="32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282297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1000">
        <p14:doors dir="vert"/>
      </p:transition>
    </mc:Choice>
    <mc:Fallback xmlns="">
      <p:transition spd="slow" advClick="0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7.40741E-7 L -0.00243 -0.462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" y="-231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4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400"/>
                            </p:stCondLst>
                            <p:childTnLst>
                              <p:par>
                                <p:cTn id="16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4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4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4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800"/>
                            </p:stCondLst>
                            <p:childTnLst>
                              <p:par>
                                <p:cTn id="2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4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4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4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200"/>
                            </p:stCondLst>
                            <p:childTnLst>
                              <p:par>
                                <p:cTn id="3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4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4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4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600"/>
                            </p:stCondLst>
                            <p:childTnLst>
                              <p:par>
                                <p:cTn id="4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4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40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40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4" dur="4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4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4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400"/>
                            </p:stCondLst>
                            <p:childTnLst>
                              <p:par>
                                <p:cTn id="60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2" dur="4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40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40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800"/>
                            </p:stCondLst>
                            <p:childTnLst>
                              <p:par>
                                <p:cTn id="68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0" dur="4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4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4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200"/>
                            </p:stCondLst>
                            <p:childTnLst>
                              <p:par>
                                <p:cTn id="76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8" dur="4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400" fill="hold"/>
                                        <p:tgtEl>
                                          <p:spTgt spid="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400" fill="hold"/>
                                        <p:tgtEl>
                                          <p:spTgt spid="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600"/>
                            </p:stCondLst>
                            <p:childTnLst>
                              <p:par>
                                <p:cTn id="8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6" dur="4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40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40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6000"/>
                            </p:stCondLst>
                            <p:childTnLst>
                              <p:par>
                                <p:cTn id="9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4" dur="4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6400"/>
                            </p:stCondLst>
                            <p:childTnLst>
                              <p:par>
                                <p:cTn id="96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8" dur="4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400" fill="hold"/>
                                        <p:tgtEl>
                                          <p:spTgt spid="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400" fill="hold"/>
                                        <p:tgtEl>
                                          <p:spTgt spid="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800"/>
                            </p:stCondLst>
                            <p:childTnLst>
                              <p:par>
                                <p:cTn id="10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6" dur="4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400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400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7200"/>
                            </p:stCondLst>
                            <p:childTnLst>
                              <p:par>
                                <p:cTn id="112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4" dur="400"/>
                                        <p:tgtEl>
                                          <p:spTgt spid="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40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40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7600"/>
                            </p:stCondLst>
                            <p:childTnLst>
                              <p:par>
                                <p:cTn id="120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2" dur="400"/>
                                        <p:tgtEl>
                                          <p:spTgt spid="1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4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4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8000"/>
                            </p:stCondLst>
                            <p:childTnLst>
                              <p:par>
                                <p:cTn id="128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0" dur="4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4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4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8400"/>
                            </p:stCondLst>
                            <p:childTnLst>
                              <p:par>
                                <p:cTn id="136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8" dur="4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40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40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8800"/>
                            </p:stCondLst>
                            <p:childTnLst>
                              <p:par>
                                <p:cTn id="14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6" dur="4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40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40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9200"/>
                            </p:stCondLst>
                            <p:childTnLst>
                              <p:par>
                                <p:cTn id="15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4" dur="4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40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40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9600"/>
                            </p:stCondLst>
                            <p:childTnLst>
                              <p:par>
                                <p:cTn id="160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2" dur="4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4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4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68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0" dur="4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40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40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10400"/>
                            </p:stCondLst>
                            <p:childTnLst>
                              <p:par>
                                <p:cTn id="176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8" dur="4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" dur="40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2" dur="40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10800"/>
                            </p:stCondLst>
                            <p:childTnLst>
                              <p:par>
                                <p:cTn id="18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6" dur="4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9" dur="4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0" dur="4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11200"/>
                            </p:stCondLst>
                            <p:childTnLst>
                              <p:par>
                                <p:cTn id="19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4" dur="4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40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40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1600"/>
                            </p:stCondLst>
                            <p:childTnLst>
                              <p:par>
                                <p:cTn id="200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2" dur="4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400" fill="hold"/>
                                        <p:tgtEl>
                                          <p:spTgt spid="5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400" fill="hold"/>
                                        <p:tgtEl>
                                          <p:spTgt spid="5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12000"/>
                            </p:stCondLst>
                            <p:childTnLst>
                              <p:par>
                                <p:cTn id="208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0" dur="4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4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4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12400"/>
                            </p:stCondLst>
                            <p:childTnLst>
                              <p:par>
                                <p:cTn id="216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8" dur="4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400" fill="hold"/>
                                        <p:tgtEl>
                                          <p:spTgt spid="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2" dur="400" fill="hold"/>
                                        <p:tgtEl>
                                          <p:spTgt spid="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12800"/>
                            </p:stCondLst>
                            <p:childTnLst>
                              <p:par>
                                <p:cTn id="22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6" dur="4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9" dur="400" fill="hold"/>
                                        <p:tgtEl>
                                          <p:spTgt spid="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0" dur="400" fill="hold"/>
                                        <p:tgtEl>
                                          <p:spTgt spid="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1" fill="hold">
                            <p:stCondLst>
                              <p:cond delay="13200"/>
                            </p:stCondLst>
                            <p:childTnLst>
                              <p:par>
                                <p:cTn id="23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4" dur="4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400" fill="hold"/>
                                        <p:tgtEl>
                                          <p:spTgt spid="5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400" fill="hold"/>
                                        <p:tgtEl>
                                          <p:spTgt spid="5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13600"/>
                            </p:stCondLst>
                            <p:childTnLst>
                              <p:par>
                                <p:cTn id="240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2" dur="4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5" dur="400" fill="hold"/>
                                        <p:tgtEl>
                                          <p:spTgt spid="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6" dur="400" fill="hold"/>
                                        <p:tgtEl>
                                          <p:spTgt spid="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14000"/>
                            </p:stCondLst>
                            <p:childTnLst>
                              <p:par>
                                <p:cTn id="248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0" dur="4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3" dur="400" fill="hold"/>
                                        <p:tgtEl>
                                          <p:spTgt spid="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4" dur="400" fill="hold"/>
                                        <p:tgtEl>
                                          <p:spTgt spid="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7" dur="4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14400"/>
                            </p:stCondLst>
                            <p:childTnLst>
                              <p:par>
                                <p:cTn id="25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1" dur="4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4" dur="400" fill="hold"/>
                                        <p:tgtEl>
                                          <p:spTgt spid="5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5" dur="400" fill="hold"/>
                                        <p:tgtEl>
                                          <p:spTgt spid="5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14800"/>
                            </p:stCondLst>
                            <p:childTnLst>
                              <p:par>
                                <p:cTn id="26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9" dur="4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2" dur="400" fill="hold"/>
                                        <p:tgtEl>
                                          <p:spTgt spid="5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3" dur="400" fill="hold"/>
                                        <p:tgtEl>
                                          <p:spTgt spid="5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15200"/>
                            </p:stCondLst>
                            <p:childTnLst>
                              <p:par>
                                <p:cTn id="27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7" dur="4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0" dur="400" fill="hold"/>
                                        <p:tgtEl>
                                          <p:spTgt spid="5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1" dur="400" fill="hold"/>
                                        <p:tgtEl>
                                          <p:spTgt spid="5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2" fill="hold">
                            <p:stCondLst>
                              <p:cond delay="15600"/>
                            </p:stCondLst>
                            <p:childTnLst>
                              <p:par>
                                <p:cTn id="28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5" dur="4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8" dur="4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9" dur="4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0" fill="hold">
                            <p:stCondLst>
                              <p:cond delay="16000"/>
                            </p:stCondLst>
                            <p:childTnLst>
                              <p:par>
                                <p:cTn id="29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3" dur="4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6" dur="400" fill="hold"/>
                                        <p:tgtEl>
                                          <p:spTgt spid="5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7" dur="400" fill="hold"/>
                                        <p:tgtEl>
                                          <p:spTgt spid="5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16400"/>
                            </p:stCondLst>
                            <p:childTnLst>
                              <p:par>
                                <p:cTn id="29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1" dur="4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4" dur="4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5" dur="4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6" fill="hold">
                            <p:stCondLst>
                              <p:cond delay="16800"/>
                            </p:stCondLst>
                            <p:childTnLst>
                              <p:par>
                                <p:cTn id="30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9" dur="4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2" dur="4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3" dur="4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17200"/>
                            </p:stCondLst>
                            <p:childTnLst>
                              <p:par>
                                <p:cTn id="31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7" dur="4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0" dur="40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1" dur="40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2" fill="hold">
                            <p:stCondLst>
                              <p:cond delay="17600"/>
                            </p:stCondLst>
                            <p:childTnLst>
                              <p:par>
                                <p:cTn id="323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5" dur="4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8" dur="400" fill="hold"/>
                                        <p:tgtEl>
                                          <p:spTgt spid="5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9" dur="400" fill="hold"/>
                                        <p:tgtEl>
                                          <p:spTgt spid="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0" fill="hold">
                            <p:stCondLst>
                              <p:cond delay="18000"/>
                            </p:stCondLst>
                            <p:childTnLst>
                              <p:par>
                                <p:cTn id="33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3" dur="4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6" dur="4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7" dur="4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18400"/>
                            </p:stCondLst>
                            <p:childTnLst>
                              <p:par>
                                <p:cTn id="33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1" dur="4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4" dur="400" fill="hold"/>
                                        <p:tgtEl>
                                          <p:spTgt spid="5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5" dur="400" fill="hold"/>
                                        <p:tgtEl>
                                          <p:spTgt spid="5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6" fill="hold">
                            <p:stCondLst>
                              <p:cond delay="18800"/>
                            </p:stCondLst>
                            <p:childTnLst>
                              <p:par>
                                <p:cTn id="34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9" dur="4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2" dur="400" fill="hold"/>
                                        <p:tgtEl>
                                          <p:spTgt spid="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3" dur="400" fill="hold"/>
                                        <p:tgtEl>
                                          <p:spTgt spid="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19200"/>
                            </p:stCondLst>
                            <p:childTnLst>
                              <p:par>
                                <p:cTn id="355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57" dur="4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0" dur="400" fill="hold"/>
                                        <p:tgtEl>
                                          <p:spTgt spid="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1" dur="400" fill="hold"/>
                                        <p:tgtEl>
                                          <p:spTgt spid="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2" fill="hold">
                            <p:stCondLst>
                              <p:cond delay="19600"/>
                            </p:stCondLst>
                            <p:childTnLst>
                              <p:par>
                                <p:cTn id="36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5" dur="4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8" dur="40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9" dur="40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0" fill="hold">
                            <p:stCondLst>
                              <p:cond delay="20000"/>
                            </p:stCondLst>
                            <p:childTnLst>
                              <p:par>
                                <p:cTn id="37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3" dur="41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6" dur="40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7" dur="40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20410"/>
                            </p:stCondLst>
                            <p:childTnLst>
                              <p:par>
                                <p:cTn id="37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1" dur="4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4" dur="4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5" dur="4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6" fill="hold">
                            <p:stCondLst>
                              <p:cond delay="20810"/>
                            </p:stCondLst>
                            <p:childTnLst>
                              <p:par>
                                <p:cTn id="38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9" dur="4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2" dur="400" fill="hold"/>
                                        <p:tgtEl>
                                          <p:spTgt spid="6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3" dur="400" fill="hold"/>
                                        <p:tgtEl>
                                          <p:spTgt spid="6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21210"/>
                            </p:stCondLst>
                            <p:childTnLst>
                              <p:par>
                                <p:cTn id="39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7" dur="4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0" dur="400" fill="hold"/>
                                        <p:tgtEl>
                                          <p:spTgt spid="6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1" dur="400" fill="hold"/>
                                        <p:tgtEl>
                                          <p:spTgt spid="6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2" fill="hold">
                            <p:stCondLst>
                              <p:cond delay="21610"/>
                            </p:stCondLst>
                            <p:childTnLst>
                              <p:par>
                                <p:cTn id="40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5" dur="4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8" dur="40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9" dur="40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0" fill="hold">
                            <p:stCondLst>
                              <p:cond delay="22010"/>
                            </p:stCondLst>
                            <p:childTnLst>
                              <p:par>
                                <p:cTn id="41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3" dur="4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2410"/>
                            </p:stCondLst>
                            <p:childTnLst>
                              <p:par>
                                <p:cTn id="41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7" dur="4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0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1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2" fill="hold">
                            <p:stCondLst>
                              <p:cond delay="22910"/>
                            </p:stCondLst>
                            <p:childTnLst>
                              <p:par>
                                <p:cTn id="423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5" dur="4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8" dur="400" fill="hold"/>
                                        <p:tgtEl>
                                          <p:spTgt spid="6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9" dur="400" fill="hold"/>
                                        <p:tgtEl>
                                          <p:spTgt spid="6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0" fill="hold">
                            <p:stCondLst>
                              <p:cond delay="23310"/>
                            </p:stCondLst>
                            <p:childTnLst>
                              <p:par>
                                <p:cTn id="43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3" dur="4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6" dur="4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7" dur="4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23710"/>
                            </p:stCondLst>
                            <p:childTnLst>
                              <p:par>
                                <p:cTn id="43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1" dur="4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4" dur="4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5" dur="4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6" fill="hold">
                            <p:stCondLst>
                              <p:cond delay="24110"/>
                            </p:stCondLst>
                            <p:childTnLst>
                              <p:par>
                                <p:cTn id="44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9" dur="4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2" dur="4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3" dur="4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4" fill="hold">
                            <p:stCondLst>
                              <p:cond delay="24510"/>
                            </p:stCondLst>
                            <p:childTnLst>
                              <p:par>
                                <p:cTn id="45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57" dur="4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0" dur="4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1" dur="4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4" dur="400" fill="hold"/>
                                        <p:tgtEl>
                                          <p:spTgt spid="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5" dur="400" fill="hold"/>
                                        <p:tgtEl>
                                          <p:spTgt spid="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6" fill="hold">
                            <p:stCondLst>
                              <p:cond delay="24910"/>
                            </p:stCondLst>
                            <p:childTnLst>
                              <p:par>
                                <p:cTn id="46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9" dur="4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2" dur="400" fill="hold"/>
                                        <p:tgtEl>
                                          <p:spTgt spid="7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3" dur="400" fill="hold"/>
                                        <p:tgtEl>
                                          <p:spTgt spid="7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4" fill="hold">
                            <p:stCondLst>
                              <p:cond delay="25310"/>
                            </p:stCondLst>
                            <p:childTnLst>
                              <p:par>
                                <p:cTn id="47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7" dur="4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0" dur="400" fill="hold"/>
                                        <p:tgtEl>
                                          <p:spTgt spid="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1" dur="400" fill="hold"/>
                                        <p:tgtEl>
                                          <p:spTgt spid="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2" fill="hold">
                            <p:stCondLst>
                              <p:cond delay="25710"/>
                            </p:stCondLst>
                            <p:childTnLst>
                              <p:par>
                                <p:cTn id="48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5" dur="4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8" dur="400" fill="hold"/>
                                        <p:tgtEl>
                                          <p:spTgt spid="7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9" dur="400" fill="hold"/>
                                        <p:tgtEl>
                                          <p:spTgt spid="7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0" fill="hold">
                            <p:stCondLst>
                              <p:cond delay="26110"/>
                            </p:stCondLst>
                            <p:childTnLst>
                              <p:par>
                                <p:cTn id="49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3" dur="4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26510"/>
                            </p:stCondLst>
                            <p:childTnLst>
                              <p:par>
                                <p:cTn id="49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7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0" dur="400" fill="hold"/>
                                        <p:tgtEl>
                                          <p:spTgt spid="7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1" dur="400" fill="hold"/>
                                        <p:tgtEl>
                                          <p:spTgt spid="7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2" fill="hold">
                            <p:stCondLst>
                              <p:cond delay="28510"/>
                            </p:stCondLst>
                            <p:childTnLst>
                              <p:par>
                                <p:cTn id="50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05" dur="4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8" dur="400" fill="hold"/>
                                        <p:tgtEl>
                                          <p:spTgt spid="7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9" dur="400" fill="hold"/>
                                        <p:tgtEl>
                                          <p:spTgt spid="7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0" fill="hold">
                            <p:stCondLst>
                              <p:cond delay="28910"/>
                            </p:stCondLst>
                            <p:childTnLst>
                              <p:par>
                                <p:cTn id="51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13" dur="4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6" dur="400" fill="hold"/>
                                        <p:tgtEl>
                                          <p:spTgt spid="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7" dur="400" fill="hold"/>
                                        <p:tgtEl>
                                          <p:spTgt spid="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29310"/>
                            </p:stCondLst>
                            <p:childTnLst>
                              <p:par>
                                <p:cTn id="51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1" dur="4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4" dur="400" fill="hold"/>
                                        <p:tgtEl>
                                          <p:spTgt spid="7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5" dur="400" fill="hold"/>
                                        <p:tgtEl>
                                          <p:spTgt spid="7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6" fill="hold">
                            <p:stCondLst>
                              <p:cond delay="29710"/>
                            </p:stCondLst>
                            <p:childTnLst>
                              <p:par>
                                <p:cTn id="52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9" dur="4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2" dur="4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3" dur="4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4" fill="hold">
                            <p:stCondLst>
                              <p:cond delay="30110"/>
                            </p:stCondLst>
                            <p:childTnLst>
                              <p:par>
                                <p:cTn id="53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37" dur="4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0" dur="40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1" dur="40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2" fill="hold">
                            <p:stCondLst>
                              <p:cond delay="30510"/>
                            </p:stCondLst>
                            <p:childTnLst>
                              <p:par>
                                <p:cTn id="54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45" dur="4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8" dur="400" fill="hold"/>
                                        <p:tgtEl>
                                          <p:spTgt spid="7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9" dur="400" fill="hold"/>
                                        <p:tgtEl>
                                          <p:spTgt spid="7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0" fill="hold">
                            <p:stCondLst>
                              <p:cond delay="30910"/>
                            </p:stCondLst>
                            <p:childTnLst>
                              <p:par>
                                <p:cTn id="55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53" dur="4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6" dur="40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7" dur="40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31310"/>
                            </p:stCondLst>
                            <p:childTnLst>
                              <p:par>
                                <p:cTn id="55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61" dur="4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4" dur="400" fill="hold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5" dur="400" fill="hold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6" fill="hold">
                            <p:stCondLst>
                              <p:cond delay="31710"/>
                            </p:stCondLst>
                            <p:childTnLst>
                              <p:par>
                                <p:cTn id="56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69" dur="4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2" dur="40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3" dur="40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4" fill="hold">
                            <p:stCondLst>
                              <p:cond delay="32110"/>
                            </p:stCondLst>
                            <p:childTnLst>
                              <p:par>
                                <p:cTn id="57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77" dur="4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0" dur="400" fill="hold"/>
                                        <p:tgtEl>
                                          <p:spTgt spid="7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1" dur="400" fill="hold"/>
                                        <p:tgtEl>
                                          <p:spTgt spid="7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2" fill="hold">
                            <p:stCondLst>
                              <p:cond delay="32510"/>
                            </p:stCondLst>
                            <p:childTnLst>
                              <p:par>
                                <p:cTn id="58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85" dur="4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8" dur="400" fill="hold"/>
                                        <p:tgtEl>
                                          <p:spTgt spid="7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9" dur="400" fill="hold"/>
                                        <p:tgtEl>
                                          <p:spTgt spid="7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0" fill="hold">
                            <p:stCondLst>
                              <p:cond delay="32910"/>
                            </p:stCondLst>
                            <p:childTnLst>
                              <p:par>
                                <p:cTn id="59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93" dur="4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6" dur="400" fill="hold"/>
                                        <p:tgtEl>
                                          <p:spTgt spid="7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7" dur="400" fill="hold"/>
                                        <p:tgtEl>
                                          <p:spTgt spid="7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8" fill="hold">
                            <p:stCondLst>
                              <p:cond delay="33310"/>
                            </p:stCondLst>
                            <p:childTnLst>
                              <p:par>
                                <p:cTn id="59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01" dur="4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4" dur="400" fill="hold"/>
                                        <p:tgtEl>
                                          <p:spTgt spid="7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5" dur="400" fill="hold"/>
                                        <p:tgtEl>
                                          <p:spTgt spid="7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6" fill="hold">
                            <p:stCondLst>
                              <p:cond delay="33710"/>
                            </p:stCondLst>
                            <p:childTnLst>
                              <p:par>
                                <p:cTn id="60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09" dur="4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2" dur="400" fill="hold"/>
                                        <p:tgtEl>
                                          <p:spTgt spid="7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3" dur="400" fill="hold"/>
                                        <p:tgtEl>
                                          <p:spTgt spid="7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34110"/>
                            </p:stCondLst>
                            <p:childTnLst>
                              <p:par>
                                <p:cTn id="61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17" dur="4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0" dur="400" fill="hold"/>
                                        <p:tgtEl>
                                          <p:spTgt spid="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1" dur="400" fill="hold"/>
                                        <p:tgtEl>
                                          <p:spTgt spid="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2" fill="hold">
                            <p:stCondLst>
                              <p:cond delay="34510"/>
                            </p:stCondLst>
                            <p:childTnLst>
                              <p:par>
                                <p:cTn id="62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25" dur="4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8" dur="400" fill="hold"/>
                                        <p:tgtEl>
                                          <p:spTgt spid="7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9" dur="400" fill="hold"/>
                                        <p:tgtEl>
                                          <p:spTgt spid="7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0" fill="hold">
                            <p:stCondLst>
                              <p:cond delay="34910"/>
                            </p:stCondLst>
                            <p:childTnLst>
                              <p:par>
                                <p:cTn id="63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33" dur="4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6" dur="400" fill="hold"/>
                                        <p:tgtEl>
                                          <p:spTgt spid="7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7" dur="400" fill="hold"/>
                                        <p:tgtEl>
                                          <p:spTgt spid="7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8" fill="hold">
                            <p:stCondLst>
                              <p:cond delay="35310"/>
                            </p:stCondLst>
                            <p:childTnLst>
                              <p:par>
                                <p:cTn id="63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41" dur="4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4" dur="400" fill="hold"/>
                                        <p:tgtEl>
                                          <p:spTgt spid="7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5" dur="400" fill="hold"/>
                                        <p:tgtEl>
                                          <p:spTgt spid="7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6" fill="hold">
                            <p:stCondLst>
                              <p:cond delay="35710"/>
                            </p:stCondLst>
                            <p:childTnLst>
                              <p:par>
                                <p:cTn id="64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49" dur="4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2" dur="400" fill="hold"/>
                                        <p:tgtEl>
                                          <p:spTgt spid="7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3" dur="400" fill="hold"/>
                                        <p:tgtEl>
                                          <p:spTgt spid="7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4" fill="hold">
                            <p:stCondLst>
                              <p:cond delay="36110"/>
                            </p:stCondLst>
                            <p:childTnLst>
                              <p:par>
                                <p:cTn id="655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57" dur="4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0" dur="400" fill="hold"/>
                                        <p:tgtEl>
                                          <p:spTgt spid="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1" dur="400" fill="hold"/>
                                        <p:tgtEl>
                                          <p:spTgt spid="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2" fill="hold">
                            <p:stCondLst>
                              <p:cond delay="36510"/>
                            </p:stCondLst>
                            <p:childTnLst>
                              <p:par>
                                <p:cTn id="66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65" dur="4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6" fill="hold">
                            <p:stCondLst>
                              <p:cond delay="36910"/>
                            </p:stCondLst>
                            <p:childTnLst>
                              <p:par>
                                <p:cTn id="66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69" dur="4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0" fill="hold">
                            <p:stCondLst>
                              <p:cond delay="37310"/>
                            </p:stCondLst>
                            <p:childTnLst>
                              <p:par>
                                <p:cTn id="67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73" dur="4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76" dur="4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7" fill="hold">
                            <p:stCondLst>
                              <p:cond delay="37710"/>
                            </p:stCondLst>
                            <p:childTnLst>
                              <p:par>
                                <p:cTn id="678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0" dur="4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1" fill="hold">
                            <p:stCondLst>
                              <p:cond delay="38110"/>
                            </p:stCondLst>
                            <p:childTnLst>
                              <p:par>
                                <p:cTn id="68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4" dur="4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5" fill="hold">
                            <p:stCondLst>
                              <p:cond delay="38510"/>
                            </p:stCondLst>
                            <p:childTnLst>
                              <p:par>
                                <p:cTn id="686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8" dur="4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7" grpId="0" animBg="1"/>
      <p:bldP spid="451" grpId="0" animBg="1"/>
      <p:bldP spid="422" grpId="0" animBg="1"/>
      <p:bldP spid="11" grpId="0" animBg="1"/>
      <p:bldP spid="17" grpId="0" animBg="1"/>
      <p:bldP spid="19" grpId="0" animBg="1"/>
      <p:bldP spid="21" grpId="0" animBg="1"/>
      <p:bldP spid="27" grpId="0" animBg="1"/>
      <p:bldP spid="28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41" grpId="0" animBg="1"/>
      <p:bldP spid="42" grpId="0" animBg="1"/>
      <p:bldP spid="43" grpId="0" animBg="1"/>
      <p:bldP spid="44" grpId="0" animBg="1"/>
      <p:bldP spid="46" grpId="0" animBg="1"/>
      <p:bldP spid="48" grpId="0" animBg="1"/>
      <p:bldP spid="49" grpId="0" animBg="1"/>
      <p:bldP spid="52" grpId="0" animBg="1"/>
      <p:bldP spid="69" grpId="0" animBg="1"/>
      <p:bldP spid="84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2" grpId="0" animBg="1"/>
      <p:bldP spid="93" grpId="0" animBg="1"/>
      <p:bldP spid="94" grpId="0" animBg="1"/>
      <p:bldP spid="96" grpId="0" animBg="1"/>
      <p:bldP spid="101" grpId="0" animBg="1"/>
      <p:bldP spid="106" grpId="0" animBg="1"/>
      <p:bldP spid="107" grpId="0" animBg="1"/>
      <p:bldP spid="110" grpId="0" animBg="1"/>
      <p:bldP spid="114" grpId="0" animBg="1"/>
      <p:bldP spid="117" grpId="0" animBg="1"/>
      <p:bldP spid="118" grpId="0" animBg="1"/>
      <p:bldP spid="119" grpId="0" animBg="1"/>
      <p:bldP spid="123" grpId="0" animBg="1"/>
      <p:bldP spid="124" grpId="0" animBg="1"/>
      <p:bldP spid="125" grpId="0" animBg="1"/>
      <p:bldP spid="127" grpId="0" animBg="1"/>
      <p:bldP spid="128" grpId="0" animBg="1"/>
      <p:bldP spid="129" grpId="0" animBg="1"/>
      <p:bldP spid="135" grpId="0" animBg="1"/>
      <p:bldP spid="146" grpId="0" animBg="1"/>
      <p:bldP spid="148" grpId="0" animBg="1"/>
      <p:bldP spid="149" grpId="0" animBg="1"/>
      <p:bldP spid="157" grpId="0" animBg="1"/>
      <p:bldP spid="162" grpId="0" animBg="1"/>
      <p:bldP spid="166" grpId="0" animBg="1"/>
      <p:bldP spid="168" grpId="0" animBg="1"/>
      <p:bldP spid="183" grpId="0" animBg="1"/>
      <p:bldP spid="190" grpId="0" animBg="1"/>
      <p:bldP spid="197" grpId="0" animBg="1"/>
      <p:bldP spid="198" grpId="0" animBg="1"/>
      <p:bldP spid="200" grpId="0" animBg="1"/>
      <p:bldP spid="201" grpId="0" animBg="1"/>
      <p:bldP spid="202" grpId="0" animBg="1"/>
      <p:bldP spid="203" grpId="0" animBg="1"/>
      <p:bldP spid="205" grpId="0" animBg="1"/>
      <p:bldP spid="206" grpId="0" animBg="1"/>
      <p:bldP spid="209" grpId="0" animBg="1"/>
      <p:bldP spid="212" grpId="0" animBg="1"/>
      <p:bldP spid="213" grpId="0" animBg="1"/>
      <p:bldP spid="215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24" grpId="0" animBg="1"/>
      <p:bldP spid="226" grpId="0" animBg="1"/>
      <p:bldP spid="229" grpId="0" animBg="1"/>
      <p:bldP spid="61" grpId="0" animBg="1"/>
      <p:bldP spid="706" grpId="0" animBg="1"/>
      <p:bldP spid="1003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26641</TotalTime>
  <Words>770</Words>
  <Application>Microsoft Office PowerPoint</Application>
  <PresentationFormat>Apresentação na tela (4:3)</PresentationFormat>
  <Paragraphs>284</Paragraphs>
  <Slides>35</Slides>
  <Notes>4</Notes>
  <HiddenSlides>0</HiddenSlides>
  <MMClips>1</MMClips>
  <ScaleCrop>false</ScaleCrop>
  <HeadingPairs>
    <vt:vector size="4" baseType="variant">
      <vt:variant>
        <vt:lpstr>Tema</vt:lpstr>
      </vt:variant>
      <vt:variant>
        <vt:i4>2</vt:i4>
      </vt:variant>
      <vt:variant>
        <vt:lpstr>Títulos de slides</vt:lpstr>
      </vt:variant>
      <vt:variant>
        <vt:i4>35</vt:i4>
      </vt:variant>
    </vt:vector>
  </HeadingPairs>
  <TitlesOfParts>
    <vt:vector size="37" baseType="lpstr">
      <vt:lpstr>Office Theme</vt:lpstr>
      <vt:lpstr>1_Office Theme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Chris Wills</dc:creator>
  <cp:lastModifiedBy>irprado</cp:lastModifiedBy>
  <cp:revision>416</cp:revision>
  <dcterms:created xsi:type="dcterms:W3CDTF">2013-02-22T16:59:16Z</dcterms:created>
  <dcterms:modified xsi:type="dcterms:W3CDTF">2013-04-09T10:50:40Z</dcterms:modified>
</cp:coreProperties>
</file>