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19"/>
  </p:handoutMasterIdLst>
  <p:sldIdLst>
    <p:sldId id="258" r:id="rId2"/>
    <p:sldId id="262" r:id="rId3"/>
    <p:sldId id="264" r:id="rId4"/>
    <p:sldId id="266" r:id="rId5"/>
    <p:sldId id="272" r:id="rId6"/>
    <p:sldId id="265" r:id="rId7"/>
    <p:sldId id="274" r:id="rId8"/>
    <p:sldId id="275" r:id="rId9"/>
    <p:sldId id="276" r:id="rId10"/>
    <p:sldId id="277" r:id="rId11"/>
    <p:sldId id="278" r:id="rId12"/>
    <p:sldId id="273" r:id="rId13"/>
    <p:sldId id="267" r:id="rId14"/>
    <p:sldId id="268" r:id="rId15"/>
    <p:sldId id="269" r:id="rId16"/>
    <p:sldId id="257" r:id="rId17"/>
    <p:sldId id="271" r:id="rId18"/>
  </p:sldIdLst>
  <p:sldSz cx="12192000" cy="6858000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-31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BF8D26-929E-4109-A717-FA3435435EF3}" type="datetimeFigureOut">
              <a:rPr lang="es-ES" smtClean="0"/>
              <a:t>09/07/15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2AF3C-E508-47A2-A730-313F0A62D61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50015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8E33E-D01C-46DE-BF3F-31ADE67E28B3}" type="datetimeFigureOut">
              <a:rPr lang="es-ES" smtClean="0"/>
              <a:t>09/07/15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1C9F-9B08-4D52-A127-5EC26048409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5944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8E33E-D01C-46DE-BF3F-31ADE67E28B3}" type="datetimeFigureOut">
              <a:rPr lang="es-ES" smtClean="0"/>
              <a:t>09/07/15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1C9F-9B08-4D52-A127-5EC26048409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8451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8E33E-D01C-46DE-BF3F-31ADE67E28B3}" type="datetimeFigureOut">
              <a:rPr lang="es-ES" smtClean="0"/>
              <a:t>09/07/15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1C9F-9B08-4D52-A127-5EC26048409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134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8E33E-D01C-46DE-BF3F-31ADE67E28B3}" type="datetimeFigureOut">
              <a:rPr lang="es-ES" smtClean="0"/>
              <a:t>09/07/15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1C9F-9B08-4D52-A127-5EC26048409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1522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8E33E-D01C-46DE-BF3F-31ADE67E28B3}" type="datetimeFigureOut">
              <a:rPr lang="es-ES" smtClean="0"/>
              <a:t>09/07/15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1C9F-9B08-4D52-A127-5EC26048409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1047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8E33E-D01C-46DE-BF3F-31ADE67E28B3}" type="datetimeFigureOut">
              <a:rPr lang="es-ES" smtClean="0"/>
              <a:t>09/07/15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1C9F-9B08-4D52-A127-5EC26048409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8792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8E33E-D01C-46DE-BF3F-31ADE67E28B3}" type="datetimeFigureOut">
              <a:rPr lang="es-ES" smtClean="0"/>
              <a:t>09/07/15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1C9F-9B08-4D52-A127-5EC26048409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9492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8E33E-D01C-46DE-BF3F-31ADE67E28B3}" type="datetimeFigureOut">
              <a:rPr lang="es-ES" smtClean="0"/>
              <a:t>09/07/15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1C9F-9B08-4D52-A127-5EC26048409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8809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8E33E-D01C-46DE-BF3F-31ADE67E28B3}" type="datetimeFigureOut">
              <a:rPr lang="es-ES" smtClean="0"/>
              <a:t>09/07/15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1C9F-9B08-4D52-A127-5EC26048409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3246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8E33E-D01C-46DE-BF3F-31ADE67E28B3}" type="datetimeFigureOut">
              <a:rPr lang="es-ES" smtClean="0"/>
              <a:t>09/07/15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1C9F-9B08-4D52-A127-5EC26048409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7754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8E33E-D01C-46DE-BF3F-31ADE67E28B3}" type="datetimeFigureOut">
              <a:rPr lang="es-ES" smtClean="0"/>
              <a:t>09/07/15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1C9F-9B08-4D52-A127-5EC26048409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1870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8E33E-D01C-46DE-BF3F-31ADE67E28B3}" type="datetimeFigureOut">
              <a:rPr lang="es-ES" smtClean="0"/>
              <a:t>09/07/15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61C9F-9B08-4D52-A127-5EC26048409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266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jpg"/><Relationship Id="rId1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9" Type="http://schemas.openxmlformats.org/officeDocument/2006/relationships/image" Target="../media/image26.jpeg"/><Relationship Id="rId10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jpg"/><Relationship Id="rId12" Type="http://schemas.openxmlformats.org/officeDocument/2006/relationships/image" Target="../media/image29.jpg"/><Relationship Id="rId13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9" Type="http://schemas.openxmlformats.org/officeDocument/2006/relationships/image" Target="../media/image26.jpeg"/><Relationship Id="rId10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jpg"/><Relationship Id="rId12" Type="http://schemas.openxmlformats.org/officeDocument/2006/relationships/image" Target="../media/image29.jpg"/><Relationship Id="rId13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9" Type="http://schemas.openxmlformats.org/officeDocument/2006/relationships/image" Target="../media/image26.jpeg"/><Relationship Id="rId10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21248"/>
            <a:ext cx="8554016" cy="613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16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088768"/>
              </p:ext>
            </p:extLst>
          </p:nvPr>
        </p:nvGraphicFramePr>
        <p:xfrm>
          <a:off x="2496388" y="266236"/>
          <a:ext cx="7121740" cy="6204010"/>
        </p:xfrm>
        <a:graphic>
          <a:graphicData uri="http://schemas.openxmlformats.org/drawingml/2006/table">
            <a:tbl>
              <a:tblPr firstRow="1" bandRow="1"/>
              <a:tblGrid>
                <a:gridCol w="3560870"/>
                <a:gridCol w="3560870"/>
              </a:tblGrid>
              <a:tr h="6866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2600" b="1" i="0" u="none" noProof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Brothers</a:t>
                      </a:r>
                      <a:endParaRPr lang="en-US" sz="2600" b="1" i="0" u="non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117245" marT="58622" marB="58622">
                    <a:lnL w="0" cmpd="sng">
                      <a:solidFill>
                        <a:srgbClr val="FFFFFF"/>
                      </a:solidFill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mpd="sng">
                      <a:solidFill>
                        <a:srgbClr val="ADABA1"/>
                      </a:solidFill>
                    </a:lnT>
                    <a:lnB w="3175" cmpd="sng">
                      <a:solidFill>
                        <a:srgbClr val="ADABA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endParaRPr lang="en-US" sz="2300" b="0" i="0" u="non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17245" marR="117245" marT="58622" marB="58622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mpd="sng">
                      <a:solidFill>
                        <a:srgbClr val="FFFFFF"/>
                      </a:solidFill>
                    </a:lnR>
                    <a:lnT w="3175" cmpd="sng">
                      <a:solidFill>
                        <a:srgbClr val="ADABA1"/>
                      </a:solidFill>
                    </a:lnT>
                    <a:lnB w="3175" cmpd="sng">
                      <a:solidFill>
                        <a:srgbClr val="ADABA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EEC"/>
                    </a:solidFill>
                  </a:tcPr>
                </a:tc>
              </a:tr>
              <a:tr h="9162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4625" lvl="1" indent="0" algn="l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2600" b="0" i="0" u="none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Provincials</a:t>
                      </a:r>
                      <a:endParaRPr lang="en-US" sz="2600" b="0" i="0" u="non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117245" marT="58622" marB="58622" anchor="ctr">
                    <a:lnL w="0" cmpd="sng">
                      <a:solidFill>
                        <a:srgbClr val="FFFFFF"/>
                      </a:solidFill>
                    </a:lnL>
                    <a:lnR w="57150" cmpd="sng">
                      <a:solidFill>
                        <a:srgbClr val="FFFFFF"/>
                      </a:solidFill>
                    </a:lnR>
                    <a:lnT w="3175" cmpd="sng">
                      <a:solidFill>
                        <a:srgbClr val="ADABA1"/>
                      </a:solidFill>
                    </a:lnT>
                    <a:lnB w="3175" cmpd="sng">
                      <a:solidFill>
                        <a:srgbClr val="ADABA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2300" b="0" i="0" u="none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29</a:t>
                      </a:r>
                      <a:endParaRPr lang="en-US" sz="2300" b="0" i="0" u="non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17245" marR="117245" marT="58622" marB="58622" anchor="ctr">
                    <a:lnL w="57150" cmpd="sng">
                      <a:solidFill>
                        <a:srgbClr val="FFFFFF"/>
                      </a:solidFill>
                    </a:lnL>
                    <a:lnR w="57150" cmpd="sng">
                      <a:solidFill>
                        <a:srgbClr val="FFFFFF"/>
                      </a:solidFill>
                    </a:lnR>
                    <a:lnT w="3175" cmpd="sng">
                      <a:solidFill>
                        <a:srgbClr val="ADABA1"/>
                      </a:solidFill>
                    </a:lnT>
                    <a:lnB w="3175" cmpd="sng">
                      <a:solidFill>
                        <a:srgbClr val="ADABA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EEC"/>
                    </a:solidFill>
                  </a:tcPr>
                </a:tc>
              </a:tr>
              <a:tr h="9162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4625" lvl="1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2600" b="0" i="0" u="none" kern="1200" noProof="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Members of the Prov. Councils</a:t>
                      </a:r>
                      <a:endParaRPr lang="en-US" sz="2600" b="0" i="0" u="none" kern="1200" noProof="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117245" marT="58622" marB="58622" anchor="ctr">
                    <a:lnL w="0" cmpd="sng">
                      <a:solidFill>
                        <a:srgbClr val="FFFFFF"/>
                      </a:solidFill>
                    </a:lnL>
                    <a:lnR w="57150" cmpd="sng">
                      <a:solidFill>
                        <a:srgbClr val="FFFFFF"/>
                      </a:solidFill>
                    </a:lnR>
                    <a:lnT w="3175" cmpd="sng">
                      <a:solidFill>
                        <a:srgbClr val="ADABA1"/>
                      </a:solidFill>
                    </a:lnT>
                    <a:lnB w="3175" cmpd="sng">
                      <a:solidFill>
                        <a:srgbClr val="ADABA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2300" b="0" i="0" u="none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135</a:t>
                      </a:r>
                      <a:endParaRPr lang="en-US" sz="2300" b="0" i="0" u="non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17245" marR="117245" marT="58622" marB="58622" anchor="ctr">
                    <a:lnL w="57150" cmpd="sng">
                      <a:solidFill>
                        <a:srgbClr val="FFFFFF"/>
                      </a:solidFill>
                    </a:lnL>
                    <a:lnR w="57150" cmpd="sng">
                      <a:solidFill>
                        <a:srgbClr val="FFFFFF"/>
                      </a:solidFill>
                    </a:lnR>
                    <a:lnT w="3175" cmpd="sng">
                      <a:solidFill>
                        <a:srgbClr val="ADABA1"/>
                      </a:solidFill>
                    </a:lnT>
                    <a:lnB w="3175" cmpd="sng">
                      <a:solidFill>
                        <a:srgbClr val="ADABA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EEC"/>
                    </a:solidFill>
                  </a:tcPr>
                </a:tc>
              </a:tr>
              <a:tr h="9162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4625" lvl="1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2600" b="0" i="0" u="none" kern="1200" noProof="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Other Brothers</a:t>
                      </a:r>
                      <a:endParaRPr lang="en-US" sz="2600" b="0" i="0" u="none" kern="1200" noProof="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117245" marT="58622" marB="58622" anchor="ctr">
                    <a:lnL w="0" cmpd="sng">
                      <a:solidFill>
                        <a:srgbClr val="FFFFFF"/>
                      </a:solidFill>
                    </a:lnL>
                    <a:lnR w="57150" cmpd="sng">
                      <a:solidFill>
                        <a:srgbClr val="FFFFFF"/>
                      </a:solidFill>
                    </a:lnR>
                    <a:lnT w="3175" cmpd="sng">
                      <a:solidFill>
                        <a:srgbClr val="ADABA1"/>
                      </a:solidFill>
                    </a:lnT>
                    <a:lnB w="3175" cap="flat" cmpd="sng" algn="ctr">
                      <a:solidFill>
                        <a:srgbClr val="ADAB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2300" b="0" i="0" u="none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27</a:t>
                      </a:r>
                      <a:endParaRPr lang="en-US" sz="2300" b="0" i="0" u="non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17245" marR="117245" marT="58622" marB="58622" anchor="ctr">
                    <a:lnL w="57150" cmpd="sng">
                      <a:solidFill>
                        <a:srgbClr val="FFFFFF"/>
                      </a:solidFill>
                    </a:lnL>
                    <a:lnR w="57150" cmpd="sng">
                      <a:solidFill>
                        <a:srgbClr val="FFFFFF"/>
                      </a:solidFill>
                    </a:lnR>
                    <a:lnT w="3175" cmpd="sng">
                      <a:solidFill>
                        <a:srgbClr val="ADABA1"/>
                      </a:solidFill>
                    </a:lnT>
                    <a:lnB w="3175" cap="flat" cmpd="sng" algn="ctr">
                      <a:solidFill>
                        <a:srgbClr val="ADAB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EEC"/>
                    </a:solidFill>
                  </a:tcPr>
                </a:tc>
              </a:tr>
              <a:tr h="9162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4625" lvl="1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2600" b="0" i="0" u="none" kern="1200" noProof="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Member of central Government bodies</a:t>
                      </a:r>
                      <a:endParaRPr lang="en-US" sz="2600" b="0" i="0" u="none" kern="1200" noProof="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117245" marT="58622" marB="58622" anchor="ctr">
                    <a:lnL w="0" cmpd="sng">
                      <a:solidFill>
                        <a:srgbClr val="FFFFFF"/>
                      </a:solidFill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mpd="sng">
                      <a:solidFill>
                        <a:srgbClr val="ADABA1"/>
                      </a:solidFill>
                    </a:lnT>
                    <a:lnB w="3175" cap="flat" cmpd="sng" algn="ctr">
                      <a:solidFill>
                        <a:srgbClr val="ADAB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2300" b="0" i="0" u="none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  <a:endParaRPr lang="en-US" sz="2300" b="0" i="0" u="non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17245" marR="117245" marT="58622" marB="58622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mpd="sng">
                      <a:solidFill>
                        <a:srgbClr val="ADABA1"/>
                      </a:solidFill>
                    </a:lnT>
                    <a:lnB w="3175" cap="flat" cmpd="sng" algn="ctr">
                      <a:solidFill>
                        <a:srgbClr val="ADAB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EEC"/>
                    </a:solidFill>
                  </a:tcPr>
                </a:tc>
              </a:tr>
              <a:tr h="6866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lvl="1" indent="0" algn="l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2600" b="1" i="1" u="none" noProof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Total</a:t>
                      </a:r>
                      <a:r>
                        <a:rPr lang="en-US" sz="2600" b="1" i="1" u="none" baseline="0" noProof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2600" b="1" i="1" u="none" noProof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Brothers </a:t>
                      </a:r>
                      <a:endParaRPr lang="en-US" sz="2600" b="1" i="1" u="non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117245" marT="58622" marB="58622" anchor="ctr">
                    <a:lnL w="0" cmpd="sng">
                      <a:solidFill>
                        <a:srgbClr val="FFFFFF"/>
                      </a:solidFill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DAB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DAB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2300" b="1" i="1" u="none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203</a:t>
                      </a:r>
                      <a:endParaRPr lang="en-US" sz="2300" b="1" i="1" u="non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17245" marR="117245" marT="58622" marB="58622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DAB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DAB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</a:tr>
              <a:tr h="4790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1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i="1" u="none" noProof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Laypeople</a:t>
                      </a:r>
                    </a:p>
                  </a:txBody>
                  <a:tcPr marL="0" marR="117245" marT="58622" marB="58622" anchor="ctr">
                    <a:lnL w="0" cmpd="sng">
                      <a:solidFill>
                        <a:srgbClr val="FFFFFF"/>
                      </a:solidFill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DAB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DAB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i="1" u="none" noProof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85</a:t>
                      </a:r>
                    </a:p>
                  </a:txBody>
                  <a:tcPr marL="117245" marR="117245" marT="58622" marB="58622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DAB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DAB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6866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2600" b="1" i="1" u="none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Total</a:t>
                      </a:r>
                      <a:endParaRPr lang="en-US" sz="2600" b="1" i="1" u="non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117245" marT="58622" marB="58622" anchor="ctr">
                    <a:lnL w="0" cmpd="sng">
                      <a:solidFill>
                        <a:srgbClr val="FFFFFF"/>
                      </a:solidFill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mpd="sng">
                      <a:solidFill>
                        <a:srgbClr val="ADABA1"/>
                      </a:solidFill>
                    </a:lnT>
                    <a:lnB w="3175" cap="flat" cmpd="sng" algn="ctr">
                      <a:solidFill>
                        <a:srgbClr val="ADAB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2300" b="1" i="1" u="none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288</a:t>
                      </a:r>
                      <a:endParaRPr lang="en-US" sz="2300" b="1" i="1" u="non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17245" marR="117245" marT="58622" marB="58622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mpd="sng">
                      <a:solidFill>
                        <a:srgbClr val="ADABA1"/>
                      </a:solidFill>
                    </a:lnT>
                    <a:lnB w="3175" cap="flat" cmpd="sng" algn="ctr">
                      <a:solidFill>
                        <a:srgbClr val="ADAB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10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778767"/>
              </p:ext>
            </p:extLst>
          </p:nvPr>
        </p:nvGraphicFramePr>
        <p:xfrm>
          <a:off x="433662" y="407549"/>
          <a:ext cx="11358622" cy="5998685"/>
        </p:xfrm>
        <a:graphic>
          <a:graphicData uri="http://schemas.openxmlformats.org/drawingml/2006/table">
            <a:tbl>
              <a:tblPr firstRow="1" firstCol="1" bandRow="1"/>
              <a:tblGrid>
                <a:gridCol w="1974169"/>
                <a:gridCol w="9384453"/>
              </a:tblGrid>
              <a:tr h="6695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900" b="1" i="0" u="non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Date</a:t>
                      </a:r>
                      <a:endParaRPr lang="en-US" sz="1900" b="1" i="0" u="non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94671" marT="47336" marB="47336" anchor="ctr">
                    <a:lnL w="0" cmpd="sng">
                      <a:solidFill>
                        <a:srgbClr val="FFFFFF"/>
                      </a:solidFill>
                      <a:prstDash val="solid"/>
                    </a:lnL>
                    <a:lnR w="57150" cmpd="sng">
                      <a:solidFill>
                        <a:srgbClr val="FFFFFF"/>
                      </a:solidFill>
                      <a:prstDash val="solid"/>
                    </a:lnR>
                    <a:lnT w="6350" cmpd="sng">
                      <a:solidFill>
                        <a:srgbClr val="FFFFFF"/>
                      </a:solidFill>
                      <a:prstDash val="solid"/>
                    </a:lnT>
                    <a:lnB w="3175" cmpd="sng">
                      <a:solidFill>
                        <a:srgbClr val="ADABA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900" b="1" i="0" u="none" noProof="0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Province or district</a:t>
                      </a:r>
                      <a:endParaRPr lang="en-US" sz="1900" b="1" i="0" u="none" noProof="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671" marR="94671" marT="47336" marB="47336" anchor="ctr">
                    <a:lnL w="57150" cmpd="sng">
                      <a:solidFill>
                        <a:srgbClr val="FFFFFF"/>
                      </a:solidFill>
                      <a:prstDash val="solid"/>
                    </a:lnL>
                    <a:lnR w="0" cmpd="sng">
                      <a:solidFill>
                        <a:srgbClr val="FFFFFF"/>
                      </a:solidFill>
                      <a:prstDash val="solid"/>
                    </a:lnR>
                    <a:lnT w="6350" cmpd="sng">
                      <a:solidFill>
                        <a:srgbClr val="FFFFFF"/>
                      </a:solidFill>
                      <a:prstDash val="solid"/>
                    </a:lnT>
                    <a:lnB w="3175" cmpd="sng">
                      <a:solidFill>
                        <a:srgbClr val="ADABA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8274"/>
                    </a:solidFill>
                  </a:tcPr>
                </a:tc>
              </a:tr>
              <a:tr h="350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1900" b="0" i="0" u="non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3/04/2014</a:t>
                      </a:r>
                      <a:endParaRPr lang="en-US" sz="1900" b="0" i="0" u="non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94671" marT="47336" marB="47336">
                    <a:lnL w="0" cmpd="sng">
                      <a:solidFill>
                        <a:srgbClr val="FFFFFF"/>
                      </a:solidFill>
                      <a:prstDash val="solid"/>
                    </a:lnL>
                    <a:lnR w="57150" cmpd="sng">
                      <a:solidFill>
                        <a:srgbClr val="FFFFFF"/>
                      </a:solidFill>
                      <a:prstDash val="solid"/>
                    </a:lnR>
                    <a:lnT w="3175" cmpd="sng">
                      <a:solidFill>
                        <a:srgbClr val="ADABA1"/>
                      </a:solidFill>
                      <a:prstDash val="solid"/>
                    </a:lnT>
                    <a:lnB w="3175" cmpd="sng">
                      <a:solidFill>
                        <a:srgbClr val="ADABA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127000" algn="l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1900" b="1" i="0" u="non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USA (including schools)</a:t>
                      </a:r>
                      <a:endParaRPr lang="en-US" sz="1900" b="1" i="0" u="non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671" marR="94671" marT="47336" marB="47336">
                    <a:lnL w="57150" cmpd="sng">
                      <a:solidFill>
                        <a:srgbClr val="FFFFFF"/>
                      </a:solidFill>
                      <a:prstDash val="solid"/>
                    </a:lnL>
                    <a:lnR w="0" cmpd="sng">
                      <a:solidFill>
                        <a:srgbClr val="FFFFFF"/>
                      </a:solidFill>
                      <a:prstDash val="solid"/>
                    </a:lnR>
                    <a:lnT w="3175" cmpd="sng">
                      <a:solidFill>
                        <a:srgbClr val="ADABA1"/>
                      </a:solidFill>
                      <a:prstDash val="solid"/>
                    </a:lnT>
                    <a:lnB w="3175" cmpd="sng">
                      <a:solidFill>
                        <a:srgbClr val="ADABA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</a:tr>
              <a:tr h="350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1900" b="0" i="0" u="non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4-9/04/2014</a:t>
                      </a:r>
                      <a:endParaRPr lang="en-US" sz="1900" b="0" i="0" u="non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94671" marT="47336" marB="47336">
                    <a:lnL w="0" cmpd="sng">
                      <a:solidFill>
                        <a:srgbClr val="FFFFFF"/>
                      </a:solidFill>
                      <a:prstDash val="solid"/>
                    </a:lnL>
                    <a:lnR w="57150" cmpd="sng">
                      <a:solidFill>
                        <a:srgbClr val="FFFFFF"/>
                      </a:solidFill>
                      <a:prstDash val="solid"/>
                    </a:lnR>
                    <a:lnT w="3175" cmpd="sng">
                      <a:solidFill>
                        <a:srgbClr val="ADABA1"/>
                      </a:solidFill>
                      <a:prstDash val="solid"/>
                    </a:lnT>
                    <a:lnB w="3175" cmpd="sng">
                      <a:solidFill>
                        <a:srgbClr val="ADABA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127000" algn="l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1900" b="1" i="0" u="non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Mexico Central</a:t>
                      </a:r>
                      <a:endParaRPr lang="en-US" sz="1900" b="1" i="0" u="non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671" marR="94671" marT="47336" marB="47336">
                    <a:lnL w="57150" cmpd="sng">
                      <a:solidFill>
                        <a:srgbClr val="FFFFFF"/>
                      </a:solidFill>
                      <a:prstDash val="solid"/>
                    </a:lnL>
                    <a:lnR w="0" cmpd="sng">
                      <a:solidFill>
                        <a:srgbClr val="FFFFFF"/>
                      </a:solidFill>
                      <a:prstDash val="solid"/>
                    </a:lnR>
                    <a:lnT w="3175" cmpd="sng">
                      <a:solidFill>
                        <a:srgbClr val="ADABA1"/>
                      </a:solidFill>
                      <a:prstDash val="solid"/>
                    </a:lnT>
                    <a:lnB w="3175" cmpd="sng">
                      <a:solidFill>
                        <a:srgbClr val="ADABA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</a:tr>
              <a:tr h="350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1900" b="0" i="0" u="non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10-12/04/2014</a:t>
                      </a:r>
                      <a:endParaRPr lang="en-US" sz="1900" b="0" i="0" u="non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94671" marT="47336" marB="47336">
                    <a:lnL w="0" cmpd="sng">
                      <a:solidFill>
                        <a:srgbClr val="FFFFFF"/>
                      </a:solidFill>
                      <a:prstDash val="solid"/>
                    </a:lnL>
                    <a:lnR w="57150" cmpd="sng">
                      <a:solidFill>
                        <a:srgbClr val="FFFFFF"/>
                      </a:solidFill>
                      <a:prstDash val="solid"/>
                    </a:lnR>
                    <a:lnT w="3175" cmpd="sng">
                      <a:solidFill>
                        <a:srgbClr val="ADABA1"/>
                      </a:solidFill>
                      <a:prstDash val="solid"/>
                    </a:lnT>
                    <a:lnB w="3175" cmpd="sng">
                      <a:solidFill>
                        <a:srgbClr val="ADABA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127000" algn="l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1900" b="1" i="0" u="non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Mexico Occidental </a:t>
                      </a:r>
                      <a:endParaRPr lang="en-US" sz="1900" b="1" i="0" u="non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671" marR="94671" marT="47336" marB="47336">
                    <a:lnL w="57150" cmpd="sng">
                      <a:solidFill>
                        <a:srgbClr val="FFFFFF"/>
                      </a:solidFill>
                      <a:prstDash val="solid"/>
                    </a:lnL>
                    <a:lnR w="0" cmpd="sng">
                      <a:solidFill>
                        <a:srgbClr val="FFFFFF"/>
                      </a:solidFill>
                      <a:prstDash val="solid"/>
                    </a:lnR>
                    <a:lnT w="3175" cmpd="sng">
                      <a:solidFill>
                        <a:srgbClr val="ADABA1"/>
                      </a:solidFill>
                      <a:prstDash val="solid"/>
                    </a:lnT>
                    <a:lnB w="3175" cmpd="sng">
                      <a:solidFill>
                        <a:srgbClr val="ADABA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</a:tr>
              <a:tr h="350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1900" b="0" i="0" u="non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25/04/2014</a:t>
                      </a:r>
                      <a:endParaRPr lang="en-US" sz="1900" b="0" i="0" u="non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94671" marT="47336" marB="47336">
                    <a:lnL w="0" cmpd="sng">
                      <a:solidFill>
                        <a:srgbClr val="FFFFFF"/>
                      </a:solidFill>
                      <a:prstDash val="solid"/>
                    </a:lnL>
                    <a:lnR w="57150" cmpd="sng">
                      <a:solidFill>
                        <a:srgbClr val="FFFFFF"/>
                      </a:solidFill>
                      <a:prstDash val="solid"/>
                    </a:lnR>
                    <a:lnT w="3175" cmpd="sng">
                      <a:solidFill>
                        <a:srgbClr val="ADABA1"/>
                      </a:solidFill>
                      <a:prstDash val="solid"/>
                    </a:lnT>
                    <a:lnB w="3175" cmpd="sng">
                      <a:solidFill>
                        <a:srgbClr val="ADABA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127000" algn="l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1900" b="1" i="0" u="non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Brazil Centro Norte (including schools</a:t>
                      </a:r>
                      <a:r>
                        <a:rPr lang="en-US" sz="1900" b="1" i="0" u="none" baseline="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i="0" u="non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and UMBRASIL)</a:t>
                      </a:r>
                      <a:endParaRPr lang="en-US" sz="1900" b="1" i="0" u="non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671" marR="94671" marT="47336" marB="47336">
                    <a:lnL w="57150" cmpd="sng">
                      <a:solidFill>
                        <a:srgbClr val="FFFFFF"/>
                      </a:solidFill>
                      <a:prstDash val="solid"/>
                    </a:lnL>
                    <a:lnR w="0" cmpd="sng">
                      <a:solidFill>
                        <a:srgbClr val="FFFFFF"/>
                      </a:solidFill>
                      <a:prstDash val="solid"/>
                    </a:lnR>
                    <a:lnT w="3175" cmpd="sng">
                      <a:solidFill>
                        <a:srgbClr val="ADABA1"/>
                      </a:solidFill>
                      <a:prstDash val="solid"/>
                    </a:lnT>
                    <a:lnB w="3175" cmpd="sng">
                      <a:solidFill>
                        <a:srgbClr val="ADABA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</a:tr>
              <a:tr h="350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1900" b="0" i="0" u="non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02/05/2014</a:t>
                      </a:r>
                      <a:endParaRPr lang="en-US" sz="1900" b="0" i="0" u="non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94671" marT="47336" marB="47336">
                    <a:lnL w="0" cmpd="sng">
                      <a:solidFill>
                        <a:srgbClr val="FFFFFF"/>
                      </a:solidFill>
                      <a:prstDash val="soli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DAB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mpd="sng">
                      <a:solidFill>
                        <a:srgbClr val="ADABA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127000" algn="l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1900" b="1" i="0" u="non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Santa Maria de los Andes</a:t>
                      </a:r>
                      <a:endParaRPr lang="en-US" sz="1900" b="1" i="0" u="non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671" marR="94671" marT="47336" marB="47336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mpd="sng">
                      <a:solidFill>
                        <a:srgbClr val="FFFFFF"/>
                      </a:solidFill>
                      <a:prstDash val="solid"/>
                    </a:lnR>
                    <a:lnT w="3175" cap="flat" cmpd="sng" algn="ctr">
                      <a:solidFill>
                        <a:srgbClr val="ADAB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mpd="sng">
                      <a:solidFill>
                        <a:srgbClr val="ADABA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</a:tr>
              <a:tr h="350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1900" b="0" i="0" u="non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11-22 </a:t>
                      </a:r>
                      <a:r>
                        <a:rPr lang="en-US" sz="1900" b="0" i="0" u="non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/05/ 2014</a:t>
                      </a:r>
                      <a:endParaRPr lang="en-US" sz="1900" b="0" i="0" u="non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94671" marT="47336" marB="47336">
                    <a:lnL w="0" cmpd="sng">
                      <a:solidFill>
                        <a:srgbClr val="FFFFFF"/>
                      </a:solidFill>
                      <a:prstDash val="solid"/>
                    </a:lnL>
                    <a:lnR w="57150" cmpd="sng">
                      <a:solidFill>
                        <a:srgbClr val="FFFFFF"/>
                      </a:solidFill>
                      <a:prstDash val="solid"/>
                    </a:lnR>
                    <a:lnT w="3175" cmpd="sng">
                      <a:solidFill>
                        <a:srgbClr val="ADABA1"/>
                      </a:solidFill>
                      <a:prstDash val="solid"/>
                    </a:lnT>
                    <a:lnB w="3175" cap="flat" cmpd="sng" algn="ctr">
                      <a:solidFill>
                        <a:srgbClr val="ADAB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127000" algn="l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1900" b="1" i="0" u="non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South </a:t>
                      </a:r>
                      <a:r>
                        <a:rPr lang="en-US" sz="1900" b="1" i="0" u="non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Asia</a:t>
                      </a:r>
                      <a:endParaRPr lang="en-US" sz="1900" b="1" i="0" u="non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671" marR="94671" marT="47336" marB="47336">
                    <a:lnL w="57150" cmpd="sng">
                      <a:solidFill>
                        <a:srgbClr val="FFFFFF"/>
                      </a:solidFill>
                      <a:prstDash val="solid"/>
                    </a:lnL>
                    <a:lnR w="0" cmpd="sng">
                      <a:solidFill>
                        <a:srgbClr val="FFFFFF"/>
                      </a:solidFill>
                      <a:prstDash val="solid"/>
                    </a:lnR>
                    <a:lnT w="3175" cmpd="sng">
                      <a:solidFill>
                        <a:srgbClr val="ADABA1"/>
                      </a:solidFill>
                      <a:prstDash val="solid"/>
                    </a:lnT>
                    <a:lnB w="3175" cap="flat" cmpd="sng" algn="ctr">
                      <a:solidFill>
                        <a:srgbClr val="ADAB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</a:tr>
              <a:tr h="350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u="non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6/7/2014</a:t>
                      </a:r>
                      <a:endParaRPr lang="en-US" sz="1900" b="0" i="0" u="non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94671" marT="47336" marB="47336">
                    <a:lnL w="0" cmpd="sng">
                      <a:solidFill>
                        <a:srgbClr val="FFFFFF"/>
                      </a:solidFill>
                      <a:prstDash val="soli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mpd="sng">
                      <a:solidFill>
                        <a:srgbClr val="ADABA1"/>
                      </a:solidFill>
                      <a:prstDash val="solid"/>
                    </a:lnT>
                    <a:lnB w="3175" cap="flat" cmpd="sng" algn="ctr">
                      <a:solidFill>
                        <a:srgbClr val="ADAB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1270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i="0" u="non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(including retirement house and summer camp)</a:t>
                      </a:r>
                      <a:endParaRPr lang="en-US" sz="1900" b="1" i="0" u="non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671" marR="94671" marT="47336" marB="47336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mpd="sng">
                      <a:solidFill>
                        <a:srgbClr val="FFFFFF"/>
                      </a:solidFill>
                      <a:prstDash val="solid"/>
                    </a:lnR>
                    <a:lnT w="3175" cmpd="sng">
                      <a:solidFill>
                        <a:srgbClr val="ADABA1"/>
                      </a:solidFill>
                      <a:prstDash val="solid"/>
                    </a:lnT>
                    <a:lnB w="3175" cap="flat" cmpd="sng" algn="ctr">
                      <a:solidFill>
                        <a:srgbClr val="ADAB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</a:tr>
              <a:tr h="350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1900" b="0" i="0" u="non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22/07/2014</a:t>
                      </a:r>
                      <a:endParaRPr lang="en-US" sz="1900" b="0" i="0" u="non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94671" marT="47336" marB="47336">
                    <a:lnL w="0" cmpd="sng">
                      <a:solidFill>
                        <a:srgbClr val="FFFFFF"/>
                      </a:solidFill>
                      <a:prstDash val="solid"/>
                    </a:lnL>
                    <a:lnR w="57150" cmpd="sng">
                      <a:solidFill>
                        <a:srgbClr val="FFFFFF"/>
                      </a:solidFill>
                      <a:prstDash val="solid"/>
                    </a:lnR>
                    <a:lnT w="3175" cap="flat" cmpd="sng" algn="ctr">
                      <a:solidFill>
                        <a:srgbClr val="ADAB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mpd="sng">
                      <a:solidFill>
                        <a:srgbClr val="ADABA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127000" algn="l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1900" b="1" i="0" u="non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PACE </a:t>
                      </a:r>
                      <a:r>
                        <a:rPr lang="en-US" sz="1900" b="1" i="0" u="non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(including MIC and MIUC)</a:t>
                      </a:r>
                      <a:endParaRPr lang="en-US" sz="1900" b="1" i="0" u="non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671" marR="94671" marT="47336" marB="47336">
                    <a:lnL w="57150" cmpd="sng">
                      <a:solidFill>
                        <a:srgbClr val="FFFFFF"/>
                      </a:solidFill>
                      <a:prstDash val="solid"/>
                    </a:lnL>
                    <a:lnR w="0" cmpd="sng">
                      <a:solidFill>
                        <a:srgbClr val="FFFFFF"/>
                      </a:solidFill>
                      <a:prstDash val="solid"/>
                    </a:lnR>
                    <a:lnT w="3175" cap="flat" cmpd="sng" algn="ctr">
                      <a:solidFill>
                        <a:srgbClr val="ADAB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mpd="sng">
                      <a:solidFill>
                        <a:srgbClr val="ADABA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</a:tr>
              <a:tr h="350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1900" b="0" i="0" u="none" kern="12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21/08/2014</a:t>
                      </a:r>
                      <a:endParaRPr lang="en-US" sz="1900" b="0" i="0" u="none" kern="12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94671" marT="47336" marB="47336">
                    <a:lnL w="0" cmpd="sng">
                      <a:solidFill>
                        <a:srgbClr val="FFFFFF"/>
                      </a:solidFill>
                      <a:prstDash val="solid"/>
                    </a:lnL>
                    <a:lnR w="57150" cmpd="sng">
                      <a:solidFill>
                        <a:srgbClr val="FFFFFF"/>
                      </a:solidFill>
                      <a:prstDash val="solid"/>
                    </a:lnR>
                    <a:lnT w="3175" cmpd="sng">
                      <a:solidFill>
                        <a:srgbClr val="ADABA1"/>
                      </a:solidFill>
                      <a:prstDash val="solid"/>
                    </a:lnT>
                    <a:lnB w="3175" cmpd="sng">
                      <a:solidFill>
                        <a:srgbClr val="ADABA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127000" algn="l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1900" b="1" i="0" u="non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Australia (including schools, Marist Solidarity and Marist Youth Care)</a:t>
                      </a:r>
                      <a:endParaRPr lang="en-US" sz="1900" b="1" i="0" u="non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671" marR="94671" marT="47336" marB="47336">
                    <a:lnL w="57150" cmpd="sng">
                      <a:solidFill>
                        <a:srgbClr val="FFFFFF"/>
                      </a:solidFill>
                      <a:prstDash val="solid"/>
                    </a:lnL>
                    <a:lnR w="0" cmpd="sng">
                      <a:solidFill>
                        <a:srgbClr val="FFFFFF"/>
                      </a:solidFill>
                      <a:prstDash val="solid"/>
                    </a:lnR>
                    <a:lnT w="3175" cmpd="sng">
                      <a:solidFill>
                        <a:srgbClr val="ADABA1"/>
                      </a:solidFill>
                      <a:prstDash val="solid"/>
                    </a:lnT>
                    <a:lnB w="3175" cmpd="sng">
                      <a:solidFill>
                        <a:srgbClr val="ADABA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</a:tr>
              <a:tr h="350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1900" b="0" i="0" u="none" kern="12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07/10/2014</a:t>
                      </a:r>
                      <a:endParaRPr lang="en-US" sz="1900" b="0" i="0" u="none" kern="12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94671" marT="47336" marB="47336">
                    <a:lnL w="0" cmpd="sng">
                      <a:solidFill>
                        <a:srgbClr val="FFFFFF"/>
                      </a:solidFill>
                      <a:prstDash val="soli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DAB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mpd="sng">
                      <a:solidFill>
                        <a:srgbClr val="ADABA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127000" algn="l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1900" b="1" i="0" u="none" noProof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Iberica</a:t>
                      </a:r>
                      <a:r>
                        <a:rPr lang="en-US" sz="1900" b="1" i="0" u="non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(including  School of</a:t>
                      </a:r>
                      <a:r>
                        <a:rPr lang="en-US" sz="1900" b="1" i="0" u="none" baseline="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i="0" u="none" baseline="0" noProof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Alcalá</a:t>
                      </a:r>
                      <a:r>
                        <a:rPr lang="en-US" sz="1900" b="1" i="0" u="non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and</a:t>
                      </a:r>
                      <a:r>
                        <a:rPr lang="en-US" sz="1900" b="1" i="0" u="none" baseline="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i="0" u="non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CME</a:t>
                      </a:r>
                      <a:endParaRPr lang="en-US" sz="1900" b="1" i="0" u="non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671" marR="94671" marT="47336" marB="47336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mpd="sng">
                      <a:solidFill>
                        <a:srgbClr val="FFFFFF"/>
                      </a:solidFill>
                      <a:prstDash val="solid"/>
                    </a:lnR>
                    <a:lnT w="3175" cap="flat" cmpd="sng" algn="ctr">
                      <a:solidFill>
                        <a:srgbClr val="ADAB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mpd="sng">
                      <a:solidFill>
                        <a:srgbClr val="ADABA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</a:tr>
              <a:tr h="350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u="none" kern="12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08-09/10/2014</a:t>
                      </a:r>
                      <a:endParaRPr lang="en-US" sz="1900" b="0" i="0" u="none" kern="12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94671" marT="47336" marB="47336">
                    <a:lnL w="0" cmpd="sng">
                      <a:solidFill>
                        <a:srgbClr val="FFFFFF"/>
                      </a:solidFill>
                      <a:prstDash val="solid"/>
                    </a:lnL>
                    <a:lnR w="57150" cmpd="sng">
                      <a:solidFill>
                        <a:srgbClr val="FFFFFF"/>
                      </a:solidFill>
                      <a:prstDash val="solid"/>
                    </a:lnR>
                    <a:lnT w="3175" cmpd="sng">
                      <a:solidFill>
                        <a:srgbClr val="ADABA1"/>
                      </a:solidFill>
                      <a:prstDash val="solid"/>
                    </a:lnT>
                    <a:lnB w="3175" cmpd="sng">
                      <a:solidFill>
                        <a:srgbClr val="ADABA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127000" algn="l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1900" b="1" i="0" u="non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L’Hermitage (covering Barcelona and Lyon)</a:t>
                      </a:r>
                      <a:endParaRPr lang="en-US" sz="1900" b="1" i="0" u="non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671" marR="94671" marT="47336" marB="47336">
                    <a:lnL w="57150" cmpd="sng">
                      <a:solidFill>
                        <a:srgbClr val="FFFFFF"/>
                      </a:solidFill>
                      <a:prstDash val="solid"/>
                    </a:lnL>
                    <a:lnR w="0" cmpd="sng">
                      <a:solidFill>
                        <a:srgbClr val="FFFFFF"/>
                      </a:solidFill>
                      <a:prstDash val="solid"/>
                    </a:lnR>
                    <a:lnT w="3175" cmpd="sng">
                      <a:solidFill>
                        <a:srgbClr val="ADABA1"/>
                      </a:solidFill>
                      <a:prstDash val="solid"/>
                    </a:lnT>
                    <a:lnB w="3175" cmpd="sng">
                      <a:solidFill>
                        <a:srgbClr val="ADABA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</a:tr>
              <a:tr h="350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u="none" kern="12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13/10/2014 </a:t>
                      </a:r>
                      <a:endParaRPr lang="en-US" sz="1900" b="0" i="0" u="none" kern="12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94671" marT="47336" marB="47336">
                    <a:lnL w="0" cmpd="sng">
                      <a:solidFill>
                        <a:srgbClr val="FFFFFF"/>
                      </a:solidFill>
                      <a:prstDash val="solid"/>
                    </a:lnL>
                    <a:lnR w="57150" cmpd="sng">
                      <a:solidFill>
                        <a:srgbClr val="FFFFFF"/>
                      </a:solidFill>
                      <a:prstDash val="solid"/>
                    </a:lnR>
                    <a:lnT w="3175" cmpd="sng">
                      <a:solidFill>
                        <a:srgbClr val="ADABA1"/>
                      </a:solidFill>
                      <a:prstDash val="solid"/>
                    </a:lnT>
                    <a:lnB w="3175" cmpd="sng">
                      <a:solidFill>
                        <a:srgbClr val="ADABA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1270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i="0" u="none" kern="12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West Central Europe Province</a:t>
                      </a:r>
                      <a:endParaRPr lang="en-US" sz="1900" b="1" i="0" u="none" kern="1200" noProof="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671" marR="94671" marT="47336" marB="47336">
                    <a:lnL w="57150" cmpd="sng">
                      <a:solidFill>
                        <a:srgbClr val="FFFFFF"/>
                      </a:solidFill>
                      <a:prstDash val="solid"/>
                    </a:lnL>
                    <a:lnR w="0" cmpd="sng">
                      <a:solidFill>
                        <a:srgbClr val="FFFFFF"/>
                      </a:solidFill>
                      <a:prstDash val="solid"/>
                    </a:lnR>
                    <a:lnT w="3175" cmpd="sng">
                      <a:solidFill>
                        <a:srgbClr val="ADABA1"/>
                      </a:solidFill>
                      <a:prstDash val="solid"/>
                    </a:lnT>
                    <a:lnB w="3175" cmpd="sng">
                      <a:solidFill>
                        <a:srgbClr val="ADABA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</a:tr>
              <a:tr h="350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1900" b="0" i="0" u="non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30/10/2014</a:t>
                      </a:r>
                      <a:endParaRPr lang="en-US" sz="1900" b="0" i="0" u="non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94671" marT="47336" marB="47336">
                    <a:lnL w="0" cmpd="sng">
                      <a:solidFill>
                        <a:srgbClr val="FFFFFF"/>
                      </a:solidFill>
                      <a:prstDash val="solid"/>
                    </a:lnL>
                    <a:lnR w="57150" cmpd="sng">
                      <a:solidFill>
                        <a:srgbClr val="FFFFFF"/>
                      </a:solidFill>
                      <a:prstDash val="solid"/>
                    </a:lnR>
                    <a:lnT w="3175" cmpd="sng">
                      <a:solidFill>
                        <a:srgbClr val="ADABA1"/>
                      </a:solidFill>
                      <a:prstDash val="solid"/>
                    </a:lnT>
                    <a:lnB w="3175" cmpd="sng">
                      <a:solidFill>
                        <a:srgbClr val="ADABA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127000" algn="l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sz="1900" b="1" i="0" u="non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District </a:t>
                      </a:r>
                      <a:r>
                        <a:rPr lang="en-US" sz="1900" b="1" i="0" u="non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 Asia </a:t>
                      </a:r>
                      <a:endParaRPr lang="en-US" sz="1900" b="1" i="0" u="non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671" marR="94671" marT="47336" marB="47336">
                    <a:lnL w="57150" cmpd="sng">
                      <a:solidFill>
                        <a:srgbClr val="FFFFFF"/>
                      </a:solidFill>
                      <a:prstDash val="solid"/>
                    </a:lnL>
                    <a:lnR w="0" cmpd="sng">
                      <a:solidFill>
                        <a:srgbClr val="FFFFFF"/>
                      </a:solidFill>
                      <a:prstDash val="solid"/>
                    </a:lnR>
                    <a:lnT w="3175" cmpd="sng">
                      <a:solidFill>
                        <a:srgbClr val="ADABA1"/>
                      </a:solidFill>
                      <a:prstDash val="solid"/>
                    </a:lnT>
                    <a:lnB w="3175" cmpd="sng">
                      <a:solidFill>
                        <a:srgbClr val="ADABA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</a:tr>
              <a:tr h="350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u="none" kern="12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25/11/14</a:t>
                      </a:r>
                      <a:endParaRPr lang="en-US" sz="1900" b="0" i="0" u="non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94671" marT="47336" marB="47336">
                    <a:lnL w="0" cmpd="sng">
                      <a:solidFill>
                        <a:srgbClr val="FFFFFF"/>
                      </a:solidFill>
                      <a:prstDash val="soli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DAB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DAB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1270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i="0" u="none" kern="12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Pacific</a:t>
                      </a:r>
                      <a:r>
                        <a:rPr lang="en-US" sz="1900" b="1" i="0" u="none" kern="1200" baseline="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900" b="1" i="0" u="none" kern="12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District (including school</a:t>
                      </a:r>
                      <a:r>
                        <a:rPr lang="en-US" sz="1900" b="1" i="0" u="none" kern="1200" baseline="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and participation to Oceania Mission Council) </a:t>
                      </a:r>
                    </a:p>
                  </a:txBody>
                  <a:tcPr marL="94671" marR="94671" marT="47336" marB="47336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mpd="sng">
                      <a:solidFill>
                        <a:srgbClr val="FFFFFF"/>
                      </a:solidFill>
                      <a:prstDash val="solid"/>
                    </a:lnR>
                    <a:lnT w="3175" cap="flat" cmpd="sng" algn="ctr">
                      <a:solidFill>
                        <a:srgbClr val="ADAB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DAB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</a:tr>
              <a:tr h="350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u="non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</a:t>
                      </a:r>
                      <a:endParaRPr lang="en-US" sz="1900" b="0" i="0" u="non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94671" marT="47336" marB="47336">
                    <a:lnL w="0" cmpd="sng">
                      <a:solidFill>
                        <a:srgbClr val="FFFFFF"/>
                      </a:solidFill>
                      <a:prstDash val="soli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DAB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mpd="sng">
                      <a:solidFill>
                        <a:srgbClr val="ADABA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1270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i="0" u="none" kern="1200" baseline="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General Administration (General Council, Secretariats and Rome personnel)</a:t>
                      </a:r>
                    </a:p>
                  </a:txBody>
                  <a:tcPr marL="94671" marR="94671" marT="47336" marB="47336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mpd="sng">
                      <a:solidFill>
                        <a:srgbClr val="FFFFFF"/>
                      </a:solidFill>
                      <a:prstDash val="solid"/>
                    </a:lnR>
                    <a:lnT w="3175" cap="flat" cmpd="sng" algn="ctr">
                      <a:solidFill>
                        <a:srgbClr val="ADAB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mpd="sng">
                      <a:solidFill>
                        <a:srgbClr val="ADABA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299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Imagen 3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4" y="242882"/>
            <a:ext cx="11915144" cy="638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408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-109729" y="-243030"/>
            <a:ext cx="12769089" cy="7457645"/>
            <a:chOff x="-109729" y="-243030"/>
            <a:chExt cx="12769089" cy="7457645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455" y="4078224"/>
              <a:ext cx="3803904" cy="2852928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2145" y="2216400"/>
              <a:ext cx="2639160" cy="2176627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9359" y="4299176"/>
              <a:ext cx="5183003" cy="2915439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2248" y="2183837"/>
              <a:ext cx="3681984" cy="2209190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0448" y="2011015"/>
              <a:ext cx="3176016" cy="2382012"/>
            </a:xfrm>
            <a:prstGeom prst="rect">
              <a:avLst/>
            </a:prstGeom>
          </p:spPr>
        </p:pic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9729" y="0"/>
              <a:ext cx="3368449" cy="2237684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44" y="2216400"/>
              <a:ext cx="3337560" cy="2224690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432" y="-243030"/>
              <a:ext cx="3279240" cy="2459430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9728" y="4396887"/>
              <a:ext cx="3337560" cy="2534265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9671" y="0"/>
              <a:ext cx="3368449" cy="221679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160" y="0"/>
              <a:ext cx="2955200" cy="2216400"/>
            </a:xfrm>
            <a:prstGeom prst="rect">
              <a:avLst/>
            </a:prstGeom>
          </p:spPr>
        </p:pic>
      </p:grpSp>
      <p:sp>
        <p:nvSpPr>
          <p:cNvPr id="14" name="Rectángulo 13"/>
          <p:cNvSpPr/>
          <p:nvPr/>
        </p:nvSpPr>
        <p:spPr>
          <a:xfrm rot="20593274">
            <a:off x="43295" y="2438283"/>
            <a:ext cx="12157238" cy="20928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3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MARIST MISSION</a:t>
            </a:r>
            <a:endParaRPr lang="es-ES" sz="13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5" name="Rectángulo 14"/>
          <p:cNvSpPr/>
          <p:nvPr/>
        </p:nvSpPr>
        <p:spPr>
          <a:xfrm rot="21031703">
            <a:off x="1378053" y="744237"/>
            <a:ext cx="3479349" cy="1938992"/>
          </a:xfrm>
          <a:prstGeom prst="rect">
            <a:avLst/>
          </a:prstGeom>
          <a:gradFill>
            <a:gsLst>
              <a:gs pos="0">
                <a:schemeClr val="accent6">
                  <a:satMod val="103000"/>
                  <a:lumMod val="102000"/>
                  <a:tint val="94000"/>
                  <a:alpha val="49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GLOBAL </a:t>
            </a:r>
            <a:br>
              <a:rPr lang="es-ES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</a:br>
            <a:r>
              <a:rPr lang="es-ES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INSTITUTE</a:t>
            </a:r>
            <a:endParaRPr lang="es-ES" sz="6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6" name="Rectángulo 15"/>
          <p:cNvSpPr/>
          <p:nvPr/>
        </p:nvSpPr>
        <p:spPr>
          <a:xfrm rot="772775">
            <a:off x="8132640" y="4364811"/>
            <a:ext cx="3060390" cy="1938992"/>
          </a:xfrm>
          <a:prstGeom prst="rect">
            <a:avLst/>
          </a:prstGeom>
          <a:gradFill>
            <a:gsLst>
              <a:gs pos="0">
                <a:schemeClr val="accent6">
                  <a:satMod val="103000"/>
                  <a:lumMod val="102000"/>
                  <a:tint val="94000"/>
                  <a:alpha val="49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LAY </a:t>
            </a:r>
            <a:br>
              <a:rPr lang="es-ES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</a:br>
            <a:r>
              <a:rPr lang="es-ES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MARISTS</a:t>
            </a:r>
            <a:endParaRPr lang="es-ES" sz="6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15763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-109729" y="-243030"/>
            <a:ext cx="12769089" cy="7457645"/>
            <a:chOff x="-109729" y="-243030"/>
            <a:chExt cx="12769089" cy="7457645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455" y="4078224"/>
              <a:ext cx="3803904" cy="2852928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2145" y="2216400"/>
              <a:ext cx="2639160" cy="2176627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9359" y="4299176"/>
              <a:ext cx="5183003" cy="2915439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2248" y="2183837"/>
              <a:ext cx="3681984" cy="2209190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0448" y="2011015"/>
              <a:ext cx="3176016" cy="2382012"/>
            </a:xfrm>
            <a:prstGeom prst="rect">
              <a:avLst/>
            </a:prstGeom>
          </p:spPr>
        </p:pic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9729" y="0"/>
              <a:ext cx="3368449" cy="2237684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44" y="2216400"/>
              <a:ext cx="3337560" cy="2224690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432" y="-243030"/>
              <a:ext cx="3279240" cy="2459430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9728" y="4396887"/>
              <a:ext cx="3337560" cy="2534265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9671" y="0"/>
              <a:ext cx="3368449" cy="221679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160" y="0"/>
              <a:ext cx="2955200" cy="2216400"/>
            </a:xfrm>
            <a:prstGeom prst="rect">
              <a:avLst/>
            </a:prstGeom>
          </p:spPr>
        </p:pic>
      </p:grpSp>
      <p:sp>
        <p:nvSpPr>
          <p:cNvPr id="14" name="Rectángulo 13"/>
          <p:cNvSpPr/>
          <p:nvPr/>
        </p:nvSpPr>
        <p:spPr>
          <a:xfrm rot="20593274">
            <a:off x="43295" y="2438283"/>
            <a:ext cx="12157238" cy="20928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3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MARIST MISSION</a:t>
            </a:r>
            <a:endParaRPr lang="es-ES" sz="13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5" name="Rectángulo 14"/>
          <p:cNvSpPr/>
          <p:nvPr/>
        </p:nvSpPr>
        <p:spPr>
          <a:xfrm rot="21031703">
            <a:off x="1378053" y="744237"/>
            <a:ext cx="3479349" cy="1938992"/>
          </a:xfrm>
          <a:prstGeom prst="rect">
            <a:avLst/>
          </a:prstGeom>
          <a:gradFill>
            <a:gsLst>
              <a:gs pos="0">
                <a:schemeClr val="accent6">
                  <a:satMod val="103000"/>
                  <a:lumMod val="102000"/>
                  <a:tint val="94000"/>
                  <a:alpha val="49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GLOBAL </a:t>
            </a:r>
            <a:br>
              <a:rPr lang="es-ES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</a:br>
            <a:r>
              <a:rPr lang="es-ES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INSTITUTE</a:t>
            </a:r>
            <a:endParaRPr lang="es-ES" sz="6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6" name="Rectángulo 15"/>
          <p:cNvSpPr/>
          <p:nvPr/>
        </p:nvSpPr>
        <p:spPr>
          <a:xfrm rot="772775">
            <a:off x="8132640" y="4364811"/>
            <a:ext cx="3060390" cy="1938992"/>
          </a:xfrm>
          <a:prstGeom prst="rect">
            <a:avLst/>
          </a:prstGeom>
          <a:gradFill>
            <a:gsLst>
              <a:gs pos="0">
                <a:schemeClr val="accent6">
                  <a:satMod val="103000"/>
                  <a:lumMod val="102000"/>
                  <a:tint val="94000"/>
                  <a:alpha val="49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LAY </a:t>
            </a:r>
            <a:br>
              <a:rPr lang="es-ES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</a:br>
            <a:r>
              <a:rPr lang="es-ES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MARISTS</a:t>
            </a:r>
            <a:endParaRPr lang="es-ES" sz="6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7" name="Rectángulo 16"/>
          <p:cNvSpPr/>
          <p:nvPr/>
        </p:nvSpPr>
        <p:spPr>
          <a:xfrm flipH="1" flipV="1">
            <a:off x="-179425" y="0"/>
            <a:ext cx="12838785" cy="693115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b="1" dirty="0" err="1" smtClean="0">
                <a:ln/>
                <a:solidFill>
                  <a:schemeClr val="accent4"/>
                </a:solidFill>
              </a:rPr>
              <a:t>pROCE</a:t>
            </a:r>
            <a:endParaRPr lang="es-ES" b="1" dirty="0">
              <a:ln/>
              <a:solidFill>
                <a:schemeClr val="accent4"/>
              </a:solidFill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729" y="1726025"/>
            <a:ext cx="3449497" cy="3402882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 rot="21359027">
            <a:off x="92332" y="2273304"/>
            <a:ext cx="406117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MINDSET</a:t>
            </a:r>
            <a:br>
              <a:rPr lang="es-ES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es-ES" sz="72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HEARTSET</a:t>
            </a:r>
            <a:endParaRPr lang="es-ES" sz="72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0" name="Rectángulo 19"/>
          <p:cNvSpPr/>
          <p:nvPr/>
        </p:nvSpPr>
        <p:spPr>
          <a:xfrm rot="328710">
            <a:off x="6323866" y="661819"/>
            <a:ext cx="514038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72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STRUCTURES</a:t>
            </a:r>
            <a:endParaRPr lang="es-ES" sz="7200" b="1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3804674" y="5234034"/>
            <a:ext cx="44920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7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PROCESSES</a:t>
            </a:r>
            <a:endParaRPr lang="es-E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2" name="Flecha curvada hacia abajo 21"/>
          <p:cNvSpPr/>
          <p:nvPr/>
        </p:nvSpPr>
        <p:spPr>
          <a:xfrm rot="19687919">
            <a:off x="2828625" y="482008"/>
            <a:ext cx="3238389" cy="1232264"/>
          </a:xfrm>
          <a:prstGeom prst="curved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3" name="Flecha curvada hacia abajo 22"/>
          <p:cNvSpPr/>
          <p:nvPr/>
        </p:nvSpPr>
        <p:spPr>
          <a:xfrm rot="5831057">
            <a:off x="7787023" y="3195868"/>
            <a:ext cx="3723531" cy="1479332"/>
          </a:xfrm>
          <a:prstGeom prst="curved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4" name="Flecha curvada hacia abajo 23"/>
          <p:cNvSpPr/>
          <p:nvPr/>
        </p:nvSpPr>
        <p:spPr>
          <a:xfrm rot="12531705">
            <a:off x="913370" y="5106444"/>
            <a:ext cx="2809090" cy="977196"/>
          </a:xfrm>
          <a:prstGeom prst="curved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23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-109729" y="-243030"/>
            <a:ext cx="12769089" cy="7457645"/>
            <a:chOff x="-109729" y="-243030"/>
            <a:chExt cx="12769089" cy="7457645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455" y="4078224"/>
              <a:ext cx="3803904" cy="2852928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2145" y="2216400"/>
              <a:ext cx="2639160" cy="2176627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9359" y="4299176"/>
              <a:ext cx="5183003" cy="2915439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2248" y="2183837"/>
              <a:ext cx="3681984" cy="2209190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0448" y="2011015"/>
              <a:ext cx="3176016" cy="2382012"/>
            </a:xfrm>
            <a:prstGeom prst="rect">
              <a:avLst/>
            </a:prstGeom>
          </p:spPr>
        </p:pic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9729" y="0"/>
              <a:ext cx="3368449" cy="2237684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44" y="2216400"/>
              <a:ext cx="3337560" cy="2224690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432" y="-243030"/>
              <a:ext cx="3279240" cy="2459430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9728" y="4396887"/>
              <a:ext cx="3337560" cy="2534265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9671" y="0"/>
              <a:ext cx="3368449" cy="221679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160" y="0"/>
              <a:ext cx="2955200" cy="2216400"/>
            </a:xfrm>
            <a:prstGeom prst="rect">
              <a:avLst/>
            </a:prstGeom>
          </p:spPr>
        </p:pic>
      </p:grpSp>
      <p:sp>
        <p:nvSpPr>
          <p:cNvPr id="14" name="Rectángulo 13"/>
          <p:cNvSpPr/>
          <p:nvPr/>
        </p:nvSpPr>
        <p:spPr>
          <a:xfrm rot="20593274">
            <a:off x="43295" y="2438283"/>
            <a:ext cx="12157238" cy="20928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3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MARIST MISSION</a:t>
            </a:r>
            <a:endParaRPr lang="es-ES" sz="13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5" name="Rectángulo 14"/>
          <p:cNvSpPr/>
          <p:nvPr/>
        </p:nvSpPr>
        <p:spPr>
          <a:xfrm rot="21031703">
            <a:off x="1378053" y="744237"/>
            <a:ext cx="3479349" cy="1938992"/>
          </a:xfrm>
          <a:prstGeom prst="rect">
            <a:avLst/>
          </a:prstGeom>
          <a:gradFill>
            <a:gsLst>
              <a:gs pos="0">
                <a:schemeClr val="accent6">
                  <a:satMod val="103000"/>
                  <a:lumMod val="102000"/>
                  <a:tint val="94000"/>
                  <a:alpha val="49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GLOBAL </a:t>
            </a:r>
            <a:br>
              <a:rPr lang="es-ES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</a:br>
            <a:r>
              <a:rPr lang="es-ES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INSTITUTE</a:t>
            </a:r>
            <a:endParaRPr lang="es-ES" sz="6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6" name="Rectángulo 15"/>
          <p:cNvSpPr/>
          <p:nvPr/>
        </p:nvSpPr>
        <p:spPr>
          <a:xfrm rot="772775">
            <a:off x="8132640" y="4364811"/>
            <a:ext cx="3060390" cy="1938992"/>
          </a:xfrm>
          <a:prstGeom prst="rect">
            <a:avLst/>
          </a:prstGeom>
          <a:gradFill>
            <a:gsLst>
              <a:gs pos="0">
                <a:schemeClr val="accent6">
                  <a:satMod val="103000"/>
                  <a:lumMod val="102000"/>
                  <a:tint val="94000"/>
                  <a:alpha val="49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LAY </a:t>
            </a:r>
            <a:br>
              <a:rPr lang="es-ES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</a:br>
            <a:r>
              <a:rPr lang="es-ES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MARISTS</a:t>
            </a:r>
            <a:endParaRPr lang="es-ES" sz="6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7" name="Rectángulo 16"/>
          <p:cNvSpPr/>
          <p:nvPr/>
        </p:nvSpPr>
        <p:spPr>
          <a:xfrm flipH="1" flipV="1">
            <a:off x="-179425" y="0"/>
            <a:ext cx="12838785" cy="693115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s-ES" b="1" dirty="0">
              <a:ln/>
              <a:solidFill>
                <a:schemeClr val="accent4"/>
              </a:solidFill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13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195" y="1564046"/>
            <a:ext cx="4774679" cy="3867490"/>
          </a:xfrm>
          <a:prstGeom prst="rect">
            <a:avLst/>
          </a:prstGeom>
          <a:ln>
            <a:noFill/>
          </a:ln>
        </p:spPr>
      </p:pic>
      <p:sp>
        <p:nvSpPr>
          <p:cNvPr id="26" name="Flecha arriba 25"/>
          <p:cNvSpPr/>
          <p:nvPr/>
        </p:nvSpPr>
        <p:spPr>
          <a:xfrm>
            <a:off x="5247755" y="5334307"/>
            <a:ext cx="1697530" cy="1459685"/>
          </a:xfrm>
          <a:prstGeom prst="up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Days</a:t>
            </a:r>
            <a:r>
              <a:rPr 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1st </a:t>
            </a:r>
            <a:r>
              <a:rPr 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2nd</a:t>
            </a:r>
            <a:endParaRPr lang="es-E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Flecha arriba 26"/>
          <p:cNvSpPr/>
          <p:nvPr/>
        </p:nvSpPr>
        <p:spPr>
          <a:xfrm rot="10800000">
            <a:off x="5594443" y="281582"/>
            <a:ext cx="1697530" cy="1459685"/>
          </a:xfrm>
          <a:prstGeom prst="upArrow">
            <a:avLst/>
          </a:prstGeom>
          <a:solidFill>
            <a:srgbClr val="00206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E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6018410" y="365706"/>
            <a:ext cx="913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Days</a:t>
            </a:r>
            <a:r>
              <a:rPr lang="es-E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2nd </a:t>
            </a:r>
            <a:r>
              <a:rPr lang="es-E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s-E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3rd</a:t>
            </a:r>
            <a:endParaRPr lang="es-E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Elipse 28"/>
          <p:cNvSpPr/>
          <p:nvPr/>
        </p:nvSpPr>
        <p:spPr>
          <a:xfrm>
            <a:off x="5408004" y="3794761"/>
            <a:ext cx="1537281" cy="1311850"/>
          </a:xfrm>
          <a:prstGeom prst="ellipse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Elipse 29"/>
          <p:cNvSpPr/>
          <p:nvPr/>
        </p:nvSpPr>
        <p:spPr>
          <a:xfrm>
            <a:off x="3812891" y="1828722"/>
            <a:ext cx="4704983" cy="1489940"/>
          </a:xfrm>
          <a:prstGeom prst="ellipse">
            <a:avLst/>
          </a:prstGeom>
          <a:noFill/>
          <a:ln w="444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Elipse 30"/>
          <p:cNvSpPr/>
          <p:nvPr/>
        </p:nvSpPr>
        <p:spPr>
          <a:xfrm>
            <a:off x="3662822" y="3465691"/>
            <a:ext cx="1679036" cy="974903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32" name="Elipse 31"/>
          <p:cNvSpPr/>
          <p:nvPr/>
        </p:nvSpPr>
        <p:spPr>
          <a:xfrm>
            <a:off x="6792205" y="3307309"/>
            <a:ext cx="1679036" cy="974903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33" name="Flecha arriba 32"/>
          <p:cNvSpPr/>
          <p:nvPr/>
        </p:nvSpPr>
        <p:spPr>
          <a:xfrm rot="5400000">
            <a:off x="1859009" y="3215025"/>
            <a:ext cx="1697530" cy="1459685"/>
          </a:xfrm>
          <a:prstGeom prst="up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2035988" y="3724679"/>
            <a:ext cx="913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 4th</a:t>
            </a:r>
            <a:endParaRPr lang="es-E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Explosión 1 34"/>
          <p:cNvSpPr/>
          <p:nvPr/>
        </p:nvSpPr>
        <p:spPr>
          <a:xfrm>
            <a:off x="7546694" y="4644085"/>
            <a:ext cx="2731625" cy="2287067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</a:t>
            </a:r>
            <a:r>
              <a:rPr lang="es-E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global </a:t>
            </a:r>
            <a:r>
              <a:rPr lang="es-E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picture</a:t>
            </a:r>
            <a:endParaRPr lang="es-E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Explosión 1 35"/>
          <p:cNvSpPr/>
          <p:nvPr/>
        </p:nvSpPr>
        <p:spPr>
          <a:xfrm>
            <a:off x="8019268" y="230096"/>
            <a:ext cx="3957158" cy="3460514"/>
          </a:xfrm>
          <a:prstGeom prst="irregularSeal1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</a:t>
            </a:r>
            <a:r>
              <a:rPr lang="es-E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es-E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posible </a:t>
            </a:r>
            <a:r>
              <a:rPr lang="es-E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</a:t>
            </a:r>
            <a:r>
              <a:rPr lang="es-E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s-E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clarifying</a:t>
            </a:r>
            <a:r>
              <a:rPr lang="es-E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together</a:t>
            </a:r>
            <a:r>
              <a:rPr lang="es-E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</a:t>
            </a:r>
            <a:r>
              <a:rPr lang="es-E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es-E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</a:t>
            </a:r>
            <a:r>
              <a:rPr lang="es-E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</a:t>
            </a:r>
            <a:endParaRPr lang="es-E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Explosión 1 36"/>
          <p:cNvSpPr/>
          <p:nvPr/>
        </p:nvSpPr>
        <p:spPr>
          <a:xfrm>
            <a:off x="335590" y="1267089"/>
            <a:ext cx="2731625" cy="2287067"/>
          </a:xfrm>
          <a:prstGeom prst="irregularSeal1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Making</a:t>
            </a:r>
            <a:r>
              <a:rPr lang="es-E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es-E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happen</a:t>
            </a:r>
            <a:r>
              <a:rPr lang="es-E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together</a:t>
            </a:r>
            <a:endParaRPr lang="es-E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213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 animBg="1"/>
      <p:bldP spid="36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9488"/>
            <a:ext cx="12192000" cy="752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8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9488"/>
            <a:ext cx="12192000" cy="752491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19456" y="148806"/>
            <a:ext cx="11722607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3600" b="1" cap="none" spc="0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 enable participants to develop </a:t>
            </a:r>
            <a:endParaRPr lang="en-GB" sz="3600" b="1" dirty="0">
              <a:ln w="9525">
                <a:solidFill>
                  <a:srgbClr val="FFFF0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marL="1028700" lvl="1" indent="-571500">
              <a:buFontTx/>
              <a:buChar char="-"/>
            </a:pPr>
            <a:r>
              <a:rPr lang="en-GB" sz="3600" b="1" cap="none" spc="0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consensus on a road map </a:t>
            </a:r>
            <a:r>
              <a:rPr lang="en-GB" sz="3600" b="1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for</a:t>
            </a:r>
            <a:r>
              <a:rPr lang="en-GB" sz="3600" b="1" cap="none" spc="0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new ways of animation, governance and management;</a:t>
            </a:r>
          </a:p>
          <a:p>
            <a:pPr marL="1028700" lvl="1" indent="-571500">
              <a:buFontTx/>
              <a:buChar char="-"/>
            </a:pPr>
            <a:r>
              <a:rPr lang="en-GB" sz="3600" b="1" cap="none" spc="0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commitment to implementing </a:t>
            </a:r>
            <a:r>
              <a:rPr lang="en-GB" sz="3600" b="1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the road map</a:t>
            </a:r>
            <a:r>
              <a:rPr lang="en-GB" sz="3600" b="1" cap="none" spc="0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r>
              <a:rPr lang="en-GB" sz="3600" b="1" cap="none" spc="0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 strengthen Marist Mission in the world in the years ahead.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19456" y="3981176"/>
            <a:ext cx="1182319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3200" b="1" i="1" cap="none" spc="0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Facilitar</a:t>
            </a:r>
            <a:r>
              <a:rPr lang="en-GB" sz="3200" b="1" i="1" cap="none" spc="0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que </a:t>
            </a:r>
            <a:r>
              <a:rPr lang="en-GB" sz="3200" b="1" i="1" cap="none" spc="0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los</a:t>
            </a:r>
            <a:r>
              <a:rPr lang="en-GB" sz="3200" b="1" i="1" cap="none" spc="0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GB" sz="3200" b="1" i="1" cap="none" spc="0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participantes</a:t>
            </a:r>
            <a:r>
              <a:rPr lang="en-GB" sz="3200" b="1" i="1" cap="none" spc="0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GB" sz="3200" b="1" i="1" cap="none" spc="0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puedan</a:t>
            </a:r>
            <a:r>
              <a:rPr lang="en-GB" sz="3200" b="1" i="1" cap="none" spc="0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GB" sz="3200" b="1" i="1" cap="none" spc="0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desarrollar</a:t>
            </a:r>
            <a:endParaRPr lang="en-GB" sz="3200" b="1" i="1" dirty="0" smtClean="0">
              <a:ln w="9525">
                <a:solidFill>
                  <a:srgbClr val="FFFF0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marL="914400" lvl="1" indent="-457200">
              <a:buFontTx/>
              <a:buChar char="-"/>
            </a:pPr>
            <a:r>
              <a:rPr lang="en-GB" sz="3200" b="1" i="1" cap="none" spc="0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consenso</a:t>
            </a:r>
            <a:r>
              <a:rPr lang="en-GB" sz="3200" b="1" i="1" cap="none" spc="0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GB" sz="3200" b="1" i="1" cap="none" spc="0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en</a:t>
            </a:r>
            <a:r>
              <a:rPr lang="en-GB" sz="3200" b="1" i="1" cap="none" spc="0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GB" sz="3200" b="1" i="1" cap="none" spc="0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torno</a:t>
            </a:r>
            <a:r>
              <a:rPr lang="en-GB" sz="3200" b="1" i="1" cap="none" spc="0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 </a:t>
            </a:r>
            <a:r>
              <a:rPr lang="en-GB" sz="3200" b="1" i="1" cap="none" spc="0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una</a:t>
            </a:r>
            <a:r>
              <a:rPr lang="en-GB" sz="3200" b="1" i="1" cap="none" spc="0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GB" sz="3200" b="1" i="1" cap="none" spc="0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hoja</a:t>
            </a:r>
            <a:r>
              <a:rPr lang="en-GB" sz="3200" b="1" i="1" cap="none" spc="0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de </a:t>
            </a:r>
            <a:r>
              <a:rPr lang="en-GB" sz="3200" b="1" i="1" cap="none" spc="0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ruta</a:t>
            </a:r>
            <a:r>
              <a:rPr lang="en-GB" sz="3200" b="1" i="1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GB" sz="3200" b="1" i="1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sobre</a:t>
            </a:r>
            <a:r>
              <a:rPr lang="en-GB" sz="3200" b="1" i="1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GB" sz="3200" b="1" i="1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nuevas</a:t>
            </a:r>
            <a:r>
              <a:rPr lang="en-GB" sz="3200" b="1" i="1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GB" sz="3200" b="1" i="1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maneras</a:t>
            </a:r>
            <a:r>
              <a:rPr lang="en-GB" sz="3200" b="1" i="1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de </a:t>
            </a:r>
            <a:r>
              <a:rPr lang="en-GB" sz="3200" b="1" i="1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llevar</a:t>
            </a:r>
            <a:r>
              <a:rPr lang="en-GB" sz="3200" b="1" i="1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 </a:t>
            </a:r>
            <a:r>
              <a:rPr lang="en-GB" sz="3200" b="1" i="1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cabo</a:t>
            </a:r>
            <a:r>
              <a:rPr lang="en-GB" sz="3200" b="1" i="1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la </a:t>
            </a:r>
            <a:r>
              <a:rPr lang="en-GB" sz="3200" b="1" i="1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animación</a:t>
            </a:r>
            <a:r>
              <a:rPr lang="en-GB" sz="3200" b="1" i="1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la </a:t>
            </a:r>
            <a:r>
              <a:rPr lang="en-GB" sz="3200" b="1" i="1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gobernanza</a:t>
            </a:r>
            <a:r>
              <a:rPr lang="en-GB" sz="3200" b="1" i="1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y la </a:t>
            </a:r>
            <a:r>
              <a:rPr lang="en-GB" sz="3200" b="1" i="1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gestión</a:t>
            </a:r>
            <a:endParaRPr lang="en-GB" sz="3200" b="1" i="1" dirty="0">
              <a:ln w="9525">
                <a:solidFill>
                  <a:srgbClr val="FFFF0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marL="914400" lvl="1" indent="-457200">
              <a:buFontTx/>
              <a:buChar char="-"/>
            </a:pPr>
            <a:r>
              <a:rPr lang="en-GB" sz="3200" b="1" i="1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compromiso</a:t>
            </a:r>
            <a:r>
              <a:rPr lang="en-GB" sz="3200" b="1" i="1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para </a:t>
            </a:r>
            <a:r>
              <a:rPr lang="en-GB" sz="3200" b="1" i="1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implementar</a:t>
            </a:r>
            <a:r>
              <a:rPr lang="en-GB" sz="3200" b="1" i="1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GB" sz="3200" b="1" i="1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esa</a:t>
            </a:r>
            <a:r>
              <a:rPr lang="en-GB" sz="3200" b="1" i="1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GB" sz="3200" b="1" i="1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hoja</a:t>
            </a:r>
            <a:r>
              <a:rPr lang="en-GB" sz="3200" b="1" i="1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de </a:t>
            </a:r>
            <a:r>
              <a:rPr lang="en-GB" sz="3200" b="1" i="1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ruta</a:t>
            </a:r>
            <a:r>
              <a:rPr lang="en-GB" sz="3200" b="1" i="1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r>
              <a:rPr lang="en-GB" sz="3200" b="1" i="1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para </a:t>
            </a:r>
            <a:r>
              <a:rPr lang="en-GB" sz="3200" b="1" i="1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fortalecer</a:t>
            </a:r>
            <a:r>
              <a:rPr lang="en-GB" sz="3200" b="1" i="1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la Misión Marista </a:t>
            </a:r>
            <a:r>
              <a:rPr lang="en-GB" sz="3200" b="1" i="1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en</a:t>
            </a:r>
            <a:r>
              <a:rPr lang="en-GB" sz="3200" b="1" i="1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el </a:t>
            </a:r>
            <a:r>
              <a:rPr lang="en-GB" sz="3200" b="1" i="1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mundo</a:t>
            </a:r>
            <a:r>
              <a:rPr lang="en-GB" sz="3200" b="1" i="1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GB" sz="3200" b="1" i="1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en</a:t>
            </a:r>
            <a:r>
              <a:rPr lang="en-GB" sz="3200" b="1" i="1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GB" sz="3200" b="1" i="1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los</a:t>
            </a:r>
            <a:r>
              <a:rPr lang="en-GB" sz="3200" b="1" i="1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GB" sz="3200" b="1" i="1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próximos</a:t>
            </a:r>
            <a:r>
              <a:rPr lang="en-GB" sz="3200" b="1" i="1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GB" sz="3200" b="1" i="1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años</a:t>
            </a:r>
            <a:r>
              <a:rPr lang="en-GB" sz="3200" b="1" i="1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 </a:t>
            </a:r>
            <a:endParaRPr lang="en-GB" sz="3200" b="1" i="1" cap="none" spc="0" dirty="0" smtClean="0">
              <a:ln w="9525">
                <a:solidFill>
                  <a:srgbClr val="FFFF0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664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21248"/>
            <a:ext cx="8554016" cy="613558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-11575" y="-46300"/>
            <a:ext cx="12192000" cy="68580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Flecha derecha 3"/>
          <p:cNvSpPr/>
          <p:nvPr/>
        </p:nvSpPr>
        <p:spPr>
          <a:xfrm>
            <a:off x="567159" y="46294"/>
            <a:ext cx="10903352" cy="1678329"/>
          </a:xfrm>
          <a:prstGeom prst="rightArrow">
            <a:avLst/>
          </a:prstGeom>
          <a:solidFill>
            <a:schemeClr val="accent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Revision Constitutions</a:t>
            </a:r>
            <a:endParaRPr lang="en-GB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Flecha derecha 4"/>
          <p:cNvSpPr/>
          <p:nvPr/>
        </p:nvSpPr>
        <p:spPr>
          <a:xfrm>
            <a:off x="574874" y="1732575"/>
            <a:ext cx="10903352" cy="1678329"/>
          </a:xfrm>
          <a:prstGeom prst="rightArrow">
            <a:avLst/>
          </a:prstGeom>
          <a:solidFill>
            <a:schemeClr val="accent2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spc="50" dirty="0">
                <a:ln w="0"/>
                <a:solidFill>
                  <a:schemeClr val="bg2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International communities</a:t>
            </a:r>
          </a:p>
        </p:txBody>
      </p:sp>
      <p:sp>
        <p:nvSpPr>
          <p:cNvPr id="6" name="Flecha derecha 5"/>
          <p:cNvSpPr/>
          <p:nvPr/>
        </p:nvSpPr>
        <p:spPr>
          <a:xfrm>
            <a:off x="584682" y="3422468"/>
            <a:ext cx="10903352" cy="1678329"/>
          </a:xfrm>
          <a:prstGeom prst="rightArrow">
            <a:avLst/>
          </a:prstGeom>
          <a:solidFill>
            <a:schemeClr val="accent6">
              <a:lumMod val="50000"/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Lay </a:t>
            </a:r>
            <a:r>
              <a:rPr lang="en-GB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Marists</a:t>
            </a:r>
            <a:endParaRPr lang="en-GB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Flecha derecha 6"/>
          <p:cNvSpPr/>
          <p:nvPr/>
        </p:nvSpPr>
        <p:spPr>
          <a:xfrm>
            <a:off x="577969" y="5091396"/>
            <a:ext cx="10903352" cy="1678329"/>
          </a:xfrm>
          <a:prstGeom prst="rightArrow">
            <a:avLst/>
          </a:prstGeom>
          <a:solidFill>
            <a:srgbClr val="C0000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New </a:t>
            </a:r>
            <a:r>
              <a:rPr lang="en-GB" sz="5400" b="1" i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models</a:t>
            </a:r>
            <a:endParaRPr lang="en-GB" sz="5400" b="1" i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82" y="1898760"/>
            <a:ext cx="1383014" cy="14108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669" y="4436723"/>
            <a:ext cx="1349875" cy="137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07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0" y="809744"/>
            <a:ext cx="12192000" cy="534736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-1049110"/>
            <a:ext cx="7870371" cy="5902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447" y="3626303"/>
            <a:ext cx="9178553" cy="3667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 rot="21158632">
            <a:off x="167254" y="3196922"/>
            <a:ext cx="267894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2006</a:t>
            </a:r>
            <a:endParaRPr lang="es-ES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 rot="21158632">
            <a:off x="7515113" y="5286978"/>
            <a:ext cx="26789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2009</a:t>
            </a:r>
            <a:endParaRPr lang="es-ES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007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28" y="1829236"/>
            <a:ext cx="2862943" cy="266033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0"/>
            <a:ext cx="4419600" cy="685560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4419600" cy="701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4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5312"/>
            <a:ext cx="12298680" cy="8199120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1851949" y="3495554"/>
            <a:ext cx="818099" cy="102158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/>
          <p:cNvSpPr/>
          <p:nvPr/>
        </p:nvSpPr>
        <p:spPr>
          <a:xfrm>
            <a:off x="4759124" y="3495554"/>
            <a:ext cx="818099" cy="102158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Elipse 4"/>
          <p:cNvSpPr/>
          <p:nvPr/>
        </p:nvSpPr>
        <p:spPr>
          <a:xfrm>
            <a:off x="1682188" y="1772855"/>
            <a:ext cx="818099" cy="102158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/>
          <p:cNvSpPr/>
          <p:nvPr/>
        </p:nvSpPr>
        <p:spPr>
          <a:xfrm>
            <a:off x="7492678" y="3541854"/>
            <a:ext cx="818099" cy="102158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/>
          <p:cNvSpPr/>
          <p:nvPr/>
        </p:nvSpPr>
        <p:spPr>
          <a:xfrm>
            <a:off x="6776976" y="1645535"/>
            <a:ext cx="818099" cy="102158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/>
          <p:cNvSpPr/>
          <p:nvPr/>
        </p:nvSpPr>
        <p:spPr>
          <a:xfrm>
            <a:off x="8488409" y="1518214"/>
            <a:ext cx="1087037" cy="114890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/>
          <p:cNvSpPr/>
          <p:nvPr/>
        </p:nvSpPr>
        <p:spPr>
          <a:xfrm>
            <a:off x="9306507" y="1566441"/>
            <a:ext cx="1087037" cy="114890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2764971" y="1772855"/>
            <a:ext cx="849086" cy="111185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1841063" y="3450415"/>
            <a:ext cx="849086" cy="111185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4749909" y="3450415"/>
            <a:ext cx="849086" cy="111185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4368555" y="1805196"/>
            <a:ext cx="849086" cy="111185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/>
          <p:cNvSpPr/>
          <p:nvPr/>
        </p:nvSpPr>
        <p:spPr>
          <a:xfrm>
            <a:off x="6035739" y="1772855"/>
            <a:ext cx="849086" cy="111185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/>
          <p:cNvSpPr/>
          <p:nvPr/>
        </p:nvSpPr>
        <p:spPr>
          <a:xfrm>
            <a:off x="8881964" y="3541854"/>
            <a:ext cx="849086" cy="111185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0" name="Grupo 19"/>
          <p:cNvGrpSpPr/>
          <p:nvPr/>
        </p:nvGrpSpPr>
        <p:grpSpPr>
          <a:xfrm>
            <a:off x="638733" y="1772855"/>
            <a:ext cx="911113" cy="1116877"/>
            <a:chOff x="638733" y="1772855"/>
            <a:chExt cx="911113" cy="1116877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8733" y="1772855"/>
              <a:ext cx="911113" cy="1116877"/>
            </a:xfrm>
            <a:prstGeom prst="rect">
              <a:avLst/>
            </a:prstGeom>
          </p:spPr>
        </p:pic>
        <p:sp>
          <p:nvSpPr>
            <p:cNvPr id="18" name="Rectángulo 17"/>
            <p:cNvSpPr/>
            <p:nvPr/>
          </p:nvSpPr>
          <p:spPr>
            <a:xfrm>
              <a:off x="638733" y="1772855"/>
              <a:ext cx="869213" cy="105424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96750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Imagen 3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4" y="242882"/>
            <a:ext cx="11915144" cy="638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800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736" y="2018644"/>
            <a:ext cx="7611600" cy="508084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7008" y="-280290"/>
            <a:ext cx="7259034" cy="483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0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46" y="-152213"/>
            <a:ext cx="6436752" cy="482756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238" y="2567837"/>
            <a:ext cx="6436752" cy="482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1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59" y="2449439"/>
            <a:ext cx="7052841" cy="487154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921398"/>
            <a:ext cx="10370916" cy="538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0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351</Words>
  <Application>Microsoft Macintosh PowerPoint</Application>
  <PresentationFormat>Custom</PresentationFormat>
  <Paragraphs>81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Calibri</vt:lpstr>
      <vt:lpstr>Calibri Light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Emili Turú</dc:creator>
  <cp:lastModifiedBy>Joao Carlos Do Prado</cp:lastModifiedBy>
  <cp:revision>37</cp:revision>
  <cp:lastPrinted>2015-07-09T13:44:10Z</cp:lastPrinted>
  <dcterms:created xsi:type="dcterms:W3CDTF">2015-07-04T17:07:24Z</dcterms:created>
  <dcterms:modified xsi:type="dcterms:W3CDTF">2015-07-09T15:07:10Z</dcterms:modified>
</cp:coreProperties>
</file>