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F3BF6-E144-45B8-89B3-F7A060C7F665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34F7-D2DB-4EA5-B59C-0FF6F1D259CC}" type="slidenum">
              <a:rPr lang="es-GT" smtClean="0"/>
              <a:pPr/>
              <a:t>‹#›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1026" name="Picture 2" descr="F:\scansione00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672" y="394528"/>
            <a:ext cx="8459544" cy="6034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28638" y="447675"/>
            <a:ext cx="8143875" cy="8302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+mn-cs"/>
              </a:rPr>
              <a:t>EN TORNO A LA MISMA MESA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28625" y="5786438"/>
            <a:ext cx="82867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La vocación de los laicos maristas de Champagnat</a:t>
            </a:r>
          </a:p>
        </p:txBody>
      </p:sp>
    </p:spTree>
  </p:cSld>
  <p:clrMapOvr>
    <a:masterClrMapping/>
  </p:clrMapOvr>
  <p:transition spd="med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857250"/>
            <a:ext cx="9144000" cy="1714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28625" y="357188"/>
            <a:ext cx="292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alibri" pitchFamily="34" charset="0"/>
              </a:rPr>
              <a:t>Capítulo 5: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805716"/>
            <a:ext cx="7917040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FORMAS DE RELACIÓN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CON EL CARISMA MARISTA</a:t>
            </a:r>
          </a:p>
        </p:txBody>
      </p:sp>
      <p:pic>
        <p:nvPicPr>
          <p:cNvPr id="6" name="5 Imagen" descr="a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1988" y="2786063"/>
            <a:ext cx="24590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a2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438" y="2786063"/>
            <a:ext cx="24431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a28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46763" y="2779713"/>
            <a:ext cx="27511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Elipse"/>
          <p:cNvSpPr/>
          <p:nvPr/>
        </p:nvSpPr>
        <p:spPr>
          <a:xfrm>
            <a:off x="5500688" y="214313"/>
            <a:ext cx="3429000" cy="635793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8" name="47 Rectángulo"/>
          <p:cNvSpPr/>
          <p:nvPr/>
        </p:nvSpPr>
        <p:spPr>
          <a:xfrm>
            <a:off x="0" y="428625"/>
            <a:ext cx="9144000" cy="6429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4 Elipse"/>
          <p:cNvSpPr/>
          <p:nvPr/>
        </p:nvSpPr>
        <p:spPr>
          <a:xfrm>
            <a:off x="277813" y="214313"/>
            <a:ext cx="1785937" cy="107156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Rectángulo"/>
          <p:cNvSpPr/>
          <p:nvPr/>
        </p:nvSpPr>
        <p:spPr>
          <a:xfrm>
            <a:off x="378058" y="500042"/>
            <a:ext cx="157163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JUNTOS,    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8625" y="1000125"/>
            <a:ext cx="142875" cy="35718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6 Flecha derecha"/>
          <p:cNvSpPr/>
          <p:nvPr/>
        </p:nvSpPr>
        <p:spPr>
          <a:xfrm>
            <a:off x="539750" y="1571625"/>
            <a:ext cx="428625" cy="21431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7 Flecha derecha"/>
          <p:cNvSpPr/>
          <p:nvPr/>
        </p:nvSpPr>
        <p:spPr>
          <a:xfrm>
            <a:off x="547688" y="4410075"/>
            <a:ext cx="428625" cy="21431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8 Flecha derecha"/>
          <p:cNvSpPr/>
          <p:nvPr/>
        </p:nvSpPr>
        <p:spPr>
          <a:xfrm>
            <a:off x="552450" y="2143125"/>
            <a:ext cx="428625" cy="21431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9 Flecha derecha"/>
          <p:cNvSpPr/>
          <p:nvPr/>
        </p:nvSpPr>
        <p:spPr>
          <a:xfrm>
            <a:off x="530225" y="2714625"/>
            <a:ext cx="428625" cy="214313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10 Flecha derecha"/>
          <p:cNvSpPr/>
          <p:nvPr/>
        </p:nvSpPr>
        <p:spPr>
          <a:xfrm>
            <a:off x="557213" y="3786188"/>
            <a:ext cx="428625" cy="21431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019175" y="1500188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HERMANOS MARISTAS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023938" y="2071688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LAICOS MARISTAS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1023938" y="2624138"/>
            <a:ext cx="4000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VIDA RELIGIOSA FEMENINA</a:t>
            </a:r>
          </a:p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Hermanitas Maristas de Champagnat</a:t>
            </a:r>
          </a:p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Maristas Hijas de Jesús el Buen Pastor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1047750" y="3686175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SACERDOTES MARISTAS</a:t>
            </a: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1052513" y="4329113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OTRAS FORMAS DE ASOCIACIÓN RELIGIOSA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6072188" y="148113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>
                <a:latin typeface="Calibri" pitchFamily="34" charset="0"/>
              </a:rPr>
              <a:t>Primeros destinatarios</a:t>
            </a:r>
          </a:p>
        </p:txBody>
      </p:sp>
      <p:cxnSp>
        <p:nvCxnSpPr>
          <p:cNvPr id="19" name="18 Conector recto"/>
          <p:cNvCxnSpPr/>
          <p:nvPr/>
        </p:nvCxnSpPr>
        <p:spPr>
          <a:xfrm>
            <a:off x="3571875" y="1671638"/>
            <a:ext cx="22860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>
            <a:spLocks noChangeArrowheads="1"/>
          </p:cNvSpPr>
          <p:nvPr/>
        </p:nvSpPr>
        <p:spPr bwMode="auto">
          <a:xfrm>
            <a:off x="1143000" y="5000625"/>
            <a:ext cx="4071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OTROS CATÓLICOS</a:t>
            </a:r>
          </a:p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DE OTRAS CONFESIONES CRISTIANAS</a:t>
            </a:r>
          </a:p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DE OTRAS RELIGIONES</a:t>
            </a:r>
          </a:p>
          <a:p>
            <a:pPr>
              <a:buFont typeface="Arial" pitchFamily="34" charset="0"/>
              <a:buChar char="•"/>
            </a:pPr>
            <a:r>
              <a:rPr lang="it-IT" b="1">
                <a:latin typeface="Calibri" pitchFamily="34" charset="0"/>
              </a:rPr>
              <a:t> NO CREYENTES</a:t>
            </a:r>
          </a:p>
        </p:txBody>
      </p:sp>
      <p:sp>
        <p:nvSpPr>
          <p:cNvPr id="21" name="20 CuadroTexto"/>
          <p:cNvSpPr txBox="1">
            <a:spLocks noChangeArrowheads="1"/>
          </p:cNvSpPr>
          <p:nvPr/>
        </p:nvSpPr>
        <p:spPr bwMode="auto">
          <a:xfrm>
            <a:off x="5432425" y="2960688"/>
            <a:ext cx="1285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alibri" pitchFamily="34" charset="0"/>
              </a:rPr>
              <a:t>Nuevos </a:t>
            </a:r>
          </a:p>
          <a:p>
            <a:pPr algn="ctr"/>
            <a:r>
              <a:rPr lang="it-IT" b="1">
                <a:latin typeface="Calibri" pitchFamily="34" charset="0"/>
              </a:rPr>
              <a:t>herederos</a:t>
            </a:r>
          </a:p>
        </p:txBody>
      </p:sp>
      <p:sp>
        <p:nvSpPr>
          <p:cNvPr id="22" name="21 CuadroTexto"/>
          <p:cNvSpPr txBox="1">
            <a:spLocks noChangeArrowheads="1"/>
          </p:cNvSpPr>
          <p:nvPr/>
        </p:nvSpPr>
        <p:spPr bwMode="auto">
          <a:xfrm>
            <a:off x="7807325" y="2854325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FF00"/>
                </a:solidFill>
                <a:latin typeface="Calibri" pitchFamily="34" charset="0"/>
              </a:rPr>
              <a:t>Sociedad de </a:t>
            </a:r>
          </a:p>
          <a:p>
            <a:pPr algn="ctr"/>
            <a:r>
              <a:rPr lang="it-IT" b="1">
                <a:solidFill>
                  <a:srgbClr val="FFFF00"/>
                </a:solidFill>
                <a:latin typeface="Calibri" pitchFamily="34" charset="0"/>
              </a:rPr>
              <a:t>María</a:t>
            </a:r>
          </a:p>
        </p:txBody>
      </p:sp>
      <p:sp>
        <p:nvSpPr>
          <p:cNvPr id="23" name="22 CuadroTexto"/>
          <p:cNvSpPr txBox="1">
            <a:spLocks noChangeArrowheads="1"/>
          </p:cNvSpPr>
          <p:nvPr/>
        </p:nvSpPr>
        <p:spPr bwMode="auto">
          <a:xfrm>
            <a:off x="6434138" y="5072063"/>
            <a:ext cx="157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alibri" pitchFamily="34" charset="0"/>
              </a:rPr>
              <a:t>Comparten</a:t>
            </a:r>
          </a:p>
          <a:p>
            <a:pPr algn="ctr"/>
            <a:r>
              <a:rPr lang="it-IT" b="1">
                <a:latin typeface="Calibri" pitchFamily="34" charset="0"/>
              </a:rPr>
              <a:t>algunos elementos  del carisma</a:t>
            </a:r>
          </a:p>
        </p:txBody>
      </p:sp>
      <p:cxnSp>
        <p:nvCxnSpPr>
          <p:cNvPr id="24" name="23 Conector recto"/>
          <p:cNvCxnSpPr>
            <a:stCxn id="13" idx="3"/>
          </p:cNvCxnSpPr>
          <p:nvPr/>
        </p:nvCxnSpPr>
        <p:spPr>
          <a:xfrm>
            <a:off x="3238500" y="2255838"/>
            <a:ext cx="2190750" cy="8874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 flipH="1" flipV="1">
            <a:off x="5198269" y="3840956"/>
            <a:ext cx="819150" cy="3571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3643313" y="3429000"/>
            <a:ext cx="1785937" cy="4286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4929188" y="3286125"/>
            <a:ext cx="5000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286250" y="5214938"/>
            <a:ext cx="2286000" cy="28575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V="1">
            <a:off x="4214813" y="5786438"/>
            <a:ext cx="2357437" cy="2143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4076700" y="5715000"/>
            <a:ext cx="249555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5000625" y="5500688"/>
            <a:ext cx="1571625" cy="714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2197700" y="486394"/>
            <a:ext cx="164307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TESTIGOS</a:t>
            </a:r>
            <a:endParaRPr lang="it-IT" sz="2800" dirty="0">
              <a:latin typeface="+mn-lt"/>
              <a:cs typeface="+mn-cs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4051890" y="489592"/>
            <a:ext cx="500066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DEL CARISMA DE CHAMPAGNAT</a:t>
            </a:r>
            <a:endParaRPr lang="it-IT" sz="2800" dirty="0">
              <a:latin typeface="+mn-lt"/>
              <a:cs typeface="+mn-cs"/>
            </a:endParaRPr>
          </a:p>
        </p:txBody>
      </p:sp>
      <p:sp>
        <p:nvSpPr>
          <p:cNvPr id="39" name="38 Flecha arriba y abajo"/>
          <p:cNvSpPr/>
          <p:nvPr/>
        </p:nvSpPr>
        <p:spPr>
          <a:xfrm rot="1487389">
            <a:off x="6238875" y="1949450"/>
            <a:ext cx="285750" cy="8572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40 Flecha arriba y abajo"/>
          <p:cNvSpPr/>
          <p:nvPr/>
        </p:nvSpPr>
        <p:spPr>
          <a:xfrm rot="20057125">
            <a:off x="7886700" y="1947863"/>
            <a:ext cx="285750" cy="8572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41 Flecha arriba y abajo"/>
          <p:cNvSpPr/>
          <p:nvPr/>
        </p:nvSpPr>
        <p:spPr>
          <a:xfrm rot="20459212">
            <a:off x="6275388" y="3952875"/>
            <a:ext cx="285750" cy="8572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42 Flecha arriba y abajo"/>
          <p:cNvSpPr/>
          <p:nvPr/>
        </p:nvSpPr>
        <p:spPr>
          <a:xfrm rot="1263748">
            <a:off x="7858125" y="4000500"/>
            <a:ext cx="285750" cy="85725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D:\DOCUMENTS\JovenesIgles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2714625"/>
            <a:ext cx="12398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5" grpId="0" animBg="1"/>
      <p:bldP spid="4" grpId="0" build="allAtOnce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20" grpId="0" build="allAtOnce"/>
      <p:bldP spid="21" grpId="0" build="allAtOnce"/>
      <p:bldP spid="22" grpId="0" build="allAtOnce"/>
      <p:bldP spid="23" grpId="0" build="allAtOnce"/>
      <p:bldP spid="35" grpId="0" build="allAtOnce"/>
      <p:bldP spid="37" grpId="0" build="allAtOnce"/>
      <p:bldP spid="39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-1549400" y="-963613"/>
            <a:ext cx="5543550" cy="436562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-2557463" y="-2259013"/>
            <a:ext cx="7993063" cy="691356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-4573588" y="-3843338"/>
            <a:ext cx="11377613" cy="964882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-5581650" y="-4995863"/>
            <a:ext cx="13825538" cy="12241213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-6643688" y="-5786438"/>
            <a:ext cx="16275051" cy="142573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9" name="Picture 7" descr="Satur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38" y="4827588"/>
            <a:ext cx="2887662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5750" y="285750"/>
            <a:ext cx="2159000" cy="2159000"/>
            <a:chOff x="180" y="180"/>
            <a:chExt cx="1360" cy="1360"/>
          </a:xfrm>
        </p:grpSpPr>
        <p:pic>
          <p:nvPicPr>
            <p:cNvPr id="34838" name="Picture 10" descr="sun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80" y="180"/>
              <a:ext cx="1360" cy="1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9" name="Text Box 11"/>
            <p:cNvSpPr txBox="1">
              <a:spLocks noChangeArrowheads="1"/>
            </p:cNvSpPr>
            <p:nvPr/>
          </p:nvSpPr>
          <p:spPr bwMode="auto">
            <a:xfrm>
              <a:off x="315" y="450"/>
              <a:ext cx="108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" sz="2000" b="1">
                  <a:latin typeface="Calibri" pitchFamily="34" charset="0"/>
                </a:rPr>
                <a:t>CARISMA</a:t>
              </a:r>
            </a:p>
            <a:p>
              <a:pPr algn="ctr"/>
              <a:r>
                <a:rPr lang="es-ES" sz="2000" b="1">
                  <a:latin typeface="Calibri" pitchFamily="34" charset="0"/>
                </a:rPr>
                <a:t>MARISTA</a:t>
              </a:r>
            </a:p>
            <a:p>
              <a:pPr algn="ctr"/>
              <a:r>
                <a:rPr lang="es-ES" sz="2000" b="1">
                  <a:latin typeface="Calibri" pitchFamily="34" charset="0"/>
                </a:rPr>
                <a:t>CHAMPAGNAT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059113" y="1125538"/>
            <a:ext cx="1439862" cy="1439862"/>
            <a:chOff x="1927" y="709"/>
            <a:chExt cx="907" cy="907"/>
          </a:xfrm>
        </p:grpSpPr>
        <p:pic>
          <p:nvPicPr>
            <p:cNvPr id="34836" name="Picture 13" descr="mart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27" y="709"/>
              <a:ext cx="907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7" name="Text Box 14"/>
            <p:cNvSpPr txBox="1">
              <a:spLocks noChangeArrowheads="1"/>
            </p:cNvSpPr>
            <p:nvPr/>
          </p:nvSpPr>
          <p:spPr bwMode="auto">
            <a:xfrm>
              <a:off x="1982" y="1004"/>
              <a:ext cx="83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HERMANOS</a:t>
              </a:r>
            </a:p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MARISTAS</a:t>
              </a:r>
              <a:endParaRPr lang="es-ES">
                <a:latin typeface="Calibri" pitchFamily="34" charset="0"/>
              </a:endParaRPr>
            </a:p>
          </p:txBody>
        </p: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5108575" y="2927350"/>
            <a:ext cx="1547813" cy="1438275"/>
            <a:chOff x="3218" y="1844"/>
            <a:chExt cx="975" cy="906"/>
          </a:xfrm>
        </p:grpSpPr>
        <p:pic>
          <p:nvPicPr>
            <p:cNvPr id="34834" name="Picture 16" descr="planeta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218" y="1844"/>
              <a:ext cx="975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5" name="Text Box 17"/>
            <p:cNvSpPr txBox="1">
              <a:spLocks noChangeArrowheads="1"/>
            </p:cNvSpPr>
            <p:nvPr/>
          </p:nvSpPr>
          <p:spPr bwMode="auto">
            <a:xfrm>
              <a:off x="3257" y="2124"/>
              <a:ext cx="82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HERMANAS</a:t>
              </a:r>
            </a:p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MARISTAS</a:t>
              </a:r>
              <a:endParaRPr lang="es-ES">
                <a:latin typeface="Calibri" pitchFamily="34" charset="0"/>
              </a:endParaRP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1619250" y="3789363"/>
            <a:ext cx="1446213" cy="1441450"/>
            <a:chOff x="1020" y="2387"/>
            <a:chExt cx="911" cy="908"/>
          </a:xfrm>
        </p:grpSpPr>
        <p:pic>
          <p:nvPicPr>
            <p:cNvPr id="34832" name="Picture 19" descr="venus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020" y="2387"/>
              <a:ext cx="911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3" name="Text Box 20"/>
            <p:cNvSpPr txBox="1">
              <a:spLocks noChangeArrowheads="1"/>
            </p:cNvSpPr>
            <p:nvPr/>
          </p:nvSpPr>
          <p:spPr bwMode="auto">
            <a:xfrm>
              <a:off x="1125" y="2655"/>
              <a:ext cx="7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b="1">
                  <a:latin typeface="Calibri" pitchFamily="34" charset="0"/>
                </a:rPr>
                <a:t>LAICOS</a:t>
              </a:r>
            </a:p>
            <a:p>
              <a:pPr algn="ctr"/>
              <a:r>
                <a:rPr lang="es-ES" b="1">
                  <a:latin typeface="Calibri" pitchFamily="34" charset="0"/>
                </a:rPr>
                <a:t>MARISTAS</a:t>
              </a:r>
              <a:endParaRPr lang="es-ES">
                <a:latin typeface="Calibri" pitchFamily="34" charset="0"/>
              </a:endParaRP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7453313" y="1714500"/>
            <a:ext cx="1439862" cy="1357313"/>
            <a:chOff x="4650" y="1071"/>
            <a:chExt cx="992" cy="910"/>
          </a:xfrm>
        </p:grpSpPr>
        <p:pic>
          <p:nvPicPr>
            <p:cNvPr id="34830" name="Picture 22" descr="jupiter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650" y="1071"/>
              <a:ext cx="952" cy="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1" name="Text Box 23"/>
            <p:cNvSpPr txBox="1">
              <a:spLocks noChangeArrowheads="1"/>
            </p:cNvSpPr>
            <p:nvPr/>
          </p:nvSpPr>
          <p:spPr bwMode="auto">
            <a:xfrm>
              <a:off x="4664" y="1358"/>
              <a:ext cx="978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SACERDOTES</a:t>
              </a:r>
            </a:p>
            <a:p>
              <a:pPr algn="ctr"/>
              <a:r>
                <a:rPr lang="es-ES" b="1">
                  <a:solidFill>
                    <a:schemeClr val="bg1"/>
                  </a:solidFill>
                  <a:latin typeface="Calibri" pitchFamily="34" charset="0"/>
                </a:rPr>
                <a:t>MARISTAS</a:t>
              </a:r>
              <a:endParaRPr lang="es-ES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5" name="24 CuadroTexto"/>
          <p:cNvSpPr txBox="1">
            <a:spLocks noChangeArrowheads="1"/>
          </p:cNvSpPr>
          <p:nvPr/>
        </p:nvSpPr>
        <p:spPr bwMode="auto">
          <a:xfrm>
            <a:off x="7072313" y="5286375"/>
            <a:ext cx="15398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700" b="1">
                <a:latin typeface="Calibri" pitchFamily="34" charset="0"/>
              </a:rPr>
              <a:t>OTRAS</a:t>
            </a:r>
          </a:p>
          <a:p>
            <a:pPr algn="ctr"/>
            <a:r>
              <a:rPr lang="en-US" sz="1700" b="1">
                <a:latin typeface="Calibri" pitchFamily="34" charset="0"/>
              </a:rPr>
              <a:t>ASOCIACIONES</a:t>
            </a:r>
          </a:p>
          <a:p>
            <a:pPr algn="ctr"/>
            <a:r>
              <a:rPr lang="en-US" sz="1700" b="1">
                <a:latin typeface="Calibri" pitchFamily="34" charset="0"/>
              </a:rPr>
              <a:t>MARISTAS</a:t>
            </a:r>
          </a:p>
        </p:txBody>
      </p:sp>
      <p:sp>
        <p:nvSpPr>
          <p:cNvPr id="26" name="25 CuadroTexto"/>
          <p:cNvSpPr txBox="1">
            <a:spLocks noChangeArrowheads="1"/>
          </p:cNvSpPr>
          <p:nvPr/>
        </p:nvSpPr>
        <p:spPr bwMode="auto">
          <a:xfrm>
            <a:off x="4344988" y="214313"/>
            <a:ext cx="4759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FAMILIA CARISMÁTICA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Calibri" pitchFamily="34" charset="0"/>
              </a:rPr>
              <a:t>“MARISTAS DE CHAMPAGNAT”</a:t>
            </a:r>
          </a:p>
        </p:txBody>
      </p:sp>
    </p:spTree>
  </p:cSld>
  <p:clrMapOvr>
    <a:masterClrMapping/>
  </p:clrMapOvr>
  <p:transition advTm="4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000"/>
                            </p:stCondLst>
                            <p:childTnLst>
                              <p:par>
                                <p:cTn id="9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5" grpId="0"/>
      <p:bldP spid="2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0" y="214313"/>
            <a:ext cx="9144000" cy="7858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Rectángulo"/>
          <p:cNvSpPr/>
          <p:nvPr/>
        </p:nvSpPr>
        <p:spPr>
          <a:xfrm>
            <a:off x="2000232" y="142852"/>
            <a:ext cx="52901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NUEVA RELACIÓN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66389" y="1071546"/>
            <a:ext cx="227658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HERMANOS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MARISTAS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526700" y="1036998"/>
            <a:ext cx="1987019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LAICOS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MARISTAS</a:t>
            </a:r>
          </a:p>
        </p:txBody>
      </p:sp>
      <p:sp>
        <p:nvSpPr>
          <p:cNvPr id="7" name="6 Flecha izquierda y derecha"/>
          <p:cNvSpPr/>
          <p:nvPr/>
        </p:nvSpPr>
        <p:spPr>
          <a:xfrm>
            <a:off x="3765550" y="1285875"/>
            <a:ext cx="1500188" cy="500063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143125" y="2214563"/>
            <a:ext cx="500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Bradley Hand ITC" pitchFamily="66" charset="0"/>
              </a:rPr>
              <a:t>“Pertenecemos a una misma familia</a:t>
            </a:r>
          </a:p>
          <a:p>
            <a:pPr algn="ctr"/>
            <a:r>
              <a:rPr lang="it-IT" sz="2400" b="1">
                <a:latin typeface="Bradley Hand ITC" pitchFamily="66" charset="0"/>
              </a:rPr>
              <a:t>y nos une un mismo corazón”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928813" y="3071813"/>
            <a:ext cx="6715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Calibri" pitchFamily="34" charset="0"/>
              </a:rPr>
              <a:t>Abrirnos mutuamente las puertas</a:t>
            </a:r>
          </a:p>
          <a:p>
            <a:r>
              <a:rPr lang="it-IT" sz="2000" b="1">
                <a:latin typeface="Calibri" pitchFamily="34" charset="0"/>
              </a:rPr>
              <a:t>para conocernos mejor y fortalecer </a:t>
            </a:r>
          </a:p>
          <a:p>
            <a:r>
              <a:rPr lang="it-IT" sz="2000" b="1">
                <a:latin typeface="Calibri" pitchFamily="34" charset="0"/>
              </a:rPr>
              <a:t>nuestras propias vocaciones.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1928813" y="4137025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Calibri" pitchFamily="34" charset="0"/>
              </a:rPr>
              <a:t>Impulsar juntos la Misión </a:t>
            </a:r>
          </a:p>
          <a:p>
            <a:r>
              <a:rPr lang="it-IT" sz="2000" b="1">
                <a:latin typeface="Calibri" pitchFamily="34" charset="0"/>
              </a:rPr>
              <a:t>y el Carisma de Champagnat.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900238" y="4929188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Calibri" pitchFamily="34" charset="0"/>
              </a:rPr>
              <a:t>Crear juntos nuevas estructuras carismáticas al servicio de la Iglesia y el mundo.</a:t>
            </a:r>
          </a:p>
        </p:txBody>
      </p:sp>
      <p:sp>
        <p:nvSpPr>
          <p:cNvPr id="12" name="11 Flecha a la derecha con bandas"/>
          <p:cNvSpPr/>
          <p:nvPr/>
        </p:nvSpPr>
        <p:spPr>
          <a:xfrm>
            <a:off x="642938" y="3060700"/>
            <a:ext cx="928687" cy="428625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12 Flecha a la derecha con bandas"/>
          <p:cNvSpPr/>
          <p:nvPr/>
        </p:nvSpPr>
        <p:spPr>
          <a:xfrm>
            <a:off x="642938" y="4148138"/>
            <a:ext cx="928687" cy="428625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13 Flecha a la derecha con bandas"/>
          <p:cNvSpPr/>
          <p:nvPr/>
        </p:nvSpPr>
        <p:spPr>
          <a:xfrm>
            <a:off x="642938" y="5032375"/>
            <a:ext cx="928687" cy="428625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15 Rectángulo"/>
          <p:cNvSpPr/>
          <p:nvPr/>
        </p:nvSpPr>
        <p:spPr>
          <a:xfrm>
            <a:off x="588318" y="5593040"/>
            <a:ext cx="814393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Hacia un nuevo modelo Marista en la Iglesia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1714500" y="6215063"/>
            <a:ext cx="5929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Bradley Hand ITC" pitchFamily="66" charset="0"/>
              </a:rPr>
              <a:t>“Construir juntos una tienda nueva”</a:t>
            </a:r>
          </a:p>
        </p:txBody>
      </p:sp>
      <p:pic>
        <p:nvPicPr>
          <p:cNvPr id="35855" name="18 Imagen" descr="unidad-completa-del-espectro-thumb344489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5" y="27146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build="allAtOnce"/>
      <p:bldP spid="5" grpId="0" build="allAtOnce"/>
      <p:bldP spid="6" grpId="0" build="allAtOnce"/>
      <p:bldP spid="7" grpId="0" animBg="1"/>
      <p:bldP spid="8" grpId="0" build="allAtOnce"/>
      <p:bldP spid="9" grpId="0" build="allAtOnce"/>
      <p:bldP spid="10" grpId="0" build="allAtOnce"/>
      <p:bldP spid="11" grpId="0" build="allAtOnce"/>
      <p:bldP spid="12" grpId="0" animBg="1"/>
      <p:bldP spid="13" grpId="0" animBg="1"/>
      <p:bldP spid="14" grpId="0" animBg="1"/>
      <p:bldP spid="16" grpId="0" build="allAtOnce"/>
      <p:bldP spid="1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Gracias</a:t>
            </a:r>
          </a:p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Fin</a:t>
            </a:r>
          </a:p>
          <a:p>
            <a:endParaRPr lang="es-E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179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Tejedor Villadangos</dc:creator>
  <cp:lastModifiedBy>LCGB</cp:lastModifiedBy>
  <cp:revision>6</cp:revision>
  <dcterms:created xsi:type="dcterms:W3CDTF">2010-05-25T21:31:37Z</dcterms:created>
  <dcterms:modified xsi:type="dcterms:W3CDTF">2010-08-09T04:58:04Z</dcterms:modified>
</cp:coreProperties>
</file>